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6"/>
  </p:notesMasterIdLst>
  <p:handoutMasterIdLst>
    <p:handoutMasterId r:id="rId57"/>
  </p:handoutMasterIdLst>
  <p:sldIdLst>
    <p:sldId id="274" r:id="rId3"/>
    <p:sldId id="459" r:id="rId4"/>
    <p:sldId id="276" r:id="rId5"/>
    <p:sldId id="522" r:id="rId6"/>
    <p:sldId id="539" r:id="rId7"/>
    <p:sldId id="541" r:id="rId8"/>
    <p:sldId id="523" r:id="rId9"/>
    <p:sldId id="542" r:id="rId10"/>
    <p:sldId id="531" r:id="rId11"/>
    <p:sldId id="543" r:id="rId12"/>
    <p:sldId id="540" r:id="rId13"/>
    <p:sldId id="546" r:id="rId14"/>
    <p:sldId id="552" r:id="rId15"/>
    <p:sldId id="567" r:id="rId16"/>
    <p:sldId id="582" r:id="rId17"/>
    <p:sldId id="547" r:id="rId18"/>
    <p:sldId id="579" r:id="rId19"/>
    <p:sldId id="548" r:id="rId20"/>
    <p:sldId id="549" r:id="rId21"/>
    <p:sldId id="420" r:id="rId22"/>
    <p:sldId id="504" r:id="rId23"/>
    <p:sldId id="466" r:id="rId24"/>
    <p:sldId id="568" r:id="rId25"/>
    <p:sldId id="468" r:id="rId26"/>
    <p:sldId id="469" r:id="rId27"/>
    <p:sldId id="505" r:id="rId28"/>
    <p:sldId id="460" r:id="rId29"/>
    <p:sldId id="497" r:id="rId30"/>
    <p:sldId id="471" r:id="rId31"/>
    <p:sldId id="472" r:id="rId32"/>
    <p:sldId id="580" r:id="rId33"/>
    <p:sldId id="581" r:id="rId34"/>
    <p:sldId id="475" r:id="rId35"/>
    <p:sldId id="476" r:id="rId36"/>
    <p:sldId id="478" r:id="rId37"/>
    <p:sldId id="477" r:id="rId38"/>
    <p:sldId id="479" r:id="rId39"/>
    <p:sldId id="453" r:id="rId40"/>
    <p:sldId id="483" r:id="rId41"/>
    <p:sldId id="484" r:id="rId42"/>
    <p:sldId id="485" r:id="rId43"/>
    <p:sldId id="507" r:id="rId44"/>
    <p:sldId id="486" r:id="rId45"/>
    <p:sldId id="487" r:id="rId46"/>
    <p:sldId id="488" r:id="rId47"/>
    <p:sldId id="508" r:id="rId48"/>
    <p:sldId id="494" r:id="rId49"/>
    <p:sldId id="577" r:id="rId50"/>
    <p:sldId id="498" r:id="rId51"/>
    <p:sldId id="562" r:id="rId52"/>
    <p:sldId id="575" r:id="rId53"/>
    <p:sldId id="413" r:id="rId54"/>
    <p:sldId id="501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3"/>
            <p14:sldId id="540"/>
            <p14:sldId id="546"/>
            <p14:sldId id="552"/>
            <p14:sldId id="567"/>
          </p14:sldIdLst>
        </p14:section>
        <p14:section name="Switch-case" id="{62FC35DA-830B-4736-9AFA-9927B67FF403}">
          <p14:sldIdLst>
            <p14:sldId id="582"/>
            <p14:sldId id="547"/>
            <p14:sldId id="579"/>
            <p14:sldId id="548"/>
            <p14:sldId id="549"/>
          </p14:sldIdLst>
        </p14:section>
        <p14:section name="Вложени условни конструкции" id="{84190AD7-14CE-4528-A9C8-4DD91128B025}">
          <p14:sldIdLst>
            <p14:sldId id="420"/>
            <p14:sldId id="504"/>
            <p14:sldId id="466"/>
            <p14:sldId id="568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80"/>
            <p14:sldId id="581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20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8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  <p:sldLayoutId id="2147483690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0#9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0#9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ntest/Index/531#0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1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1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3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5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531#6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929842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cout &lt;&lt; "Svetlin" &lt;&lt; endl;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cout &lt;&lt; "Petar" &lt;&lt; endl;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1483" y="4526197"/>
            <a:ext cx="2326238" cy="1752743"/>
            <a:chOff x="5452227" y="4570824"/>
            <a:chExt cx="313734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52227" y="5253065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523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cout &lt;&lt; (</a:t>
            </a:r>
            <a:r>
              <a:rPr lang="bg-BG" dirty="0"/>
              <a:t>123456 % 100 == 56</a:t>
            </a:r>
            <a:r>
              <a:rPr lang="en-US" dirty="0"/>
              <a:t>) &lt;&lt; endl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7481" y="5102983"/>
              <a:ext cx="2504618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354108" y="3054463"/>
              <a:ext cx="2218183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523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cout &lt;&lt; (</a:t>
            </a:r>
            <a:r>
              <a:rPr lang="bg-BG" dirty="0"/>
              <a:t>123456 % 100 == 56</a:t>
            </a:r>
            <a:r>
              <a:rPr lang="en-US" dirty="0"/>
              <a:t>) &lt;&lt; endl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7481" y="5102983"/>
              <a:ext cx="2589408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354108" y="3054463"/>
              <a:ext cx="2218183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506272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{</a:t>
            </a:r>
          </a:p>
          <a:p>
            <a:r>
              <a:rPr lang="en-US" sz="2000" dirty="0"/>
              <a:t>  cout &lt;&lt; "No permission" &lt;&lt; endl;</a:t>
            </a:r>
          </a:p>
          <a:p>
            <a:r>
              <a:rPr lang="en-US" sz="2000" dirty="0"/>
              <a:t>} else {</a:t>
            </a:r>
          </a:p>
          <a:p>
            <a:r>
              <a:rPr lang="en-US" sz="2000" dirty="0"/>
              <a:t>  cout &lt;&lt; "Welcome" &lt;&lt; endl;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62725" cy="283421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{</a:t>
            </a:r>
          </a:p>
          <a:p>
            <a:r>
              <a:rPr lang="en-US" sz="2000" dirty="0"/>
              <a:t>  cout &lt;&lt; "No permission" &lt;&lt; endl;</a:t>
            </a:r>
          </a:p>
          <a:p>
            <a:r>
              <a:rPr lang="en-US" sz="2000" dirty="0"/>
              <a:t>} else {</a:t>
            </a:r>
          </a:p>
          <a:p>
            <a:r>
              <a:rPr lang="en-US" sz="2000" dirty="0"/>
              <a:t>  cout &lt;&lt; "Welcome" &lt;&lt; endl;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2870774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438400"/>
            <a:ext cx="1723938" cy="227937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47244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https://judge.softuni.bg/Contests/Compete/Index/530#9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"Monday"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"Tuesday"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"Sunday"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"Error"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https://judge.softuni.bg/Contests/Compete/Index/530#9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#pb-j</a:t>
            </a:r>
            <a:r>
              <a:rPr lang="bg-BG" sz="11500" b="1" dirty="0"/>
              <a:t>а</a:t>
            </a:r>
            <a:r>
              <a:rPr lang="en-US" sz="11500" b="1" dirty="0"/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458200" cy="820738"/>
          </a:xfrm>
        </p:spPr>
        <p:txBody>
          <a:bodyPr>
            <a:noAutofit/>
          </a:bodyPr>
          <a:lstStyle/>
          <a:p>
            <a:r>
              <a:rPr lang="bg-BG" sz="4800" dirty="0"/>
              <a:t>Вложени условни конструкции</a:t>
            </a: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</a:t>
            </a:r>
            <a:r>
              <a:rPr lang="en-US" sz="3200" dirty="0"/>
              <a:t>     </a:t>
            </a:r>
            <a:r>
              <a:rPr lang="bg-BG" sz="3200" dirty="0"/>
              <a:t> 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"condition1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"condition2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cout &lt;&lt; "condition2 not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79612" y="3418767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69348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https://judge.softuni.bg/Contests/Contest/Index/531#0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33790-1A4C-4739-BC5D-43598A70EDB5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628515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productName; cin &gt;&gt; productName;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checks for the other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two towns…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06340-52D0-4781-BD9F-D3B45034A828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или 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"&amp;&amp;" - </a:t>
            </a:r>
            <a:r>
              <a:rPr lang="bg-BG" sz="3200" dirty="0"/>
              <a:t>И</a:t>
            </a:r>
            <a:endParaRPr lang="en-US" sz="32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"||" - </a:t>
            </a:r>
            <a:r>
              <a:rPr lang="bg-BG" sz="3200" dirty="0"/>
              <a:t>ИЛИ</a:t>
            </a:r>
            <a:endParaRPr lang="en-US" sz="3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"!" - </a:t>
            </a:r>
            <a:r>
              <a:rPr lang="bg-BG" sz="3200" dirty="0"/>
              <a:t>ОТРИЦАНИЕ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817562" lvl="1" indent="-514350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Решаване на изпитна задача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42" y="1415783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https://judge.softuni.bg/Contests/Compete/Index/531#3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cin &gt;&gt;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"No"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word; cin &gt;&gt; word;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food; cin &gt;&gt; food;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"fruit" &lt;&lt; endl;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"vegetable"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A8BED-47C5-4E0B-A449-55509D820F6C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ED001A-B265-42BC-876D-397A0762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2" y="2057400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/>
              <a:t>не е</a:t>
            </a:r>
            <a:r>
              <a:rPr lang="bg-BG" dirty="0"/>
              <a:t> </a:t>
            </a:r>
            <a:r>
              <a:rPr lang="bg-BG" b="1" dirty="0"/>
              <a:t>изпълнено</a:t>
            </a:r>
            <a:r>
              <a:rPr lang="bg-BG" dirty="0"/>
              <a:t> 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297923"/>
            <a:ext cx="9911593" cy="19286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cout &lt;&lt; "Invalid"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2463" y="3014997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70214" y="4527550"/>
            <a:ext cx="5624598" cy="882650"/>
          </a:xfrm>
        </p:spPr>
        <p:txBody>
          <a:bodyPr>
            <a:noAutofit/>
          </a:bodyPr>
          <a:lstStyle/>
          <a:p>
            <a:r>
              <a:rPr lang="bg-BG" sz="45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546955"/>
            <a:ext cx="113538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08847-0142-4A41-B843-234A1E360BAD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573857" y="2353508"/>
            <a:ext cx="4456465" cy="2141480"/>
            <a:chOff x="4183331" y="2296358"/>
            <a:chExt cx="4456465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1127545" cy="696620"/>
              <a:chOff x="4183331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комисионната,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според града и обема на продажбите</a:t>
            </a:r>
          </a:p>
          <a:p>
            <a:pPr lvl="1"/>
            <a:r>
              <a:rPr lang="bg-BG" sz="3000" dirty="0"/>
              <a:t>Извежда стойността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5899" y="1262420"/>
            <a:ext cx="10944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town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cout.setf(ios::fixed);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cout.precision(2);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sales * commission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"error" &lt;&lt; endl;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4A479-B220-4032-AF0F-E91016023EF2}"/>
              </a:ext>
            </a:extLst>
          </p:cNvPr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https://judge.softuni.bg/Contests/Compete/Index/531#6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012" y="4038600"/>
            <a:ext cx="4203983" cy="1470875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395040" y="5003823"/>
              <a:ext cx="2456796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1(true)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472459" y="2972756"/>
              <a:ext cx="2176026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0(false)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472459" y="2972756"/>
              <a:ext cx="2176026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0(false)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6D190398-6307-4A75-92E2-D7F87E61E6F2}"/>
              </a:ext>
            </a:extLst>
          </p:cNvPr>
          <p:cNvSpPr/>
          <p:nvPr/>
        </p:nvSpPr>
        <p:spPr bwMode="auto">
          <a:xfrm>
            <a:off x="3520064" y="2840996"/>
            <a:ext cx="2739202" cy="2113933"/>
          </a:xfrm>
          <a:prstGeom prst="wedgeEllipseCallout">
            <a:avLst>
              <a:gd name="adj1" fmla="val 31199"/>
              <a:gd name="adj2" fmla="val 60372"/>
            </a:avLst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4DCD07-E86C-4F9F-A34A-99848AEEE2AC}"/>
              </a:ext>
            </a:extLst>
          </p:cNvPr>
          <p:cNvSpPr txBox="1"/>
          <p:nvPr/>
        </p:nvSpPr>
        <p:spPr>
          <a:xfrm>
            <a:off x="3585916" y="3395180"/>
            <a:ext cx="2207894" cy="833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4000" b="1" dirty="0">
                <a:solidFill>
                  <a:schemeClr val="bg2"/>
                </a:solidFill>
              </a:rPr>
              <a:t>1(true)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cout &lt;&lt; "Svetlin" &lt;&lt; endl;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cout &lt;&lt; "Petar" &lt;&lt; endl;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2690</Words>
  <Application>Microsoft Office PowerPoint</Application>
  <PresentationFormat>Custom</PresentationFormat>
  <Paragraphs>604</Paragraphs>
  <Slides>53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2020-01-22T12:14:45Z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