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3461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450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42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513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xmlns="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453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4966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5646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0975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422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9813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xmlns="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72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SOLID Principles</a:t>
            </a:r>
            <a:endParaRPr lang="bg-BG" sz="3200" b="1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b="1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199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60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266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9685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390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50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8147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9877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 </a:t>
            </a:r>
            <a:endParaRPr lang="bg-BG" dirty="0"/>
          </a:p>
          <a:p>
            <a:pPr marL="609036" lvl="1" indent="0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013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429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Cold observables</a:t>
            </a:r>
            <a:r>
              <a:rPr lang="en-US" dirty="0" smtClean="0"/>
              <a:t> are observables where the data producer is created by the observable itself.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Hot observables</a:t>
            </a:r>
            <a:r>
              <a:rPr lang="en-US" dirty="0" smtClean="0"/>
              <a:t> have their data producer outside the observable itself.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51650" y="485140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of</a:t>
            </a:r>
            <a:r>
              <a:rPr lang="en-US" sz="2400" b="1" dirty="0" smtClean="0">
                <a:solidFill>
                  <a:schemeClr val="bg2"/>
                </a:solidFill>
              </a:rPr>
              <a:t>, </a:t>
            </a:r>
            <a:r>
              <a:rPr lang="en-US" sz="2400" b="1" dirty="0" smtClean="0">
                <a:solidFill>
                  <a:schemeClr val="bg1"/>
                </a:solidFill>
              </a:rPr>
              <a:t>from</a:t>
            </a:r>
            <a:r>
              <a:rPr lang="en-US" sz="2400" b="1" dirty="0" smtClean="0">
                <a:solidFill>
                  <a:schemeClr val="bg2"/>
                </a:solidFill>
              </a:rPr>
              <a:t>, </a:t>
            </a:r>
            <a:r>
              <a:rPr lang="en-US" sz="2400" b="1" dirty="0" smtClean="0">
                <a:solidFill>
                  <a:schemeClr val="bg1"/>
                </a:solidFill>
              </a:rPr>
              <a:t>range</a:t>
            </a:r>
            <a:r>
              <a:rPr lang="en-US" sz="2400" b="1" dirty="0" smtClean="0">
                <a:solidFill>
                  <a:schemeClr val="bg2"/>
                </a:solidFill>
              </a:rPr>
              <a:t>, </a:t>
            </a:r>
            <a:r>
              <a:rPr lang="en-US" sz="2400" b="1" dirty="0" smtClean="0">
                <a:solidFill>
                  <a:schemeClr val="bg1"/>
                </a:solidFill>
              </a:rPr>
              <a:t>interval</a:t>
            </a:r>
            <a:r>
              <a:rPr lang="en-US" sz="2400" b="1" dirty="0" smtClean="0">
                <a:solidFill>
                  <a:schemeClr val="bg2"/>
                </a:solidFill>
              </a:rPr>
              <a:t> and </a:t>
            </a:r>
            <a:r>
              <a:rPr lang="en-US" sz="2400" b="1" dirty="0" smtClean="0">
                <a:solidFill>
                  <a:schemeClr val="bg1"/>
                </a:solidFill>
              </a:rPr>
              <a:t>timer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851650" y="596265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 smtClean="0">
                <a:solidFill>
                  <a:schemeClr val="bg1"/>
                </a:solidFill>
              </a:rPr>
              <a:t>fromEvent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15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1823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4427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7122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4370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214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094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140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32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107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9392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xmlns="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993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0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85469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9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36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6877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94241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xmlns="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xmlns="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xmlns="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xmlns="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xmlns="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xmlns="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xmlns="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xmlns="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xmlns="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xmlns="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5846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2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1707</Words>
  <Application>Microsoft Office PowerPoint</Application>
  <PresentationFormat>По избор</PresentationFormat>
  <Paragraphs>382</Paragraphs>
  <Slides>44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 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20</cp:revision>
  <dcterms:created xsi:type="dcterms:W3CDTF">2018-05-23T13:08:44Z</dcterms:created>
  <dcterms:modified xsi:type="dcterms:W3CDTF">2020-11-12T13:43:04Z</dcterms:modified>
  <cp:category>computer programming;programming;software development;software engineering</cp:category>
</cp:coreProperties>
</file>