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3" r:id="rId4"/>
    <p:sldId id="25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A6C32BC2-F53A-4A06-859C-6F1E2A4DB5B4}">
          <p14:sldIdLst>
            <p14:sldId id="256"/>
            <p14:sldId id="257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2020-08-27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3437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122219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3740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35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8639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418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21150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50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4762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132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9478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673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0110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110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9612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2879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660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792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marL="0" indent="0">
              <a:buNone/>
            </a:pPr>
            <a:endParaRPr lang="en-US" sz="1900" dirty="0">
              <a:hlinkClick r:id=""/>
            </a:endParaRPr>
          </a:p>
          <a:p>
            <a:pPr lvl="1"/>
            <a:r>
              <a:rPr lang="en-US" sz="17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7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4385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Events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002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7769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FS Module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95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 smtClean="0"/>
              <a:t>Debugging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9" y="5144081"/>
            <a:ext cx="9277224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1" y="1887856"/>
            <a:ext cx="418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9" y="3874809"/>
            <a:ext cx="9277224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527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6310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7204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0430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1288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  <a:r>
              <a:rPr lang="bg-BG" sz="2400" dirty="0">
                <a:solidFill>
                  <a:schemeClr val="tx2"/>
                </a:solidFill>
              </a:rPr>
              <a:t>Ч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2261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rmdirSync</a:t>
            </a:r>
            <a:r>
              <a:rPr lang="en-US" sz="2400">
                <a:solidFill>
                  <a:schemeClr val="tx2"/>
                </a:solidFill>
              </a:rPr>
              <a:t>('./myDir');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784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69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82384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756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28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2959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Publish-Subscribe Pattern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2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2219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137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 smtClean="0">
                <a:solidFill>
                  <a:schemeClr val="bg1"/>
                </a:solidFill>
              </a:rPr>
              <a:t>flexible</a:t>
            </a:r>
            <a:endParaRPr lang="en-US" dirty="0" smtClean="0"/>
          </a:p>
          <a:p>
            <a:pPr eaLnBrk="0" latinLnBrk="0" hangingPunct="0"/>
            <a:r>
              <a:rPr lang="en-US" dirty="0" smtClean="0"/>
              <a:t>Eliminate </a:t>
            </a:r>
            <a:r>
              <a:rPr lang="en-US" dirty="0"/>
              <a:t>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 smtClean="0"/>
              <a:t>Simplify </a:t>
            </a:r>
            <a:r>
              <a:rPr lang="en-US" dirty="0"/>
              <a:t>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 smtClean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9262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5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3290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1203</Words>
  <Application>Microsoft Office PowerPoint</Application>
  <PresentationFormat>По избор</PresentationFormat>
  <Paragraphs>306</Paragraphs>
  <Slides>33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5" baseType="lpstr"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Events</vt:lpstr>
      <vt:lpstr>Events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17</cp:revision>
  <dcterms:created xsi:type="dcterms:W3CDTF">2018-05-23T13:08:44Z</dcterms:created>
  <dcterms:modified xsi:type="dcterms:W3CDTF">2020-08-27T14:06:20Z</dcterms:modified>
  <cp:category>programming;education;software engineering;software development</cp:category>
</cp:coreProperties>
</file>