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2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82" d="100"/>
          <a:sy n="82" d="100"/>
        </p:scale>
        <p:origin x="73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98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8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(cols)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Print </a:t>
            </a:r>
            <a:r>
              <a:rPr lang="en-US" smtClean="0"/>
              <a:t>the result like a </a:t>
            </a:r>
            <a:r>
              <a:rPr lang="en-US" dirty="0"/>
              <a:t>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</a:t>
            </a:r>
            <a:r>
              <a:rPr lang="en-GB" dirty="0" smtClean="0"/>
              <a:t>rows</a:t>
            </a:r>
            <a:endParaRPr lang="en-GB" dirty="0"/>
          </a:p>
          <a:p>
            <a:r>
              <a:rPr lang="en-GB" dirty="0"/>
              <a:t>On next rows lines you will get elements for each </a:t>
            </a:r>
            <a:r>
              <a:rPr lang="en-GB" dirty="0" smtClean="0"/>
              <a:t>row</a:t>
            </a:r>
            <a:endParaRPr lang="en-GB" dirty="0"/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</a:t>
            </a:r>
            <a:r>
              <a:rPr lang="en-GB" dirty="0" smtClean="0"/>
              <a:t>jagged array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76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594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2716</TotalTime>
  <Words>2224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479</cp:revision>
  <dcterms:created xsi:type="dcterms:W3CDTF">2014-01-02T17:00:34Z</dcterms:created>
  <dcterms:modified xsi:type="dcterms:W3CDTF">2019-01-31T12:15:04Z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