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>
                <a:solidFill>
                  <a:srgbClr val="234465"/>
                </a:solidFill>
              </a:rPr>
              <a:t>Router, Static Files, Middleware, Handlebars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Extracting Parameters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paramsObj = req.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res.send(paramsObj) })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('/users/:userId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paramsObj = req.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res.send(paramsObj) })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4000" dirty="0"/>
              <a:t>Responses</a:t>
            </a:r>
            <a:endParaRPr sz="4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download</a:t>
            </a:r>
            <a:r>
              <a:rPr lang="en-US" sz="3600" dirty="0"/>
              <a:t> - </a:t>
            </a:r>
            <a:r>
              <a:rPr lang="en-US" sz="3600" b="1" dirty="0">
                <a:solidFill>
                  <a:schemeClr val="lt1"/>
                </a:solidFill>
              </a:rPr>
              <a:t>prompt</a:t>
            </a:r>
            <a:r>
              <a:rPr lang="en-US" sz="3600" dirty="0"/>
              <a:t> a file to be </a:t>
            </a:r>
            <a:r>
              <a:rPr lang="en-US" sz="3600" b="1" dirty="0">
                <a:solidFill>
                  <a:schemeClr val="lt1"/>
                </a:solidFill>
              </a:rPr>
              <a:t>downloaded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end</a:t>
            </a:r>
            <a:r>
              <a:rPr lang="en-US" sz="3600" dirty="0"/>
              <a:t> - end the response </a:t>
            </a:r>
            <a:r>
              <a:rPr lang="en-US" sz="3600" b="1" dirty="0">
                <a:solidFill>
                  <a:schemeClr val="lt1"/>
                </a:solidFill>
              </a:rPr>
              <a:t>process</a:t>
            </a:r>
            <a:endParaRPr sz="36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json</a:t>
            </a:r>
            <a:r>
              <a:rPr lang="en-US" sz="3600" dirty="0"/>
              <a:t> - send a </a:t>
            </a:r>
            <a:r>
              <a:rPr lang="en-US" sz="3600" b="1" dirty="0">
                <a:solidFill>
                  <a:schemeClr val="lt1"/>
                </a:solidFill>
              </a:rPr>
              <a:t>JSON </a:t>
            </a:r>
            <a:r>
              <a:rPr lang="en-US" sz="3600" dirty="0"/>
              <a:t>response</a:t>
            </a:r>
            <a:endParaRPr sz="36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lt1"/>
                </a:solidFill>
              </a:rPr>
              <a:t>octet</a:t>
            </a:r>
            <a:r>
              <a:rPr lang="en-US" dirty="0"/>
              <a:t> 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/file/:fileName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fileName = req.params.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Modular Routers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You can use </a:t>
            </a:r>
            <a:r>
              <a:rPr lang="en-US" sz="36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600" dirty="0"/>
              <a:t> for modular route </a:t>
            </a:r>
            <a:br>
              <a:rPr lang="en-US" sz="3600" dirty="0"/>
            </a:br>
            <a:r>
              <a:rPr lang="en-US" sz="3600" dirty="0"/>
              <a:t>handlers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b="1" dirty="0">
                <a:solidFill>
                  <a:schemeClr val="lt1"/>
                </a:solidFill>
              </a:rPr>
              <a:t>Function</a:t>
            </a:r>
            <a:r>
              <a:rPr lang="en-US" sz="3600" dirty="0"/>
              <a:t> that has </a:t>
            </a:r>
            <a:r>
              <a:rPr lang="en-US" sz="3600" b="1" dirty="0">
                <a:solidFill>
                  <a:schemeClr val="lt1"/>
                </a:solidFill>
              </a:rPr>
              <a:t>access</a:t>
            </a:r>
            <a:r>
              <a:rPr lang="en-US" sz="3600" dirty="0"/>
              <a:t> to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lt1"/>
                </a:solidFill>
              </a:rPr>
              <a:t>kinds </a:t>
            </a:r>
            <a:r>
              <a:rPr lang="en-US" sz="3600" dirty="0"/>
              <a:t>of middleware exist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Date.now())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Middleware can be </a:t>
            </a:r>
            <a:r>
              <a:rPr lang="en-US" b="1">
                <a:solidFill>
                  <a:schemeClr val="lt1"/>
                </a:solidFill>
              </a:rPr>
              <a:t>only</a:t>
            </a:r>
            <a:r>
              <a:rPr lang="en-US"/>
              <a:t> for </a:t>
            </a:r>
            <a:r>
              <a:rPr lang="en-US" b="1">
                <a:solidFill>
                  <a:schemeClr val="lt1"/>
                </a:solidFill>
              </a:rPr>
              <a:t>specific</a:t>
            </a:r>
            <a:r>
              <a:rPr lang="en-US"/>
              <a:t> path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userId = req.params.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userExists = 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(!userExists) {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Third-Party Middleware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97436" y="1509050"/>
            <a:ext cx="11997128" cy="498169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public'));</a:t>
            </a:r>
            <a:endParaRPr sz="18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 smtClean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 smtClean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 smtClean="0"/>
              <a:t>Templating</a:t>
            </a:r>
            <a:r>
              <a:rPr lang="en-US" sz="3200" dirty="0" smtClean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Handlebars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express.static('public'))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express.static(__dirname + '/public'))</a:t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Productivity</a:t>
            </a:r>
            <a:r>
              <a:rPr lang="en-US" sz="3000" dirty="0"/>
              <a:t> - avoid writing the same markup over and </a:t>
            </a:r>
            <a:br>
              <a:rPr lang="en-US" sz="3000" dirty="0"/>
            </a:br>
            <a:r>
              <a:rPr lang="en-US" sz="3000" dirty="0"/>
              <a:t>over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Easier upkeep </a:t>
            </a:r>
            <a:r>
              <a:rPr lang="en-US" sz="3000" dirty="0"/>
              <a:t>- only change the code in one place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  <a:endParaRPr sz="30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Server view engines </a:t>
            </a:r>
            <a:r>
              <a:rPr lang="en-US" sz="3600" b="1" dirty="0">
                <a:solidFill>
                  <a:schemeClr val="lt1"/>
                </a:solidFill>
              </a:rPr>
              <a:t>return</a:t>
            </a:r>
            <a:r>
              <a:rPr lang="en-US" sz="3600" dirty="0"/>
              <a:t> ready-to-use </a:t>
            </a:r>
            <a:r>
              <a:rPr lang="en-US" sz="3600" b="1" dirty="0">
                <a:solidFill>
                  <a:schemeClr val="lt1"/>
                </a:solidFill>
              </a:rPr>
              <a:t>HTML</a:t>
            </a:r>
            <a:r>
              <a:rPr lang="en-US" sz="3600" dirty="0"/>
              <a:t> to the </a:t>
            </a:r>
            <a:br>
              <a:rPr lang="en-US" sz="3600" dirty="0"/>
            </a:br>
            <a:r>
              <a:rPr lang="en-US" sz="3600" b="1" dirty="0">
                <a:solidFill>
                  <a:schemeClr val="lt1"/>
                </a:solidFill>
              </a:rPr>
              <a:t>client </a:t>
            </a:r>
            <a:r>
              <a:rPr lang="en-US" sz="3600" dirty="0"/>
              <a:t>(the browser)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Famous View Engines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Server View Engines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lt1"/>
                </a:solidFill>
              </a:rPr>
              <a:t>{{</a:t>
            </a:r>
            <a:r>
              <a:rPr lang="en-US" dirty="0" smtClean="0"/>
              <a:t>' </a:t>
            </a:r>
            <a:r>
              <a:rPr lang="en-US" dirty="0"/>
              <a:t>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Handlebars</a:t>
            </a:r>
            <a:endParaRPr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Integration in Express</a:t>
            </a: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template can be </a:t>
            </a:r>
            <a:r>
              <a:rPr lang="en-US" b="1">
                <a:solidFill>
                  <a:schemeClr val="lt1"/>
                </a:solidFill>
              </a:rPr>
              <a:t>repeated</a:t>
            </a:r>
            <a:r>
              <a:rPr lang="en-US"/>
              <a:t> for every entry in an </a:t>
            </a:r>
            <a:r>
              <a:rPr lang="en-US" b="1">
                <a:solidFill>
                  <a:schemeClr val="lt1"/>
                </a:solidFill>
              </a:rPr>
              <a:t>array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For-Loops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Petrova',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&lt;ul id="contacts"&gt;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&lt;i&gt;(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Partials</a:t>
            </a:r>
            <a:endParaRPr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Templates </a:t>
            </a:r>
            <a:r>
              <a:rPr lang="en-US"/>
              <a:t>that can be </a:t>
            </a:r>
            <a:r>
              <a:rPr lang="en-US" b="1">
                <a:solidFill>
                  <a:schemeClr val="lt1"/>
                </a:solidFill>
              </a:rPr>
              <a:t>inserted into </a:t>
            </a:r>
            <a:r>
              <a:rPr lang="en-US"/>
              <a:t>other templates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&lt;i&gt;(empty)&lt;i&gt;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32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Router in Express.js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Routing has the following syntax</a:t>
            </a:r>
            <a:endParaRPr sz="36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Where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723342" y="30927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041255" y="5041417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Paths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ab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res.send('butter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1652</Words>
  <Application>Microsoft Office PowerPoint</Application>
  <PresentationFormat>По избор</PresentationFormat>
  <Paragraphs>344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Bozhidar</cp:lastModifiedBy>
  <cp:revision>11</cp:revision>
  <dcterms:modified xsi:type="dcterms:W3CDTF">2020-08-27T14:37:51Z</dcterms:modified>
</cp:coreProperties>
</file>