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D120A-E86A-4F81-A887-0BCD8CDFAD18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6C070-809C-43FE-A649-F6341825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9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6d1affa1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6d1affa1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7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1156533" y="2481339"/>
            <a:ext cx="42244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858400" y="4774100"/>
            <a:ext cx="60568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including icons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333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and infographics &amp; images by </a:t>
            </a:r>
            <a:r>
              <a:rPr lang="en" sz="1333" b="1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endParaRPr sz="1333" b="1" dirty="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46233" y="1096651"/>
            <a:ext cx="51948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0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4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2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A018-8ECB-48AA-9170-2111592E6B3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7D9A-EA9C-4015-AD0F-EB78B383C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Linear Regression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sb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matplotlib import pyplot as plt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sb.load_dataset('tips')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sb.regplot(x = "total_bill", y = "tip", data = df)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162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-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5" y="1447800"/>
            <a:ext cx="7008176" cy="4800600"/>
          </a:xfrm>
        </p:spPr>
      </p:pic>
    </p:spTree>
    <p:extLst>
      <p:ext uri="{BB962C8B-B14F-4D97-AF65-F5344CB8AC3E}">
        <p14:creationId xmlns:p14="http://schemas.microsoft.com/office/powerpoint/2010/main" val="35795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75;p44"/>
          <p:cNvGrpSpPr/>
          <p:nvPr/>
        </p:nvGrpSpPr>
        <p:grpSpPr>
          <a:xfrm>
            <a:off x="866582" y="1032073"/>
            <a:ext cx="6768345" cy="2024497"/>
            <a:chOff x="635850" y="549425"/>
            <a:chExt cx="3899643" cy="1518373"/>
          </a:xfrm>
        </p:grpSpPr>
        <p:sp>
          <p:nvSpPr>
            <p:cNvPr id="2876" name="Google Shape;2876;p44"/>
            <p:cNvSpPr/>
            <p:nvPr/>
          </p:nvSpPr>
          <p:spPr>
            <a:xfrm>
              <a:off x="635850" y="677325"/>
              <a:ext cx="3742062" cy="1390473"/>
            </a:xfrm>
            <a:custGeom>
              <a:avLst/>
              <a:gdLst/>
              <a:ahLst/>
              <a:cxnLst/>
              <a:rect l="l" t="t" r="r" b="b"/>
              <a:pathLst>
                <a:path w="69455" h="46508" extrusionOk="0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cxnSp>
          <p:nvCxnSpPr>
            <p:cNvPr id="2880" name="Google Shape;2880;p4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1" name="Google Shape;2881;p4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883" name="Google Shape;2883;p44"/>
          <p:cNvSpPr txBox="1">
            <a:spLocks noGrp="1"/>
          </p:cNvSpPr>
          <p:nvPr>
            <p:ph type="title"/>
          </p:nvPr>
        </p:nvSpPr>
        <p:spPr>
          <a:xfrm>
            <a:off x="846300" y="1082365"/>
            <a:ext cx="7442280" cy="17987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THANK</a:t>
            </a:r>
            <a:r>
              <a:rPr lang="en" dirty="0" smtClean="0"/>
              <a:t>S</a:t>
            </a:r>
            <a:br>
              <a:rPr lang="en" dirty="0" smtClean="0"/>
            </a:br>
            <a:endParaRPr sz="3200" dirty="0"/>
          </a:p>
        </p:txBody>
      </p:sp>
      <p:grpSp>
        <p:nvGrpSpPr>
          <p:cNvPr id="3" name="Google Shape;2898;p44"/>
          <p:cNvGrpSpPr/>
          <p:nvPr/>
        </p:nvGrpSpPr>
        <p:grpSpPr>
          <a:xfrm>
            <a:off x="7309605" y="1100901"/>
            <a:ext cx="5423496" cy="5154489"/>
            <a:chOff x="5199975" y="1097500"/>
            <a:chExt cx="3781724" cy="3594150"/>
          </a:xfrm>
        </p:grpSpPr>
        <p:sp>
          <p:nvSpPr>
            <p:cNvPr id="2899" name="Google Shape;2899;p44"/>
            <p:cNvSpPr/>
            <p:nvPr/>
          </p:nvSpPr>
          <p:spPr>
            <a:xfrm>
              <a:off x="5533009" y="1699984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0" name="Google Shape;2900;p44"/>
            <p:cNvSpPr/>
            <p:nvPr/>
          </p:nvSpPr>
          <p:spPr>
            <a:xfrm>
              <a:off x="5755433" y="2189324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1" name="Google Shape;2901;p44"/>
            <p:cNvSpPr/>
            <p:nvPr/>
          </p:nvSpPr>
          <p:spPr>
            <a:xfrm>
              <a:off x="6049898" y="1277175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2" name="Google Shape;2902;p44"/>
            <p:cNvSpPr/>
            <p:nvPr/>
          </p:nvSpPr>
          <p:spPr>
            <a:xfrm>
              <a:off x="5533009" y="2189324"/>
              <a:ext cx="213409" cy="442143"/>
            </a:xfrm>
            <a:custGeom>
              <a:avLst/>
              <a:gdLst/>
              <a:ahLst/>
              <a:cxnLst/>
              <a:rect l="l" t="t" r="r" b="b"/>
              <a:pathLst>
                <a:path w="6197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6308170" y="2189324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5755433" y="1699984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6308170" y="1699984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5533009" y="2639304"/>
              <a:ext cx="213409" cy="398063"/>
            </a:xfrm>
            <a:custGeom>
              <a:avLst/>
              <a:gdLst/>
              <a:ahLst/>
              <a:cxnLst/>
              <a:rect l="l" t="t" r="r" b="b"/>
              <a:pathLst>
                <a:path w="6197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5533009" y="1277175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5755433" y="2639304"/>
              <a:ext cx="262620" cy="398063"/>
            </a:xfrm>
            <a:custGeom>
              <a:avLst/>
              <a:gdLst/>
              <a:ahLst/>
              <a:cxnLst/>
              <a:rect l="l" t="t" r="r" b="b"/>
              <a:pathLst>
                <a:path w="7626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6308170" y="2639304"/>
              <a:ext cx="230731" cy="398063"/>
            </a:xfrm>
            <a:custGeom>
              <a:avLst/>
              <a:gdLst/>
              <a:ahLst/>
              <a:cxnLst/>
              <a:rect l="l" t="t" r="r" b="b"/>
              <a:pathLst>
                <a:path w="6700" h="11559" extrusionOk="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6049898" y="1699984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6049898" y="2639304"/>
              <a:ext cx="249259" cy="398063"/>
            </a:xfrm>
            <a:custGeom>
              <a:avLst/>
              <a:gdLst/>
              <a:ahLst/>
              <a:cxnLst/>
              <a:rect l="l" t="t" r="r" b="b"/>
              <a:pathLst>
                <a:path w="7238" h="11559" extrusionOk="0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6049898" y="2189324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7956499" y="1681079"/>
              <a:ext cx="213409" cy="457502"/>
            </a:xfrm>
            <a:custGeom>
              <a:avLst/>
              <a:gdLst/>
              <a:ahLst/>
              <a:cxnLst/>
              <a:rect l="l" t="t" r="r" b="b"/>
              <a:pathLst>
                <a:path w="6197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8178923" y="2170419"/>
              <a:ext cx="262620" cy="442143"/>
            </a:xfrm>
            <a:custGeom>
              <a:avLst/>
              <a:gdLst/>
              <a:ahLst/>
              <a:cxnLst/>
              <a:rect l="l" t="t" r="r" b="b"/>
              <a:pathLst>
                <a:path w="7626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8473388" y="1258269"/>
              <a:ext cx="489013" cy="414972"/>
            </a:xfrm>
            <a:custGeom>
              <a:avLst/>
              <a:gdLst/>
              <a:ahLst/>
              <a:cxnLst/>
              <a:rect l="l" t="t" r="r" b="b"/>
              <a:pathLst>
                <a:path w="14200" h="12050" extrusionOk="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7956086" y="2170419"/>
              <a:ext cx="213822" cy="442143"/>
            </a:xfrm>
            <a:custGeom>
              <a:avLst/>
              <a:gdLst/>
              <a:ahLst/>
              <a:cxnLst/>
              <a:rect l="l" t="t" r="r" b="b"/>
              <a:pathLst>
                <a:path w="6209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8731661" y="2170419"/>
              <a:ext cx="230731" cy="442143"/>
            </a:xfrm>
            <a:custGeom>
              <a:avLst/>
              <a:gdLst/>
              <a:ahLst/>
              <a:cxnLst/>
              <a:rect l="l" t="t" r="r" b="b"/>
              <a:pathLst>
                <a:path w="6700" h="12839" extrusionOk="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8178923" y="1681079"/>
              <a:ext cx="262620" cy="457502"/>
            </a:xfrm>
            <a:custGeom>
              <a:avLst/>
              <a:gdLst/>
              <a:ahLst/>
              <a:cxnLst/>
              <a:rect l="l" t="t" r="r" b="b"/>
              <a:pathLst>
                <a:path w="7626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8731661" y="1681079"/>
              <a:ext cx="230731" cy="457502"/>
            </a:xfrm>
            <a:custGeom>
              <a:avLst/>
              <a:gdLst/>
              <a:ahLst/>
              <a:cxnLst/>
              <a:rect l="l" t="t" r="r" b="b"/>
              <a:pathLst>
                <a:path w="6700" h="13285" extrusionOk="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7956086" y="2620019"/>
              <a:ext cx="213822" cy="398442"/>
            </a:xfrm>
            <a:custGeom>
              <a:avLst/>
              <a:gdLst/>
              <a:ahLst/>
              <a:cxnLst/>
              <a:rect l="l" t="t" r="r" b="b"/>
              <a:pathLst>
                <a:path w="6209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7956499" y="1258269"/>
              <a:ext cx="485052" cy="414972"/>
            </a:xfrm>
            <a:custGeom>
              <a:avLst/>
              <a:gdLst/>
              <a:ahLst/>
              <a:cxnLst/>
              <a:rect l="l" t="t" r="r" b="b"/>
              <a:pathLst>
                <a:path w="14085" h="12050" extrusionOk="0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8178923" y="2620019"/>
              <a:ext cx="262620" cy="398442"/>
            </a:xfrm>
            <a:custGeom>
              <a:avLst/>
              <a:gdLst/>
              <a:ahLst/>
              <a:cxnLst/>
              <a:rect l="l" t="t" r="r" b="b"/>
              <a:pathLst>
                <a:path w="7626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8731661" y="2620019"/>
              <a:ext cx="230731" cy="398442"/>
            </a:xfrm>
            <a:custGeom>
              <a:avLst/>
              <a:gdLst/>
              <a:ahLst/>
              <a:cxnLst/>
              <a:rect l="l" t="t" r="r" b="b"/>
              <a:pathLst>
                <a:path w="6700" h="11570" extrusionOk="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8473388" y="1681079"/>
              <a:ext cx="249259" cy="457502"/>
            </a:xfrm>
            <a:custGeom>
              <a:avLst/>
              <a:gdLst/>
              <a:ahLst/>
              <a:cxnLst/>
              <a:rect l="l" t="t" r="r" b="b"/>
              <a:pathLst>
                <a:path w="7238" h="13285" extrusionOk="0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8473388" y="2620019"/>
              <a:ext cx="249259" cy="398442"/>
            </a:xfrm>
            <a:custGeom>
              <a:avLst/>
              <a:gdLst/>
              <a:ahLst/>
              <a:cxnLst/>
              <a:rect l="l" t="t" r="r" b="b"/>
              <a:pathLst>
                <a:path w="7238" h="11570" extrusionOk="0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8473388" y="2170419"/>
              <a:ext cx="249259" cy="442143"/>
            </a:xfrm>
            <a:custGeom>
              <a:avLst/>
              <a:gdLst/>
              <a:ahLst/>
              <a:cxnLst/>
              <a:rect l="l" t="t" r="r" b="b"/>
              <a:pathLst>
                <a:path w="7238" h="12839" extrusionOk="0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8127338" y="4407712"/>
              <a:ext cx="825605" cy="268509"/>
            </a:xfrm>
            <a:custGeom>
              <a:avLst/>
              <a:gdLst/>
              <a:ahLst/>
              <a:cxnLst/>
              <a:rect l="l" t="t" r="r" b="b"/>
              <a:pathLst>
                <a:path w="23974" h="7797" extrusionOk="0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8092695" y="4332916"/>
              <a:ext cx="889004" cy="74833"/>
            </a:xfrm>
            <a:custGeom>
              <a:avLst/>
              <a:gdLst/>
              <a:ahLst/>
              <a:cxnLst/>
              <a:rect l="l" t="t" r="r" b="b"/>
              <a:pathLst>
                <a:path w="25815" h="2173" extrusionOk="0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8519843" y="4332916"/>
              <a:ext cx="461841" cy="343307"/>
            </a:xfrm>
            <a:custGeom>
              <a:avLst/>
              <a:gdLst/>
              <a:ahLst/>
              <a:cxnLst/>
              <a:rect l="l" t="t" r="r" b="b"/>
              <a:pathLst>
                <a:path w="13411" h="9969" extrusionOk="0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8242699" y="4450999"/>
              <a:ext cx="167745" cy="40602"/>
            </a:xfrm>
            <a:custGeom>
              <a:avLst/>
              <a:gdLst/>
              <a:ahLst/>
              <a:cxnLst/>
              <a:rect l="l" t="t" r="r" b="b"/>
              <a:pathLst>
                <a:path w="4871" h="1179" extrusionOk="0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8221452" y="4541945"/>
              <a:ext cx="214993" cy="85474"/>
            </a:xfrm>
            <a:custGeom>
              <a:avLst/>
              <a:gdLst/>
              <a:ahLst/>
              <a:cxnLst/>
              <a:rect l="l" t="t" r="r" b="b"/>
              <a:pathLst>
                <a:path w="624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8330099" y="3935280"/>
              <a:ext cx="364590" cy="130346"/>
            </a:xfrm>
            <a:custGeom>
              <a:avLst/>
              <a:gdLst/>
              <a:ahLst/>
              <a:cxnLst/>
              <a:rect l="l" t="t" r="r" b="b"/>
              <a:pathLst>
                <a:path w="10587" h="3785" extrusionOk="0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8406065" y="3980943"/>
              <a:ext cx="222466" cy="37055"/>
            </a:xfrm>
            <a:custGeom>
              <a:avLst/>
              <a:gdLst/>
              <a:ahLst/>
              <a:cxnLst/>
              <a:rect l="l" t="t" r="r" b="b"/>
              <a:pathLst>
                <a:path w="6460" h="1076" extrusionOk="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8289154" y="3839616"/>
              <a:ext cx="362214" cy="124457"/>
            </a:xfrm>
            <a:custGeom>
              <a:avLst/>
              <a:gdLst/>
              <a:ahLst/>
              <a:cxnLst/>
              <a:rect l="l" t="t" r="r" b="b"/>
              <a:pathLst>
                <a:path w="10518" h="3614" extrusionOk="0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8288775" y="3853391"/>
              <a:ext cx="344513" cy="93360"/>
            </a:xfrm>
            <a:custGeom>
              <a:avLst/>
              <a:gdLst/>
              <a:ahLst/>
              <a:cxnLst/>
              <a:rect l="l" t="t" r="r" b="b"/>
              <a:pathLst>
                <a:path w="10004" h="2711" extrusionOk="0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8291909" y="3878219"/>
              <a:ext cx="315000" cy="32165"/>
            </a:xfrm>
            <a:custGeom>
              <a:avLst/>
              <a:gdLst/>
              <a:ahLst/>
              <a:cxnLst/>
              <a:rect l="l" t="t" r="r" b="b"/>
              <a:pathLst>
                <a:path w="9147" h="934" extrusionOk="0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8287983" y="3896126"/>
              <a:ext cx="318512" cy="22970"/>
            </a:xfrm>
            <a:custGeom>
              <a:avLst/>
              <a:gdLst/>
              <a:ahLst/>
              <a:cxnLst/>
              <a:rect l="l" t="t" r="r" b="b"/>
              <a:pathLst>
                <a:path w="9249" h="667" extrusionOk="0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8334025" y="4028603"/>
              <a:ext cx="363798" cy="120084"/>
            </a:xfrm>
            <a:custGeom>
              <a:avLst/>
              <a:gdLst/>
              <a:ahLst/>
              <a:cxnLst/>
              <a:rect l="l" t="t" r="r" b="b"/>
              <a:pathLst>
                <a:path w="10564" h="3487" extrusionOk="0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8369081" y="4031736"/>
              <a:ext cx="6715" cy="99628"/>
            </a:xfrm>
            <a:custGeom>
              <a:avLst/>
              <a:gdLst/>
              <a:ahLst/>
              <a:cxnLst/>
              <a:rect l="l" t="t" r="r" b="b"/>
              <a:pathLst>
                <a:path w="195" h="2893" extrusionOk="0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8385989" y="4032907"/>
              <a:ext cx="5958" cy="99249"/>
            </a:xfrm>
            <a:custGeom>
              <a:avLst/>
              <a:gdLst/>
              <a:ahLst/>
              <a:cxnLst/>
              <a:rect l="l" t="t" r="r" b="b"/>
              <a:pathLst>
                <a:path w="173" h="2882" extrusionOk="0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8419840" y="4077399"/>
              <a:ext cx="196879" cy="16186"/>
            </a:xfrm>
            <a:custGeom>
              <a:avLst/>
              <a:gdLst/>
              <a:ahLst/>
              <a:cxnLst/>
              <a:rect l="l" t="t" r="r" b="b"/>
              <a:pathLst>
                <a:path w="5717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8419840" y="4077089"/>
              <a:ext cx="196879" cy="16806"/>
            </a:xfrm>
            <a:custGeom>
              <a:avLst/>
              <a:gdLst/>
              <a:ahLst/>
              <a:cxnLst/>
              <a:rect l="l" t="t" r="r" b="b"/>
              <a:pathLst>
                <a:path w="5717" h="488" extrusionOk="0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8636789" y="4055360"/>
              <a:ext cx="7094" cy="90192"/>
            </a:xfrm>
            <a:custGeom>
              <a:avLst/>
              <a:gdLst/>
              <a:ahLst/>
              <a:cxnLst/>
              <a:rect l="l" t="t" r="r" b="b"/>
              <a:pathLst>
                <a:path w="206" h="2619" extrusionOk="0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8654110" y="4056152"/>
              <a:ext cx="11433" cy="90571"/>
            </a:xfrm>
            <a:custGeom>
              <a:avLst/>
              <a:gdLst/>
              <a:ahLst/>
              <a:cxnLst/>
              <a:rect l="l" t="t" r="r" b="b"/>
              <a:pathLst>
                <a:path w="332" h="2630" extrusionOk="0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8472596" y="4100230"/>
              <a:ext cx="99662" cy="5166"/>
            </a:xfrm>
            <a:custGeom>
              <a:avLst/>
              <a:gdLst/>
              <a:ahLst/>
              <a:cxnLst/>
              <a:rect l="l" t="t" r="r" b="b"/>
              <a:pathLst>
                <a:path w="2894" h="150" extrusionOk="0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8472218" y="4099335"/>
              <a:ext cx="100041" cy="6888"/>
            </a:xfrm>
            <a:custGeom>
              <a:avLst/>
              <a:gdLst/>
              <a:ahLst/>
              <a:cxnLst/>
              <a:rect l="l" t="t" r="r" b="b"/>
              <a:pathLst>
                <a:path w="2905" h="200" extrusionOk="0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8352551" y="4225819"/>
              <a:ext cx="369687" cy="100833"/>
            </a:xfrm>
            <a:custGeom>
              <a:avLst/>
              <a:gdLst/>
              <a:ahLst/>
              <a:cxnLst/>
              <a:rect l="l" t="t" r="r" b="b"/>
              <a:pathLst>
                <a:path w="10735" h="2928" extrusionOk="0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8366705" y="4240007"/>
              <a:ext cx="351607" cy="74041"/>
            </a:xfrm>
            <a:custGeom>
              <a:avLst/>
              <a:gdLst/>
              <a:ahLst/>
              <a:cxnLst/>
              <a:rect l="l" t="t" r="r" b="b"/>
              <a:pathLst>
                <a:path w="10210" h="2150" extrusionOk="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8365534" y="4127022"/>
              <a:ext cx="366174" cy="113024"/>
            </a:xfrm>
            <a:custGeom>
              <a:avLst/>
              <a:gdLst/>
              <a:ahLst/>
              <a:cxnLst/>
              <a:rect l="l" t="t" r="r" b="b"/>
              <a:pathLst>
                <a:path w="10633" h="3282" extrusionOk="0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8442706" y="4171100"/>
              <a:ext cx="222845" cy="32716"/>
            </a:xfrm>
            <a:custGeom>
              <a:avLst/>
              <a:gdLst/>
              <a:ahLst/>
              <a:cxnLst/>
              <a:rect l="l" t="t" r="r" b="b"/>
              <a:pathLst>
                <a:path w="6471" h="950" extrusionOk="0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8367497" y="4270139"/>
              <a:ext cx="344892" cy="4925"/>
            </a:xfrm>
            <a:custGeom>
              <a:avLst/>
              <a:gdLst/>
              <a:ahLst/>
              <a:cxnLst/>
              <a:rect l="l" t="t" r="r" b="b"/>
              <a:pathLst>
                <a:path w="10015" h="143" extrusionOk="0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8369460" y="4285670"/>
              <a:ext cx="346889" cy="6715"/>
            </a:xfrm>
            <a:custGeom>
              <a:avLst/>
              <a:gdLst/>
              <a:ahLst/>
              <a:cxnLst/>
              <a:rect l="l" t="t" r="r" b="b"/>
              <a:pathLst>
                <a:path w="10073" h="195" extrusionOk="0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5451119" y="3311019"/>
              <a:ext cx="414214" cy="1014012"/>
            </a:xfrm>
            <a:custGeom>
              <a:avLst/>
              <a:gdLst/>
              <a:ahLst/>
              <a:cxnLst/>
              <a:rect l="l" t="t" r="r" b="b"/>
              <a:pathLst>
                <a:path w="12028" h="29445" extrusionOk="0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5277904" y="3828597"/>
              <a:ext cx="356325" cy="498138"/>
            </a:xfrm>
            <a:custGeom>
              <a:avLst/>
              <a:gdLst/>
              <a:ahLst/>
              <a:cxnLst/>
              <a:rect l="l" t="t" r="r" b="b"/>
              <a:pathLst>
                <a:path w="10347" h="14465" extrusionOk="0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5413721" y="4007321"/>
              <a:ext cx="305151" cy="521280"/>
            </a:xfrm>
            <a:custGeom>
              <a:avLst/>
              <a:gdLst/>
              <a:ahLst/>
              <a:cxnLst/>
              <a:rect l="l" t="t" r="r" b="b"/>
              <a:pathLst>
                <a:path w="8861" h="15137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5654259" y="3585304"/>
              <a:ext cx="66568" cy="935460"/>
            </a:xfrm>
            <a:custGeom>
              <a:avLst/>
              <a:gdLst/>
              <a:ahLst/>
              <a:cxnLst/>
              <a:rect l="l" t="t" r="r" b="b"/>
              <a:pathLst>
                <a:path w="1933" h="27164" extrusionOk="0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5564105" y="4387636"/>
              <a:ext cx="249637" cy="304014"/>
            </a:xfrm>
            <a:custGeom>
              <a:avLst/>
              <a:gdLst/>
              <a:ahLst/>
              <a:cxnLst/>
              <a:rect l="l" t="t" r="r" b="b"/>
              <a:pathLst>
                <a:path w="7249" h="8828" extrusionOk="0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5199975" y="4680138"/>
              <a:ext cx="3732991" cy="4752"/>
            </a:xfrm>
            <a:custGeom>
              <a:avLst/>
              <a:gdLst/>
              <a:ahLst/>
              <a:cxnLst/>
              <a:rect l="l" t="t" r="r" b="b"/>
              <a:pathLst>
                <a:path w="108399" h="138" extrusionOk="0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7812796" y="1134126"/>
              <a:ext cx="835454" cy="977612"/>
            </a:xfrm>
            <a:custGeom>
              <a:avLst/>
              <a:gdLst/>
              <a:ahLst/>
              <a:cxnLst/>
              <a:rect l="l" t="t" r="r" b="b"/>
              <a:pathLst>
                <a:path w="24260" h="28388" extrusionOk="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8026164" y="1266534"/>
              <a:ext cx="440593" cy="360664"/>
            </a:xfrm>
            <a:custGeom>
              <a:avLst/>
              <a:gdLst/>
              <a:ahLst/>
              <a:cxnLst/>
              <a:rect l="l" t="t" r="r" b="b"/>
              <a:pathLst>
                <a:path w="12794" h="10473" extrusionOk="0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8206438" y="1726431"/>
              <a:ext cx="94944" cy="80171"/>
            </a:xfrm>
            <a:custGeom>
              <a:avLst/>
              <a:gdLst/>
              <a:ahLst/>
              <a:cxnLst/>
              <a:rect l="l" t="t" r="r" b="b"/>
              <a:pathLst>
                <a:path w="2757" h="2328" extrusionOk="0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8216734" y="1726362"/>
              <a:ext cx="80343" cy="79929"/>
            </a:xfrm>
            <a:custGeom>
              <a:avLst/>
              <a:gdLst/>
              <a:ahLst/>
              <a:cxnLst/>
              <a:rect l="l" t="t" r="r" b="b"/>
              <a:pathLst>
                <a:path w="2333" h="2321" extrusionOk="0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8261467" y="1820615"/>
              <a:ext cx="95048" cy="80446"/>
            </a:xfrm>
            <a:custGeom>
              <a:avLst/>
              <a:gdLst/>
              <a:ahLst/>
              <a:cxnLst/>
              <a:rect l="l" t="t" r="r" b="b"/>
              <a:pathLst>
                <a:path w="2760" h="2336" extrusionOk="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8271833" y="1821234"/>
              <a:ext cx="79964" cy="79964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7895719" y="1636484"/>
              <a:ext cx="267510" cy="225393"/>
            </a:xfrm>
            <a:custGeom>
              <a:avLst/>
              <a:gdLst/>
              <a:ahLst/>
              <a:cxnLst/>
              <a:rect l="l" t="t" r="r" b="b"/>
              <a:pathLst>
                <a:path w="7768" h="6545" extrusionOk="0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7891931" y="1636587"/>
              <a:ext cx="259073" cy="225221"/>
            </a:xfrm>
            <a:custGeom>
              <a:avLst/>
              <a:gdLst/>
              <a:ahLst/>
              <a:cxnLst/>
              <a:rect l="l" t="t" r="r" b="b"/>
              <a:pathLst>
                <a:path w="7523" h="6540" extrusionOk="0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7943896" y="1661174"/>
              <a:ext cx="188614" cy="179075"/>
            </a:xfrm>
            <a:custGeom>
              <a:avLst/>
              <a:gdLst/>
              <a:ahLst/>
              <a:cxnLst/>
              <a:rect l="l" t="t" r="r" b="b"/>
              <a:pathLst>
                <a:path w="5477" h="5200" extrusionOk="0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8352138" y="1268497"/>
              <a:ext cx="298849" cy="833870"/>
            </a:xfrm>
            <a:custGeom>
              <a:avLst/>
              <a:gdLst/>
              <a:ahLst/>
              <a:cxnLst/>
              <a:rect l="l" t="t" r="r" b="b"/>
              <a:pathLst>
                <a:path w="8678" h="24214" extrusionOk="0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5952684" y="2185399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6016047" y="2129095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6042838" y="2183814"/>
              <a:ext cx="42944" cy="4752"/>
            </a:xfrm>
            <a:custGeom>
              <a:avLst/>
              <a:gdLst/>
              <a:ahLst/>
              <a:cxnLst/>
              <a:rect l="l" t="t" r="r" b="b"/>
              <a:pathLst>
                <a:path w="1247" h="138" extrusionOk="0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6017631" y="2201136"/>
              <a:ext cx="4752" cy="43736"/>
            </a:xfrm>
            <a:custGeom>
              <a:avLst/>
              <a:gdLst/>
              <a:ahLst/>
              <a:cxnLst/>
              <a:rect l="l" t="t" r="r" b="b"/>
              <a:pathLst>
                <a:path w="138" h="1270" extrusionOk="0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6038499" y="2201411"/>
              <a:ext cx="17357" cy="18768"/>
            </a:xfrm>
            <a:custGeom>
              <a:avLst/>
              <a:gdLst/>
              <a:ahLst/>
              <a:cxnLst/>
              <a:rect l="l" t="t" r="r" b="b"/>
              <a:pathLst>
                <a:path w="504" h="545" extrusionOk="0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6035745" y="2153235"/>
              <a:ext cx="17735" cy="16564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5987327" y="2157471"/>
              <a:ext cx="16943" cy="13155"/>
            </a:xfrm>
            <a:custGeom>
              <a:avLst/>
              <a:gdLst/>
              <a:ahLst/>
              <a:cxnLst/>
              <a:rect l="l" t="t" r="r" b="b"/>
              <a:pathLst>
                <a:path w="492" h="382" extrusionOk="0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5986122" y="2199414"/>
              <a:ext cx="16186" cy="16048"/>
            </a:xfrm>
            <a:custGeom>
              <a:avLst/>
              <a:gdLst/>
              <a:ahLst/>
              <a:cxnLst/>
              <a:rect l="l" t="t" r="r" b="b"/>
              <a:pathLst>
                <a:path w="470" h="466" extrusionOk="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7135675" y="1477147"/>
              <a:ext cx="53585" cy="52001"/>
            </a:xfrm>
            <a:custGeom>
              <a:avLst/>
              <a:gdLst/>
              <a:ahLst/>
              <a:cxnLst/>
              <a:rect l="l" t="t" r="r" b="b"/>
              <a:pathLst>
                <a:path w="1556" h="1510" extrusionOk="0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759248" y="3499867"/>
              <a:ext cx="53998" cy="52414"/>
            </a:xfrm>
            <a:custGeom>
              <a:avLst/>
              <a:gdLst/>
              <a:ahLst/>
              <a:cxnLst/>
              <a:rect l="l" t="t" r="r" b="b"/>
              <a:pathLst>
                <a:path w="1568" h="1522" extrusionOk="0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7643129" y="2614096"/>
              <a:ext cx="29547" cy="3203"/>
            </a:xfrm>
            <a:custGeom>
              <a:avLst/>
              <a:gdLst/>
              <a:ahLst/>
              <a:cxnLst/>
              <a:rect l="l" t="t" r="r" b="b"/>
              <a:pathLst>
                <a:path w="858" h="93" extrusionOk="0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7686415" y="2575906"/>
              <a:ext cx="3582" cy="29582"/>
            </a:xfrm>
            <a:custGeom>
              <a:avLst/>
              <a:gdLst/>
              <a:ahLst/>
              <a:cxnLst/>
              <a:rect l="l" t="t" r="r" b="b"/>
              <a:pathLst>
                <a:path w="104" h="859" extrusionOk="0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7704529" y="2612925"/>
              <a:ext cx="29169" cy="3581"/>
            </a:xfrm>
            <a:custGeom>
              <a:avLst/>
              <a:gdLst/>
              <a:ahLst/>
              <a:cxnLst/>
              <a:rect l="l" t="t" r="r" b="b"/>
              <a:pathLst>
                <a:path w="847" h="104" extrusionOk="0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7687620" y="2624737"/>
              <a:ext cx="3168" cy="29547"/>
            </a:xfrm>
            <a:custGeom>
              <a:avLst/>
              <a:gdLst/>
              <a:ahLst/>
              <a:cxnLst/>
              <a:rect l="l" t="t" r="r" b="b"/>
              <a:pathLst>
                <a:path w="92" h="858" extrusionOk="0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7701774" y="2624978"/>
              <a:ext cx="11846" cy="12432"/>
            </a:xfrm>
            <a:custGeom>
              <a:avLst/>
              <a:gdLst/>
              <a:ahLst/>
              <a:cxnLst/>
              <a:rect l="l" t="t" r="r" b="b"/>
              <a:pathLst>
                <a:path w="344" h="361" extrusionOk="0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7699811" y="2592264"/>
              <a:ext cx="12260" cy="11296"/>
            </a:xfrm>
            <a:custGeom>
              <a:avLst/>
              <a:gdLst/>
              <a:ahLst/>
              <a:cxnLst/>
              <a:rect l="l" t="t" r="r" b="b"/>
              <a:pathLst>
                <a:path w="356" h="328" extrusionOk="0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7667131" y="2594984"/>
              <a:ext cx="11468" cy="8988"/>
            </a:xfrm>
            <a:custGeom>
              <a:avLst/>
              <a:gdLst/>
              <a:ahLst/>
              <a:cxnLst/>
              <a:rect l="l" t="t" r="r" b="b"/>
              <a:pathLst>
                <a:path w="333" h="261" extrusionOk="0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7666339" y="2623497"/>
              <a:ext cx="11089" cy="10882"/>
            </a:xfrm>
            <a:custGeom>
              <a:avLst/>
              <a:gdLst/>
              <a:ahLst/>
              <a:cxnLst/>
              <a:rect l="l" t="t" r="r" b="b"/>
              <a:pathLst>
                <a:path w="322" h="316" extrusionOk="0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4" name="Google Shape;2987;p4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2988" name="Google Shape;2988;p4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179" extrusionOk="0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179" extrusionOk="0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5560" extrusionOk="0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6593168" y="1142784"/>
              <a:ext cx="28755" cy="29547"/>
            </a:xfrm>
            <a:custGeom>
              <a:avLst/>
              <a:gdLst/>
              <a:ahLst/>
              <a:cxnLst/>
              <a:rect l="l" t="t" r="r" b="b"/>
              <a:pathLst>
                <a:path w="835" h="858" extrusionOk="0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6667585" y="1097500"/>
              <a:ext cx="28755" cy="29582"/>
            </a:xfrm>
            <a:custGeom>
              <a:avLst/>
              <a:gdLst/>
              <a:ahLst/>
              <a:cxnLst/>
              <a:rect l="l" t="t" r="r" b="b"/>
              <a:pathLst>
                <a:path w="835" h="859" extrusionOk="0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6612073" y="1123879"/>
              <a:ext cx="136648" cy="139816"/>
            </a:xfrm>
            <a:custGeom>
              <a:avLst/>
              <a:gdLst/>
              <a:ahLst/>
              <a:cxnLst/>
              <a:rect l="l" t="t" r="r" b="b"/>
              <a:pathLst>
                <a:path w="3968" h="4060" extrusionOk="0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5" name="Google Shape;2994;p4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2995" name="Google Shape;2995;p4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50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50" extrusionOk="0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27" extrusionOk="0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350" extrusionOk="0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6734" extrusionOk="0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3001" name="Google Shape;3001;p4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avLst/>
              <a:gdLst/>
              <a:ahLst/>
              <a:cxnLst/>
              <a:rect l="l" t="t" r="r" b="b"/>
              <a:pathLst>
                <a:path w="6819" h="5581" extrusionOk="0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2" name="Google Shape;3002;p4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avLst/>
              <a:gdLst/>
              <a:ahLst/>
              <a:cxnLst/>
              <a:rect l="l" t="t" r="r" b="b"/>
              <a:pathLst>
                <a:path w="138" h="4242" extrusionOk="0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6538067" y="3727044"/>
              <a:ext cx="63021" cy="939386"/>
            </a:xfrm>
            <a:custGeom>
              <a:avLst/>
              <a:gdLst/>
              <a:ahLst/>
              <a:cxnLst/>
              <a:rect l="l" t="t" r="r" b="b"/>
              <a:pathLst>
                <a:path w="1830" h="27278" extrusionOk="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6750643" y="3716782"/>
              <a:ext cx="247674" cy="949649"/>
            </a:xfrm>
            <a:custGeom>
              <a:avLst/>
              <a:gdLst/>
              <a:ahLst/>
              <a:cxnLst/>
              <a:rect l="l" t="t" r="r" b="b"/>
              <a:pathLst>
                <a:path w="7192" h="27576" extrusionOk="0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6104238" y="3723497"/>
              <a:ext cx="268922" cy="942933"/>
            </a:xfrm>
            <a:custGeom>
              <a:avLst/>
              <a:gdLst/>
              <a:ahLst/>
              <a:cxnLst/>
              <a:rect l="l" t="t" r="r" b="b"/>
              <a:pathLst>
                <a:path w="7809" h="27381" extrusionOk="0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5986156" y="2826017"/>
              <a:ext cx="1187371" cy="922477"/>
            </a:xfrm>
            <a:custGeom>
              <a:avLst/>
              <a:gdLst/>
              <a:ahLst/>
              <a:cxnLst/>
              <a:rect l="l" t="t" r="r" b="b"/>
              <a:pathLst>
                <a:path w="34479" h="26787" extrusionOk="0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6027859" y="2826672"/>
              <a:ext cx="1131513" cy="923235"/>
            </a:xfrm>
            <a:custGeom>
              <a:avLst/>
              <a:gdLst/>
              <a:ahLst/>
              <a:cxnLst/>
              <a:rect l="l" t="t" r="r" b="b"/>
              <a:pathLst>
                <a:path w="32857" h="26809" extrusionOk="0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5688523" y="3207365"/>
              <a:ext cx="2747217" cy="1469310"/>
            </a:xfrm>
            <a:custGeom>
              <a:avLst/>
              <a:gdLst/>
              <a:ahLst/>
              <a:cxnLst/>
              <a:rect l="l" t="t" r="r" b="b"/>
              <a:pathLst>
                <a:path w="79774" h="42666" extrusionOk="0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5877475" y="2460510"/>
              <a:ext cx="902366" cy="657550"/>
            </a:xfrm>
            <a:custGeom>
              <a:avLst/>
              <a:gdLst/>
              <a:ahLst/>
              <a:cxnLst/>
              <a:rect l="l" t="t" r="r" b="b"/>
              <a:pathLst>
                <a:path w="26203" h="19094" extrusionOk="0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6345155" y="2623532"/>
              <a:ext cx="152007" cy="129623"/>
            </a:xfrm>
            <a:custGeom>
              <a:avLst/>
              <a:gdLst/>
              <a:ahLst/>
              <a:cxnLst/>
              <a:rect l="l" t="t" r="r" b="b"/>
              <a:pathLst>
                <a:path w="4414" h="3764" extrusionOk="0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6362098" y="2635757"/>
              <a:ext cx="122460" cy="104931"/>
            </a:xfrm>
            <a:custGeom>
              <a:avLst/>
              <a:gdLst/>
              <a:ahLst/>
              <a:cxnLst/>
              <a:rect l="l" t="t" r="r" b="b"/>
              <a:pathLst>
                <a:path w="3556" h="3047" extrusionOk="0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6256585" y="2984149"/>
              <a:ext cx="185480" cy="224842"/>
            </a:xfrm>
            <a:custGeom>
              <a:avLst/>
              <a:gdLst/>
              <a:ahLst/>
              <a:cxnLst/>
              <a:rect l="l" t="t" r="r" b="b"/>
              <a:pathLst>
                <a:path w="5386" h="6529" extrusionOk="0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6288094" y="2781767"/>
              <a:ext cx="97665" cy="93463"/>
            </a:xfrm>
            <a:custGeom>
              <a:avLst/>
              <a:gdLst/>
              <a:ahLst/>
              <a:cxnLst/>
              <a:rect l="l" t="t" r="r" b="b"/>
              <a:pathLst>
                <a:path w="2836" h="2714" extrusionOk="0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8125788" y="2640096"/>
              <a:ext cx="29961" cy="114987"/>
            </a:xfrm>
            <a:custGeom>
              <a:avLst/>
              <a:gdLst/>
              <a:ahLst/>
              <a:cxnLst/>
              <a:rect l="l" t="t" r="r" b="b"/>
              <a:pathLst>
                <a:path w="870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8163565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8221039" y="2640096"/>
              <a:ext cx="29582" cy="114987"/>
            </a:xfrm>
            <a:custGeom>
              <a:avLst/>
              <a:gdLst/>
              <a:ahLst/>
              <a:cxnLst/>
              <a:rect l="l" t="t" r="r" b="b"/>
              <a:pathLst>
                <a:path w="859" h="3339" extrusionOk="0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8197829" y="2646776"/>
              <a:ext cx="26792" cy="116158"/>
            </a:xfrm>
            <a:custGeom>
              <a:avLst/>
              <a:gdLst/>
              <a:ahLst/>
              <a:cxnLst/>
              <a:rect l="l" t="t" r="r" b="b"/>
              <a:pathLst>
                <a:path w="778" h="3373" extrusionOk="0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8152166" y="2640096"/>
              <a:ext cx="29926" cy="114987"/>
            </a:xfrm>
            <a:custGeom>
              <a:avLst/>
              <a:gdLst/>
              <a:ahLst/>
              <a:cxnLst/>
              <a:rect l="l" t="t" r="r" b="b"/>
              <a:pathLst>
                <a:path w="869" h="3339" extrusionOk="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8119073" y="2755044"/>
              <a:ext cx="153178" cy="178386"/>
            </a:xfrm>
            <a:custGeom>
              <a:avLst/>
              <a:gdLst/>
              <a:ahLst/>
              <a:cxnLst/>
              <a:rect l="l" t="t" r="r" b="b"/>
              <a:pathLst>
                <a:path w="4448" h="5180" extrusionOk="0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8061599" y="3108567"/>
              <a:ext cx="374060" cy="100420"/>
            </a:xfrm>
            <a:custGeom>
              <a:avLst/>
              <a:gdLst/>
              <a:ahLst/>
              <a:cxnLst/>
              <a:rect l="l" t="t" r="r" b="b"/>
              <a:pathLst>
                <a:path w="10862" h="2916" extrusionOk="0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8012389" y="3016450"/>
              <a:ext cx="371684" cy="100799"/>
            </a:xfrm>
            <a:custGeom>
              <a:avLst/>
              <a:gdLst/>
              <a:ahLst/>
              <a:cxnLst/>
              <a:rect l="l" t="t" r="r" b="b"/>
              <a:pathLst>
                <a:path w="10793" h="2927" extrusionOk="0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8142318" y="3147136"/>
              <a:ext cx="222087" cy="18941"/>
            </a:xfrm>
            <a:custGeom>
              <a:avLst/>
              <a:gdLst/>
              <a:ahLst/>
              <a:cxnLst/>
              <a:rect l="l" t="t" r="r" b="b"/>
              <a:pathLst>
                <a:path w="6449" h="550" extrusionOk="0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8013595" y="3030225"/>
              <a:ext cx="350815" cy="67739"/>
            </a:xfrm>
            <a:custGeom>
              <a:avLst/>
              <a:gdLst/>
              <a:ahLst/>
              <a:cxnLst/>
              <a:rect l="l" t="t" r="r" b="b"/>
              <a:pathLst>
                <a:path w="10187" h="1967" extrusionOk="0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8018691" y="3053848"/>
              <a:ext cx="316584" cy="7094"/>
            </a:xfrm>
            <a:custGeom>
              <a:avLst/>
              <a:gdLst/>
              <a:ahLst/>
              <a:cxnLst/>
              <a:rect l="l" t="t" r="r" b="b"/>
              <a:pathLst>
                <a:path w="9193" h="206" extrusionOk="0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8016350" y="3067623"/>
              <a:ext cx="318926" cy="6715"/>
            </a:xfrm>
            <a:custGeom>
              <a:avLst/>
              <a:gdLst/>
              <a:ahLst/>
              <a:cxnLst/>
              <a:rect l="l" t="t" r="r" b="b"/>
              <a:pathLst>
                <a:path w="9261" h="195" extrusionOk="0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8041144" y="2923920"/>
              <a:ext cx="371684" cy="100833"/>
            </a:xfrm>
            <a:custGeom>
              <a:avLst/>
              <a:gdLst/>
              <a:ahLst/>
              <a:cxnLst/>
              <a:rect l="l" t="t" r="r" b="b"/>
              <a:pathLst>
                <a:path w="10793" h="2928" extrusionOk="0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8042315" y="2937694"/>
              <a:ext cx="350815" cy="68152"/>
            </a:xfrm>
            <a:custGeom>
              <a:avLst/>
              <a:gdLst/>
              <a:ahLst/>
              <a:cxnLst/>
              <a:rect l="l" t="t" r="r" b="b"/>
              <a:pathLst>
                <a:path w="10187" h="1979" extrusionOk="0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8047446" y="2961559"/>
              <a:ext cx="316963" cy="7060"/>
            </a:xfrm>
            <a:custGeom>
              <a:avLst/>
              <a:gdLst/>
              <a:ahLst/>
              <a:cxnLst/>
              <a:rect l="l" t="t" r="r" b="b"/>
              <a:pathLst>
                <a:path w="9204" h="205" extrusionOk="0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8045069" y="2975506"/>
              <a:ext cx="319339" cy="6474"/>
            </a:xfrm>
            <a:custGeom>
              <a:avLst/>
              <a:gdLst/>
              <a:ahLst/>
              <a:cxnLst/>
              <a:rect l="l" t="t" r="r" b="b"/>
              <a:pathLst>
                <a:path w="9273" h="188" extrusionOk="0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7725018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7768305" y="2793613"/>
              <a:ext cx="38226" cy="230731"/>
            </a:xfrm>
            <a:custGeom>
              <a:avLst/>
              <a:gdLst/>
              <a:ahLst/>
              <a:cxnLst/>
              <a:rect l="l" t="t" r="r" b="b"/>
              <a:pathLst>
                <a:path w="1110" h="6700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7659279" y="3065247"/>
              <a:ext cx="260244" cy="138818"/>
            </a:xfrm>
            <a:custGeom>
              <a:avLst/>
              <a:gdLst/>
              <a:ahLst/>
              <a:cxnLst/>
              <a:rect l="l" t="t" r="r" b="b"/>
              <a:pathLst>
                <a:path w="7557" h="4031" extrusionOk="0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7739413" y="3108464"/>
              <a:ext cx="54136" cy="57063"/>
            </a:xfrm>
            <a:custGeom>
              <a:avLst/>
              <a:gdLst/>
              <a:ahLst/>
              <a:cxnLst/>
              <a:rect l="l" t="t" r="r" b="b"/>
              <a:pathLst>
                <a:path w="1572" h="1657" extrusionOk="0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7731699" y="3108567"/>
              <a:ext cx="61850" cy="56822"/>
            </a:xfrm>
            <a:custGeom>
              <a:avLst/>
              <a:gdLst/>
              <a:ahLst/>
              <a:cxnLst/>
              <a:rect l="l" t="t" r="r" b="b"/>
              <a:pathLst>
                <a:path w="1796" h="1650" extrusionOk="0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7804532" y="3127439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7804532" y="3127473"/>
              <a:ext cx="15772" cy="11812"/>
            </a:xfrm>
            <a:custGeom>
              <a:avLst/>
              <a:gdLst/>
              <a:ahLst/>
              <a:cxnLst/>
              <a:rect l="l" t="t" r="r" b="b"/>
              <a:pathLst>
                <a:path w="458" h="343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7838899" y="3127817"/>
              <a:ext cx="13706" cy="11778"/>
            </a:xfrm>
            <a:custGeom>
              <a:avLst/>
              <a:gdLst/>
              <a:ahLst/>
              <a:cxnLst/>
              <a:rect l="l" t="t" r="r" b="b"/>
              <a:pathLst>
                <a:path w="398" h="342" extrusionOk="0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7839588" y="3127473"/>
              <a:ext cx="14980" cy="11812"/>
            </a:xfrm>
            <a:custGeom>
              <a:avLst/>
              <a:gdLst/>
              <a:ahLst/>
              <a:cxnLst/>
              <a:rect l="l" t="t" r="r" b="b"/>
              <a:pathLst>
                <a:path w="435" h="343" extrusionOk="0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7709281" y="3126681"/>
              <a:ext cx="13809" cy="11950"/>
            </a:xfrm>
            <a:custGeom>
              <a:avLst/>
              <a:gdLst/>
              <a:ahLst/>
              <a:cxnLst/>
              <a:rect l="l" t="t" r="r" b="b"/>
              <a:pathLst>
                <a:path w="401" h="347" extrusionOk="0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7710038" y="3126647"/>
              <a:ext cx="15566" cy="11915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7680527" y="3126681"/>
              <a:ext cx="13809" cy="11743"/>
            </a:xfrm>
            <a:custGeom>
              <a:avLst/>
              <a:gdLst/>
              <a:ahLst/>
              <a:cxnLst/>
              <a:rect l="l" t="t" r="r" b="b"/>
              <a:pathLst>
                <a:path w="401" h="341" extrusionOk="0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7680527" y="3126681"/>
              <a:ext cx="13809" cy="11847"/>
            </a:xfrm>
            <a:custGeom>
              <a:avLst/>
              <a:gdLst/>
              <a:ahLst/>
              <a:cxnLst/>
              <a:rect l="l" t="t" r="r" b="b"/>
              <a:pathLst>
                <a:path w="401" h="344" extrusionOk="0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7505728" y="4610060"/>
              <a:ext cx="294923" cy="65776"/>
            </a:xfrm>
            <a:custGeom>
              <a:avLst/>
              <a:gdLst/>
              <a:ahLst/>
              <a:cxnLst/>
              <a:rect l="l" t="t" r="r" b="b"/>
              <a:pathLst>
                <a:path w="8564" h="1910" extrusionOk="0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7506520" y="4629172"/>
              <a:ext cx="60679" cy="44700"/>
            </a:xfrm>
            <a:custGeom>
              <a:avLst/>
              <a:gdLst/>
              <a:ahLst/>
              <a:cxnLst/>
              <a:rect l="l" t="t" r="r" b="b"/>
              <a:pathLst>
                <a:path w="1762" h="1298" extrusionOk="0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7510446" y="4636025"/>
              <a:ext cx="268922" cy="39844"/>
            </a:xfrm>
            <a:custGeom>
              <a:avLst/>
              <a:gdLst/>
              <a:ahLst/>
              <a:cxnLst/>
              <a:rect l="l" t="t" r="r" b="b"/>
              <a:pathLst>
                <a:path w="7809" h="1157" extrusionOk="0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7508104" y="4651384"/>
              <a:ext cx="265754" cy="21282"/>
            </a:xfrm>
            <a:custGeom>
              <a:avLst/>
              <a:gdLst/>
              <a:ahLst/>
              <a:cxnLst/>
              <a:rect l="l" t="t" r="r" b="b"/>
              <a:pathLst>
                <a:path w="7717" h="618" extrusionOk="0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7718303" y="4634062"/>
              <a:ext cx="14223" cy="25621"/>
            </a:xfrm>
            <a:custGeom>
              <a:avLst/>
              <a:gdLst/>
              <a:ahLst/>
              <a:cxnLst/>
              <a:rect l="l" t="t" r="r" b="b"/>
              <a:pathLst>
                <a:path w="413" h="744" extrusionOk="0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7671470" y="4626176"/>
              <a:ext cx="7507" cy="13844"/>
            </a:xfrm>
            <a:custGeom>
              <a:avLst/>
              <a:gdLst/>
              <a:ahLst/>
              <a:cxnLst/>
              <a:rect l="l" t="t" r="r" b="b"/>
              <a:pathLst>
                <a:path w="218" h="402" extrusionOk="0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7657695" y="4624558"/>
              <a:ext cx="9884" cy="9987"/>
            </a:xfrm>
            <a:custGeom>
              <a:avLst/>
              <a:gdLst/>
              <a:ahLst/>
              <a:cxnLst/>
              <a:rect l="l" t="t" r="r" b="b"/>
              <a:pathLst>
                <a:path w="287" h="290" extrusionOk="0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7649017" y="4618703"/>
              <a:ext cx="16186" cy="1997"/>
            </a:xfrm>
            <a:custGeom>
              <a:avLst/>
              <a:gdLst/>
              <a:ahLst/>
              <a:cxnLst/>
              <a:rect l="l" t="t" r="r" b="b"/>
              <a:pathLst>
                <a:path w="470" h="58" extrusionOk="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7675396" y="4610680"/>
              <a:ext cx="28790" cy="18286"/>
            </a:xfrm>
            <a:custGeom>
              <a:avLst/>
              <a:gdLst/>
              <a:ahLst/>
              <a:cxnLst/>
              <a:rect l="l" t="t" r="r" b="b"/>
              <a:pathLst>
                <a:path w="836" h="531" extrusionOk="0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7663205" y="4607305"/>
              <a:ext cx="16186" cy="18906"/>
            </a:xfrm>
            <a:custGeom>
              <a:avLst/>
              <a:gdLst/>
              <a:ahLst/>
              <a:cxnLst/>
              <a:rect l="l" t="t" r="r" b="b"/>
              <a:pathLst>
                <a:path w="470" h="549" extrusionOk="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7507691" y="4627381"/>
              <a:ext cx="59095" cy="41773"/>
            </a:xfrm>
            <a:custGeom>
              <a:avLst/>
              <a:gdLst/>
              <a:ahLst/>
              <a:cxnLst/>
              <a:rect l="l" t="t" r="r" b="b"/>
              <a:pathLst>
                <a:path w="1716" h="1213" extrusionOk="0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4" name="Google Shape;3054;p44"/>
            <p:cNvSpPr/>
            <p:nvPr/>
          </p:nvSpPr>
          <p:spPr>
            <a:xfrm>
              <a:off x="7585654" y="4649765"/>
              <a:ext cx="45699" cy="4442"/>
            </a:xfrm>
            <a:custGeom>
              <a:avLst/>
              <a:gdLst/>
              <a:ahLst/>
              <a:cxnLst/>
              <a:rect l="l" t="t" r="r" b="b"/>
              <a:pathLst>
                <a:path w="1327" h="129" extrusionOk="0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5" name="Google Shape;3055;p44"/>
            <p:cNvSpPr/>
            <p:nvPr/>
          </p:nvSpPr>
          <p:spPr>
            <a:xfrm>
              <a:off x="7554558" y="4655654"/>
              <a:ext cx="5923" cy="8747"/>
            </a:xfrm>
            <a:custGeom>
              <a:avLst/>
              <a:gdLst/>
              <a:ahLst/>
              <a:cxnLst/>
              <a:rect l="l" t="t" r="r" b="b"/>
              <a:pathLst>
                <a:path w="172" h="254" extrusionOk="0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6" name="Google Shape;3056;p44"/>
            <p:cNvSpPr/>
            <p:nvPr/>
          </p:nvSpPr>
          <p:spPr>
            <a:xfrm>
              <a:off x="7541955" y="4642224"/>
              <a:ext cx="7129" cy="5717"/>
            </a:xfrm>
            <a:custGeom>
              <a:avLst/>
              <a:gdLst/>
              <a:ahLst/>
              <a:cxnLst/>
              <a:rect l="l" t="t" r="r" b="b"/>
              <a:pathLst>
                <a:path w="207" h="166" extrusionOk="0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7" name="Google Shape;3057;p44"/>
            <p:cNvSpPr/>
            <p:nvPr/>
          </p:nvSpPr>
          <p:spPr>
            <a:xfrm>
              <a:off x="7525012" y="4635784"/>
              <a:ext cx="9505" cy="3513"/>
            </a:xfrm>
            <a:custGeom>
              <a:avLst/>
              <a:gdLst/>
              <a:ahLst/>
              <a:cxnLst/>
              <a:rect l="l" t="t" r="r" b="b"/>
              <a:pathLst>
                <a:path w="276" h="102" extrusionOk="0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8" name="Google Shape;3058;p44"/>
            <p:cNvSpPr/>
            <p:nvPr/>
          </p:nvSpPr>
          <p:spPr>
            <a:xfrm>
              <a:off x="7512822" y="4634544"/>
              <a:ext cx="5166" cy="2204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59" name="Google Shape;3059;p44"/>
            <p:cNvSpPr/>
            <p:nvPr/>
          </p:nvSpPr>
          <p:spPr>
            <a:xfrm>
              <a:off x="7474632" y="4318350"/>
              <a:ext cx="185480" cy="296851"/>
            </a:xfrm>
            <a:custGeom>
              <a:avLst/>
              <a:gdLst/>
              <a:ahLst/>
              <a:cxnLst/>
              <a:rect l="l" t="t" r="r" b="b"/>
              <a:pathLst>
                <a:path w="5386" h="8620" extrusionOk="0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0" name="Google Shape;3060;p44"/>
            <p:cNvSpPr/>
            <p:nvPr/>
          </p:nvSpPr>
          <p:spPr>
            <a:xfrm>
              <a:off x="7495121" y="4499416"/>
              <a:ext cx="164990" cy="114987"/>
            </a:xfrm>
            <a:custGeom>
              <a:avLst/>
              <a:gdLst/>
              <a:ahLst/>
              <a:cxnLst/>
              <a:rect l="l" t="t" r="r" b="b"/>
              <a:pathLst>
                <a:path w="4791" h="3339" extrusionOk="0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7498255" y="4523900"/>
              <a:ext cx="155141" cy="14085"/>
            </a:xfrm>
            <a:custGeom>
              <a:avLst/>
              <a:gdLst/>
              <a:ahLst/>
              <a:cxnLst/>
              <a:rect l="l" t="t" r="r" b="b"/>
              <a:pathLst>
                <a:path w="4505" h="409" extrusionOk="0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2" name="Google Shape;3062;p44"/>
            <p:cNvSpPr/>
            <p:nvPr/>
          </p:nvSpPr>
          <p:spPr>
            <a:xfrm>
              <a:off x="7498634" y="4533715"/>
              <a:ext cx="155933" cy="13947"/>
            </a:xfrm>
            <a:custGeom>
              <a:avLst/>
              <a:gdLst/>
              <a:ahLst/>
              <a:cxnLst/>
              <a:rect l="l" t="t" r="r" b="b"/>
              <a:pathLst>
                <a:path w="4528" h="405" extrusionOk="0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3" name="Google Shape;3063;p44"/>
            <p:cNvSpPr/>
            <p:nvPr/>
          </p:nvSpPr>
          <p:spPr>
            <a:xfrm>
              <a:off x="7544710" y="1806840"/>
              <a:ext cx="382291" cy="663094"/>
            </a:xfrm>
            <a:custGeom>
              <a:avLst/>
              <a:gdLst/>
              <a:ahLst/>
              <a:cxnLst/>
              <a:rect l="l" t="t" r="r" b="b"/>
              <a:pathLst>
                <a:path w="11101" h="19255" extrusionOk="0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771132" y="2470807"/>
              <a:ext cx="313416" cy="508676"/>
            </a:xfrm>
            <a:custGeom>
              <a:avLst/>
              <a:gdLst/>
              <a:ahLst/>
              <a:cxnLst/>
              <a:rect l="l" t="t" r="r" b="b"/>
              <a:pathLst>
                <a:path w="9101" h="14771" extrusionOk="0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7099861" y="1670644"/>
              <a:ext cx="346854" cy="244334"/>
            </a:xfrm>
            <a:custGeom>
              <a:avLst/>
              <a:gdLst/>
              <a:ahLst/>
              <a:cxnLst/>
              <a:rect l="l" t="t" r="r" b="b"/>
              <a:pathLst>
                <a:path w="10072" h="7095" extrusionOk="0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7154167" y="1755392"/>
              <a:ext cx="261863" cy="432397"/>
            </a:xfrm>
            <a:custGeom>
              <a:avLst/>
              <a:gdLst/>
              <a:ahLst/>
              <a:cxnLst/>
              <a:rect l="l" t="t" r="r" b="b"/>
              <a:pathLst>
                <a:path w="7604" h="12556" extrusionOk="0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7" name="Google Shape;3067;p44"/>
            <p:cNvSpPr/>
            <p:nvPr/>
          </p:nvSpPr>
          <p:spPr>
            <a:xfrm>
              <a:off x="7374629" y="1875954"/>
              <a:ext cx="26310" cy="19526"/>
            </a:xfrm>
            <a:custGeom>
              <a:avLst/>
              <a:gdLst/>
              <a:ahLst/>
              <a:cxnLst/>
              <a:rect l="l" t="t" r="r" b="b"/>
              <a:pathLst>
                <a:path w="764" h="567" extrusionOk="0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8" name="Google Shape;3068;p44"/>
            <p:cNvSpPr/>
            <p:nvPr/>
          </p:nvSpPr>
          <p:spPr>
            <a:xfrm>
              <a:off x="7369532" y="1867448"/>
              <a:ext cx="36228" cy="9884"/>
            </a:xfrm>
            <a:custGeom>
              <a:avLst/>
              <a:gdLst/>
              <a:ahLst/>
              <a:cxnLst/>
              <a:rect l="l" t="t" r="r" b="b"/>
              <a:pathLst>
                <a:path w="1052" h="287" extrusionOk="0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7272318" y="1883771"/>
              <a:ext cx="25208" cy="19664"/>
            </a:xfrm>
            <a:custGeom>
              <a:avLst/>
              <a:gdLst/>
              <a:ahLst/>
              <a:cxnLst/>
              <a:rect l="l" t="t" r="r" b="b"/>
              <a:pathLst>
                <a:path w="732" h="571" extrusionOk="0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7266361" y="1875747"/>
              <a:ext cx="36676" cy="9849"/>
            </a:xfrm>
            <a:custGeom>
              <a:avLst/>
              <a:gdLst/>
              <a:ahLst/>
              <a:cxnLst/>
              <a:rect l="l" t="t" r="r" b="b"/>
              <a:pathLst>
                <a:path w="1065" h="286" extrusionOk="0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333305" y="1881429"/>
              <a:ext cx="31924" cy="82891"/>
            </a:xfrm>
            <a:custGeom>
              <a:avLst/>
              <a:gdLst/>
              <a:ahLst/>
              <a:cxnLst/>
              <a:rect l="l" t="t" r="r" b="b"/>
              <a:pathLst>
                <a:path w="927" h="2407" extrusionOk="0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7304551" y="1973994"/>
              <a:ext cx="51243" cy="25312"/>
            </a:xfrm>
            <a:custGeom>
              <a:avLst/>
              <a:gdLst/>
              <a:ahLst/>
              <a:cxnLst/>
              <a:rect l="l" t="t" r="r" b="b"/>
              <a:pathLst>
                <a:path w="1488" h="735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3" name="Google Shape;3073;p44"/>
            <p:cNvSpPr/>
            <p:nvPr/>
          </p:nvSpPr>
          <p:spPr>
            <a:xfrm>
              <a:off x="7308890" y="1977816"/>
              <a:ext cx="40981" cy="16668"/>
            </a:xfrm>
            <a:custGeom>
              <a:avLst/>
              <a:gdLst/>
              <a:ahLst/>
              <a:cxnLst/>
              <a:rect l="l" t="t" r="r" b="b"/>
              <a:pathLst>
                <a:path w="1190" h="484" extrusionOk="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4" name="Google Shape;3074;p44"/>
            <p:cNvSpPr/>
            <p:nvPr/>
          </p:nvSpPr>
          <p:spPr>
            <a:xfrm>
              <a:off x="7316776" y="1979883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7330137" y="1985806"/>
              <a:ext cx="6750" cy="6715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342362" y="1990110"/>
              <a:ext cx="7129" cy="6337"/>
            </a:xfrm>
            <a:custGeom>
              <a:avLst/>
              <a:gdLst/>
              <a:ahLst/>
              <a:cxnLst/>
              <a:rect l="l" t="t" r="r" b="b"/>
              <a:pathLst>
                <a:path w="207" h="184" extrusionOk="0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256133" y="2054299"/>
              <a:ext cx="89813" cy="43495"/>
            </a:xfrm>
            <a:custGeom>
              <a:avLst/>
              <a:gdLst/>
              <a:ahLst/>
              <a:cxnLst/>
              <a:rect l="l" t="t" r="r" b="b"/>
              <a:pathLst>
                <a:path w="2608" h="1263" extrusionOk="0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7104063" y="1878950"/>
              <a:ext cx="71010" cy="91190"/>
            </a:xfrm>
            <a:custGeom>
              <a:avLst/>
              <a:gdLst/>
              <a:ahLst/>
              <a:cxnLst/>
              <a:rect l="l" t="t" r="r" b="b"/>
              <a:pathLst>
                <a:path w="2062" h="2648" extrusionOk="0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79" name="Google Shape;3079;p44"/>
            <p:cNvSpPr/>
            <p:nvPr/>
          </p:nvSpPr>
          <p:spPr>
            <a:xfrm>
              <a:off x="7124655" y="1899921"/>
              <a:ext cx="29961" cy="50554"/>
            </a:xfrm>
            <a:custGeom>
              <a:avLst/>
              <a:gdLst/>
              <a:ahLst/>
              <a:cxnLst/>
              <a:rect l="l" t="t" r="r" b="b"/>
              <a:pathLst>
                <a:path w="870" h="1468" extrusionOk="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0" name="Google Shape;3080;p44"/>
            <p:cNvSpPr/>
            <p:nvPr/>
          </p:nvSpPr>
          <p:spPr>
            <a:xfrm>
              <a:off x="7138809" y="1725157"/>
              <a:ext cx="281940" cy="206074"/>
            </a:xfrm>
            <a:custGeom>
              <a:avLst/>
              <a:gdLst/>
              <a:ahLst/>
              <a:cxnLst/>
              <a:rect l="l" t="t" r="r" b="b"/>
              <a:pathLst>
                <a:path w="8187" h="5984" extrusionOk="0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7108918" y="1722196"/>
              <a:ext cx="35057" cy="20008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2" name="Google Shape;3082;p44"/>
            <p:cNvSpPr/>
            <p:nvPr/>
          </p:nvSpPr>
          <p:spPr>
            <a:xfrm>
              <a:off x="7135331" y="1691306"/>
              <a:ext cx="11020" cy="40257"/>
            </a:xfrm>
            <a:custGeom>
              <a:avLst/>
              <a:gdLst/>
              <a:ahLst/>
              <a:cxnLst/>
              <a:rect l="l" t="t" r="r" b="b"/>
              <a:pathLst>
                <a:path w="320" h="1169" extrusionOk="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7152618" y="1829120"/>
              <a:ext cx="296851" cy="104380"/>
            </a:xfrm>
            <a:custGeom>
              <a:avLst/>
              <a:gdLst/>
              <a:ahLst/>
              <a:cxnLst/>
              <a:rect l="l" t="t" r="r" b="b"/>
              <a:pathLst>
                <a:path w="8620" h="3031" extrusionOk="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7250245" y="1847819"/>
              <a:ext cx="64984" cy="24829"/>
            </a:xfrm>
            <a:custGeom>
              <a:avLst/>
              <a:gdLst/>
              <a:ahLst/>
              <a:cxnLst/>
              <a:rect l="l" t="t" r="r" b="b"/>
              <a:pathLst>
                <a:path w="1887" h="721" extrusionOk="0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7362817" y="1838556"/>
              <a:ext cx="55169" cy="24554"/>
            </a:xfrm>
            <a:custGeom>
              <a:avLst/>
              <a:gdLst/>
              <a:ahLst/>
              <a:cxnLst/>
              <a:rect l="l" t="t" r="r" b="b"/>
              <a:pathLst>
                <a:path w="1602" h="713" extrusionOk="0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7311266" y="1847888"/>
              <a:ext cx="10262" cy="19870"/>
            </a:xfrm>
            <a:custGeom>
              <a:avLst/>
              <a:gdLst/>
              <a:ahLst/>
              <a:cxnLst/>
              <a:rect l="l" t="t" r="r" b="b"/>
              <a:pathLst>
                <a:path w="298" h="577" extrusionOk="0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7139601" y="4334087"/>
              <a:ext cx="161443" cy="296472"/>
            </a:xfrm>
            <a:custGeom>
              <a:avLst/>
              <a:gdLst/>
              <a:ahLst/>
              <a:cxnLst/>
              <a:rect l="l" t="t" r="r" b="b"/>
              <a:pathLst>
                <a:path w="4688" h="8609" extrusionOk="0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7145524" y="4515946"/>
              <a:ext cx="155141" cy="114608"/>
            </a:xfrm>
            <a:custGeom>
              <a:avLst/>
              <a:gdLst/>
              <a:ahLst/>
              <a:cxnLst/>
              <a:rect l="l" t="t" r="r" b="b"/>
              <a:pathLst>
                <a:path w="4505" h="3328" extrusionOk="0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7145111" y="4616741"/>
              <a:ext cx="292547" cy="69460"/>
            </a:xfrm>
            <a:custGeom>
              <a:avLst/>
              <a:gdLst/>
              <a:ahLst/>
              <a:cxnLst/>
              <a:rect l="l" t="t" r="r" b="b"/>
              <a:pathLst>
                <a:path w="8495" h="2017" extrusionOk="0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7145524" y="4632409"/>
              <a:ext cx="57097" cy="45767"/>
            </a:xfrm>
            <a:custGeom>
              <a:avLst/>
              <a:gdLst/>
              <a:ahLst/>
              <a:cxnLst/>
              <a:rect l="l" t="t" r="r" b="b"/>
              <a:pathLst>
                <a:path w="1658" h="1329" extrusionOk="0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7145524" y="4659648"/>
              <a:ext cx="270507" cy="26241"/>
            </a:xfrm>
            <a:custGeom>
              <a:avLst/>
              <a:gdLst/>
              <a:ahLst/>
              <a:cxnLst/>
              <a:rect l="l" t="t" r="r" b="b"/>
              <a:pathLst>
                <a:path w="7855" h="762" extrusionOk="0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7143148" y="4675007"/>
              <a:ext cx="264204" cy="5717"/>
            </a:xfrm>
            <a:custGeom>
              <a:avLst/>
              <a:gdLst/>
              <a:ahLst/>
              <a:cxnLst/>
              <a:rect l="l" t="t" r="r" b="b"/>
              <a:pathLst>
                <a:path w="7672" h="166" extrusionOk="0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7354552" y="4657685"/>
              <a:ext cx="15807" cy="24451"/>
            </a:xfrm>
            <a:custGeom>
              <a:avLst/>
              <a:gdLst/>
              <a:ahLst/>
              <a:cxnLst/>
              <a:rect l="l" t="t" r="r" b="b"/>
              <a:pathLst>
                <a:path w="459" h="710" extrusionOk="0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7308511" y="4645047"/>
              <a:ext cx="9091" cy="13052"/>
            </a:xfrm>
            <a:custGeom>
              <a:avLst/>
              <a:gdLst/>
              <a:ahLst/>
              <a:cxnLst/>
              <a:rect l="l" t="t" r="r" b="b"/>
              <a:pathLst>
                <a:path w="264" h="379" extrusionOk="0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7295907" y="4642327"/>
              <a:ext cx="10676" cy="8747"/>
            </a:xfrm>
            <a:custGeom>
              <a:avLst/>
              <a:gdLst/>
              <a:ahLst/>
              <a:cxnLst/>
              <a:rect l="l" t="t" r="r" b="b"/>
              <a:pathLst>
                <a:path w="310" h="254" extrusionOk="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7288435" y="4632099"/>
              <a:ext cx="16564" cy="8334"/>
            </a:xfrm>
            <a:custGeom>
              <a:avLst/>
              <a:gdLst/>
              <a:ahLst/>
              <a:cxnLst/>
              <a:rect l="l" t="t" r="r" b="b"/>
              <a:pathLst>
                <a:path w="481" h="242" extrusionOk="0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7314400" y="4630309"/>
              <a:ext cx="29961" cy="16392"/>
            </a:xfrm>
            <a:custGeom>
              <a:avLst/>
              <a:gdLst/>
              <a:ahLst/>
              <a:cxnLst/>
              <a:rect l="l" t="t" r="r" b="b"/>
              <a:pathLst>
                <a:path w="870" h="476" extrusionOk="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7303793" y="4625005"/>
              <a:ext cx="14980" cy="19733"/>
            </a:xfrm>
            <a:custGeom>
              <a:avLst/>
              <a:gdLst/>
              <a:ahLst/>
              <a:cxnLst/>
              <a:rect l="l" t="t" r="r" b="b"/>
              <a:pathLst>
                <a:path w="435" h="573" extrusionOk="0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7147108" y="4630928"/>
              <a:ext cx="55134" cy="46491"/>
            </a:xfrm>
            <a:custGeom>
              <a:avLst/>
              <a:gdLst/>
              <a:ahLst/>
              <a:cxnLst/>
              <a:rect l="l" t="t" r="r" b="b"/>
              <a:pathLst>
                <a:path w="1601" h="1350" extrusionOk="0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7222696" y="4662851"/>
              <a:ext cx="45699" cy="2721"/>
            </a:xfrm>
            <a:custGeom>
              <a:avLst/>
              <a:gdLst/>
              <a:ahLst/>
              <a:cxnLst/>
              <a:rect l="l" t="t" r="r" b="b"/>
              <a:pathLst>
                <a:path w="1327" h="79" extrusionOk="0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7191186" y="4662403"/>
              <a:ext cx="5166" cy="9092"/>
            </a:xfrm>
            <a:custGeom>
              <a:avLst/>
              <a:gdLst/>
              <a:ahLst/>
              <a:cxnLst/>
              <a:rect l="l" t="t" r="r" b="b"/>
              <a:pathLst>
                <a:path w="150" h="264" extrusionOk="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7179754" y="4647768"/>
              <a:ext cx="6750" cy="6474"/>
            </a:xfrm>
            <a:custGeom>
              <a:avLst/>
              <a:gdLst/>
              <a:ahLst/>
              <a:cxnLst/>
              <a:rect l="l" t="t" r="r" b="b"/>
              <a:pathLst>
                <a:path w="196" h="188" extrusionOk="0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7163637" y="4640088"/>
              <a:ext cx="9091" cy="4236"/>
            </a:xfrm>
            <a:custGeom>
              <a:avLst/>
              <a:gdLst/>
              <a:ahLst/>
              <a:cxnLst/>
              <a:rect l="l" t="t" r="r" b="b"/>
              <a:pathLst>
                <a:path w="264" h="123" extrusionOk="0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7151826" y="4637712"/>
              <a:ext cx="4752" cy="2479"/>
            </a:xfrm>
            <a:custGeom>
              <a:avLst/>
              <a:gdLst/>
              <a:ahLst/>
              <a:cxnLst/>
              <a:rect l="l" t="t" r="r" b="b"/>
              <a:pathLst>
                <a:path w="138" h="72" extrusionOk="0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7145903" y="4537881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7145903" y="4547730"/>
              <a:ext cx="156346" cy="4993"/>
            </a:xfrm>
            <a:custGeom>
              <a:avLst/>
              <a:gdLst/>
              <a:ahLst/>
              <a:cxnLst/>
              <a:rect l="l" t="t" r="r" b="b"/>
              <a:pathLst>
                <a:path w="4540" h="145" extrusionOk="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6842002" y="2088150"/>
              <a:ext cx="885044" cy="807112"/>
            </a:xfrm>
            <a:custGeom>
              <a:avLst/>
              <a:gdLst/>
              <a:ahLst/>
              <a:cxnLst/>
              <a:rect l="l" t="t" r="r" b="b"/>
              <a:pathLst>
                <a:path w="25700" h="23437" extrusionOk="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7623052" y="2283404"/>
              <a:ext cx="72870" cy="211067"/>
            </a:xfrm>
            <a:custGeom>
              <a:avLst/>
              <a:gdLst/>
              <a:ahLst/>
              <a:cxnLst/>
              <a:rect l="l" t="t" r="r" b="b"/>
              <a:pathLst>
                <a:path w="2116" h="6129" extrusionOk="0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6851438" y="2455069"/>
              <a:ext cx="207520" cy="54893"/>
            </a:xfrm>
            <a:custGeom>
              <a:avLst/>
              <a:gdLst/>
              <a:ahLst/>
              <a:cxnLst/>
              <a:rect l="l" t="t" r="r" b="b"/>
              <a:pathLst>
                <a:path w="6026" h="1594" extrusionOk="0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7272284" y="2168456"/>
              <a:ext cx="18149" cy="711823"/>
            </a:xfrm>
            <a:custGeom>
              <a:avLst/>
              <a:gdLst/>
              <a:ahLst/>
              <a:cxnLst/>
              <a:rect l="l" t="t" r="r" b="b"/>
              <a:pathLst>
                <a:path w="527" h="20670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7291982" y="2291531"/>
              <a:ext cx="23004" cy="21523"/>
            </a:xfrm>
            <a:custGeom>
              <a:avLst/>
              <a:gdLst/>
              <a:ahLst/>
              <a:cxnLst/>
              <a:rect l="l" t="t" r="r" b="b"/>
              <a:pathLst>
                <a:path w="668" h="625" extrusionOk="0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7301004" y="2485993"/>
              <a:ext cx="23039" cy="21868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7301004" y="2638753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7310061" y="2774191"/>
              <a:ext cx="23039" cy="21833"/>
            </a:xfrm>
            <a:custGeom>
              <a:avLst/>
              <a:gdLst/>
              <a:ahLst/>
              <a:cxnLst/>
              <a:rect l="l" t="t" r="r" b="b"/>
              <a:pathLst>
                <a:path w="669" h="634" extrusionOk="0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7400628" y="2156644"/>
              <a:ext cx="48075" cy="385459"/>
            </a:xfrm>
            <a:custGeom>
              <a:avLst/>
              <a:gdLst/>
              <a:ahLst/>
              <a:cxnLst/>
              <a:rect l="l" t="t" r="r" b="b"/>
              <a:pathLst>
                <a:path w="1396" h="11193" extrusionOk="0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7419912" y="2574322"/>
              <a:ext cx="57889" cy="318168"/>
            </a:xfrm>
            <a:custGeom>
              <a:avLst/>
              <a:gdLst/>
              <a:ahLst/>
              <a:cxnLst/>
              <a:rect l="l" t="t" r="r" b="b"/>
              <a:pathLst>
                <a:path w="1681" h="9239" extrusionOk="0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7419534" y="2539301"/>
              <a:ext cx="29547" cy="5166"/>
            </a:xfrm>
            <a:custGeom>
              <a:avLst/>
              <a:gdLst/>
              <a:ahLst/>
              <a:cxnLst/>
              <a:rect l="l" t="t" r="r" b="b"/>
              <a:pathLst>
                <a:path w="858" h="150" extrusionOk="0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7421083" y="2571085"/>
              <a:ext cx="27998" cy="4959"/>
            </a:xfrm>
            <a:custGeom>
              <a:avLst/>
              <a:gdLst/>
              <a:ahLst/>
              <a:cxnLst/>
              <a:rect l="l" t="t" r="r" b="b"/>
              <a:pathLst>
                <a:path w="813" h="144" extrusionOk="0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7427798" y="2539679"/>
              <a:ext cx="6715" cy="35092"/>
            </a:xfrm>
            <a:custGeom>
              <a:avLst/>
              <a:gdLst/>
              <a:ahLst/>
              <a:cxnLst/>
              <a:rect l="l" t="t" r="r" b="b"/>
              <a:pathLst>
                <a:path w="195" h="1019" extrusionOk="0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7436442" y="2543226"/>
              <a:ext cx="6715" cy="31924"/>
            </a:xfrm>
            <a:custGeom>
              <a:avLst/>
              <a:gdLst/>
              <a:ahLst/>
              <a:cxnLst/>
              <a:rect l="l" t="t" r="r" b="b"/>
              <a:pathLst>
                <a:path w="195" h="927" extrusionOk="0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7127789" y="2574736"/>
              <a:ext cx="37227" cy="300605"/>
            </a:xfrm>
            <a:custGeom>
              <a:avLst/>
              <a:gdLst/>
              <a:ahLst/>
              <a:cxnLst/>
              <a:rect l="l" t="t" r="r" b="b"/>
              <a:pathLst>
                <a:path w="1081" h="8729" extrusionOk="0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7120730" y="2155473"/>
              <a:ext cx="33887" cy="386630"/>
            </a:xfrm>
            <a:custGeom>
              <a:avLst/>
              <a:gdLst/>
              <a:ahLst/>
              <a:cxnLst/>
              <a:rect l="l" t="t" r="r" b="b"/>
              <a:pathLst>
                <a:path w="984" h="11227" extrusionOk="0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7125034" y="2540024"/>
              <a:ext cx="29169" cy="4821"/>
            </a:xfrm>
            <a:custGeom>
              <a:avLst/>
              <a:gdLst/>
              <a:ahLst/>
              <a:cxnLst/>
              <a:rect l="l" t="t" r="r" b="b"/>
              <a:pathLst>
                <a:path w="847" h="140" extrusionOk="0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7127410" y="2573909"/>
              <a:ext cx="31545" cy="4787"/>
            </a:xfrm>
            <a:custGeom>
              <a:avLst/>
              <a:gdLst/>
              <a:ahLst/>
              <a:cxnLst/>
              <a:rect l="l" t="t" r="r" b="b"/>
              <a:pathLst>
                <a:path w="916" h="139" extrusionOk="0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7134883" y="2544018"/>
              <a:ext cx="5958" cy="33887"/>
            </a:xfrm>
            <a:custGeom>
              <a:avLst/>
              <a:gdLst/>
              <a:ahLst/>
              <a:cxnLst/>
              <a:rect l="l" t="t" r="r" b="b"/>
              <a:pathLst>
                <a:path w="173" h="984" extrusionOk="0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7143561" y="2544018"/>
              <a:ext cx="5923" cy="33887"/>
            </a:xfrm>
            <a:custGeom>
              <a:avLst/>
              <a:gdLst/>
              <a:ahLst/>
              <a:cxnLst/>
              <a:rect l="l" t="t" r="r" b="b"/>
              <a:pathLst>
                <a:path w="172" h="984" extrusionOk="0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7190016" y="2120762"/>
              <a:ext cx="158275" cy="68221"/>
            </a:xfrm>
            <a:custGeom>
              <a:avLst/>
              <a:gdLst/>
              <a:ahLst/>
              <a:cxnLst/>
              <a:rect l="l" t="t" r="r" b="b"/>
              <a:pathLst>
                <a:path w="4596" h="1981" extrusionOk="0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7278173" y="2139254"/>
              <a:ext cx="7886" cy="27274"/>
            </a:xfrm>
            <a:custGeom>
              <a:avLst/>
              <a:gdLst/>
              <a:ahLst/>
              <a:cxnLst/>
              <a:rect l="l" t="t" r="r" b="b"/>
              <a:pathLst>
                <a:path w="229" h="792" extrusionOk="0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7283682" y="2142078"/>
              <a:ext cx="37468" cy="11468"/>
            </a:xfrm>
            <a:custGeom>
              <a:avLst/>
              <a:gdLst/>
              <a:ahLst/>
              <a:cxnLst/>
              <a:rect l="l" t="t" r="r" b="b"/>
              <a:pathLst>
                <a:path w="1088" h="333" extrusionOk="0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282512" y="2155026"/>
              <a:ext cx="40602" cy="9298"/>
            </a:xfrm>
            <a:custGeom>
              <a:avLst/>
              <a:gdLst/>
              <a:ahLst/>
              <a:cxnLst/>
              <a:rect l="l" t="t" r="r" b="b"/>
              <a:pathLst>
                <a:path w="1179" h="270" extrusionOk="0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249866" y="2142835"/>
              <a:ext cx="5923" cy="24072"/>
            </a:xfrm>
            <a:custGeom>
              <a:avLst/>
              <a:gdLst/>
              <a:ahLst/>
              <a:cxnLst/>
              <a:rect l="l" t="t" r="r" b="b"/>
              <a:pathLst>
                <a:path w="172" h="699" extrusionOk="0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7205753" y="2145762"/>
              <a:ext cx="46491" cy="7025"/>
            </a:xfrm>
            <a:custGeom>
              <a:avLst/>
              <a:gdLst/>
              <a:ahLst/>
              <a:cxnLst/>
              <a:rect l="l" t="t" r="r" b="b"/>
              <a:pathLst>
                <a:path w="1350" h="204" extrusionOk="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215602" y="2153545"/>
              <a:ext cx="38604" cy="14257"/>
            </a:xfrm>
            <a:custGeom>
              <a:avLst/>
              <a:gdLst/>
              <a:ahLst/>
              <a:cxnLst/>
              <a:rect l="l" t="t" r="r" b="b"/>
              <a:pathLst>
                <a:path w="1121" h="414" extrusionOk="0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7083332" y="2866446"/>
              <a:ext cx="595665" cy="1605889"/>
            </a:xfrm>
            <a:custGeom>
              <a:avLst/>
              <a:gdLst/>
              <a:ahLst/>
              <a:cxnLst/>
              <a:rect l="l" t="t" r="r" b="b"/>
              <a:pathLst>
                <a:path w="17297" h="46632" extrusionOk="0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7100653" y="4450207"/>
              <a:ext cx="239375" cy="54377"/>
            </a:xfrm>
            <a:custGeom>
              <a:avLst/>
              <a:gdLst/>
              <a:ahLst/>
              <a:cxnLst/>
              <a:rect l="l" t="t" r="r" b="b"/>
              <a:pathLst>
                <a:path w="6951" h="1579" extrusionOk="0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7438405" y="4450207"/>
              <a:ext cx="243335" cy="54377"/>
            </a:xfrm>
            <a:custGeom>
              <a:avLst/>
              <a:gdLst/>
              <a:ahLst/>
              <a:cxnLst/>
              <a:rect l="l" t="t" r="r" b="b"/>
              <a:pathLst>
                <a:path w="7066" h="1579" extrusionOk="0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7310061" y="2893616"/>
              <a:ext cx="21696" cy="170913"/>
            </a:xfrm>
            <a:custGeom>
              <a:avLst/>
              <a:gdLst/>
              <a:ahLst/>
              <a:cxnLst/>
              <a:rect l="l" t="t" r="r" b="b"/>
              <a:pathLst>
                <a:path w="630" h="4963" extrusionOk="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7275039" y="2888485"/>
              <a:ext cx="24451" cy="32716"/>
            </a:xfrm>
            <a:custGeom>
              <a:avLst/>
              <a:gdLst/>
              <a:ahLst/>
              <a:cxnLst/>
              <a:rect l="l" t="t" r="r" b="b"/>
              <a:pathLst>
                <a:path w="710" h="950" extrusionOk="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7214018" y="2968790"/>
              <a:ext cx="4752" cy="1489009"/>
            </a:xfrm>
            <a:custGeom>
              <a:avLst/>
              <a:gdLst/>
              <a:ahLst/>
              <a:cxnLst/>
              <a:rect l="l" t="t" r="r" b="b"/>
              <a:pathLst>
                <a:path w="138" h="43238" extrusionOk="0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7469122" y="3019997"/>
              <a:ext cx="85853" cy="1446823"/>
            </a:xfrm>
            <a:custGeom>
              <a:avLst/>
              <a:gdLst/>
              <a:ahLst/>
              <a:cxnLst/>
              <a:rect l="l" t="t" r="r" b="b"/>
              <a:pathLst>
                <a:path w="2493" h="42013" extrusionOk="0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59" name="Google Shape;2877;p44"/>
          <p:cNvSpPr/>
          <p:nvPr/>
        </p:nvSpPr>
        <p:spPr>
          <a:xfrm>
            <a:off x="477416" y="2993101"/>
            <a:ext cx="6940389" cy="2955019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133" b="1" dirty="0">
                <a:solidFill>
                  <a:schemeClr val="accent6">
                    <a:lumMod val="75000"/>
                  </a:schemeClr>
                </a:solidFill>
              </a:rPr>
              <a:t>Further Information: </a:t>
            </a:r>
          </a:p>
          <a:p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Senthil Kumar – 98409 74406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Srinivasan – 7010888841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Kumarasamy - 8925533489</a:t>
            </a:r>
          </a:p>
          <a:p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www.pantechelearning.com | training@pantechmail.com</a:t>
            </a:r>
            <a:endParaRPr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Correlation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some statistical relationships involving dependence between two data sets.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 dependent phenomena include correlation between the price of the product and the supplied quantity.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iris dataset.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establish the relationship between length and width of  sepals and petals of  three species of iris flower.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sns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sns.load_dataset('iris')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#without regression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sns.pairplot(df, kind="scatter")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1287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-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56" y="1447800"/>
            <a:ext cx="6413755" cy="4800600"/>
          </a:xfrm>
        </p:spPr>
      </p:pic>
    </p:spTree>
    <p:extLst>
      <p:ext uri="{BB962C8B-B14F-4D97-AF65-F5344CB8AC3E}">
        <p14:creationId xmlns:p14="http://schemas.microsoft.com/office/powerpoint/2010/main" val="32683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Chi – Square - Test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statistical method to find if two categorical variables have significant correlation between them.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these variables should be from same population and they should be categorical like Yes/No , Male/Female , Red/Green.etc.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eg , we can build a data set with observations on people’s ice – cream buying pattern and try to correlate the gender of a person with the flavour of  ice – cream they prefer.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Chi – Square -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scipy import stats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np.linspace(0, 10, 100)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fig,ax = plt.subplots(1,1)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linestyles = [':', '--', '-.', '-']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deg_of_freedom = [1, 4, 7, 6]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df, ls in zip(deg_of_freedom, linestyles):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ax.plot(x, stats.chi2.pdf(x, df), linestyle=ls)</a:t>
            </a:r>
          </a:p>
        </p:txBody>
      </p:sp>
    </p:spTree>
    <p:extLst>
      <p:ext uri="{BB962C8B-B14F-4D97-AF65-F5344CB8AC3E}">
        <p14:creationId xmlns:p14="http://schemas.microsoft.com/office/powerpoint/2010/main" val="26100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Chi – Square -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plt.xlim(0, 10)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plt.ylim(0, 0.4)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plt.xlabel('Value')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plt.ylabel('Frequency')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plt.title('Chi-Square Distribution') plt.legend()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4146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– Square – Distribution - Output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51" y="1447800"/>
            <a:ext cx="6798165" cy="4800600"/>
          </a:xfrm>
        </p:spPr>
      </p:pic>
    </p:spTree>
    <p:extLst>
      <p:ext uri="{BB962C8B-B14F-4D97-AF65-F5344CB8AC3E}">
        <p14:creationId xmlns:p14="http://schemas.microsoft.com/office/powerpoint/2010/main" val="18300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Linear Regression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linear regression , two variables are related through an equation , where exponent of both these variables is 1.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linear relationship denotes a straight line when plotted as a graph.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 – linear relationship where the exponent of any variable  is not equal to 1 creates a curve.</a:t>
            </a:r>
          </a:p>
          <a:p>
            <a:pPr marL="109728" indent="0">
              <a:buNone/>
            </a:pP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Nanum Gothic Coding</vt:lpstr>
      <vt:lpstr>Times New Roman</vt:lpstr>
      <vt:lpstr>Office Theme</vt:lpstr>
      <vt:lpstr>PowerPoint Presentation</vt:lpstr>
      <vt:lpstr>Python - Correlation</vt:lpstr>
      <vt:lpstr>Correlation - Example</vt:lpstr>
      <vt:lpstr>Correlation - Output</vt:lpstr>
      <vt:lpstr>Python – Chi – Square - Test</vt:lpstr>
      <vt:lpstr>Python – Chi – Square - Test</vt:lpstr>
      <vt:lpstr>Python – Chi – Square - Test</vt:lpstr>
      <vt:lpstr>Chi – Square – Distribution - Output</vt:lpstr>
      <vt:lpstr>Python – Linear Regression</vt:lpstr>
      <vt:lpstr>Python – Linear Regression</vt:lpstr>
      <vt:lpstr>Linear Regression - Output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2022-03-21T07:05:58Z</dcterms:created>
  <dcterms:modified xsi:type="dcterms:W3CDTF">2022-03-21T07:06:42Z</dcterms:modified>
</cp:coreProperties>
</file>