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6"/>
  </p:notesMasterIdLst>
  <p:sldIdLst>
    <p:sldId id="293" r:id="rId2"/>
    <p:sldId id="295" r:id="rId3"/>
    <p:sldId id="296" r:id="rId4"/>
    <p:sldId id="297" r:id="rId5"/>
    <p:sldId id="298" r:id="rId6"/>
    <p:sldId id="299" r:id="rId7"/>
    <p:sldId id="300" r:id="rId8"/>
    <p:sldId id="301" r:id="rId9"/>
    <p:sldId id="302" r:id="rId10"/>
    <p:sldId id="303" r:id="rId11"/>
    <p:sldId id="304" r:id="rId12"/>
    <p:sldId id="305" r:id="rId13"/>
    <p:sldId id="306" r:id="rId14"/>
    <p:sldId id="307" r:id="rId15"/>
    <p:sldId id="308" r:id="rId16"/>
    <p:sldId id="309" r:id="rId17"/>
    <p:sldId id="310" r:id="rId18"/>
    <p:sldId id="311" r:id="rId19"/>
    <p:sldId id="312" r:id="rId20"/>
    <p:sldId id="313" r:id="rId21"/>
    <p:sldId id="314" r:id="rId22"/>
    <p:sldId id="315" r:id="rId23"/>
    <p:sldId id="316" r:id="rId24"/>
    <p:sldId id="256" r:id="rId25"/>
    <p:sldId id="257" r:id="rId26"/>
    <p:sldId id="258" r:id="rId27"/>
    <p:sldId id="259" r:id="rId28"/>
    <p:sldId id="260" r:id="rId29"/>
    <p:sldId id="261" r:id="rId30"/>
    <p:sldId id="262" r:id="rId31"/>
    <p:sldId id="263" r:id="rId32"/>
    <p:sldId id="264" r:id="rId33"/>
    <p:sldId id="265" r:id="rId34"/>
    <p:sldId id="266" r:id="rId35"/>
    <p:sldId id="280" r:id="rId36"/>
    <p:sldId id="281" r:id="rId37"/>
    <p:sldId id="282" r:id="rId38"/>
    <p:sldId id="283" r:id="rId39"/>
    <p:sldId id="288" r:id="rId40"/>
    <p:sldId id="289" r:id="rId41"/>
    <p:sldId id="284" r:id="rId42"/>
    <p:sldId id="285" r:id="rId43"/>
    <p:sldId id="286" r:id="rId44"/>
    <p:sldId id="287" r:id="rId45"/>
    <p:sldId id="290" r:id="rId46"/>
    <p:sldId id="291" r:id="rId47"/>
    <p:sldId id="274" r:id="rId48"/>
    <p:sldId id="275" r:id="rId49"/>
    <p:sldId id="276" r:id="rId50"/>
    <p:sldId id="277" r:id="rId51"/>
    <p:sldId id="278" r:id="rId52"/>
    <p:sldId id="279" r:id="rId53"/>
    <p:sldId id="292" r:id="rId54"/>
    <p:sldId id="294"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756" y="7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ECF28A-6D09-4EF4-B43A-A85851556786}" type="datetimeFigureOut">
              <a:rPr lang="en-US" smtClean="0"/>
              <a:t>3/30/2022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D5736FC-8759-4989-BC73-4667DB13F1A3}"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4dfce81f19_0_45:notes"/>
          <p:cNvSpPr txBox="1">
            <a:spLocks noGrp="1"/>
          </p:cNvSpPr>
          <p:nvPr>
            <p:ph type="body" idx="1"/>
          </p:nvPr>
        </p:nvSpPr>
        <p:spPr>
          <a:xfrm>
            <a:off x="685800" y="4343400"/>
            <a:ext cx="5486400" cy="4114800"/>
          </a:xfrm>
          <a:prstGeom prst="rect">
            <a:avLst/>
          </a:prstGeom>
        </p:spPr>
        <p:txBody>
          <a:bodyPr spcFirstLastPara="1" wrap="square" lIns="91422" tIns="91422" rIns="91422" bIns="91422" anchor="t" anchorCtr="0">
            <a:noAutofit/>
          </a:bodyPr>
          <a:lstStyle/>
          <a:p>
            <a:endParaRPr dirty="0"/>
          </a:p>
        </p:txBody>
      </p:sp>
    </p:spTree>
    <p:extLst>
      <p:ext uri="{BB962C8B-B14F-4D97-AF65-F5344CB8AC3E}">
        <p14:creationId xmlns:p14="http://schemas.microsoft.com/office/powerpoint/2010/main" val="14751775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4dfce81f19_0_45:notes"/>
          <p:cNvSpPr txBox="1">
            <a:spLocks noGrp="1"/>
          </p:cNvSpPr>
          <p:nvPr>
            <p:ph type="body" idx="1"/>
          </p:nvPr>
        </p:nvSpPr>
        <p:spPr>
          <a:xfrm>
            <a:off x="685800" y="4343400"/>
            <a:ext cx="5486400" cy="4114800"/>
          </a:xfrm>
          <a:prstGeom prst="rect">
            <a:avLst/>
          </a:prstGeom>
        </p:spPr>
        <p:txBody>
          <a:bodyPr spcFirstLastPara="1" wrap="square" lIns="91422" tIns="91422" rIns="91422" bIns="91422" anchor="t" anchorCtr="0">
            <a:noAutofit/>
          </a:bodyPr>
          <a:lstStyle/>
          <a:p>
            <a:endParaRPr dirty="0"/>
          </a:p>
        </p:txBody>
      </p:sp>
    </p:spTree>
    <p:extLst>
      <p:ext uri="{BB962C8B-B14F-4D97-AF65-F5344CB8AC3E}">
        <p14:creationId xmlns:p14="http://schemas.microsoft.com/office/powerpoint/2010/main" val="10237352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e79ec7e031_0_10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e79ec7e031_0_1024:notes"/>
          <p:cNvSpPr txBox="1">
            <a:spLocks noGrp="1"/>
          </p:cNvSpPr>
          <p:nvPr>
            <p:ph type="body" idx="1"/>
          </p:nvPr>
        </p:nvSpPr>
        <p:spPr>
          <a:xfrm>
            <a:off x="685800" y="4343400"/>
            <a:ext cx="5486400" cy="4114800"/>
          </a:xfrm>
          <a:prstGeom prst="rect">
            <a:avLst/>
          </a:prstGeom>
        </p:spPr>
        <p:txBody>
          <a:bodyPr spcFirstLastPara="1" wrap="square" lIns="91422" tIns="91422" rIns="91422" bIns="91422" anchor="t" anchorCtr="0">
            <a:noAutofit/>
          </a:bodyPr>
          <a:lstStyle/>
          <a:p>
            <a:endParaRPr dirty="0"/>
          </a:p>
        </p:txBody>
      </p:sp>
    </p:spTree>
    <p:extLst>
      <p:ext uri="{BB962C8B-B14F-4D97-AF65-F5344CB8AC3E}">
        <p14:creationId xmlns:p14="http://schemas.microsoft.com/office/powerpoint/2010/main" val="15055452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5736FC-8759-4989-BC73-4667DB13F1A3}" type="slidenum">
              <a:rPr lang="en-US" smtClean="0"/>
              <a:t>50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Rectangle 7"/>
          <p:cNvSpPr/>
          <p:nvPr/>
        </p:nvSpPr>
        <p:spPr>
          <a:xfrm flipH="1">
            <a:off x="3556000" y="0"/>
            <a:ext cx="8636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Straight Connector 8"/>
          <p:cNvSpPr>
            <a:spLocks noChangeShapeType="1"/>
          </p:cNvSpPr>
          <p:nvPr/>
        </p:nvSpPr>
        <p:spPr bwMode="auto">
          <a:xfrm rot="16200000">
            <a:off x="127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p>
            <a:endParaRPr kumimoji="0" lang="en-US" sz="1800"/>
          </a:p>
        </p:txBody>
      </p:sp>
      <p:sp>
        <p:nvSpPr>
          <p:cNvPr id="12" name="Title 11"/>
          <p:cNvSpPr>
            <a:spLocks noGrp="1"/>
          </p:cNvSpPr>
          <p:nvPr>
            <p:ph type="ctrTitle"/>
          </p:nvPr>
        </p:nvSpPr>
        <p:spPr>
          <a:xfrm>
            <a:off x="4489157" y="533400"/>
            <a:ext cx="68072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4472589" y="3539864"/>
            <a:ext cx="6819704"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7828299" y="6557946"/>
            <a:ext cx="2669952" cy="226902"/>
          </a:xfrm>
        </p:spPr>
        <p:txBody>
          <a:bodyPr/>
          <a:lstStyle>
            <a:lvl1pPr>
              <a:defRPr lang="en-US" smtClean="0">
                <a:solidFill>
                  <a:srgbClr val="FFFFFF"/>
                </a:solidFill>
              </a:defRPr>
            </a:lvl1pPr>
            <a:extLst/>
          </a:lstStyle>
          <a:p>
            <a:fld id="{1D8BD707-D9CF-40AE-B4C6-C98DA3205C09}" type="datetimeFigureOut">
              <a:rPr lang="en-US" smtClean="0"/>
              <a:pPr/>
              <a:t>3/30/2022</a:t>
            </a:fld>
            <a:endParaRPr lang="en-US"/>
          </a:p>
        </p:txBody>
      </p:sp>
      <p:sp>
        <p:nvSpPr>
          <p:cNvPr id="18" name="Footer Placeholder 17"/>
          <p:cNvSpPr>
            <a:spLocks noGrp="1"/>
          </p:cNvSpPr>
          <p:nvPr>
            <p:ph type="ftr" sz="quarter" idx="11"/>
          </p:nvPr>
        </p:nvSpPr>
        <p:spPr>
          <a:xfrm>
            <a:off x="3759200" y="6557946"/>
            <a:ext cx="3903629"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10507845" y="6556248"/>
            <a:ext cx="784448" cy="228600"/>
          </a:xfrm>
        </p:spPr>
        <p:txBody>
          <a:bodyPr/>
          <a:lstStyle>
            <a:lvl1pPr>
              <a:defRPr lang="en-US" smtClean="0">
                <a:solidFill>
                  <a:srgbClr val="FFFFFF"/>
                </a:solidFill>
              </a:defRPr>
            </a:lvl1pPr>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274956"/>
            <a:ext cx="2032000" cy="5851525"/>
          </a:xfrm>
        </p:spPr>
        <p:txBody>
          <a:bodyPr vert="eaVert" ancho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3"/>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5657088" y="6557946"/>
            <a:ext cx="2669952" cy="226902"/>
          </a:xfrm>
        </p:spPr>
        <p:txBody>
          <a:bodyPr/>
          <a:lstStyle/>
          <a:p>
            <a:fld id="{1D8BD707-D9CF-40AE-B4C6-C98DA3205C09}" type="datetimeFigureOut">
              <a:rPr lang="en-US" smtClean="0"/>
              <a:pPr/>
              <a:t>3/30/2022</a:t>
            </a:fld>
            <a:endParaRPr lang="en-US"/>
          </a:p>
        </p:txBody>
      </p:sp>
      <p:sp>
        <p:nvSpPr>
          <p:cNvPr id="5" name="Footer Placeholder 4"/>
          <p:cNvSpPr>
            <a:spLocks noGrp="1"/>
          </p:cNvSpPr>
          <p:nvPr>
            <p:ph type="ftr" sz="quarter" idx="11"/>
          </p:nvPr>
        </p:nvSpPr>
        <p:spPr>
          <a:xfrm>
            <a:off x="609600" y="6556248"/>
            <a:ext cx="4876800" cy="228600"/>
          </a:xfrm>
        </p:spPr>
        <p:txBody>
          <a:bodyPr/>
          <a:lstStyle/>
          <a:p>
            <a:endParaRPr lang="en-US"/>
          </a:p>
        </p:txBody>
      </p:sp>
      <p:sp>
        <p:nvSpPr>
          <p:cNvPr id="6" name="Slide Number Placeholder 5"/>
          <p:cNvSpPr>
            <a:spLocks noGrp="1"/>
          </p:cNvSpPr>
          <p:nvPr>
            <p:ph type="sldNum" sz="quarter" idx="12"/>
          </p:nvPr>
        </p:nvSpPr>
        <p:spPr>
          <a:xfrm>
            <a:off x="8339328" y="6553200"/>
            <a:ext cx="784448" cy="228600"/>
          </a:xfrm>
        </p:spPr>
        <p:txBody>
          <a:bodyPr/>
          <a:lstStyle>
            <a:lvl1pPr>
              <a:defRPr>
                <a:solidFill>
                  <a:schemeClr val="tx2"/>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960001" y="1621004"/>
            <a:ext cx="10272000" cy="4555200"/>
          </a:xfrm>
          <a:prstGeom prst="rect">
            <a:avLst/>
          </a:prstGeom>
        </p:spPr>
        <p:txBody>
          <a:bodyPr spcFirstLastPara="1" wrap="square" lIns="91425" tIns="91425" rIns="91425" bIns="91425" anchor="t" anchorCtr="0">
            <a:noAutofit/>
          </a:bodyPr>
          <a:lstStyle>
            <a:lvl1pPr marL="413055" lvl="0" indent="-275369" rtl="0">
              <a:lnSpc>
                <a:spcPct val="100000"/>
              </a:lnSpc>
              <a:spcBef>
                <a:spcPts val="0"/>
              </a:spcBef>
              <a:spcAft>
                <a:spcPts val="0"/>
              </a:spcAft>
              <a:buClr>
                <a:srgbClr val="434343"/>
              </a:buClr>
              <a:buSzPts val="1200"/>
              <a:buAutoNum type="arabicPeriod"/>
              <a:defRPr sz="1129">
                <a:solidFill>
                  <a:srgbClr val="434343"/>
                </a:solidFill>
              </a:defRPr>
            </a:lvl1pPr>
            <a:lvl2pPr marL="826109" lvl="1" indent="-275369" rtl="0">
              <a:lnSpc>
                <a:spcPct val="115000"/>
              </a:lnSpc>
              <a:spcBef>
                <a:spcPts val="1445"/>
              </a:spcBef>
              <a:spcAft>
                <a:spcPts val="0"/>
              </a:spcAft>
              <a:buClr>
                <a:srgbClr val="434343"/>
              </a:buClr>
              <a:buSzPts val="1200"/>
              <a:buFont typeface="Roboto Condensed Light"/>
              <a:buAutoNum type="alphaLcPeriod"/>
              <a:defRPr>
                <a:solidFill>
                  <a:srgbClr val="434343"/>
                </a:solidFill>
              </a:defRPr>
            </a:lvl2pPr>
            <a:lvl3pPr marL="1239164" lvl="2" indent="-275369" rtl="0">
              <a:lnSpc>
                <a:spcPct val="115000"/>
              </a:lnSpc>
              <a:spcBef>
                <a:spcPts val="1445"/>
              </a:spcBef>
              <a:spcAft>
                <a:spcPts val="0"/>
              </a:spcAft>
              <a:buClr>
                <a:srgbClr val="434343"/>
              </a:buClr>
              <a:buSzPts val="1200"/>
              <a:buFont typeface="Roboto Condensed Light"/>
              <a:buAutoNum type="romanLcPeriod"/>
              <a:defRPr>
                <a:solidFill>
                  <a:srgbClr val="434343"/>
                </a:solidFill>
              </a:defRPr>
            </a:lvl3pPr>
            <a:lvl4pPr marL="1652219" lvl="3" indent="-275369" rtl="0">
              <a:lnSpc>
                <a:spcPct val="115000"/>
              </a:lnSpc>
              <a:spcBef>
                <a:spcPts val="1445"/>
              </a:spcBef>
              <a:spcAft>
                <a:spcPts val="0"/>
              </a:spcAft>
              <a:buClr>
                <a:srgbClr val="434343"/>
              </a:buClr>
              <a:buSzPts val="1200"/>
              <a:buFont typeface="Roboto Condensed Light"/>
              <a:buAutoNum type="arabicPeriod"/>
              <a:defRPr>
                <a:solidFill>
                  <a:srgbClr val="434343"/>
                </a:solidFill>
              </a:defRPr>
            </a:lvl4pPr>
            <a:lvl5pPr marL="2065274" lvl="4" indent="-275369" rtl="0">
              <a:lnSpc>
                <a:spcPct val="115000"/>
              </a:lnSpc>
              <a:spcBef>
                <a:spcPts val="1445"/>
              </a:spcBef>
              <a:spcAft>
                <a:spcPts val="0"/>
              </a:spcAft>
              <a:buClr>
                <a:srgbClr val="434343"/>
              </a:buClr>
              <a:buSzPts val="1200"/>
              <a:buFont typeface="Roboto Condensed Light"/>
              <a:buAutoNum type="alphaLcPeriod"/>
              <a:defRPr>
                <a:solidFill>
                  <a:srgbClr val="434343"/>
                </a:solidFill>
              </a:defRPr>
            </a:lvl5pPr>
            <a:lvl6pPr marL="2478327" lvl="5" indent="-275369" rtl="0">
              <a:lnSpc>
                <a:spcPct val="115000"/>
              </a:lnSpc>
              <a:spcBef>
                <a:spcPts val="1445"/>
              </a:spcBef>
              <a:spcAft>
                <a:spcPts val="0"/>
              </a:spcAft>
              <a:buClr>
                <a:srgbClr val="434343"/>
              </a:buClr>
              <a:buSzPts val="1200"/>
              <a:buFont typeface="Roboto Condensed Light"/>
              <a:buAutoNum type="romanLcPeriod"/>
              <a:defRPr>
                <a:solidFill>
                  <a:srgbClr val="434343"/>
                </a:solidFill>
              </a:defRPr>
            </a:lvl6pPr>
            <a:lvl7pPr marL="2891382" lvl="6" indent="-275369" rtl="0">
              <a:lnSpc>
                <a:spcPct val="115000"/>
              </a:lnSpc>
              <a:spcBef>
                <a:spcPts val="1445"/>
              </a:spcBef>
              <a:spcAft>
                <a:spcPts val="0"/>
              </a:spcAft>
              <a:buClr>
                <a:srgbClr val="434343"/>
              </a:buClr>
              <a:buSzPts val="1200"/>
              <a:buFont typeface="Roboto Condensed Light"/>
              <a:buAutoNum type="arabicPeriod"/>
              <a:defRPr>
                <a:solidFill>
                  <a:srgbClr val="434343"/>
                </a:solidFill>
              </a:defRPr>
            </a:lvl7pPr>
            <a:lvl8pPr marL="3304437" lvl="7" indent="-275369" rtl="0">
              <a:lnSpc>
                <a:spcPct val="115000"/>
              </a:lnSpc>
              <a:spcBef>
                <a:spcPts val="1445"/>
              </a:spcBef>
              <a:spcAft>
                <a:spcPts val="0"/>
              </a:spcAft>
              <a:buClr>
                <a:srgbClr val="434343"/>
              </a:buClr>
              <a:buSzPts val="1200"/>
              <a:buFont typeface="Roboto Condensed Light"/>
              <a:buAutoNum type="alphaLcPeriod"/>
              <a:defRPr>
                <a:solidFill>
                  <a:srgbClr val="434343"/>
                </a:solidFill>
              </a:defRPr>
            </a:lvl8pPr>
            <a:lvl9pPr marL="3717491" lvl="8" indent="-275369" rtl="0">
              <a:lnSpc>
                <a:spcPct val="115000"/>
              </a:lnSpc>
              <a:spcBef>
                <a:spcPts val="1445"/>
              </a:spcBef>
              <a:spcAft>
                <a:spcPts val="1445"/>
              </a:spcAft>
              <a:buClr>
                <a:srgbClr val="434343"/>
              </a:buClr>
              <a:buSzPts val="1200"/>
              <a:buFont typeface="Roboto Condensed Light"/>
              <a:buAutoNum type="romanLcPeriod"/>
              <a:defRPr>
                <a:solidFill>
                  <a:srgbClr val="434343"/>
                </a:solidFill>
              </a:defRPr>
            </a:lvl9pPr>
          </a:lstStyle>
          <a:p>
            <a:endParaRPr/>
          </a:p>
        </p:txBody>
      </p:sp>
      <p:sp>
        <p:nvSpPr>
          <p:cNvPr id="17" name="Google Shape;17;p4"/>
          <p:cNvSpPr txBox="1">
            <a:spLocks noGrp="1"/>
          </p:cNvSpPr>
          <p:nvPr>
            <p:ph type="title"/>
          </p:nvPr>
        </p:nvSpPr>
        <p:spPr>
          <a:xfrm>
            <a:off x="609600" y="548633"/>
            <a:ext cx="10984800" cy="637600"/>
          </a:xfrm>
          <a:prstGeom prst="rect">
            <a:avLst/>
          </a:prstGeom>
        </p:spPr>
        <p:txBody>
          <a:bodyPr spcFirstLastPara="1" wrap="square" lIns="0" tIns="0" rIns="0" bIns="0" anchor="ctr" anchorCtr="0">
            <a:noAutofit/>
          </a:bodyPr>
          <a:lstStyle>
            <a:lvl1pPr lvl="0" rtl="0">
              <a:spcBef>
                <a:spcPts val="0"/>
              </a:spcBef>
              <a:spcAft>
                <a:spcPts val="0"/>
              </a:spcAft>
              <a:buClr>
                <a:schemeClr val="dk1"/>
              </a:buClr>
              <a:buSzPts val="3500"/>
              <a:buFont typeface="Bebas Neue"/>
              <a:buNone/>
              <a:defRPr sz="3163">
                <a:solidFill>
                  <a:schemeClr val="dk1"/>
                </a:solidFill>
                <a:latin typeface="Bebas Neue"/>
                <a:ea typeface="Bebas Neue"/>
                <a:cs typeface="Bebas Neue"/>
                <a:sym typeface="Bebas Neue"/>
              </a:defRPr>
            </a:lvl1pPr>
            <a:lvl2pPr lvl="1" rtl="0">
              <a:spcBef>
                <a:spcPts val="0"/>
              </a:spcBef>
              <a:spcAft>
                <a:spcPts val="0"/>
              </a:spcAft>
              <a:buClr>
                <a:schemeClr val="dk1"/>
              </a:buClr>
              <a:buSzPts val="3500"/>
              <a:buFont typeface="Bebas Neue"/>
              <a:buNone/>
              <a:defRPr sz="3163">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163">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163">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163">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163">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163">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163">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163">
                <a:solidFill>
                  <a:schemeClr val="dk1"/>
                </a:solidFill>
                <a:latin typeface="Bebas Neue"/>
                <a:ea typeface="Bebas Neue"/>
                <a:cs typeface="Bebas Neue"/>
                <a:sym typeface="Bebas Neue"/>
              </a:defRPr>
            </a:lvl9pPr>
          </a:lstStyle>
          <a:p>
            <a:endParaRPr/>
          </a:p>
        </p:txBody>
      </p:sp>
    </p:spTree>
    <p:extLst>
      <p:ext uri="{BB962C8B-B14F-4D97-AF65-F5344CB8AC3E}">
        <p14:creationId xmlns:p14="http://schemas.microsoft.com/office/powerpoint/2010/main" val="73121086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960000" y="2867801"/>
            <a:ext cx="6756800" cy="1122400"/>
          </a:xfrm>
          <a:prstGeom prst="rect">
            <a:avLst/>
          </a:prstGeom>
        </p:spPr>
        <p:txBody>
          <a:bodyPr spcFirstLastPara="1" wrap="square" lIns="0" tIns="0" rIns="0" bIns="0" anchor="ctr" anchorCtr="0">
            <a:noAutofit/>
          </a:bodyPr>
          <a:lstStyle>
            <a:lvl1pPr lvl="0">
              <a:spcBef>
                <a:spcPts val="0"/>
              </a:spcBef>
              <a:spcAft>
                <a:spcPts val="0"/>
              </a:spcAft>
              <a:buSzPts val="3600"/>
              <a:buNone/>
              <a:defRPr sz="4533"/>
            </a:lvl1pPr>
            <a:lvl2pPr lvl="1" algn="ctr">
              <a:spcBef>
                <a:spcPts val="0"/>
              </a:spcBef>
              <a:spcAft>
                <a:spcPts val="0"/>
              </a:spcAft>
              <a:buSzPts val="3600"/>
              <a:buNone/>
              <a:defRPr sz="3200"/>
            </a:lvl2pPr>
            <a:lvl3pPr lvl="2" algn="ctr">
              <a:spcBef>
                <a:spcPts val="0"/>
              </a:spcBef>
              <a:spcAft>
                <a:spcPts val="0"/>
              </a:spcAft>
              <a:buSzPts val="3600"/>
              <a:buNone/>
              <a:defRPr sz="3200"/>
            </a:lvl3pPr>
            <a:lvl4pPr lvl="3" algn="ctr">
              <a:spcBef>
                <a:spcPts val="0"/>
              </a:spcBef>
              <a:spcAft>
                <a:spcPts val="0"/>
              </a:spcAft>
              <a:buSzPts val="3600"/>
              <a:buNone/>
              <a:defRPr sz="3200"/>
            </a:lvl4pPr>
            <a:lvl5pPr lvl="4" algn="ctr">
              <a:spcBef>
                <a:spcPts val="0"/>
              </a:spcBef>
              <a:spcAft>
                <a:spcPts val="0"/>
              </a:spcAft>
              <a:buSzPts val="3600"/>
              <a:buNone/>
              <a:defRPr sz="3200"/>
            </a:lvl5pPr>
            <a:lvl6pPr lvl="5" algn="ctr">
              <a:spcBef>
                <a:spcPts val="0"/>
              </a:spcBef>
              <a:spcAft>
                <a:spcPts val="0"/>
              </a:spcAft>
              <a:buSzPts val="3600"/>
              <a:buNone/>
              <a:defRPr sz="3200"/>
            </a:lvl6pPr>
            <a:lvl7pPr lvl="6" algn="ctr">
              <a:spcBef>
                <a:spcPts val="0"/>
              </a:spcBef>
              <a:spcAft>
                <a:spcPts val="0"/>
              </a:spcAft>
              <a:buSzPts val="3600"/>
              <a:buNone/>
              <a:defRPr sz="3200"/>
            </a:lvl7pPr>
            <a:lvl8pPr lvl="7" algn="ctr">
              <a:spcBef>
                <a:spcPts val="0"/>
              </a:spcBef>
              <a:spcAft>
                <a:spcPts val="0"/>
              </a:spcAft>
              <a:buSzPts val="3600"/>
              <a:buNone/>
              <a:defRPr sz="3200"/>
            </a:lvl8pPr>
            <a:lvl9pPr lvl="8" algn="ctr">
              <a:spcBef>
                <a:spcPts val="0"/>
              </a:spcBef>
              <a:spcAft>
                <a:spcPts val="0"/>
              </a:spcAft>
              <a:buSzPts val="3600"/>
              <a:buNone/>
              <a:defRPr sz="3200"/>
            </a:lvl9pPr>
          </a:lstStyle>
          <a:p>
            <a:endParaRPr/>
          </a:p>
        </p:txBody>
      </p:sp>
      <p:sp>
        <p:nvSpPr>
          <p:cNvPr id="13" name="Google Shape;13;p3"/>
          <p:cNvSpPr txBox="1">
            <a:spLocks noGrp="1"/>
          </p:cNvSpPr>
          <p:nvPr>
            <p:ph type="title" idx="2" hasCustomPrompt="1"/>
          </p:nvPr>
        </p:nvSpPr>
        <p:spPr>
          <a:xfrm>
            <a:off x="960000" y="1783768"/>
            <a:ext cx="6756800" cy="1122400"/>
          </a:xfrm>
          <a:prstGeom prst="rect">
            <a:avLst/>
          </a:prstGeom>
        </p:spPr>
        <p:txBody>
          <a:bodyPr spcFirstLastPara="1" wrap="square" lIns="0" tIns="0" rIns="0" bIns="0" anchor="b" anchorCtr="0">
            <a:noAutofit/>
          </a:bodyPr>
          <a:lstStyle>
            <a:lvl1pPr lvl="0" rtl="0">
              <a:spcBef>
                <a:spcPts val="0"/>
              </a:spcBef>
              <a:spcAft>
                <a:spcPts val="0"/>
              </a:spcAft>
              <a:buSzPts val="6000"/>
              <a:buNone/>
              <a:defRPr sz="5467"/>
            </a:lvl1pPr>
            <a:lvl2pPr lvl="1" algn="ctr" rtl="0">
              <a:spcBef>
                <a:spcPts val="0"/>
              </a:spcBef>
              <a:spcAft>
                <a:spcPts val="0"/>
              </a:spcAft>
              <a:buSzPts val="6000"/>
              <a:buNone/>
              <a:defRPr sz="5467"/>
            </a:lvl2pPr>
            <a:lvl3pPr lvl="2" algn="ctr" rtl="0">
              <a:spcBef>
                <a:spcPts val="0"/>
              </a:spcBef>
              <a:spcAft>
                <a:spcPts val="0"/>
              </a:spcAft>
              <a:buSzPts val="6000"/>
              <a:buNone/>
              <a:defRPr sz="5467"/>
            </a:lvl3pPr>
            <a:lvl4pPr lvl="3" algn="ctr" rtl="0">
              <a:spcBef>
                <a:spcPts val="0"/>
              </a:spcBef>
              <a:spcAft>
                <a:spcPts val="0"/>
              </a:spcAft>
              <a:buSzPts val="6000"/>
              <a:buNone/>
              <a:defRPr sz="5467"/>
            </a:lvl4pPr>
            <a:lvl5pPr lvl="4" algn="ctr" rtl="0">
              <a:spcBef>
                <a:spcPts val="0"/>
              </a:spcBef>
              <a:spcAft>
                <a:spcPts val="0"/>
              </a:spcAft>
              <a:buSzPts val="6000"/>
              <a:buNone/>
              <a:defRPr sz="5467"/>
            </a:lvl5pPr>
            <a:lvl6pPr lvl="5" algn="ctr" rtl="0">
              <a:spcBef>
                <a:spcPts val="0"/>
              </a:spcBef>
              <a:spcAft>
                <a:spcPts val="0"/>
              </a:spcAft>
              <a:buSzPts val="6000"/>
              <a:buNone/>
              <a:defRPr sz="5467"/>
            </a:lvl6pPr>
            <a:lvl7pPr lvl="6" algn="ctr" rtl="0">
              <a:spcBef>
                <a:spcPts val="0"/>
              </a:spcBef>
              <a:spcAft>
                <a:spcPts val="0"/>
              </a:spcAft>
              <a:buSzPts val="6000"/>
              <a:buNone/>
              <a:defRPr sz="5467"/>
            </a:lvl7pPr>
            <a:lvl8pPr lvl="7" algn="ctr" rtl="0">
              <a:spcBef>
                <a:spcPts val="0"/>
              </a:spcBef>
              <a:spcAft>
                <a:spcPts val="0"/>
              </a:spcAft>
              <a:buSzPts val="6000"/>
              <a:buNone/>
              <a:defRPr sz="5467"/>
            </a:lvl8pPr>
            <a:lvl9pPr lvl="8" algn="ctr" rtl="0">
              <a:spcBef>
                <a:spcPts val="0"/>
              </a:spcBef>
              <a:spcAft>
                <a:spcPts val="0"/>
              </a:spcAft>
              <a:buSzPts val="6000"/>
              <a:buNone/>
              <a:defRPr sz="5467"/>
            </a:lvl9pPr>
          </a:lstStyle>
          <a:p>
            <a:r>
              <a:t>xx%</a:t>
            </a:r>
          </a:p>
        </p:txBody>
      </p:sp>
      <p:sp>
        <p:nvSpPr>
          <p:cNvPr id="14" name="Google Shape;14;p3"/>
          <p:cNvSpPr txBox="1">
            <a:spLocks noGrp="1"/>
          </p:cNvSpPr>
          <p:nvPr>
            <p:ph type="subTitle" idx="1"/>
          </p:nvPr>
        </p:nvSpPr>
        <p:spPr>
          <a:xfrm>
            <a:off x="960000" y="3871435"/>
            <a:ext cx="6756800" cy="951200"/>
          </a:xfrm>
          <a:prstGeom prst="rect">
            <a:avLst/>
          </a:prstGeom>
        </p:spPr>
        <p:txBody>
          <a:bodyPr spcFirstLastPara="1" wrap="square" lIns="61950" tIns="61950" rIns="61950" bIns="61950"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extLst>
      <p:ext uri="{BB962C8B-B14F-4D97-AF65-F5344CB8AC3E}">
        <p14:creationId xmlns:p14="http://schemas.microsoft.com/office/powerpoint/2010/main" val="266667628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63"/>
        <p:cNvGrpSpPr/>
        <p:nvPr/>
      </p:nvGrpSpPr>
      <p:grpSpPr>
        <a:xfrm>
          <a:off x="0" y="0"/>
          <a:ext cx="0" cy="0"/>
          <a:chOff x="0" y="0"/>
          <a:chExt cx="0" cy="0"/>
        </a:xfrm>
      </p:grpSpPr>
      <p:sp>
        <p:nvSpPr>
          <p:cNvPr id="64" name="Google Shape;64;p15"/>
          <p:cNvSpPr txBox="1">
            <a:spLocks noGrp="1"/>
          </p:cNvSpPr>
          <p:nvPr>
            <p:ph type="title"/>
          </p:nvPr>
        </p:nvSpPr>
        <p:spPr>
          <a:xfrm>
            <a:off x="4743201" y="4133719"/>
            <a:ext cx="5813600" cy="709200"/>
          </a:xfrm>
          <a:prstGeom prst="rect">
            <a:avLst/>
          </a:prstGeom>
        </p:spPr>
        <p:txBody>
          <a:bodyPr spcFirstLastPara="1" wrap="square" lIns="0" tIns="0" rIns="0" bIns="0" anchor="ctr" anchorCtr="0">
            <a:noAutofit/>
          </a:bodyPr>
          <a:lstStyle>
            <a:lvl1pPr lvl="0" algn="r" rtl="0">
              <a:spcBef>
                <a:spcPts val="0"/>
              </a:spcBef>
              <a:spcAft>
                <a:spcPts val="0"/>
              </a:spcAft>
              <a:buSzPts val="3000"/>
              <a:buNone/>
              <a:defRPr/>
            </a:lvl1pPr>
            <a:lvl2pPr lvl="1" algn="ctr" rtl="0">
              <a:spcBef>
                <a:spcPts val="0"/>
              </a:spcBef>
              <a:spcAft>
                <a:spcPts val="0"/>
              </a:spcAft>
              <a:buSzPts val="3000"/>
              <a:buNone/>
              <a:defRPr sz="2667"/>
            </a:lvl2pPr>
            <a:lvl3pPr lvl="2" algn="ctr" rtl="0">
              <a:spcBef>
                <a:spcPts val="0"/>
              </a:spcBef>
              <a:spcAft>
                <a:spcPts val="0"/>
              </a:spcAft>
              <a:buSzPts val="3000"/>
              <a:buNone/>
              <a:defRPr sz="2667"/>
            </a:lvl3pPr>
            <a:lvl4pPr lvl="3" algn="ctr" rtl="0">
              <a:spcBef>
                <a:spcPts val="0"/>
              </a:spcBef>
              <a:spcAft>
                <a:spcPts val="0"/>
              </a:spcAft>
              <a:buSzPts val="3000"/>
              <a:buNone/>
              <a:defRPr sz="2667"/>
            </a:lvl4pPr>
            <a:lvl5pPr lvl="4" algn="ctr" rtl="0">
              <a:spcBef>
                <a:spcPts val="0"/>
              </a:spcBef>
              <a:spcAft>
                <a:spcPts val="0"/>
              </a:spcAft>
              <a:buSzPts val="3000"/>
              <a:buNone/>
              <a:defRPr sz="2667"/>
            </a:lvl5pPr>
            <a:lvl6pPr lvl="5" algn="ctr" rtl="0">
              <a:spcBef>
                <a:spcPts val="0"/>
              </a:spcBef>
              <a:spcAft>
                <a:spcPts val="0"/>
              </a:spcAft>
              <a:buSzPts val="3000"/>
              <a:buNone/>
              <a:defRPr sz="2667"/>
            </a:lvl6pPr>
            <a:lvl7pPr lvl="6" algn="ctr" rtl="0">
              <a:spcBef>
                <a:spcPts val="0"/>
              </a:spcBef>
              <a:spcAft>
                <a:spcPts val="0"/>
              </a:spcAft>
              <a:buSzPts val="3000"/>
              <a:buNone/>
              <a:defRPr sz="2667"/>
            </a:lvl7pPr>
            <a:lvl8pPr lvl="7" algn="ctr" rtl="0">
              <a:spcBef>
                <a:spcPts val="0"/>
              </a:spcBef>
              <a:spcAft>
                <a:spcPts val="0"/>
              </a:spcAft>
              <a:buSzPts val="3000"/>
              <a:buNone/>
              <a:defRPr sz="2667"/>
            </a:lvl8pPr>
            <a:lvl9pPr lvl="8" algn="ctr" rtl="0">
              <a:spcBef>
                <a:spcPts val="0"/>
              </a:spcBef>
              <a:spcAft>
                <a:spcPts val="0"/>
              </a:spcAft>
              <a:buSzPts val="3000"/>
              <a:buNone/>
              <a:defRPr sz="2667"/>
            </a:lvl9pPr>
          </a:lstStyle>
          <a:p>
            <a:endParaRPr/>
          </a:p>
        </p:txBody>
      </p:sp>
      <p:sp>
        <p:nvSpPr>
          <p:cNvPr id="65" name="Google Shape;65;p15"/>
          <p:cNvSpPr txBox="1">
            <a:spLocks noGrp="1"/>
          </p:cNvSpPr>
          <p:nvPr>
            <p:ph type="subTitle" idx="1"/>
          </p:nvPr>
        </p:nvSpPr>
        <p:spPr>
          <a:xfrm>
            <a:off x="1635201" y="2015085"/>
            <a:ext cx="8921600" cy="1971200"/>
          </a:xfrm>
          <a:prstGeom prst="rect">
            <a:avLst/>
          </a:prstGeom>
        </p:spPr>
        <p:txBody>
          <a:bodyPr spcFirstLastPara="1" wrap="square" lIns="61950" tIns="61950" rIns="61950" bIns="61950" anchor="ctr" anchorCtr="0">
            <a:noAutofit/>
          </a:bodyPr>
          <a:lstStyle>
            <a:lvl1pPr lvl="0" algn="r" rtl="0">
              <a:lnSpc>
                <a:spcPct val="100000"/>
              </a:lnSpc>
              <a:spcBef>
                <a:spcPts val="0"/>
              </a:spcBef>
              <a:spcAft>
                <a:spcPts val="0"/>
              </a:spcAft>
              <a:buSzPts val="3000"/>
              <a:buNone/>
              <a:defRPr sz="2667"/>
            </a:lvl1pPr>
            <a:lvl2pPr lvl="1" algn="ctr" rtl="0">
              <a:lnSpc>
                <a:spcPct val="100000"/>
              </a:lnSpc>
              <a:spcBef>
                <a:spcPts val="0"/>
              </a:spcBef>
              <a:spcAft>
                <a:spcPts val="0"/>
              </a:spcAft>
              <a:buSzPts val="3000"/>
              <a:buNone/>
              <a:defRPr sz="2667"/>
            </a:lvl2pPr>
            <a:lvl3pPr lvl="2" algn="ctr" rtl="0">
              <a:lnSpc>
                <a:spcPct val="100000"/>
              </a:lnSpc>
              <a:spcBef>
                <a:spcPts val="0"/>
              </a:spcBef>
              <a:spcAft>
                <a:spcPts val="0"/>
              </a:spcAft>
              <a:buSzPts val="3000"/>
              <a:buNone/>
              <a:defRPr sz="2667"/>
            </a:lvl3pPr>
            <a:lvl4pPr lvl="3" algn="ctr" rtl="0">
              <a:lnSpc>
                <a:spcPct val="100000"/>
              </a:lnSpc>
              <a:spcBef>
                <a:spcPts val="0"/>
              </a:spcBef>
              <a:spcAft>
                <a:spcPts val="0"/>
              </a:spcAft>
              <a:buSzPts val="3000"/>
              <a:buNone/>
              <a:defRPr sz="2667"/>
            </a:lvl4pPr>
            <a:lvl5pPr lvl="4" algn="ctr" rtl="0">
              <a:lnSpc>
                <a:spcPct val="100000"/>
              </a:lnSpc>
              <a:spcBef>
                <a:spcPts val="0"/>
              </a:spcBef>
              <a:spcAft>
                <a:spcPts val="0"/>
              </a:spcAft>
              <a:buSzPts val="3000"/>
              <a:buNone/>
              <a:defRPr sz="2667"/>
            </a:lvl5pPr>
            <a:lvl6pPr lvl="5" algn="ctr" rtl="0">
              <a:lnSpc>
                <a:spcPct val="100000"/>
              </a:lnSpc>
              <a:spcBef>
                <a:spcPts val="0"/>
              </a:spcBef>
              <a:spcAft>
                <a:spcPts val="0"/>
              </a:spcAft>
              <a:buSzPts val="3000"/>
              <a:buNone/>
              <a:defRPr sz="2667"/>
            </a:lvl6pPr>
            <a:lvl7pPr lvl="6" algn="ctr" rtl="0">
              <a:lnSpc>
                <a:spcPct val="100000"/>
              </a:lnSpc>
              <a:spcBef>
                <a:spcPts val="0"/>
              </a:spcBef>
              <a:spcAft>
                <a:spcPts val="0"/>
              </a:spcAft>
              <a:buSzPts val="3000"/>
              <a:buNone/>
              <a:defRPr sz="2667"/>
            </a:lvl7pPr>
            <a:lvl8pPr lvl="7" algn="ctr" rtl="0">
              <a:lnSpc>
                <a:spcPct val="100000"/>
              </a:lnSpc>
              <a:spcBef>
                <a:spcPts val="0"/>
              </a:spcBef>
              <a:spcAft>
                <a:spcPts val="0"/>
              </a:spcAft>
              <a:buSzPts val="3000"/>
              <a:buNone/>
              <a:defRPr sz="2667"/>
            </a:lvl8pPr>
            <a:lvl9pPr lvl="8" algn="ctr" rtl="0">
              <a:lnSpc>
                <a:spcPct val="100000"/>
              </a:lnSpc>
              <a:spcBef>
                <a:spcPts val="0"/>
              </a:spcBef>
              <a:spcAft>
                <a:spcPts val="0"/>
              </a:spcAft>
              <a:buSzPts val="3000"/>
              <a:buNone/>
              <a:defRPr sz="2667"/>
            </a:lvl9pPr>
          </a:lstStyle>
          <a:p>
            <a:endParaRPr/>
          </a:p>
        </p:txBody>
      </p:sp>
    </p:spTree>
    <p:extLst>
      <p:ext uri="{BB962C8B-B14F-4D97-AF65-F5344CB8AC3E}">
        <p14:creationId xmlns:p14="http://schemas.microsoft.com/office/powerpoint/2010/main" val="32540911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40"/>
        <p:cNvGrpSpPr/>
        <p:nvPr/>
      </p:nvGrpSpPr>
      <p:grpSpPr>
        <a:xfrm>
          <a:off x="0" y="0"/>
          <a:ext cx="0" cy="0"/>
          <a:chOff x="0" y="0"/>
          <a:chExt cx="0" cy="0"/>
        </a:xfrm>
      </p:grpSpPr>
      <p:sp>
        <p:nvSpPr>
          <p:cNvPr id="41" name="Google Shape;41;p13"/>
          <p:cNvSpPr txBox="1">
            <a:spLocks noGrp="1"/>
          </p:cNvSpPr>
          <p:nvPr>
            <p:ph type="title"/>
          </p:nvPr>
        </p:nvSpPr>
        <p:spPr>
          <a:xfrm>
            <a:off x="960001" y="2243801"/>
            <a:ext cx="3074000" cy="7036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2267"/>
            </a:lvl1pPr>
            <a:lvl2pPr lvl="1" algn="ctr" rtl="0">
              <a:spcBef>
                <a:spcPts val="0"/>
              </a:spcBef>
              <a:spcAft>
                <a:spcPts val="0"/>
              </a:spcAft>
              <a:buSzPts val="2500"/>
              <a:buNone/>
              <a:defRPr sz="2267"/>
            </a:lvl2pPr>
            <a:lvl3pPr lvl="2" algn="ctr" rtl="0">
              <a:spcBef>
                <a:spcPts val="0"/>
              </a:spcBef>
              <a:spcAft>
                <a:spcPts val="0"/>
              </a:spcAft>
              <a:buSzPts val="2500"/>
              <a:buNone/>
              <a:defRPr sz="2267"/>
            </a:lvl3pPr>
            <a:lvl4pPr lvl="3" algn="ctr" rtl="0">
              <a:spcBef>
                <a:spcPts val="0"/>
              </a:spcBef>
              <a:spcAft>
                <a:spcPts val="0"/>
              </a:spcAft>
              <a:buSzPts val="2500"/>
              <a:buNone/>
              <a:defRPr sz="2267"/>
            </a:lvl4pPr>
            <a:lvl5pPr lvl="4" algn="ctr" rtl="0">
              <a:spcBef>
                <a:spcPts val="0"/>
              </a:spcBef>
              <a:spcAft>
                <a:spcPts val="0"/>
              </a:spcAft>
              <a:buSzPts val="2500"/>
              <a:buNone/>
              <a:defRPr sz="2267"/>
            </a:lvl5pPr>
            <a:lvl6pPr lvl="5" algn="ctr" rtl="0">
              <a:spcBef>
                <a:spcPts val="0"/>
              </a:spcBef>
              <a:spcAft>
                <a:spcPts val="0"/>
              </a:spcAft>
              <a:buSzPts val="2500"/>
              <a:buNone/>
              <a:defRPr sz="2267"/>
            </a:lvl6pPr>
            <a:lvl7pPr lvl="6" algn="ctr" rtl="0">
              <a:spcBef>
                <a:spcPts val="0"/>
              </a:spcBef>
              <a:spcAft>
                <a:spcPts val="0"/>
              </a:spcAft>
              <a:buSzPts val="2500"/>
              <a:buNone/>
              <a:defRPr sz="2267"/>
            </a:lvl7pPr>
            <a:lvl8pPr lvl="7" algn="ctr" rtl="0">
              <a:spcBef>
                <a:spcPts val="0"/>
              </a:spcBef>
              <a:spcAft>
                <a:spcPts val="0"/>
              </a:spcAft>
              <a:buSzPts val="2500"/>
              <a:buNone/>
              <a:defRPr sz="2267"/>
            </a:lvl8pPr>
            <a:lvl9pPr lvl="8" algn="ctr" rtl="0">
              <a:spcBef>
                <a:spcPts val="0"/>
              </a:spcBef>
              <a:spcAft>
                <a:spcPts val="0"/>
              </a:spcAft>
              <a:buSzPts val="2500"/>
              <a:buNone/>
              <a:defRPr sz="2267"/>
            </a:lvl9pPr>
          </a:lstStyle>
          <a:p>
            <a:endParaRPr/>
          </a:p>
        </p:txBody>
      </p:sp>
      <p:sp>
        <p:nvSpPr>
          <p:cNvPr id="42" name="Google Shape;42;p13"/>
          <p:cNvSpPr txBox="1">
            <a:spLocks noGrp="1"/>
          </p:cNvSpPr>
          <p:nvPr>
            <p:ph type="subTitle" idx="1"/>
          </p:nvPr>
        </p:nvSpPr>
        <p:spPr>
          <a:xfrm>
            <a:off x="960001" y="3025835"/>
            <a:ext cx="3074000" cy="6464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3" name="Google Shape;43;p13"/>
          <p:cNvSpPr txBox="1">
            <a:spLocks noGrp="1"/>
          </p:cNvSpPr>
          <p:nvPr>
            <p:ph type="title" idx="2"/>
          </p:nvPr>
        </p:nvSpPr>
        <p:spPr>
          <a:xfrm>
            <a:off x="4559027" y="2243801"/>
            <a:ext cx="3074000" cy="7036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2267"/>
            </a:lvl1pPr>
            <a:lvl2pPr lvl="1" algn="ctr" rtl="0">
              <a:spcBef>
                <a:spcPts val="0"/>
              </a:spcBef>
              <a:spcAft>
                <a:spcPts val="0"/>
              </a:spcAft>
              <a:buSzPts val="2500"/>
              <a:buNone/>
              <a:defRPr sz="2267"/>
            </a:lvl2pPr>
            <a:lvl3pPr lvl="2" algn="ctr" rtl="0">
              <a:spcBef>
                <a:spcPts val="0"/>
              </a:spcBef>
              <a:spcAft>
                <a:spcPts val="0"/>
              </a:spcAft>
              <a:buSzPts val="2500"/>
              <a:buNone/>
              <a:defRPr sz="2267"/>
            </a:lvl3pPr>
            <a:lvl4pPr lvl="3" algn="ctr" rtl="0">
              <a:spcBef>
                <a:spcPts val="0"/>
              </a:spcBef>
              <a:spcAft>
                <a:spcPts val="0"/>
              </a:spcAft>
              <a:buSzPts val="2500"/>
              <a:buNone/>
              <a:defRPr sz="2267"/>
            </a:lvl4pPr>
            <a:lvl5pPr lvl="4" algn="ctr" rtl="0">
              <a:spcBef>
                <a:spcPts val="0"/>
              </a:spcBef>
              <a:spcAft>
                <a:spcPts val="0"/>
              </a:spcAft>
              <a:buSzPts val="2500"/>
              <a:buNone/>
              <a:defRPr sz="2267"/>
            </a:lvl5pPr>
            <a:lvl6pPr lvl="5" algn="ctr" rtl="0">
              <a:spcBef>
                <a:spcPts val="0"/>
              </a:spcBef>
              <a:spcAft>
                <a:spcPts val="0"/>
              </a:spcAft>
              <a:buSzPts val="2500"/>
              <a:buNone/>
              <a:defRPr sz="2267"/>
            </a:lvl6pPr>
            <a:lvl7pPr lvl="6" algn="ctr" rtl="0">
              <a:spcBef>
                <a:spcPts val="0"/>
              </a:spcBef>
              <a:spcAft>
                <a:spcPts val="0"/>
              </a:spcAft>
              <a:buSzPts val="2500"/>
              <a:buNone/>
              <a:defRPr sz="2267"/>
            </a:lvl7pPr>
            <a:lvl8pPr lvl="7" algn="ctr" rtl="0">
              <a:spcBef>
                <a:spcPts val="0"/>
              </a:spcBef>
              <a:spcAft>
                <a:spcPts val="0"/>
              </a:spcAft>
              <a:buSzPts val="2500"/>
              <a:buNone/>
              <a:defRPr sz="2267"/>
            </a:lvl8pPr>
            <a:lvl9pPr lvl="8" algn="ctr" rtl="0">
              <a:spcBef>
                <a:spcPts val="0"/>
              </a:spcBef>
              <a:spcAft>
                <a:spcPts val="0"/>
              </a:spcAft>
              <a:buSzPts val="2500"/>
              <a:buNone/>
              <a:defRPr sz="2267"/>
            </a:lvl9pPr>
          </a:lstStyle>
          <a:p>
            <a:endParaRPr/>
          </a:p>
        </p:txBody>
      </p:sp>
      <p:sp>
        <p:nvSpPr>
          <p:cNvPr id="44" name="Google Shape;44;p13"/>
          <p:cNvSpPr txBox="1">
            <a:spLocks noGrp="1"/>
          </p:cNvSpPr>
          <p:nvPr>
            <p:ph type="subTitle" idx="3"/>
          </p:nvPr>
        </p:nvSpPr>
        <p:spPr>
          <a:xfrm>
            <a:off x="4559027" y="3025835"/>
            <a:ext cx="3074000" cy="6464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5" name="Google Shape;45;p13"/>
          <p:cNvSpPr txBox="1">
            <a:spLocks noGrp="1"/>
          </p:cNvSpPr>
          <p:nvPr>
            <p:ph type="title" idx="4"/>
          </p:nvPr>
        </p:nvSpPr>
        <p:spPr>
          <a:xfrm>
            <a:off x="960001" y="4155001"/>
            <a:ext cx="3074000" cy="7036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2267"/>
            </a:lvl1pPr>
            <a:lvl2pPr lvl="1" algn="ctr" rtl="0">
              <a:spcBef>
                <a:spcPts val="0"/>
              </a:spcBef>
              <a:spcAft>
                <a:spcPts val="0"/>
              </a:spcAft>
              <a:buSzPts val="2500"/>
              <a:buNone/>
              <a:defRPr sz="2267"/>
            </a:lvl2pPr>
            <a:lvl3pPr lvl="2" algn="ctr" rtl="0">
              <a:spcBef>
                <a:spcPts val="0"/>
              </a:spcBef>
              <a:spcAft>
                <a:spcPts val="0"/>
              </a:spcAft>
              <a:buSzPts val="2500"/>
              <a:buNone/>
              <a:defRPr sz="2267"/>
            </a:lvl3pPr>
            <a:lvl4pPr lvl="3" algn="ctr" rtl="0">
              <a:spcBef>
                <a:spcPts val="0"/>
              </a:spcBef>
              <a:spcAft>
                <a:spcPts val="0"/>
              </a:spcAft>
              <a:buSzPts val="2500"/>
              <a:buNone/>
              <a:defRPr sz="2267"/>
            </a:lvl4pPr>
            <a:lvl5pPr lvl="4" algn="ctr" rtl="0">
              <a:spcBef>
                <a:spcPts val="0"/>
              </a:spcBef>
              <a:spcAft>
                <a:spcPts val="0"/>
              </a:spcAft>
              <a:buSzPts val="2500"/>
              <a:buNone/>
              <a:defRPr sz="2267"/>
            </a:lvl5pPr>
            <a:lvl6pPr lvl="5" algn="ctr" rtl="0">
              <a:spcBef>
                <a:spcPts val="0"/>
              </a:spcBef>
              <a:spcAft>
                <a:spcPts val="0"/>
              </a:spcAft>
              <a:buSzPts val="2500"/>
              <a:buNone/>
              <a:defRPr sz="2267"/>
            </a:lvl6pPr>
            <a:lvl7pPr lvl="6" algn="ctr" rtl="0">
              <a:spcBef>
                <a:spcPts val="0"/>
              </a:spcBef>
              <a:spcAft>
                <a:spcPts val="0"/>
              </a:spcAft>
              <a:buSzPts val="2500"/>
              <a:buNone/>
              <a:defRPr sz="2267"/>
            </a:lvl7pPr>
            <a:lvl8pPr lvl="7" algn="ctr" rtl="0">
              <a:spcBef>
                <a:spcPts val="0"/>
              </a:spcBef>
              <a:spcAft>
                <a:spcPts val="0"/>
              </a:spcAft>
              <a:buSzPts val="2500"/>
              <a:buNone/>
              <a:defRPr sz="2267"/>
            </a:lvl8pPr>
            <a:lvl9pPr lvl="8" algn="ctr" rtl="0">
              <a:spcBef>
                <a:spcPts val="0"/>
              </a:spcBef>
              <a:spcAft>
                <a:spcPts val="0"/>
              </a:spcAft>
              <a:buSzPts val="2500"/>
              <a:buNone/>
              <a:defRPr sz="2267"/>
            </a:lvl9pPr>
          </a:lstStyle>
          <a:p>
            <a:endParaRPr/>
          </a:p>
        </p:txBody>
      </p:sp>
      <p:sp>
        <p:nvSpPr>
          <p:cNvPr id="46" name="Google Shape;46;p13"/>
          <p:cNvSpPr txBox="1">
            <a:spLocks noGrp="1"/>
          </p:cNvSpPr>
          <p:nvPr>
            <p:ph type="subTitle" idx="5"/>
          </p:nvPr>
        </p:nvSpPr>
        <p:spPr>
          <a:xfrm>
            <a:off x="960001" y="4937035"/>
            <a:ext cx="3074000" cy="6464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7" name="Google Shape;47;p13"/>
          <p:cNvSpPr txBox="1">
            <a:spLocks noGrp="1"/>
          </p:cNvSpPr>
          <p:nvPr>
            <p:ph type="title" idx="6"/>
          </p:nvPr>
        </p:nvSpPr>
        <p:spPr>
          <a:xfrm>
            <a:off x="4559027" y="4155001"/>
            <a:ext cx="3074000" cy="7036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2267"/>
            </a:lvl1pPr>
            <a:lvl2pPr lvl="1" algn="ctr" rtl="0">
              <a:spcBef>
                <a:spcPts val="0"/>
              </a:spcBef>
              <a:spcAft>
                <a:spcPts val="0"/>
              </a:spcAft>
              <a:buSzPts val="2500"/>
              <a:buNone/>
              <a:defRPr sz="2267"/>
            </a:lvl2pPr>
            <a:lvl3pPr lvl="2" algn="ctr" rtl="0">
              <a:spcBef>
                <a:spcPts val="0"/>
              </a:spcBef>
              <a:spcAft>
                <a:spcPts val="0"/>
              </a:spcAft>
              <a:buSzPts val="2500"/>
              <a:buNone/>
              <a:defRPr sz="2267"/>
            </a:lvl3pPr>
            <a:lvl4pPr lvl="3" algn="ctr" rtl="0">
              <a:spcBef>
                <a:spcPts val="0"/>
              </a:spcBef>
              <a:spcAft>
                <a:spcPts val="0"/>
              </a:spcAft>
              <a:buSzPts val="2500"/>
              <a:buNone/>
              <a:defRPr sz="2267"/>
            </a:lvl4pPr>
            <a:lvl5pPr lvl="4" algn="ctr" rtl="0">
              <a:spcBef>
                <a:spcPts val="0"/>
              </a:spcBef>
              <a:spcAft>
                <a:spcPts val="0"/>
              </a:spcAft>
              <a:buSzPts val="2500"/>
              <a:buNone/>
              <a:defRPr sz="2267"/>
            </a:lvl5pPr>
            <a:lvl6pPr lvl="5" algn="ctr" rtl="0">
              <a:spcBef>
                <a:spcPts val="0"/>
              </a:spcBef>
              <a:spcAft>
                <a:spcPts val="0"/>
              </a:spcAft>
              <a:buSzPts val="2500"/>
              <a:buNone/>
              <a:defRPr sz="2267"/>
            </a:lvl6pPr>
            <a:lvl7pPr lvl="6" algn="ctr" rtl="0">
              <a:spcBef>
                <a:spcPts val="0"/>
              </a:spcBef>
              <a:spcAft>
                <a:spcPts val="0"/>
              </a:spcAft>
              <a:buSzPts val="2500"/>
              <a:buNone/>
              <a:defRPr sz="2267"/>
            </a:lvl7pPr>
            <a:lvl8pPr lvl="7" algn="ctr" rtl="0">
              <a:spcBef>
                <a:spcPts val="0"/>
              </a:spcBef>
              <a:spcAft>
                <a:spcPts val="0"/>
              </a:spcAft>
              <a:buSzPts val="2500"/>
              <a:buNone/>
              <a:defRPr sz="2267"/>
            </a:lvl8pPr>
            <a:lvl9pPr lvl="8" algn="ctr" rtl="0">
              <a:spcBef>
                <a:spcPts val="0"/>
              </a:spcBef>
              <a:spcAft>
                <a:spcPts val="0"/>
              </a:spcAft>
              <a:buSzPts val="2500"/>
              <a:buNone/>
              <a:defRPr sz="2267"/>
            </a:lvl9pPr>
          </a:lstStyle>
          <a:p>
            <a:endParaRPr/>
          </a:p>
        </p:txBody>
      </p:sp>
      <p:sp>
        <p:nvSpPr>
          <p:cNvPr id="48" name="Google Shape;48;p13"/>
          <p:cNvSpPr txBox="1">
            <a:spLocks noGrp="1"/>
          </p:cNvSpPr>
          <p:nvPr>
            <p:ph type="subTitle" idx="7"/>
          </p:nvPr>
        </p:nvSpPr>
        <p:spPr>
          <a:xfrm>
            <a:off x="4559027" y="4937035"/>
            <a:ext cx="3074000" cy="6464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9" name="Google Shape;49;p13"/>
          <p:cNvSpPr txBox="1">
            <a:spLocks noGrp="1"/>
          </p:cNvSpPr>
          <p:nvPr>
            <p:ph type="title" idx="8"/>
          </p:nvPr>
        </p:nvSpPr>
        <p:spPr>
          <a:xfrm>
            <a:off x="8158061" y="2243801"/>
            <a:ext cx="3074000" cy="7036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2267"/>
            </a:lvl1pPr>
            <a:lvl2pPr lvl="1" algn="ctr" rtl="0">
              <a:spcBef>
                <a:spcPts val="0"/>
              </a:spcBef>
              <a:spcAft>
                <a:spcPts val="0"/>
              </a:spcAft>
              <a:buSzPts val="2500"/>
              <a:buNone/>
              <a:defRPr sz="2267"/>
            </a:lvl2pPr>
            <a:lvl3pPr lvl="2" algn="ctr" rtl="0">
              <a:spcBef>
                <a:spcPts val="0"/>
              </a:spcBef>
              <a:spcAft>
                <a:spcPts val="0"/>
              </a:spcAft>
              <a:buSzPts val="2500"/>
              <a:buNone/>
              <a:defRPr sz="2267"/>
            </a:lvl3pPr>
            <a:lvl4pPr lvl="3" algn="ctr" rtl="0">
              <a:spcBef>
                <a:spcPts val="0"/>
              </a:spcBef>
              <a:spcAft>
                <a:spcPts val="0"/>
              </a:spcAft>
              <a:buSzPts val="2500"/>
              <a:buNone/>
              <a:defRPr sz="2267"/>
            </a:lvl4pPr>
            <a:lvl5pPr lvl="4" algn="ctr" rtl="0">
              <a:spcBef>
                <a:spcPts val="0"/>
              </a:spcBef>
              <a:spcAft>
                <a:spcPts val="0"/>
              </a:spcAft>
              <a:buSzPts val="2500"/>
              <a:buNone/>
              <a:defRPr sz="2267"/>
            </a:lvl5pPr>
            <a:lvl6pPr lvl="5" algn="ctr" rtl="0">
              <a:spcBef>
                <a:spcPts val="0"/>
              </a:spcBef>
              <a:spcAft>
                <a:spcPts val="0"/>
              </a:spcAft>
              <a:buSzPts val="2500"/>
              <a:buNone/>
              <a:defRPr sz="2267"/>
            </a:lvl6pPr>
            <a:lvl7pPr lvl="6" algn="ctr" rtl="0">
              <a:spcBef>
                <a:spcPts val="0"/>
              </a:spcBef>
              <a:spcAft>
                <a:spcPts val="0"/>
              </a:spcAft>
              <a:buSzPts val="2500"/>
              <a:buNone/>
              <a:defRPr sz="2267"/>
            </a:lvl7pPr>
            <a:lvl8pPr lvl="7" algn="ctr" rtl="0">
              <a:spcBef>
                <a:spcPts val="0"/>
              </a:spcBef>
              <a:spcAft>
                <a:spcPts val="0"/>
              </a:spcAft>
              <a:buSzPts val="2500"/>
              <a:buNone/>
              <a:defRPr sz="2267"/>
            </a:lvl8pPr>
            <a:lvl9pPr lvl="8" algn="ctr" rtl="0">
              <a:spcBef>
                <a:spcPts val="0"/>
              </a:spcBef>
              <a:spcAft>
                <a:spcPts val="0"/>
              </a:spcAft>
              <a:buSzPts val="2500"/>
              <a:buNone/>
              <a:defRPr sz="2267"/>
            </a:lvl9pPr>
          </a:lstStyle>
          <a:p>
            <a:endParaRPr/>
          </a:p>
        </p:txBody>
      </p:sp>
      <p:sp>
        <p:nvSpPr>
          <p:cNvPr id="50" name="Google Shape;50;p13"/>
          <p:cNvSpPr txBox="1">
            <a:spLocks noGrp="1"/>
          </p:cNvSpPr>
          <p:nvPr>
            <p:ph type="subTitle" idx="9"/>
          </p:nvPr>
        </p:nvSpPr>
        <p:spPr>
          <a:xfrm>
            <a:off x="8158061" y="3025835"/>
            <a:ext cx="3074000" cy="6464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1" name="Google Shape;51;p13"/>
          <p:cNvSpPr txBox="1">
            <a:spLocks noGrp="1"/>
          </p:cNvSpPr>
          <p:nvPr>
            <p:ph type="title" idx="13"/>
          </p:nvPr>
        </p:nvSpPr>
        <p:spPr>
          <a:xfrm>
            <a:off x="8158061" y="4155001"/>
            <a:ext cx="3074000" cy="7036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2267"/>
            </a:lvl1pPr>
            <a:lvl2pPr lvl="1" algn="ctr" rtl="0">
              <a:spcBef>
                <a:spcPts val="0"/>
              </a:spcBef>
              <a:spcAft>
                <a:spcPts val="0"/>
              </a:spcAft>
              <a:buSzPts val="2500"/>
              <a:buNone/>
              <a:defRPr sz="2267"/>
            </a:lvl2pPr>
            <a:lvl3pPr lvl="2" algn="ctr" rtl="0">
              <a:spcBef>
                <a:spcPts val="0"/>
              </a:spcBef>
              <a:spcAft>
                <a:spcPts val="0"/>
              </a:spcAft>
              <a:buSzPts val="2500"/>
              <a:buNone/>
              <a:defRPr sz="2267"/>
            </a:lvl3pPr>
            <a:lvl4pPr lvl="3" algn="ctr" rtl="0">
              <a:spcBef>
                <a:spcPts val="0"/>
              </a:spcBef>
              <a:spcAft>
                <a:spcPts val="0"/>
              </a:spcAft>
              <a:buSzPts val="2500"/>
              <a:buNone/>
              <a:defRPr sz="2267"/>
            </a:lvl4pPr>
            <a:lvl5pPr lvl="4" algn="ctr" rtl="0">
              <a:spcBef>
                <a:spcPts val="0"/>
              </a:spcBef>
              <a:spcAft>
                <a:spcPts val="0"/>
              </a:spcAft>
              <a:buSzPts val="2500"/>
              <a:buNone/>
              <a:defRPr sz="2267"/>
            </a:lvl5pPr>
            <a:lvl6pPr lvl="5" algn="ctr" rtl="0">
              <a:spcBef>
                <a:spcPts val="0"/>
              </a:spcBef>
              <a:spcAft>
                <a:spcPts val="0"/>
              </a:spcAft>
              <a:buSzPts val="2500"/>
              <a:buNone/>
              <a:defRPr sz="2267"/>
            </a:lvl6pPr>
            <a:lvl7pPr lvl="6" algn="ctr" rtl="0">
              <a:spcBef>
                <a:spcPts val="0"/>
              </a:spcBef>
              <a:spcAft>
                <a:spcPts val="0"/>
              </a:spcAft>
              <a:buSzPts val="2500"/>
              <a:buNone/>
              <a:defRPr sz="2267"/>
            </a:lvl7pPr>
            <a:lvl8pPr lvl="7" algn="ctr" rtl="0">
              <a:spcBef>
                <a:spcPts val="0"/>
              </a:spcBef>
              <a:spcAft>
                <a:spcPts val="0"/>
              </a:spcAft>
              <a:buSzPts val="2500"/>
              <a:buNone/>
              <a:defRPr sz="2267"/>
            </a:lvl8pPr>
            <a:lvl9pPr lvl="8" algn="ctr" rtl="0">
              <a:spcBef>
                <a:spcPts val="0"/>
              </a:spcBef>
              <a:spcAft>
                <a:spcPts val="0"/>
              </a:spcAft>
              <a:buSzPts val="2500"/>
              <a:buNone/>
              <a:defRPr sz="2267"/>
            </a:lvl9pPr>
          </a:lstStyle>
          <a:p>
            <a:endParaRPr/>
          </a:p>
        </p:txBody>
      </p:sp>
      <p:sp>
        <p:nvSpPr>
          <p:cNvPr id="52" name="Google Shape;52;p13"/>
          <p:cNvSpPr txBox="1">
            <a:spLocks noGrp="1"/>
          </p:cNvSpPr>
          <p:nvPr>
            <p:ph type="subTitle" idx="14"/>
          </p:nvPr>
        </p:nvSpPr>
        <p:spPr>
          <a:xfrm>
            <a:off x="8158061" y="4937035"/>
            <a:ext cx="3074000" cy="6464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3" name="Google Shape;53;p13"/>
          <p:cNvSpPr txBox="1">
            <a:spLocks noGrp="1"/>
          </p:cNvSpPr>
          <p:nvPr>
            <p:ph type="title" idx="15" hasCustomPrompt="1"/>
          </p:nvPr>
        </p:nvSpPr>
        <p:spPr>
          <a:xfrm>
            <a:off x="960000" y="1793044"/>
            <a:ext cx="979600" cy="5968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667">
                <a:solidFill>
                  <a:srgbClr val="101122"/>
                </a:solidFill>
              </a:defRPr>
            </a:lvl1pPr>
            <a:lvl2pPr lvl="1" rtl="0">
              <a:spcBef>
                <a:spcPts val="0"/>
              </a:spcBef>
              <a:spcAft>
                <a:spcPts val="0"/>
              </a:spcAft>
              <a:buSzPts val="3000"/>
              <a:buNone/>
              <a:defRPr sz="2667"/>
            </a:lvl2pPr>
            <a:lvl3pPr lvl="2" rtl="0">
              <a:spcBef>
                <a:spcPts val="0"/>
              </a:spcBef>
              <a:spcAft>
                <a:spcPts val="0"/>
              </a:spcAft>
              <a:buSzPts val="3000"/>
              <a:buNone/>
              <a:defRPr sz="2667"/>
            </a:lvl3pPr>
            <a:lvl4pPr lvl="3" rtl="0">
              <a:spcBef>
                <a:spcPts val="0"/>
              </a:spcBef>
              <a:spcAft>
                <a:spcPts val="0"/>
              </a:spcAft>
              <a:buSzPts val="3000"/>
              <a:buNone/>
              <a:defRPr sz="2667"/>
            </a:lvl4pPr>
            <a:lvl5pPr lvl="4" rtl="0">
              <a:spcBef>
                <a:spcPts val="0"/>
              </a:spcBef>
              <a:spcAft>
                <a:spcPts val="0"/>
              </a:spcAft>
              <a:buSzPts val="3000"/>
              <a:buNone/>
              <a:defRPr sz="2667"/>
            </a:lvl5pPr>
            <a:lvl6pPr lvl="5" rtl="0">
              <a:spcBef>
                <a:spcPts val="0"/>
              </a:spcBef>
              <a:spcAft>
                <a:spcPts val="0"/>
              </a:spcAft>
              <a:buSzPts val="3000"/>
              <a:buNone/>
              <a:defRPr sz="2667"/>
            </a:lvl6pPr>
            <a:lvl7pPr lvl="6" rtl="0">
              <a:spcBef>
                <a:spcPts val="0"/>
              </a:spcBef>
              <a:spcAft>
                <a:spcPts val="0"/>
              </a:spcAft>
              <a:buSzPts val="3000"/>
              <a:buNone/>
              <a:defRPr sz="2667"/>
            </a:lvl7pPr>
            <a:lvl8pPr lvl="7" rtl="0">
              <a:spcBef>
                <a:spcPts val="0"/>
              </a:spcBef>
              <a:spcAft>
                <a:spcPts val="0"/>
              </a:spcAft>
              <a:buSzPts val="3000"/>
              <a:buNone/>
              <a:defRPr sz="2667"/>
            </a:lvl8pPr>
            <a:lvl9pPr lvl="8" rtl="0">
              <a:spcBef>
                <a:spcPts val="0"/>
              </a:spcBef>
              <a:spcAft>
                <a:spcPts val="0"/>
              </a:spcAft>
              <a:buSzPts val="3000"/>
              <a:buNone/>
              <a:defRPr sz="2667"/>
            </a:lvl9pPr>
          </a:lstStyle>
          <a:p>
            <a:r>
              <a:t>xx%</a:t>
            </a:r>
          </a:p>
        </p:txBody>
      </p:sp>
      <p:sp>
        <p:nvSpPr>
          <p:cNvPr id="54" name="Google Shape;54;p13"/>
          <p:cNvSpPr txBox="1">
            <a:spLocks noGrp="1"/>
          </p:cNvSpPr>
          <p:nvPr>
            <p:ph type="title" idx="16" hasCustomPrompt="1"/>
          </p:nvPr>
        </p:nvSpPr>
        <p:spPr>
          <a:xfrm>
            <a:off x="960000" y="3704255"/>
            <a:ext cx="979600" cy="5968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667">
                <a:solidFill>
                  <a:srgbClr val="101122"/>
                </a:solidFill>
              </a:defRPr>
            </a:lvl1pPr>
            <a:lvl2pPr lvl="1" rtl="0">
              <a:spcBef>
                <a:spcPts val="0"/>
              </a:spcBef>
              <a:spcAft>
                <a:spcPts val="0"/>
              </a:spcAft>
              <a:buSzPts val="3000"/>
              <a:buNone/>
              <a:defRPr sz="2667"/>
            </a:lvl2pPr>
            <a:lvl3pPr lvl="2" rtl="0">
              <a:spcBef>
                <a:spcPts val="0"/>
              </a:spcBef>
              <a:spcAft>
                <a:spcPts val="0"/>
              </a:spcAft>
              <a:buSzPts val="3000"/>
              <a:buNone/>
              <a:defRPr sz="2667"/>
            </a:lvl3pPr>
            <a:lvl4pPr lvl="3" rtl="0">
              <a:spcBef>
                <a:spcPts val="0"/>
              </a:spcBef>
              <a:spcAft>
                <a:spcPts val="0"/>
              </a:spcAft>
              <a:buSzPts val="3000"/>
              <a:buNone/>
              <a:defRPr sz="2667"/>
            </a:lvl4pPr>
            <a:lvl5pPr lvl="4" rtl="0">
              <a:spcBef>
                <a:spcPts val="0"/>
              </a:spcBef>
              <a:spcAft>
                <a:spcPts val="0"/>
              </a:spcAft>
              <a:buSzPts val="3000"/>
              <a:buNone/>
              <a:defRPr sz="2667"/>
            </a:lvl5pPr>
            <a:lvl6pPr lvl="5" rtl="0">
              <a:spcBef>
                <a:spcPts val="0"/>
              </a:spcBef>
              <a:spcAft>
                <a:spcPts val="0"/>
              </a:spcAft>
              <a:buSzPts val="3000"/>
              <a:buNone/>
              <a:defRPr sz="2667"/>
            </a:lvl6pPr>
            <a:lvl7pPr lvl="6" rtl="0">
              <a:spcBef>
                <a:spcPts val="0"/>
              </a:spcBef>
              <a:spcAft>
                <a:spcPts val="0"/>
              </a:spcAft>
              <a:buSzPts val="3000"/>
              <a:buNone/>
              <a:defRPr sz="2667"/>
            </a:lvl7pPr>
            <a:lvl8pPr lvl="7" rtl="0">
              <a:spcBef>
                <a:spcPts val="0"/>
              </a:spcBef>
              <a:spcAft>
                <a:spcPts val="0"/>
              </a:spcAft>
              <a:buSzPts val="3000"/>
              <a:buNone/>
              <a:defRPr sz="2667"/>
            </a:lvl8pPr>
            <a:lvl9pPr lvl="8" rtl="0">
              <a:spcBef>
                <a:spcPts val="0"/>
              </a:spcBef>
              <a:spcAft>
                <a:spcPts val="0"/>
              </a:spcAft>
              <a:buSzPts val="3000"/>
              <a:buNone/>
              <a:defRPr sz="2667"/>
            </a:lvl9pPr>
          </a:lstStyle>
          <a:p>
            <a:r>
              <a:t>xx%</a:t>
            </a:r>
          </a:p>
        </p:txBody>
      </p:sp>
      <p:sp>
        <p:nvSpPr>
          <p:cNvPr id="55" name="Google Shape;55;p13"/>
          <p:cNvSpPr txBox="1">
            <a:spLocks noGrp="1"/>
          </p:cNvSpPr>
          <p:nvPr>
            <p:ph type="title" idx="17" hasCustomPrompt="1"/>
          </p:nvPr>
        </p:nvSpPr>
        <p:spPr>
          <a:xfrm>
            <a:off x="4559033" y="1793044"/>
            <a:ext cx="979600" cy="5968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667">
                <a:solidFill>
                  <a:srgbClr val="101122"/>
                </a:solidFill>
              </a:defRPr>
            </a:lvl1pPr>
            <a:lvl2pPr lvl="1" rtl="0">
              <a:spcBef>
                <a:spcPts val="0"/>
              </a:spcBef>
              <a:spcAft>
                <a:spcPts val="0"/>
              </a:spcAft>
              <a:buSzPts val="3000"/>
              <a:buNone/>
              <a:defRPr sz="2667"/>
            </a:lvl2pPr>
            <a:lvl3pPr lvl="2" rtl="0">
              <a:spcBef>
                <a:spcPts val="0"/>
              </a:spcBef>
              <a:spcAft>
                <a:spcPts val="0"/>
              </a:spcAft>
              <a:buSzPts val="3000"/>
              <a:buNone/>
              <a:defRPr sz="2667"/>
            </a:lvl3pPr>
            <a:lvl4pPr lvl="3" rtl="0">
              <a:spcBef>
                <a:spcPts val="0"/>
              </a:spcBef>
              <a:spcAft>
                <a:spcPts val="0"/>
              </a:spcAft>
              <a:buSzPts val="3000"/>
              <a:buNone/>
              <a:defRPr sz="2667"/>
            </a:lvl4pPr>
            <a:lvl5pPr lvl="4" rtl="0">
              <a:spcBef>
                <a:spcPts val="0"/>
              </a:spcBef>
              <a:spcAft>
                <a:spcPts val="0"/>
              </a:spcAft>
              <a:buSzPts val="3000"/>
              <a:buNone/>
              <a:defRPr sz="2667"/>
            </a:lvl5pPr>
            <a:lvl6pPr lvl="5" rtl="0">
              <a:spcBef>
                <a:spcPts val="0"/>
              </a:spcBef>
              <a:spcAft>
                <a:spcPts val="0"/>
              </a:spcAft>
              <a:buSzPts val="3000"/>
              <a:buNone/>
              <a:defRPr sz="2667"/>
            </a:lvl6pPr>
            <a:lvl7pPr lvl="6" rtl="0">
              <a:spcBef>
                <a:spcPts val="0"/>
              </a:spcBef>
              <a:spcAft>
                <a:spcPts val="0"/>
              </a:spcAft>
              <a:buSzPts val="3000"/>
              <a:buNone/>
              <a:defRPr sz="2667"/>
            </a:lvl7pPr>
            <a:lvl8pPr lvl="7" rtl="0">
              <a:spcBef>
                <a:spcPts val="0"/>
              </a:spcBef>
              <a:spcAft>
                <a:spcPts val="0"/>
              </a:spcAft>
              <a:buSzPts val="3000"/>
              <a:buNone/>
              <a:defRPr sz="2667"/>
            </a:lvl8pPr>
            <a:lvl9pPr lvl="8" rtl="0">
              <a:spcBef>
                <a:spcPts val="0"/>
              </a:spcBef>
              <a:spcAft>
                <a:spcPts val="0"/>
              </a:spcAft>
              <a:buSzPts val="3000"/>
              <a:buNone/>
              <a:defRPr sz="2667"/>
            </a:lvl9pPr>
          </a:lstStyle>
          <a:p>
            <a:r>
              <a:t>xx%</a:t>
            </a:r>
          </a:p>
        </p:txBody>
      </p:sp>
      <p:sp>
        <p:nvSpPr>
          <p:cNvPr id="56" name="Google Shape;56;p13"/>
          <p:cNvSpPr txBox="1">
            <a:spLocks noGrp="1"/>
          </p:cNvSpPr>
          <p:nvPr>
            <p:ph type="title" idx="18" hasCustomPrompt="1"/>
          </p:nvPr>
        </p:nvSpPr>
        <p:spPr>
          <a:xfrm>
            <a:off x="4559033" y="3704255"/>
            <a:ext cx="979600" cy="5968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667">
                <a:solidFill>
                  <a:srgbClr val="101122"/>
                </a:solidFill>
              </a:defRPr>
            </a:lvl1pPr>
            <a:lvl2pPr lvl="1" rtl="0">
              <a:spcBef>
                <a:spcPts val="0"/>
              </a:spcBef>
              <a:spcAft>
                <a:spcPts val="0"/>
              </a:spcAft>
              <a:buSzPts val="3000"/>
              <a:buNone/>
              <a:defRPr sz="2667"/>
            </a:lvl2pPr>
            <a:lvl3pPr lvl="2" rtl="0">
              <a:spcBef>
                <a:spcPts val="0"/>
              </a:spcBef>
              <a:spcAft>
                <a:spcPts val="0"/>
              </a:spcAft>
              <a:buSzPts val="3000"/>
              <a:buNone/>
              <a:defRPr sz="2667"/>
            </a:lvl3pPr>
            <a:lvl4pPr lvl="3" rtl="0">
              <a:spcBef>
                <a:spcPts val="0"/>
              </a:spcBef>
              <a:spcAft>
                <a:spcPts val="0"/>
              </a:spcAft>
              <a:buSzPts val="3000"/>
              <a:buNone/>
              <a:defRPr sz="2667"/>
            </a:lvl4pPr>
            <a:lvl5pPr lvl="4" rtl="0">
              <a:spcBef>
                <a:spcPts val="0"/>
              </a:spcBef>
              <a:spcAft>
                <a:spcPts val="0"/>
              </a:spcAft>
              <a:buSzPts val="3000"/>
              <a:buNone/>
              <a:defRPr sz="2667"/>
            </a:lvl5pPr>
            <a:lvl6pPr lvl="5" rtl="0">
              <a:spcBef>
                <a:spcPts val="0"/>
              </a:spcBef>
              <a:spcAft>
                <a:spcPts val="0"/>
              </a:spcAft>
              <a:buSzPts val="3000"/>
              <a:buNone/>
              <a:defRPr sz="2667"/>
            </a:lvl6pPr>
            <a:lvl7pPr lvl="6" rtl="0">
              <a:spcBef>
                <a:spcPts val="0"/>
              </a:spcBef>
              <a:spcAft>
                <a:spcPts val="0"/>
              </a:spcAft>
              <a:buSzPts val="3000"/>
              <a:buNone/>
              <a:defRPr sz="2667"/>
            </a:lvl7pPr>
            <a:lvl8pPr lvl="7" rtl="0">
              <a:spcBef>
                <a:spcPts val="0"/>
              </a:spcBef>
              <a:spcAft>
                <a:spcPts val="0"/>
              </a:spcAft>
              <a:buSzPts val="3000"/>
              <a:buNone/>
              <a:defRPr sz="2667"/>
            </a:lvl8pPr>
            <a:lvl9pPr lvl="8" rtl="0">
              <a:spcBef>
                <a:spcPts val="0"/>
              </a:spcBef>
              <a:spcAft>
                <a:spcPts val="0"/>
              </a:spcAft>
              <a:buSzPts val="3000"/>
              <a:buNone/>
              <a:defRPr sz="2667"/>
            </a:lvl9pPr>
          </a:lstStyle>
          <a:p>
            <a:r>
              <a:t>xx%</a:t>
            </a:r>
          </a:p>
        </p:txBody>
      </p:sp>
      <p:sp>
        <p:nvSpPr>
          <p:cNvPr id="57" name="Google Shape;57;p13"/>
          <p:cNvSpPr txBox="1">
            <a:spLocks noGrp="1"/>
          </p:cNvSpPr>
          <p:nvPr>
            <p:ph type="title" idx="19" hasCustomPrompt="1"/>
          </p:nvPr>
        </p:nvSpPr>
        <p:spPr>
          <a:xfrm>
            <a:off x="8158067" y="1793044"/>
            <a:ext cx="979600" cy="5968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667">
                <a:solidFill>
                  <a:srgbClr val="101122"/>
                </a:solidFill>
              </a:defRPr>
            </a:lvl1pPr>
            <a:lvl2pPr lvl="1" rtl="0">
              <a:spcBef>
                <a:spcPts val="0"/>
              </a:spcBef>
              <a:spcAft>
                <a:spcPts val="0"/>
              </a:spcAft>
              <a:buSzPts val="3000"/>
              <a:buNone/>
              <a:defRPr sz="2667"/>
            </a:lvl2pPr>
            <a:lvl3pPr lvl="2" rtl="0">
              <a:spcBef>
                <a:spcPts val="0"/>
              </a:spcBef>
              <a:spcAft>
                <a:spcPts val="0"/>
              </a:spcAft>
              <a:buSzPts val="3000"/>
              <a:buNone/>
              <a:defRPr sz="2667"/>
            </a:lvl3pPr>
            <a:lvl4pPr lvl="3" rtl="0">
              <a:spcBef>
                <a:spcPts val="0"/>
              </a:spcBef>
              <a:spcAft>
                <a:spcPts val="0"/>
              </a:spcAft>
              <a:buSzPts val="3000"/>
              <a:buNone/>
              <a:defRPr sz="2667"/>
            </a:lvl4pPr>
            <a:lvl5pPr lvl="4" rtl="0">
              <a:spcBef>
                <a:spcPts val="0"/>
              </a:spcBef>
              <a:spcAft>
                <a:spcPts val="0"/>
              </a:spcAft>
              <a:buSzPts val="3000"/>
              <a:buNone/>
              <a:defRPr sz="2667"/>
            </a:lvl5pPr>
            <a:lvl6pPr lvl="5" rtl="0">
              <a:spcBef>
                <a:spcPts val="0"/>
              </a:spcBef>
              <a:spcAft>
                <a:spcPts val="0"/>
              </a:spcAft>
              <a:buSzPts val="3000"/>
              <a:buNone/>
              <a:defRPr sz="2667"/>
            </a:lvl6pPr>
            <a:lvl7pPr lvl="6" rtl="0">
              <a:spcBef>
                <a:spcPts val="0"/>
              </a:spcBef>
              <a:spcAft>
                <a:spcPts val="0"/>
              </a:spcAft>
              <a:buSzPts val="3000"/>
              <a:buNone/>
              <a:defRPr sz="2667"/>
            </a:lvl7pPr>
            <a:lvl8pPr lvl="7" rtl="0">
              <a:spcBef>
                <a:spcPts val="0"/>
              </a:spcBef>
              <a:spcAft>
                <a:spcPts val="0"/>
              </a:spcAft>
              <a:buSzPts val="3000"/>
              <a:buNone/>
              <a:defRPr sz="2667"/>
            </a:lvl8pPr>
            <a:lvl9pPr lvl="8" rtl="0">
              <a:spcBef>
                <a:spcPts val="0"/>
              </a:spcBef>
              <a:spcAft>
                <a:spcPts val="0"/>
              </a:spcAft>
              <a:buSzPts val="3000"/>
              <a:buNone/>
              <a:defRPr sz="2667"/>
            </a:lvl9pPr>
          </a:lstStyle>
          <a:p>
            <a:r>
              <a:t>xx%</a:t>
            </a:r>
          </a:p>
        </p:txBody>
      </p:sp>
      <p:sp>
        <p:nvSpPr>
          <p:cNvPr id="58" name="Google Shape;58;p13"/>
          <p:cNvSpPr txBox="1">
            <a:spLocks noGrp="1"/>
          </p:cNvSpPr>
          <p:nvPr>
            <p:ph type="title" idx="20" hasCustomPrompt="1"/>
          </p:nvPr>
        </p:nvSpPr>
        <p:spPr>
          <a:xfrm>
            <a:off x="8158067" y="3704255"/>
            <a:ext cx="979600" cy="5968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667">
                <a:solidFill>
                  <a:srgbClr val="101122"/>
                </a:solidFill>
              </a:defRPr>
            </a:lvl1pPr>
            <a:lvl2pPr lvl="1" rtl="0">
              <a:spcBef>
                <a:spcPts val="0"/>
              </a:spcBef>
              <a:spcAft>
                <a:spcPts val="0"/>
              </a:spcAft>
              <a:buSzPts val="3000"/>
              <a:buNone/>
              <a:defRPr sz="2667"/>
            </a:lvl2pPr>
            <a:lvl3pPr lvl="2" rtl="0">
              <a:spcBef>
                <a:spcPts val="0"/>
              </a:spcBef>
              <a:spcAft>
                <a:spcPts val="0"/>
              </a:spcAft>
              <a:buSzPts val="3000"/>
              <a:buNone/>
              <a:defRPr sz="2667"/>
            </a:lvl3pPr>
            <a:lvl4pPr lvl="3" rtl="0">
              <a:spcBef>
                <a:spcPts val="0"/>
              </a:spcBef>
              <a:spcAft>
                <a:spcPts val="0"/>
              </a:spcAft>
              <a:buSzPts val="3000"/>
              <a:buNone/>
              <a:defRPr sz="2667"/>
            </a:lvl4pPr>
            <a:lvl5pPr lvl="4" rtl="0">
              <a:spcBef>
                <a:spcPts val="0"/>
              </a:spcBef>
              <a:spcAft>
                <a:spcPts val="0"/>
              </a:spcAft>
              <a:buSzPts val="3000"/>
              <a:buNone/>
              <a:defRPr sz="2667"/>
            </a:lvl5pPr>
            <a:lvl6pPr lvl="5" rtl="0">
              <a:spcBef>
                <a:spcPts val="0"/>
              </a:spcBef>
              <a:spcAft>
                <a:spcPts val="0"/>
              </a:spcAft>
              <a:buSzPts val="3000"/>
              <a:buNone/>
              <a:defRPr sz="2667"/>
            </a:lvl6pPr>
            <a:lvl7pPr lvl="6" rtl="0">
              <a:spcBef>
                <a:spcPts val="0"/>
              </a:spcBef>
              <a:spcAft>
                <a:spcPts val="0"/>
              </a:spcAft>
              <a:buSzPts val="3000"/>
              <a:buNone/>
              <a:defRPr sz="2667"/>
            </a:lvl7pPr>
            <a:lvl8pPr lvl="7" rtl="0">
              <a:spcBef>
                <a:spcPts val="0"/>
              </a:spcBef>
              <a:spcAft>
                <a:spcPts val="0"/>
              </a:spcAft>
              <a:buSzPts val="3000"/>
              <a:buNone/>
              <a:defRPr sz="2667"/>
            </a:lvl8pPr>
            <a:lvl9pPr lvl="8" rtl="0">
              <a:spcBef>
                <a:spcPts val="0"/>
              </a:spcBef>
              <a:spcAft>
                <a:spcPts val="0"/>
              </a:spcAft>
              <a:buSzPts val="3000"/>
              <a:buNone/>
              <a:defRPr sz="2667"/>
            </a:lvl9pPr>
          </a:lstStyle>
          <a:p>
            <a:r>
              <a:t>xx%</a:t>
            </a:r>
          </a:p>
        </p:txBody>
      </p:sp>
      <p:sp>
        <p:nvSpPr>
          <p:cNvPr id="59" name="Google Shape;59;p13"/>
          <p:cNvSpPr txBox="1">
            <a:spLocks noGrp="1"/>
          </p:cNvSpPr>
          <p:nvPr>
            <p:ph type="title" idx="21"/>
          </p:nvPr>
        </p:nvSpPr>
        <p:spPr>
          <a:xfrm>
            <a:off x="609600" y="548633"/>
            <a:ext cx="10984800" cy="637600"/>
          </a:xfrm>
          <a:prstGeom prst="rect">
            <a:avLst/>
          </a:prstGeom>
        </p:spPr>
        <p:txBody>
          <a:bodyPr spcFirstLastPara="1" wrap="square" lIns="0" tIns="0" rIns="0" bIns="0" anchor="ctr" anchorCtr="0">
            <a:noAutofit/>
          </a:bodyPr>
          <a:lstStyle>
            <a:lvl1pPr lvl="0"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1pPr>
            <a:lvl2pPr lvl="1"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9pPr>
          </a:lstStyle>
          <a:p>
            <a:endParaRPr/>
          </a:p>
        </p:txBody>
      </p:sp>
    </p:spTree>
    <p:extLst>
      <p:ext uri="{BB962C8B-B14F-4D97-AF65-F5344CB8AC3E}">
        <p14:creationId xmlns:p14="http://schemas.microsoft.com/office/powerpoint/2010/main" val="1084323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3090601" y="1742801"/>
            <a:ext cx="6010800" cy="3372400"/>
          </a:xfrm>
          <a:prstGeom prst="rect">
            <a:avLst/>
          </a:prstGeom>
        </p:spPr>
        <p:txBody>
          <a:bodyPr spcFirstLastPara="1" wrap="square" lIns="0" tIns="0" rIns="0" bIns="0" anchor="ctr" anchorCtr="0">
            <a:noAutofit/>
          </a:bodyPr>
          <a:lstStyle>
            <a:lvl1pPr lvl="0" algn="ctr">
              <a:lnSpc>
                <a:spcPct val="80000"/>
              </a:lnSpc>
              <a:spcBef>
                <a:spcPts val="0"/>
              </a:spcBef>
              <a:spcAft>
                <a:spcPts val="0"/>
              </a:spcAft>
              <a:buSzPts val="4800"/>
              <a:buNone/>
              <a:defRPr sz="9066"/>
            </a:lvl1pPr>
            <a:lvl2pPr lvl="1">
              <a:spcBef>
                <a:spcPts val="0"/>
              </a:spcBef>
              <a:spcAft>
                <a:spcPts val="0"/>
              </a:spcAft>
              <a:buSzPts val="4800"/>
              <a:buNone/>
              <a:defRPr sz="4400"/>
            </a:lvl2pPr>
            <a:lvl3pPr lvl="2">
              <a:spcBef>
                <a:spcPts val="0"/>
              </a:spcBef>
              <a:spcAft>
                <a:spcPts val="0"/>
              </a:spcAft>
              <a:buSzPts val="4800"/>
              <a:buNone/>
              <a:defRPr sz="4400"/>
            </a:lvl3pPr>
            <a:lvl4pPr lvl="3">
              <a:spcBef>
                <a:spcPts val="0"/>
              </a:spcBef>
              <a:spcAft>
                <a:spcPts val="0"/>
              </a:spcAft>
              <a:buSzPts val="4800"/>
              <a:buNone/>
              <a:defRPr sz="4400"/>
            </a:lvl4pPr>
            <a:lvl5pPr lvl="4">
              <a:spcBef>
                <a:spcPts val="0"/>
              </a:spcBef>
              <a:spcAft>
                <a:spcPts val="0"/>
              </a:spcAft>
              <a:buSzPts val="4800"/>
              <a:buNone/>
              <a:defRPr sz="4400"/>
            </a:lvl5pPr>
            <a:lvl6pPr lvl="5">
              <a:spcBef>
                <a:spcPts val="0"/>
              </a:spcBef>
              <a:spcAft>
                <a:spcPts val="0"/>
              </a:spcAft>
              <a:buSzPts val="4800"/>
              <a:buNone/>
              <a:defRPr sz="4400"/>
            </a:lvl6pPr>
            <a:lvl7pPr lvl="6">
              <a:spcBef>
                <a:spcPts val="0"/>
              </a:spcBef>
              <a:spcAft>
                <a:spcPts val="0"/>
              </a:spcAft>
              <a:buSzPts val="4800"/>
              <a:buNone/>
              <a:defRPr sz="4400"/>
            </a:lvl7pPr>
            <a:lvl8pPr lvl="7">
              <a:spcBef>
                <a:spcPts val="0"/>
              </a:spcBef>
              <a:spcAft>
                <a:spcPts val="0"/>
              </a:spcAft>
              <a:buSzPts val="4800"/>
              <a:buNone/>
              <a:defRPr sz="4400"/>
            </a:lvl8pPr>
            <a:lvl9pPr lvl="8">
              <a:spcBef>
                <a:spcPts val="0"/>
              </a:spcBef>
              <a:spcAft>
                <a:spcPts val="0"/>
              </a:spcAft>
              <a:buSzPts val="4800"/>
              <a:buNone/>
              <a:defRPr sz="4400"/>
            </a:lvl9pPr>
          </a:lstStyle>
          <a:p>
            <a:endParaRPr/>
          </a:p>
        </p:txBody>
      </p:sp>
    </p:spTree>
    <p:extLst>
      <p:ext uri="{BB962C8B-B14F-4D97-AF65-F5344CB8AC3E}">
        <p14:creationId xmlns:p14="http://schemas.microsoft.com/office/powerpoint/2010/main" val="1806798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22400" y="2821838"/>
            <a:ext cx="8340651"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422400" y="1905001"/>
            <a:ext cx="8340651"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298984" y="6556810"/>
            <a:ext cx="2669952" cy="226902"/>
          </a:xfrm>
        </p:spPr>
        <p:txBody>
          <a:bodyPr bIns="0" anchor="b"/>
          <a:lstStyle>
            <a:lvl1pPr>
              <a:defRPr>
                <a:solidFill>
                  <a:schemeClr val="tx2"/>
                </a:solidFill>
              </a:defRPr>
            </a:lvl1pPr>
            <a:extLst/>
          </a:lstStyle>
          <a:p>
            <a:fld id="{1D8BD707-D9CF-40AE-B4C6-C98DA3205C09}" type="datetimeFigureOut">
              <a:rPr lang="en-US" smtClean="0"/>
              <a:pPr/>
              <a:t>3/30/2022</a:t>
            </a:fld>
            <a:endParaRPr lang="en-US"/>
          </a:p>
        </p:txBody>
      </p:sp>
      <p:sp>
        <p:nvSpPr>
          <p:cNvPr id="5" name="Footer Placeholder 4"/>
          <p:cNvSpPr>
            <a:spLocks noGrp="1"/>
          </p:cNvSpPr>
          <p:nvPr>
            <p:ph type="ftr" sz="quarter" idx="11"/>
          </p:nvPr>
        </p:nvSpPr>
        <p:spPr>
          <a:xfrm>
            <a:off x="2313811" y="6556810"/>
            <a:ext cx="38608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8978603" y="6555112"/>
            <a:ext cx="784448" cy="2286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600201"/>
            <a:ext cx="469392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571744" y="1600201"/>
            <a:ext cx="469392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867400"/>
            <a:ext cx="469392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5571744" y="5867400"/>
            <a:ext cx="469392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711840"/>
            <a:ext cx="469392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5571744" y="1711840"/>
            <a:ext cx="469392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3/30/2022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3/30/2022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1D8BD707-D9CF-40AE-B4C6-C98DA3205C09}" type="datetimeFigureOut">
              <a:rPr lang="en-US" smtClean="0"/>
              <a:pPr/>
              <a:t>3/30/2022</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86384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09600" y="1497416"/>
            <a:ext cx="786384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609600" y="2133600"/>
            <a:ext cx="9652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rot="21240000">
            <a:off x="797292" y="1004669"/>
            <a:ext cx="5759369"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9" name="Rectangle 8"/>
          <p:cNvSpPr/>
          <p:nvPr/>
        </p:nvSpPr>
        <p:spPr>
          <a:xfrm rot="21420000">
            <a:off x="795609" y="998817"/>
            <a:ext cx="5759369"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2" name="Title 1"/>
          <p:cNvSpPr>
            <a:spLocks noGrp="1"/>
          </p:cNvSpPr>
          <p:nvPr>
            <p:ph type="title"/>
          </p:nvPr>
        </p:nvSpPr>
        <p:spPr>
          <a:xfrm>
            <a:off x="7185464" y="1143000"/>
            <a:ext cx="4572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7185464" y="3283634"/>
            <a:ext cx="4572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0" name="Picture Placeholder 9"/>
          <p:cNvSpPr>
            <a:spLocks noGrp="1"/>
          </p:cNvSpPr>
          <p:nvPr>
            <p:ph type="pic" idx="1"/>
          </p:nvPr>
        </p:nvSpPr>
        <p:spPr>
          <a:xfrm>
            <a:off x="884909" y="1041002"/>
            <a:ext cx="560832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p:nvSpPr>
        <p:spPr>
          <a:xfrm flipH="1">
            <a:off x="10871200" y="0"/>
            <a:ext cx="1320800" cy="6858000"/>
          </a:xfrm>
          <a:prstGeom prst="rect">
            <a:avLst/>
          </a:prstGeom>
          <a:blipFill>
            <a:blip r:embed="rId19">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 name="Title Placeholder 2"/>
          <p:cNvSpPr>
            <a:spLocks noGrp="1"/>
          </p:cNvSpPr>
          <p:nvPr>
            <p:ph type="title"/>
          </p:nvPr>
        </p:nvSpPr>
        <p:spPr>
          <a:xfrm>
            <a:off x="609600" y="320040"/>
            <a:ext cx="9652000" cy="1143000"/>
          </a:xfrm>
          <a:prstGeom prst="rect">
            <a:avLst/>
          </a:prstGeom>
        </p:spPr>
        <p:txBody>
          <a:bodyPr vert="horz" lIns="45720" tIns="0" rIns="45720" bIns="0" anchor="b" anchorCtr="0">
            <a:normAutofit/>
          </a:bodyPr>
          <a:lstStyle/>
          <a:p>
            <a:r>
              <a:rPr kumimoji="0" lang="en-US" smtClean="0"/>
              <a:t>Click to edit Master title style</a:t>
            </a:r>
            <a:endParaRPr kumimoji="0" lang="en-US"/>
          </a:p>
        </p:txBody>
      </p:sp>
      <p:sp>
        <p:nvSpPr>
          <p:cNvPr id="31" name="Text Placeholder 30"/>
          <p:cNvSpPr>
            <a:spLocks noGrp="1"/>
          </p:cNvSpPr>
          <p:nvPr>
            <p:ph type="body" idx="1"/>
          </p:nvPr>
        </p:nvSpPr>
        <p:spPr>
          <a:xfrm>
            <a:off x="609600" y="1609416"/>
            <a:ext cx="9652000" cy="48463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5661248" y="6557946"/>
            <a:ext cx="2669952" cy="226902"/>
          </a:xfrm>
          <a:prstGeom prst="rect">
            <a:avLst/>
          </a:prstGeom>
        </p:spPr>
        <p:txBody>
          <a:bodyPr vert="horz" tIns="0" bIns="0" anchor="b"/>
          <a:lstStyle>
            <a:lvl1pPr algn="l" eaLnBrk="1" latinLnBrk="0" hangingPunct="1">
              <a:defRPr kumimoji="0" sz="1000">
                <a:solidFill>
                  <a:schemeClr val="tx2"/>
                </a:solidFill>
              </a:defRPr>
            </a:lvl1pPr>
            <a:extLst/>
          </a:lstStyle>
          <a:p>
            <a:fld id="{1D8BD707-D9CF-40AE-B4C6-C98DA3205C09}" type="datetimeFigureOut">
              <a:rPr lang="en-US" smtClean="0"/>
              <a:pPr/>
              <a:t>3/30/2022</a:t>
            </a:fld>
            <a:endParaRPr lang="en-US"/>
          </a:p>
        </p:txBody>
      </p:sp>
      <p:sp>
        <p:nvSpPr>
          <p:cNvPr id="4" name="Footer Placeholder 3"/>
          <p:cNvSpPr>
            <a:spLocks noGrp="1"/>
          </p:cNvSpPr>
          <p:nvPr>
            <p:ph type="ftr" sz="quarter" idx="3"/>
          </p:nvPr>
        </p:nvSpPr>
        <p:spPr>
          <a:xfrm>
            <a:off x="609600" y="6557946"/>
            <a:ext cx="48768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8335264" y="6556248"/>
            <a:ext cx="784448"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7"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hyperlink" Target="https://www.pantechelearning.com/data-science-master-class/" TargetMode="Externa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youtube.com/channel/UC52iLVrQ4EpeSdAB3911rsg?sub_confirmation=1" TargetMode="Externa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7086600"/>
          </a:xfrm>
          <a:prstGeom prst="rect">
            <a:avLst/>
          </a:prstGeom>
        </p:spPr>
      </p:pic>
    </p:spTree>
    <p:extLst>
      <p:ext uri="{BB962C8B-B14F-4D97-AF65-F5344CB8AC3E}">
        <p14:creationId xmlns:p14="http://schemas.microsoft.com/office/powerpoint/2010/main" val="41694968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32" name="Google Shape;232;p29"/>
          <p:cNvSpPr txBox="1">
            <a:spLocks noGrp="1"/>
          </p:cNvSpPr>
          <p:nvPr>
            <p:ph type="title"/>
          </p:nvPr>
        </p:nvSpPr>
        <p:spPr>
          <a:xfrm>
            <a:off x="2300206" y="356660"/>
            <a:ext cx="7443817" cy="816133"/>
          </a:xfrm>
          <a:prstGeom prst="rect">
            <a:avLst/>
          </a:prstGeom>
        </p:spPr>
        <p:txBody>
          <a:bodyPr spcFirstLastPara="1" vert="horz" wrap="square" lIns="0" tIns="0" rIns="0" bIns="0" rtlCol="0" anchor="ctr" anchorCtr="0">
            <a:noAutofit/>
          </a:bodyPr>
          <a:lstStyle/>
          <a:p>
            <a:pPr algn="l">
              <a:buSzPts val="1100"/>
            </a:pPr>
            <a:r>
              <a:rPr lang="en" sz="4267" dirty="0">
                <a:latin typeface="Times New Roman" panose="02020603050405020304" pitchFamily="18" charset="0"/>
                <a:cs typeface="Times New Roman" panose="02020603050405020304" pitchFamily="18" charset="0"/>
              </a:rPr>
              <a:t>Python Learning Plan</a:t>
            </a:r>
            <a:endParaRPr sz="4267" dirty="0">
              <a:latin typeface="Times New Roman" panose="02020603050405020304" pitchFamily="18" charset="0"/>
              <a:cs typeface="Times New Roman" panose="02020603050405020304" pitchFamily="18" charset="0"/>
            </a:endParaRPr>
          </a:p>
        </p:txBody>
      </p:sp>
      <p:grpSp>
        <p:nvGrpSpPr>
          <p:cNvPr id="271" name="Google Shape;271;p29"/>
          <p:cNvGrpSpPr/>
          <p:nvPr/>
        </p:nvGrpSpPr>
        <p:grpSpPr>
          <a:xfrm>
            <a:off x="1213615" y="1406443"/>
            <a:ext cx="1975052" cy="3553692"/>
            <a:chOff x="584967" y="1371744"/>
            <a:chExt cx="1138661" cy="3041530"/>
          </a:xfrm>
        </p:grpSpPr>
        <p:grpSp>
          <p:nvGrpSpPr>
            <p:cNvPr id="272" name="Google Shape;272;p29"/>
            <p:cNvGrpSpPr/>
            <p:nvPr/>
          </p:nvGrpSpPr>
          <p:grpSpPr>
            <a:xfrm>
              <a:off x="584967" y="3190150"/>
              <a:ext cx="1138658" cy="1223124"/>
              <a:chOff x="754446" y="1695575"/>
              <a:chExt cx="1798259" cy="1223124"/>
            </a:xfrm>
          </p:grpSpPr>
          <p:sp>
            <p:nvSpPr>
              <p:cNvPr id="273" name="Google Shape;273;p29"/>
              <p:cNvSpPr txBox="1"/>
              <p:nvPr/>
            </p:nvSpPr>
            <p:spPr>
              <a:xfrm>
                <a:off x="957005" y="1695575"/>
                <a:ext cx="1595700" cy="432000"/>
              </a:xfrm>
              <a:prstGeom prst="rect">
                <a:avLst/>
              </a:prstGeom>
              <a:noFill/>
              <a:ln>
                <a:noFill/>
              </a:ln>
            </p:spPr>
            <p:txBody>
              <a:bodyPr spcFirstLastPara="1" wrap="square" lIns="0" tIns="0" rIns="0" bIns="0" anchor="ctr" anchorCtr="0">
                <a:noAutofit/>
              </a:bodyPr>
              <a:lstStyle/>
              <a:p>
                <a:pPr algn="ctr"/>
                <a:r>
                  <a:rPr lang="en" sz="2133" dirty="0">
                    <a:solidFill>
                      <a:schemeClr val="dk1"/>
                    </a:solidFill>
                    <a:latin typeface="Fira Sans Extra Condensed SemiBold"/>
                    <a:ea typeface="Fira Sans Extra Condensed SemiBold"/>
                    <a:cs typeface="Fira Sans Extra Condensed SemiBold"/>
                    <a:sym typeface="Fira Sans Extra Condensed SemiBold"/>
                  </a:rPr>
                  <a:t>Python</a:t>
                </a:r>
                <a:endParaRPr sz="2133" dirty="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274" name="Google Shape;274;p29"/>
              <p:cNvSpPr txBox="1"/>
              <p:nvPr/>
            </p:nvSpPr>
            <p:spPr>
              <a:xfrm>
                <a:off x="754446" y="2127574"/>
                <a:ext cx="1798255" cy="791125"/>
              </a:xfrm>
              <a:prstGeom prst="rect">
                <a:avLst/>
              </a:prstGeom>
              <a:noFill/>
              <a:ln>
                <a:noFill/>
              </a:ln>
            </p:spPr>
            <p:txBody>
              <a:bodyPr spcFirstLastPara="1" wrap="square" lIns="0" tIns="0" rIns="0" bIns="0" anchor="ctr" anchorCtr="0">
                <a:noAutofit/>
              </a:bodyPr>
              <a:lstStyle/>
              <a:p>
                <a:pPr algn="ctr"/>
                <a:r>
                  <a:rPr lang="en" sz="1467" dirty="0">
                    <a:solidFill>
                      <a:schemeClr val="dk1"/>
                    </a:solidFill>
                    <a:latin typeface="Roboto"/>
                    <a:ea typeface="Roboto"/>
                    <a:cs typeface="Roboto"/>
                    <a:sym typeface="Roboto"/>
                  </a:rPr>
                  <a:t>Introduction To Python and Python Data Structures</a:t>
                </a:r>
                <a:endParaRPr sz="1467" dirty="0">
                  <a:solidFill>
                    <a:schemeClr val="dk1"/>
                  </a:solidFill>
                  <a:latin typeface="Roboto"/>
                  <a:ea typeface="Roboto"/>
                  <a:cs typeface="Roboto"/>
                  <a:sym typeface="Roboto"/>
                </a:endParaRPr>
              </a:p>
            </p:txBody>
          </p:sp>
        </p:grpSp>
        <p:sp>
          <p:nvSpPr>
            <p:cNvPr id="275" name="Google Shape;275;p29"/>
            <p:cNvSpPr txBox="1"/>
            <p:nvPr/>
          </p:nvSpPr>
          <p:spPr>
            <a:xfrm>
              <a:off x="713228" y="1371744"/>
              <a:ext cx="1010400" cy="432000"/>
            </a:xfrm>
            <a:prstGeom prst="rect">
              <a:avLst/>
            </a:prstGeom>
            <a:noFill/>
            <a:ln>
              <a:noFill/>
            </a:ln>
          </p:spPr>
          <p:txBody>
            <a:bodyPr spcFirstLastPara="1" wrap="square" lIns="0" tIns="0" rIns="0" bIns="0" anchor="ctr" anchorCtr="0">
              <a:noAutofit/>
            </a:bodyPr>
            <a:lstStyle/>
            <a:p>
              <a:pPr algn="ctr"/>
              <a:r>
                <a:rPr lang="en" sz="2933" dirty="0">
                  <a:solidFill>
                    <a:schemeClr val="dk1"/>
                  </a:solidFill>
                  <a:latin typeface="Fira Sans Extra Condensed SemiBold"/>
                  <a:ea typeface="Fira Sans Extra Condensed SemiBold"/>
                  <a:cs typeface="Fira Sans Extra Condensed SemiBold"/>
                  <a:sym typeface="Fira Sans Extra Condensed SemiBold"/>
                </a:rPr>
                <a:t>01</a:t>
              </a:r>
              <a:endParaRPr sz="2933" dirty="0">
                <a:solidFill>
                  <a:schemeClr val="dk1"/>
                </a:solidFill>
                <a:latin typeface="Fira Sans Extra Condensed SemiBold"/>
                <a:ea typeface="Fira Sans Extra Condensed SemiBold"/>
                <a:cs typeface="Fira Sans Extra Condensed SemiBold"/>
                <a:sym typeface="Fira Sans Extra Condensed SemiBold"/>
              </a:endParaRPr>
            </a:p>
          </p:txBody>
        </p:sp>
      </p:grpSp>
      <p:grpSp>
        <p:nvGrpSpPr>
          <p:cNvPr id="276" name="Google Shape;276;p29"/>
          <p:cNvGrpSpPr/>
          <p:nvPr/>
        </p:nvGrpSpPr>
        <p:grpSpPr>
          <a:xfrm>
            <a:off x="3188658" y="1406441"/>
            <a:ext cx="2050617" cy="3326880"/>
            <a:chOff x="1771374" y="1371744"/>
            <a:chExt cx="1182226" cy="2847406"/>
          </a:xfrm>
        </p:grpSpPr>
        <p:grpSp>
          <p:nvGrpSpPr>
            <p:cNvPr id="277" name="Google Shape;277;p29"/>
            <p:cNvGrpSpPr/>
            <p:nvPr/>
          </p:nvGrpSpPr>
          <p:grpSpPr>
            <a:xfrm>
              <a:off x="1771374" y="3026195"/>
              <a:ext cx="1182226" cy="1192955"/>
              <a:chOff x="862728" y="1531620"/>
              <a:chExt cx="1867065" cy="1192955"/>
            </a:xfrm>
          </p:grpSpPr>
          <p:sp>
            <p:nvSpPr>
              <p:cNvPr id="278" name="Google Shape;278;p29"/>
              <p:cNvSpPr txBox="1"/>
              <p:nvPr/>
            </p:nvSpPr>
            <p:spPr>
              <a:xfrm>
                <a:off x="862728" y="1531620"/>
                <a:ext cx="1867065" cy="43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defRPr sz="2400">
                    <a:solidFill>
                      <a:schemeClr val="dk1"/>
                    </a:solidFill>
                    <a:latin typeface="Fira Sans Extra Condensed SemiBold"/>
                    <a:ea typeface="Fira Sans Extra Condensed SemiBold"/>
                    <a:cs typeface="Fira Sans Extra Condensed SemiBold"/>
                  </a:defRPr>
                </a:lvl1pPr>
              </a:lstStyle>
              <a:p>
                <a:r>
                  <a:rPr lang="en" sz="3200" dirty="0">
                    <a:sym typeface="Fira Sans Extra Condensed SemiBold"/>
                  </a:rPr>
                  <a:t>Library</a:t>
                </a:r>
                <a:endParaRPr sz="3200" dirty="0">
                  <a:sym typeface="Fira Sans Extra Condensed SemiBold"/>
                </a:endParaRPr>
              </a:p>
            </p:txBody>
          </p:sp>
          <p:sp>
            <p:nvSpPr>
              <p:cNvPr id="279" name="Google Shape;279;p29"/>
              <p:cNvSpPr txBox="1"/>
              <p:nvPr/>
            </p:nvSpPr>
            <p:spPr>
              <a:xfrm>
                <a:off x="1008704" y="2127575"/>
                <a:ext cx="1595700" cy="597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defRPr sz="2400">
                    <a:solidFill>
                      <a:schemeClr val="dk1"/>
                    </a:solidFill>
                    <a:latin typeface="Fira Sans Extra Condensed SemiBold"/>
                    <a:ea typeface="Fira Sans Extra Condensed SemiBold"/>
                    <a:cs typeface="Fira Sans Extra Condensed SemiBold"/>
                  </a:defRPr>
                </a:lvl1pPr>
              </a:lstStyle>
              <a:p>
                <a:r>
                  <a:rPr lang="en" sz="1467" dirty="0">
                    <a:latin typeface="Roboto"/>
                    <a:ea typeface="Roboto"/>
                    <a:cs typeface="Roboto"/>
                    <a:sym typeface="Roboto"/>
                  </a:rPr>
                  <a:t>Pandas</a:t>
                </a:r>
              </a:p>
              <a:p>
                <a:r>
                  <a:rPr lang="en" sz="1467" dirty="0">
                    <a:latin typeface="Roboto"/>
                    <a:ea typeface="Roboto"/>
                    <a:cs typeface="Roboto"/>
                    <a:sym typeface="Roboto"/>
                  </a:rPr>
                  <a:t>Numpy</a:t>
                </a:r>
              </a:p>
              <a:p>
                <a:r>
                  <a:rPr lang="en" sz="1467" dirty="0">
                    <a:latin typeface="Roboto"/>
                    <a:ea typeface="Roboto"/>
                    <a:cs typeface="Roboto"/>
                    <a:sym typeface="Roboto"/>
                  </a:rPr>
                  <a:t>MatplotLib</a:t>
                </a:r>
              </a:p>
              <a:p>
                <a:r>
                  <a:rPr lang="en" sz="1467" dirty="0">
                    <a:latin typeface="Roboto"/>
                    <a:ea typeface="Roboto"/>
                    <a:cs typeface="Roboto"/>
                    <a:sym typeface="Roboto"/>
                  </a:rPr>
                  <a:t>Cborn, SKLearn Lib</a:t>
                </a:r>
              </a:p>
              <a:p>
                <a:r>
                  <a:rPr lang="en" sz="1467" dirty="0">
                    <a:latin typeface="Roboto"/>
                    <a:ea typeface="Roboto"/>
                    <a:cs typeface="Roboto"/>
                    <a:sym typeface="Roboto"/>
                  </a:rPr>
                  <a:t>Collab</a:t>
                </a:r>
                <a:endParaRPr sz="1467" dirty="0">
                  <a:latin typeface="Roboto"/>
                  <a:ea typeface="Roboto"/>
                  <a:cs typeface="Roboto"/>
                  <a:sym typeface="Roboto"/>
                </a:endParaRPr>
              </a:p>
            </p:txBody>
          </p:sp>
        </p:grpSp>
        <p:sp>
          <p:nvSpPr>
            <p:cNvPr id="280" name="Google Shape;280;p29"/>
            <p:cNvSpPr txBox="1"/>
            <p:nvPr/>
          </p:nvSpPr>
          <p:spPr>
            <a:xfrm>
              <a:off x="1831071" y="1371744"/>
              <a:ext cx="1010400" cy="43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defRPr sz="2400">
                  <a:solidFill>
                    <a:schemeClr val="dk1"/>
                  </a:solidFill>
                  <a:latin typeface="Fira Sans Extra Condensed SemiBold"/>
                  <a:ea typeface="Fira Sans Extra Condensed SemiBold"/>
                  <a:cs typeface="Fira Sans Extra Condensed SemiBold"/>
                </a:defRPr>
              </a:lvl1pPr>
            </a:lstStyle>
            <a:p>
              <a:r>
                <a:rPr lang="en" sz="2933" dirty="0">
                  <a:sym typeface="Fira Sans Extra Condensed SemiBold"/>
                </a:rPr>
                <a:t>02</a:t>
              </a:r>
              <a:endParaRPr sz="2933" dirty="0">
                <a:sym typeface="Fira Sans Extra Condensed SemiBold"/>
              </a:endParaRPr>
            </a:p>
          </p:txBody>
        </p:sp>
      </p:grpSp>
      <p:grpSp>
        <p:nvGrpSpPr>
          <p:cNvPr id="281" name="Google Shape;281;p29"/>
          <p:cNvGrpSpPr/>
          <p:nvPr/>
        </p:nvGrpSpPr>
        <p:grpSpPr>
          <a:xfrm>
            <a:off x="5183992" y="1406442"/>
            <a:ext cx="1807853" cy="3425159"/>
            <a:chOff x="5184600" y="1371744"/>
            <a:chExt cx="1042268" cy="2931521"/>
          </a:xfrm>
        </p:grpSpPr>
        <p:grpSp>
          <p:nvGrpSpPr>
            <p:cNvPr id="282" name="Google Shape;282;p29"/>
            <p:cNvGrpSpPr/>
            <p:nvPr/>
          </p:nvGrpSpPr>
          <p:grpSpPr>
            <a:xfrm>
              <a:off x="5184600" y="3190151"/>
              <a:ext cx="1042268" cy="1113114"/>
              <a:chOff x="957005" y="1695576"/>
              <a:chExt cx="1646032" cy="1113114"/>
            </a:xfrm>
          </p:grpSpPr>
          <p:sp>
            <p:nvSpPr>
              <p:cNvPr id="283" name="Google Shape;283;p29"/>
              <p:cNvSpPr txBox="1"/>
              <p:nvPr/>
            </p:nvSpPr>
            <p:spPr>
              <a:xfrm>
                <a:off x="957005" y="1695576"/>
                <a:ext cx="1595700" cy="267948"/>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buClr>
                    <a:schemeClr val="dk1"/>
                  </a:buClr>
                  <a:buSzPts val="1100"/>
                  <a:defRPr sz="1600">
                    <a:solidFill>
                      <a:schemeClr val="dk1"/>
                    </a:solidFill>
                    <a:latin typeface="Roboto"/>
                    <a:ea typeface="Roboto"/>
                    <a:cs typeface="Roboto"/>
                  </a:defRPr>
                </a:lvl1pPr>
              </a:lstStyle>
              <a:p>
                <a:pPr>
                  <a:buClr>
                    <a:srgbClr val="000000"/>
                  </a:buClr>
                </a:pPr>
                <a:r>
                  <a:rPr lang="en" sz="2133" dirty="0">
                    <a:latin typeface="Fira Sans Extra Condensed SemiBold"/>
                    <a:ea typeface="Fira Sans Extra Condensed SemiBold"/>
                    <a:cs typeface="Fira Sans Extra Condensed SemiBold"/>
                    <a:sym typeface="Fira Sans Extra Condensed SemiBold"/>
                  </a:rPr>
                  <a:t>Analytics</a:t>
                </a:r>
                <a:endParaRPr sz="2133" dirty="0">
                  <a:latin typeface="Fira Sans Extra Condensed SemiBold"/>
                  <a:ea typeface="Fira Sans Extra Condensed SemiBold"/>
                  <a:cs typeface="Fira Sans Extra Condensed SemiBold"/>
                  <a:sym typeface="Fira Sans Extra Condensed SemiBold"/>
                </a:endParaRPr>
              </a:p>
            </p:txBody>
          </p:sp>
          <p:sp>
            <p:nvSpPr>
              <p:cNvPr id="284" name="Google Shape;284;p29"/>
              <p:cNvSpPr txBox="1"/>
              <p:nvPr/>
            </p:nvSpPr>
            <p:spPr>
              <a:xfrm>
                <a:off x="1007337" y="2156027"/>
                <a:ext cx="1595700" cy="652663"/>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buClr>
                    <a:schemeClr val="dk1"/>
                  </a:buClr>
                  <a:buSzPts val="1100"/>
                  <a:defRPr sz="1600">
                    <a:solidFill>
                      <a:schemeClr val="dk1"/>
                    </a:solidFill>
                    <a:latin typeface="Roboto"/>
                    <a:ea typeface="Roboto"/>
                    <a:cs typeface="Roboto"/>
                  </a:defRPr>
                </a:lvl1pPr>
              </a:lstStyle>
              <a:p>
                <a:r>
                  <a:rPr lang="en-US" sz="2133" dirty="0">
                    <a:sym typeface="Roboto"/>
                  </a:rPr>
                  <a:t>Distribution</a:t>
                </a:r>
              </a:p>
              <a:p>
                <a:r>
                  <a:rPr lang="en-US" sz="2133" dirty="0">
                    <a:sym typeface="Roboto"/>
                  </a:rPr>
                  <a:t>Visualization</a:t>
                </a:r>
              </a:p>
              <a:p>
                <a:r>
                  <a:rPr lang="en-US" sz="2133" dirty="0">
                    <a:sym typeface="Roboto"/>
                  </a:rPr>
                  <a:t>Aggregation</a:t>
                </a:r>
              </a:p>
              <a:p>
                <a:r>
                  <a:rPr lang="en-US" sz="2133" dirty="0">
                    <a:sym typeface="Roboto"/>
                  </a:rPr>
                  <a:t>Statistics</a:t>
                </a:r>
                <a:endParaRPr sz="2133" dirty="0">
                  <a:sym typeface="Roboto"/>
                </a:endParaRPr>
              </a:p>
            </p:txBody>
          </p:sp>
        </p:grpSp>
        <p:sp>
          <p:nvSpPr>
            <p:cNvPr id="285" name="Google Shape;285;p29"/>
            <p:cNvSpPr txBox="1"/>
            <p:nvPr/>
          </p:nvSpPr>
          <p:spPr>
            <a:xfrm>
              <a:off x="5184600" y="1371744"/>
              <a:ext cx="1010400" cy="43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buClr>
                  <a:schemeClr val="dk1"/>
                </a:buClr>
                <a:buSzPts val="1100"/>
                <a:defRPr sz="1600">
                  <a:solidFill>
                    <a:schemeClr val="dk1"/>
                  </a:solidFill>
                  <a:latin typeface="Roboto"/>
                  <a:ea typeface="Roboto"/>
                  <a:cs typeface="Roboto"/>
                </a:defRPr>
              </a:lvl1pPr>
            </a:lstStyle>
            <a:p>
              <a:r>
                <a:rPr lang="en" sz="2933" dirty="0">
                  <a:latin typeface="Fira Sans Extra Condensed SemiBold"/>
                  <a:ea typeface="Fira Sans Extra Condensed SemiBold"/>
                  <a:cs typeface="Fira Sans Extra Condensed SemiBold"/>
                  <a:sym typeface="Fira Sans Extra Condensed SemiBold"/>
                </a:rPr>
                <a:t>03</a:t>
              </a:r>
              <a:endParaRPr sz="2933" dirty="0">
                <a:latin typeface="Fira Sans Extra Condensed SemiBold"/>
                <a:ea typeface="Fira Sans Extra Condensed SemiBold"/>
                <a:cs typeface="Fira Sans Extra Condensed SemiBold"/>
                <a:sym typeface="Fira Sans Extra Condensed SemiBold"/>
              </a:endParaRPr>
            </a:p>
          </p:txBody>
        </p:sp>
      </p:grpSp>
      <p:grpSp>
        <p:nvGrpSpPr>
          <p:cNvPr id="286" name="Google Shape;286;p29"/>
          <p:cNvGrpSpPr/>
          <p:nvPr/>
        </p:nvGrpSpPr>
        <p:grpSpPr>
          <a:xfrm>
            <a:off x="6943806" y="1406441"/>
            <a:ext cx="1752583" cy="3326880"/>
            <a:chOff x="6302441" y="1371744"/>
            <a:chExt cx="1010403" cy="2847406"/>
          </a:xfrm>
        </p:grpSpPr>
        <p:grpSp>
          <p:nvGrpSpPr>
            <p:cNvPr id="287" name="Google Shape;287;p29"/>
            <p:cNvGrpSpPr/>
            <p:nvPr/>
          </p:nvGrpSpPr>
          <p:grpSpPr>
            <a:xfrm>
              <a:off x="6302441" y="3190150"/>
              <a:ext cx="1010400" cy="1029000"/>
              <a:chOff x="957001" y="1695575"/>
              <a:chExt cx="1595704" cy="1029000"/>
            </a:xfrm>
          </p:grpSpPr>
          <p:sp>
            <p:nvSpPr>
              <p:cNvPr id="288" name="Google Shape;288;p29"/>
              <p:cNvSpPr txBox="1"/>
              <p:nvPr/>
            </p:nvSpPr>
            <p:spPr>
              <a:xfrm>
                <a:off x="957005" y="1695575"/>
                <a:ext cx="1595700" cy="43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algn="ctr">
                  <a:defRPr sz="2400">
                    <a:solidFill>
                      <a:schemeClr val="dk1"/>
                    </a:solidFill>
                    <a:latin typeface="Fira Sans Extra Condensed SemiBold"/>
                    <a:ea typeface="Fira Sans Extra Condensed SemiBold"/>
                    <a:cs typeface="Fira Sans Extra Condensed SemiBold"/>
                  </a:defRPr>
                </a:lvl1pPr>
              </a:lstStyle>
              <a:p>
                <a:r>
                  <a:rPr lang="en-US" sz="3200" dirty="0">
                    <a:sym typeface="Fira Sans Extra Condensed SemiBold"/>
                  </a:rPr>
                  <a:t>Analytics</a:t>
                </a:r>
                <a:endParaRPr sz="3200" dirty="0">
                  <a:sym typeface="Fira Sans Extra Condensed SemiBold"/>
                </a:endParaRPr>
              </a:p>
            </p:txBody>
          </p:sp>
          <p:sp>
            <p:nvSpPr>
              <p:cNvPr id="289" name="Google Shape;289;p29"/>
              <p:cNvSpPr txBox="1"/>
              <p:nvPr/>
            </p:nvSpPr>
            <p:spPr>
              <a:xfrm>
                <a:off x="957001" y="2127575"/>
                <a:ext cx="1595700" cy="597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algn="ctr">
                  <a:buClr>
                    <a:schemeClr val="dk1"/>
                  </a:buClr>
                  <a:buSzPts val="1100"/>
                  <a:defRPr sz="1600">
                    <a:solidFill>
                      <a:schemeClr val="dk1"/>
                    </a:solidFill>
                    <a:latin typeface="Roboto"/>
                    <a:ea typeface="Roboto"/>
                    <a:cs typeface="Roboto"/>
                  </a:defRPr>
                </a:lvl1pPr>
              </a:lstStyle>
              <a:p>
                <a:r>
                  <a:rPr lang="en" sz="2133" dirty="0">
                    <a:sym typeface="Roboto"/>
                  </a:rPr>
                  <a:t>Distribution Function</a:t>
                </a:r>
                <a:endParaRPr sz="2133" dirty="0">
                  <a:sym typeface="Roboto"/>
                </a:endParaRPr>
              </a:p>
            </p:txBody>
          </p:sp>
        </p:grpSp>
        <p:sp>
          <p:nvSpPr>
            <p:cNvPr id="290" name="Google Shape;290;p29"/>
            <p:cNvSpPr txBox="1"/>
            <p:nvPr/>
          </p:nvSpPr>
          <p:spPr>
            <a:xfrm>
              <a:off x="6302444" y="1371744"/>
              <a:ext cx="1010400" cy="432000"/>
            </a:xfrm>
            <a:prstGeom prst="rect">
              <a:avLst/>
            </a:prstGeom>
            <a:noFill/>
            <a:ln>
              <a:noFill/>
            </a:ln>
          </p:spPr>
          <p:txBody>
            <a:bodyPr spcFirstLastPara="1" wrap="square" lIns="0" tIns="0" rIns="0" bIns="0" anchor="ctr" anchorCtr="0">
              <a:noAutofit/>
            </a:bodyPr>
            <a:lstStyle/>
            <a:p>
              <a:pPr algn="ctr"/>
              <a:r>
                <a:rPr lang="en" sz="2933" dirty="0">
                  <a:solidFill>
                    <a:schemeClr val="dk1"/>
                  </a:solidFill>
                  <a:latin typeface="Fira Sans Extra Condensed SemiBold"/>
                  <a:ea typeface="Fira Sans Extra Condensed SemiBold"/>
                  <a:cs typeface="Fira Sans Extra Condensed SemiBold"/>
                  <a:sym typeface="Fira Sans Extra Condensed SemiBold"/>
                </a:rPr>
                <a:t>04</a:t>
              </a:r>
              <a:endParaRPr sz="2933" dirty="0">
                <a:solidFill>
                  <a:schemeClr val="dk1"/>
                </a:solidFill>
                <a:latin typeface="Fira Sans Extra Condensed SemiBold"/>
                <a:ea typeface="Fira Sans Extra Condensed SemiBold"/>
                <a:cs typeface="Fira Sans Extra Condensed SemiBold"/>
                <a:sym typeface="Fira Sans Extra Condensed SemiBold"/>
              </a:endParaRPr>
            </a:p>
          </p:txBody>
        </p:sp>
      </p:grpSp>
      <p:grpSp>
        <p:nvGrpSpPr>
          <p:cNvPr id="291" name="Google Shape;291;p29"/>
          <p:cNvGrpSpPr/>
          <p:nvPr/>
        </p:nvGrpSpPr>
        <p:grpSpPr>
          <a:xfrm>
            <a:off x="8548929" y="1399989"/>
            <a:ext cx="2177257" cy="3326880"/>
            <a:chOff x="7364320" y="1371744"/>
            <a:chExt cx="1255237" cy="2847406"/>
          </a:xfrm>
        </p:grpSpPr>
        <p:grpSp>
          <p:nvGrpSpPr>
            <p:cNvPr id="292" name="Google Shape;292;p29"/>
            <p:cNvGrpSpPr/>
            <p:nvPr/>
          </p:nvGrpSpPr>
          <p:grpSpPr>
            <a:xfrm>
              <a:off x="7364320" y="3190150"/>
              <a:ext cx="1255237" cy="1029000"/>
              <a:chOff x="868618" y="1695575"/>
              <a:chExt cx="1982370" cy="1029000"/>
            </a:xfrm>
          </p:grpSpPr>
          <p:sp>
            <p:nvSpPr>
              <p:cNvPr id="293" name="Google Shape;293;p29"/>
              <p:cNvSpPr txBox="1"/>
              <p:nvPr/>
            </p:nvSpPr>
            <p:spPr>
              <a:xfrm>
                <a:off x="868618" y="1695575"/>
                <a:ext cx="1982370" cy="432000"/>
              </a:xfrm>
              <a:prstGeom prst="rect">
                <a:avLst/>
              </a:prstGeom>
              <a:noFill/>
              <a:ln>
                <a:noFill/>
              </a:ln>
            </p:spPr>
            <p:txBody>
              <a:bodyPr spcFirstLastPara="1" wrap="square" lIns="0" tIns="0" rIns="0" bIns="0" anchor="ctr" anchorCtr="0">
                <a:noAutofit/>
              </a:bodyPr>
              <a:lstStyle/>
              <a:p>
                <a:pPr algn="ctr"/>
                <a:r>
                  <a:rPr lang="en" sz="2133" dirty="0">
                    <a:solidFill>
                      <a:schemeClr val="dk1"/>
                    </a:solidFill>
                    <a:latin typeface="Fira Sans Extra Condensed SemiBold"/>
                    <a:ea typeface="Fira Sans Extra Condensed SemiBold"/>
                    <a:cs typeface="Fira Sans Extra Condensed SemiBold"/>
                    <a:sym typeface="Fira Sans Extra Condensed SemiBold"/>
                  </a:rPr>
                  <a:t>Industry Project</a:t>
                </a:r>
                <a:endParaRPr sz="2133" dirty="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294" name="Google Shape;294;p29"/>
              <p:cNvSpPr txBox="1"/>
              <p:nvPr/>
            </p:nvSpPr>
            <p:spPr>
              <a:xfrm>
                <a:off x="957001" y="2127575"/>
                <a:ext cx="1595700" cy="597000"/>
              </a:xfrm>
              <a:prstGeom prst="rect">
                <a:avLst/>
              </a:prstGeom>
              <a:noFill/>
              <a:ln>
                <a:noFill/>
              </a:ln>
            </p:spPr>
            <p:txBody>
              <a:bodyPr spcFirstLastPara="1" wrap="square" lIns="0" tIns="0" rIns="0" bIns="0" anchor="ctr" anchorCtr="0">
                <a:noAutofit/>
              </a:bodyPr>
              <a:lstStyle/>
              <a:p>
                <a:pPr algn="ctr">
                  <a:buClr>
                    <a:schemeClr val="dk1"/>
                  </a:buClr>
                  <a:buSzPts val="1100"/>
                </a:pPr>
                <a:r>
                  <a:rPr lang="en" sz="1467" dirty="0">
                    <a:solidFill>
                      <a:schemeClr val="dk1"/>
                    </a:solidFill>
                    <a:latin typeface="Roboto"/>
                    <a:ea typeface="Roboto"/>
                    <a:cs typeface="Roboto"/>
                    <a:sym typeface="Roboto"/>
                  </a:rPr>
                  <a:t>Project Building</a:t>
                </a:r>
              </a:p>
            </p:txBody>
          </p:sp>
        </p:grpSp>
        <p:sp>
          <p:nvSpPr>
            <p:cNvPr id="295" name="Google Shape;295;p29"/>
            <p:cNvSpPr txBox="1"/>
            <p:nvPr/>
          </p:nvSpPr>
          <p:spPr>
            <a:xfrm>
              <a:off x="7420287" y="1371744"/>
              <a:ext cx="1010400" cy="432000"/>
            </a:xfrm>
            <a:prstGeom prst="rect">
              <a:avLst/>
            </a:prstGeom>
            <a:noFill/>
            <a:ln>
              <a:noFill/>
            </a:ln>
          </p:spPr>
          <p:txBody>
            <a:bodyPr spcFirstLastPara="1" wrap="square" lIns="0" tIns="0" rIns="0" bIns="0" anchor="ctr" anchorCtr="0">
              <a:noAutofit/>
            </a:bodyPr>
            <a:lstStyle/>
            <a:p>
              <a:pPr algn="ctr"/>
              <a:r>
                <a:rPr lang="en" sz="2933" dirty="0">
                  <a:solidFill>
                    <a:schemeClr val="dk1"/>
                  </a:solidFill>
                  <a:latin typeface="Fira Sans Extra Condensed SemiBold"/>
                  <a:ea typeface="Fira Sans Extra Condensed SemiBold"/>
                  <a:cs typeface="Fira Sans Extra Condensed SemiBold"/>
                  <a:sym typeface="Fira Sans Extra Condensed SemiBold"/>
                </a:rPr>
                <a:t>05</a:t>
              </a:r>
              <a:endParaRPr sz="2933" dirty="0">
                <a:solidFill>
                  <a:schemeClr val="dk1"/>
                </a:solidFill>
                <a:latin typeface="Fira Sans Extra Condensed SemiBold"/>
                <a:ea typeface="Fira Sans Extra Condensed SemiBold"/>
                <a:cs typeface="Fira Sans Extra Condensed SemiBold"/>
                <a:sym typeface="Fira Sans Extra Condensed SemiBold"/>
              </a:endParaRPr>
            </a:p>
          </p:txBody>
        </p:sp>
      </p:gr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13999" y="2159662"/>
            <a:ext cx="1467205" cy="9103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49785" y="2205755"/>
            <a:ext cx="1976401" cy="1099148"/>
          </a:xfrm>
          <a:prstGeom prst="rect">
            <a:avLst/>
          </a:prstGeom>
        </p:spPr>
      </p:pic>
      <p:pic>
        <p:nvPicPr>
          <p:cNvPr id="3074" name="Picture 2" descr="Top 13 Python Libraries | Python Libraries For Data scienc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3453876" y="2205756"/>
            <a:ext cx="1429232" cy="86420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What is Data Analytics? | Introduction to Data Analysis | Edureka"/>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55782" y="2154187"/>
            <a:ext cx="1249095" cy="883976"/>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Top 10 Python Tools for IT Administrators ActiveState ActiveState"/>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33678"/>
          <a:stretch/>
        </p:blipFill>
        <p:spPr bwMode="auto">
          <a:xfrm>
            <a:off x="7201209" y="2225651"/>
            <a:ext cx="1237760" cy="945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5858404"/>
      </p:ext>
    </p:extLst>
  </p:cSld>
  <p:clrMapOvr>
    <a:masterClrMapping/>
  </p:clrMapOvr>
  <mc:AlternateContent xmlns:mc="http://schemas.openxmlformats.org/markup-compatibility/2006" xmlns:p14="http://schemas.microsoft.com/office/powerpoint/2010/main">
    <mc:Choice Requires="p14">
      <p:transition spd="slow" p14:dur="2000" advTm="2683"/>
    </mc:Choice>
    <mc:Fallback xmlns="">
      <p:transition spd="slow" advTm="2683"/>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44691"/>
            <a:ext cx="10972800" cy="772948"/>
          </a:xfrm>
        </p:spPr>
        <p:txBody>
          <a:bodyPr vert="horz" lIns="82613" tIns="41307" rIns="82613" bIns="41307" rtlCol="0" anchor="ctr" anchorCtr="0">
            <a:normAutofit/>
          </a:bodyPr>
          <a:lstStyle/>
          <a:p>
            <a:pPr algn="l"/>
            <a:r>
              <a:rPr lang="en" sz="4267" dirty="0">
                <a:latin typeface="Times New Roman" panose="02020603050405020304" pitchFamily="18" charset="0"/>
                <a:cs typeface="Times New Roman" panose="02020603050405020304" pitchFamily="18" charset="0"/>
              </a:rPr>
              <a:t>Day wise Learning Plan</a:t>
            </a:r>
            <a:endParaRPr lang="en-US" sz="4267" dirty="0">
              <a:latin typeface="Times New Roman" panose="02020603050405020304" pitchFamily="18" charset="0"/>
              <a:cs typeface="Times New Roman" panose="02020603050405020304" pitchFamily="18" charset="0"/>
            </a:endParaRPr>
          </a:p>
        </p:txBody>
      </p:sp>
      <p:sp>
        <p:nvSpPr>
          <p:cNvPr id="6" name="Rectangle 2"/>
          <p:cNvSpPr>
            <a:spLocks noChangeArrowheads="1"/>
          </p:cNvSpPr>
          <p:nvPr/>
        </p:nvSpPr>
        <p:spPr bwMode="auto">
          <a:xfrm>
            <a:off x="911424" y="1182226"/>
            <a:ext cx="7776864" cy="4628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2613" tIns="41307" rIns="82613" bIns="41307"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826089"/>
            <a:r>
              <a:rPr lang="en-US" sz="1600" b="1" dirty="0">
                <a:solidFill>
                  <a:srgbClr val="606060"/>
                </a:solidFill>
                <a:latin typeface="Times New Roman" panose="02020603050405020304" pitchFamily="18" charset="0"/>
                <a:cs typeface="Times New Roman" panose="02020603050405020304" pitchFamily="18" charset="0"/>
              </a:rPr>
              <a:t>Day -1 :</a:t>
            </a:r>
            <a:r>
              <a:rPr lang="en-US" sz="1600" dirty="0">
                <a:solidFill>
                  <a:srgbClr val="60606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Introduction to Python  </a:t>
            </a:r>
            <a:endParaRPr lang="en-IN" dirty="0">
              <a:latin typeface="Times New Roman" panose="02020603050405020304" pitchFamily="18" charset="0"/>
              <a:cs typeface="Times New Roman" panose="02020603050405020304" pitchFamily="18" charset="0"/>
            </a:endParaRPr>
          </a:p>
          <a:p>
            <a:pPr defTabSz="826089"/>
            <a:r>
              <a:rPr lang="en-US" sz="1600" b="1" dirty="0">
                <a:solidFill>
                  <a:srgbClr val="606060"/>
                </a:solidFill>
                <a:latin typeface="Times New Roman" panose="02020603050405020304" pitchFamily="18" charset="0"/>
                <a:cs typeface="Times New Roman" panose="02020603050405020304" pitchFamily="18" charset="0"/>
              </a:rPr>
              <a:t>Day -2:</a:t>
            </a:r>
            <a:r>
              <a:rPr lang="en-US" sz="1600" dirty="0">
                <a:solidFill>
                  <a:srgbClr val="60606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Python – </a:t>
            </a:r>
            <a:r>
              <a:rPr lang="en-US" dirty="0" err="1">
                <a:latin typeface="Times New Roman" panose="02020603050405020304" pitchFamily="18" charset="0"/>
                <a:cs typeface="Times New Roman" panose="02020603050405020304" pitchFamily="18" charset="0"/>
              </a:rPr>
              <a:t>Tools|Syntaxes</a:t>
            </a:r>
            <a:r>
              <a:rPr lang="en-US" dirty="0">
                <a:latin typeface="Times New Roman" panose="02020603050405020304" pitchFamily="18" charset="0"/>
                <a:cs typeface="Times New Roman" panose="02020603050405020304" pitchFamily="18" charset="0"/>
              </a:rPr>
              <a:t> &amp; Data Structures</a:t>
            </a:r>
            <a:endParaRPr lang="en-IN" dirty="0">
              <a:latin typeface="Times New Roman" panose="02020603050405020304" pitchFamily="18" charset="0"/>
              <a:cs typeface="Times New Roman" panose="02020603050405020304" pitchFamily="18" charset="0"/>
            </a:endParaRPr>
          </a:p>
          <a:p>
            <a:pPr defTabSz="826089"/>
            <a:r>
              <a:rPr lang="en-US" sz="1600" b="1" dirty="0">
                <a:solidFill>
                  <a:srgbClr val="606060"/>
                </a:solidFill>
                <a:latin typeface="Times New Roman" panose="02020603050405020304" pitchFamily="18" charset="0"/>
                <a:cs typeface="Times New Roman" panose="02020603050405020304" pitchFamily="18" charset="0"/>
              </a:rPr>
              <a:t>Day -3:</a:t>
            </a:r>
            <a:r>
              <a:rPr lang="en-US" sz="1600" dirty="0">
                <a:solidFill>
                  <a:srgbClr val="60606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Python – </a:t>
            </a:r>
            <a:r>
              <a:rPr lang="en-US" dirty="0" err="1">
                <a:latin typeface="Times New Roman" panose="02020603050405020304" pitchFamily="18" charset="0"/>
                <a:cs typeface="Times New Roman" panose="02020603050405020304" pitchFamily="18" charset="0"/>
              </a:rPr>
              <a:t>Dictionaries,Date</a:t>
            </a:r>
            <a:r>
              <a:rPr lang="en-US" dirty="0">
                <a:latin typeface="Times New Roman" panose="02020603050405020304" pitchFamily="18" charset="0"/>
                <a:cs typeface="Times New Roman" panose="02020603050405020304" pitchFamily="18" charset="0"/>
              </a:rPr>
              <a:t> and Time</a:t>
            </a:r>
            <a:endParaRPr lang="en-IN" dirty="0">
              <a:latin typeface="Times New Roman" panose="02020603050405020304" pitchFamily="18" charset="0"/>
              <a:cs typeface="Times New Roman" panose="02020603050405020304" pitchFamily="18" charset="0"/>
            </a:endParaRPr>
          </a:p>
          <a:p>
            <a:pPr defTabSz="826089"/>
            <a:r>
              <a:rPr lang="en-US" sz="1600" b="1" dirty="0">
                <a:solidFill>
                  <a:srgbClr val="606060"/>
                </a:solidFill>
                <a:latin typeface="Times New Roman" panose="02020603050405020304" pitchFamily="18" charset="0"/>
                <a:cs typeface="Times New Roman" panose="02020603050405020304" pitchFamily="18" charset="0"/>
              </a:rPr>
              <a:t>Day -4:</a:t>
            </a:r>
            <a:r>
              <a:rPr lang="en-US" sz="1600" dirty="0">
                <a:solidFill>
                  <a:srgbClr val="60606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Python – </a:t>
            </a:r>
            <a:r>
              <a:rPr lang="en-US" dirty="0" err="1">
                <a:latin typeface="Times New Roman" panose="02020603050405020304" pitchFamily="18" charset="0"/>
                <a:cs typeface="Times New Roman" panose="02020603050405020304" pitchFamily="18" charset="0"/>
              </a:rPr>
              <a:t>MySql</a:t>
            </a:r>
            <a:endParaRPr lang="en-IN" dirty="0">
              <a:latin typeface="Times New Roman" panose="02020603050405020304" pitchFamily="18" charset="0"/>
              <a:cs typeface="Times New Roman" panose="02020603050405020304" pitchFamily="18" charset="0"/>
            </a:endParaRPr>
          </a:p>
          <a:p>
            <a:pPr defTabSz="826089"/>
            <a:r>
              <a:rPr lang="en-US" sz="1600" b="1" dirty="0">
                <a:solidFill>
                  <a:srgbClr val="606060"/>
                </a:solidFill>
                <a:latin typeface="Times New Roman" panose="02020603050405020304" pitchFamily="18" charset="0"/>
                <a:cs typeface="Times New Roman" panose="02020603050405020304" pitchFamily="18" charset="0"/>
              </a:rPr>
              <a:t>Day -5:</a:t>
            </a:r>
            <a:r>
              <a:rPr lang="en-US" sz="1600" dirty="0">
                <a:solidFill>
                  <a:srgbClr val="60606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Pandas library – Introduction</a:t>
            </a:r>
            <a:endParaRPr lang="en-IN" dirty="0">
              <a:latin typeface="Times New Roman" panose="02020603050405020304" pitchFamily="18" charset="0"/>
              <a:cs typeface="Times New Roman" panose="02020603050405020304" pitchFamily="18" charset="0"/>
            </a:endParaRPr>
          </a:p>
          <a:p>
            <a:pPr lvl="0"/>
            <a:r>
              <a:rPr lang="en-US" sz="1600" b="1" dirty="0">
                <a:solidFill>
                  <a:srgbClr val="606060"/>
                </a:solidFill>
                <a:latin typeface="Times New Roman" panose="02020603050405020304" pitchFamily="18" charset="0"/>
                <a:cs typeface="Times New Roman" panose="02020603050405020304" pitchFamily="18" charset="0"/>
              </a:rPr>
              <a:t>Day -6:</a:t>
            </a:r>
            <a:r>
              <a:rPr lang="en-US" sz="1600" dirty="0">
                <a:solidFill>
                  <a:srgbClr val="60606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Pandas library – Data Structures</a:t>
            </a:r>
            <a:endParaRPr lang="en-IN" dirty="0">
              <a:latin typeface="Times New Roman" panose="02020603050405020304" pitchFamily="18" charset="0"/>
              <a:cs typeface="Times New Roman" panose="02020603050405020304" pitchFamily="18" charset="0"/>
            </a:endParaRPr>
          </a:p>
          <a:p>
            <a:pPr defTabSz="826089"/>
            <a:r>
              <a:rPr lang="en-US" sz="1600" b="1" dirty="0">
                <a:solidFill>
                  <a:srgbClr val="606060"/>
                </a:solidFill>
                <a:latin typeface="Times New Roman" panose="02020603050405020304" pitchFamily="18" charset="0"/>
                <a:cs typeface="Times New Roman" panose="02020603050405020304" pitchFamily="18" charset="0"/>
              </a:rPr>
              <a:t>Day -7:</a:t>
            </a:r>
            <a:r>
              <a:rPr lang="en-US" sz="1600" dirty="0">
                <a:solidFill>
                  <a:srgbClr val="60606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Numpy</a:t>
            </a:r>
            <a:r>
              <a:rPr lang="en-US" dirty="0">
                <a:latin typeface="Times New Roman" panose="02020603050405020304" pitchFamily="18" charset="0"/>
                <a:cs typeface="Times New Roman" panose="02020603050405020304" pitchFamily="18" charset="0"/>
              </a:rPr>
              <a:t> library – Introduction</a:t>
            </a:r>
            <a:endParaRPr lang="en-IN" dirty="0">
              <a:latin typeface="Times New Roman" panose="02020603050405020304" pitchFamily="18" charset="0"/>
              <a:cs typeface="Times New Roman" panose="02020603050405020304" pitchFamily="18" charset="0"/>
            </a:endParaRPr>
          </a:p>
          <a:p>
            <a:pPr lvl="0"/>
            <a:r>
              <a:rPr lang="en-US" sz="1600" b="1" dirty="0">
                <a:solidFill>
                  <a:srgbClr val="606060"/>
                </a:solidFill>
                <a:latin typeface="Times New Roman" panose="02020603050405020304" pitchFamily="18" charset="0"/>
                <a:cs typeface="Times New Roman" panose="02020603050405020304" pitchFamily="18" charset="0"/>
              </a:rPr>
              <a:t>Day -8:</a:t>
            </a:r>
            <a:r>
              <a:rPr lang="en-US" sz="1600" dirty="0">
                <a:solidFill>
                  <a:srgbClr val="60606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Numpy</a:t>
            </a:r>
            <a:r>
              <a:rPr lang="en-US" dirty="0">
                <a:latin typeface="Times New Roman" panose="02020603050405020304" pitchFamily="18" charset="0"/>
                <a:cs typeface="Times New Roman" panose="02020603050405020304" pitchFamily="18" charset="0"/>
              </a:rPr>
              <a:t> library – Array Manipulations, Mathematical  Functions</a:t>
            </a:r>
            <a:endParaRPr lang="en-IN" dirty="0">
              <a:latin typeface="Times New Roman" panose="02020603050405020304" pitchFamily="18" charset="0"/>
              <a:cs typeface="Times New Roman" panose="02020603050405020304" pitchFamily="18" charset="0"/>
            </a:endParaRPr>
          </a:p>
          <a:p>
            <a:pPr defTabSz="826089"/>
            <a:r>
              <a:rPr lang="en-US" sz="1600" b="1" dirty="0">
                <a:solidFill>
                  <a:srgbClr val="606060"/>
                </a:solidFill>
                <a:latin typeface="Times New Roman" panose="02020603050405020304" pitchFamily="18" charset="0"/>
                <a:cs typeface="Times New Roman" panose="02020603050405020304" pitchFamily="18" charset="0"/>
              </a:rPr>
              <a:t>Day -9:</a:t>
            </a:r>
            <a:r>
              <a:rPr lang="en-US" sz="1600" dirty="0">
                <a:solidFill>
                  <a:srgbClr val="606060"/>
                </a:solidFill>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Matplotlib</a:t>
            </a:r>
            <a:r>
              <a:rPr lang="en-IN" dirty="0">
                <a:latin typeface="Times New Roman" panose="02020603050405020304" pitchFamily="18" charset="0"/>
                <a:cs typeface="Times New Roman" panose="02020603050405020304" pitchFamily="18" charset="0"/>
              </a:rPr>
              <a:t> , Histogram Using </a:t>
            </a:r>
            <a:r>
              <a:rPr lang="en-IN" dirty="0" err="1">
                <a:latin typeface="Times New Roman" panose="02020603050405020304" pitchFamily="18" charset="0"/>
                <a:cs typeface="Times New Roman" panose="02020603050405020304" pitchFamily="18" charset="0"/>
              </a:rPr>
              <a:t>Matplotlib</a:t>
            </a:r>
            <a:r>
              <a:rPr lang="en-IN" dirty="0">
                <a:latin typeface="Times New Roman" panose="02020603050405020304" pitchFamily="18" charset="0"/>
                <a:cs typeface="Times New Roman" panose="02020603050405020304" pitchFamily="18" charset="0"/>
              </a:rPr>
              <a:t> | I/O With </a:t>
            </a:r>
            <a:r>
              <a:rPr lang="en-IN" dirty="0" err="1">
                <a:latin typeface="Times New Roman" panose="02020603050405020304" pitchFamily="18" charset="0"/>
                <a:cs typeface="Times New Roman" panose="02020603050405020304" pitchFamily="18" charset="0"/>
              </a:rPr>
              <a:t>Numpy</a:t>
            </a:r>
            <a:endParaRPr lang="en-IN" dirty="0">
              <a:latin typeface="Times New Roman" panose="02020603050405020304" pitchFamily="18" charset="0"/>
              <a:cs typeface="Times New Roman" panose="02020603050405020304" pitchFamily="18" charset="0"/>
            </a:endParaRPr>
          </a:p>
          <a:p>
            <a:pPr defTabSz="826089"/>
            <a:r>
              <a:rPr lang="en-US" sz="1600" b="1" dirty="0">
                <a:solidFill>
                  <a:srgbClr val="606060"/>
                </a:solidFill>
                <a:latin typeface="Times New Roman" panose="02020603050405020304" pitchFamily="18" charset="0"/>
                <a:cs typeface="Times New Roman" panose="02020603050405020304" pitchFamily="18" charset="0"/>
              </a:rPr>
              <a:t>Day -10:</a:t>
            </a:r>
            <a:r>
              <a:rPr lang="en-US" sz="1600" dirty="0">
                <a:solidFill>
                  <a:srgbClr val="606060"/>
                </a:solidFill>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Matplotlib</a:t>
            </a:r>
            <a:r>
              <a:rPr lang="en-US" dirty="0">
                <a:latin typeface="Times New Roman" panose="02020603050405020304" pitchFamily="18" charset="0"/>
                <a:cs typeface="Times New Roman" panose="02020603050405020304" pitchFamily="18" charset="0"/>
              </a:rPr>
              <a:t> Library - Introduction , </a:t>
            </a:r>
            <a:r>
              <a:rPr lang="en-US" dirty="0" err="1">
                <a:latin typeface="Times New Roman" panose="02020603050405020304" pitchFamily="18" charset="0"/>
                <a:cs typeface="Times New Roman" panose="02020603050405020304" pitchFamily="18" charset="0"/>
              </a:rPr>
              <a:t>Pyplot</a:t>
            </a:r>
            <a:r>
              <a:rPr lang="en-US" dirty="0">
                <a:latin typeface="Times New Roman" panose="02020603050405020304" pitchFamily="18" charset="0"/>
                <a:cs typeface="Times New Roman" panose="02020603050405020304" pitchFamily="18" charset="0"/>
              </a:rPr>
              <a:t> API | Types Of Plots</a:t>
            </a:r>
            <a:endParaRPr lang="en-IN" dirty="0">
              <a:latin typeface="Times New Roman" panose="02020603050405020304" pitchFamily="18" charset="0"/>
              <a:cs typeface="Times New Roman" panose="02020603050405020304" pitchFamily="18" charset="0"/>
            </a:endParaRPr>
          </a:p>
          <a:p>
            <a:pPr defTabSz="826089"/>
            <a:r>
              <a:rPr lang="en-US" sz="1600" b="1" dirty="0">
                <a:solidFill>
                  <a:srgbClr val="606060"/>
                </a:solidFill>
                <a:latin typeface="Times New Roman" panose="02020603050405020304" pitchFamily="18" charset="0"/>
                <a:cs typeface="Times New Roman" panose="02020603050405020304" pitchFamily="18" charset="0"/>
              </a:rPr>
              <a:t>Day -11:</a:t>
            </a:r>
            <a:r>
              <a:rPr lang="en-US" sz="1600" dirty="0">
                <a:solidFill>
                  <a:srgbClr val="606060"/>
                </a:solidFill>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Seaborn</a:t>
            </a:r>
            <a:r>
              <a:rPr lang="en-IN" dirty="0">
                <a:latin typeface="Times New Roman" panose="02020603050405020304" pitchFamily="18" charset="0"/>
                <a:cs typeface="Times New Roman" panose="02020603050405020304" pitchFamily="18" charset="0"/>
              </a:rPr>
              <a:t>  Library </a:t>
            </a:r>
          </a:p>
          <a:p>
            <a:pPr defTabSz="826089"/>
            <a:r>
              <a:rPr lang="en-US" sz="1600" b="1" dirty="0">
                <a:solidFill>
                  <a:srgbClr val="606060"/>
                </a:solidFill>
                <a:latin typeface="Times New Roman" panose="02020603050405020304" pitchFamily="18" charset="0"/>
                <a:cs typeface="Times New Roman" panose="02020603050405020304" pitchFamily="18" charset="0"/>
              </a:rPr>
              <a:t>Day -12:</a:t>
            </a:r>
            <a:r>
              <a:rPr lang="en-US" sz="1600" dirty="0">
                <a:solidFill>
                  <a:srgbClr val="606060"/>
                </a:solidFill>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SKLearn</a:t>
            </a:r>
            <a:r>
              <a:rPr lang="en-IN" dirty="0">
                <a:latin typeface="Times New Roman" panose="02020603050405020304" pitchFamily="18" charset="0"/>
                <a:cs typeface="Times New Roman" panose="02020603050405020304" pitchFamily="18" charset="0"/>
              </a:rPr>
              <a:t> Library</a:t>
            </a:r>
          </a:p>
          <a:p>
            <a:pPr defTabSz="826089"/>
            <a:r>
              <a:rPr lang="en-US" sz="1600" b="1" dirty="0">
                <a:solidFill>
                  <a:srgbClr val="606060"/>
                </a:solidFill>
                <a:latin typeface="Times New Roman" panose="02020603050405020304" pitchFamily="18" charset="0"/>
                <a:cs typeface="Times New Roman" panose="02020603050405020304" pitchFamily="18" charset="0"/>
              </a:rPr>
              <a:t>Day -13:</a:t>
            </a:r>
            <a:r>
              <a:rPr lang="en-US" sz="1600" dirty="0">
                <a:solidFill>
                  <a:srgbClr val="606060"/>
                </a:solidFill>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Python – Date and Time , Data Wrangling. </a:t>
            </a:r>
          </a:p>
          <a:p>
            <a:pPr defTabSz="826089"/>
            <a:r>
              <a:rPr lang="en-US" sz="1600" b="1" dirty="0">
                <a:solidFill>
                  <a:srgbClr val="606060"/>
                </a:solidFill>
                <a:latin typeface="Times New Roman" panose="02020603050405020304" pitchFamily="18" charset="0"/>
                <a:cs typeface="Times New Roman" panose="02020603050405020304" pitchFamily="18" charset="0"/>
              </a:rPr>
              <a:t>Day -14:</a:t>
            </a:r>
            <a:r>
              <a:rPr lang="en-US" sz="1600" dirty="0">
                <a:solidFill>
                  <a:srgbClr val="60606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Python – Data Cleansing</a:t>
            </a:r>
          </a:p>
          <a:p>
            <a:pPr defTabSz="826089"/>
            <a:r>
              <a:rPr lang="en-US" sz="1600" b="1" dirty="0">
                <a:solidFill>
                  <a:srgbClr val="606060"/>
                </a:solidFill>
                <a:latin typeface="Times New Roman" panose="02020603050405020304" pitchFamily="18" charset="0"/>
                <a:cs typeface="Times New Roman" panose="02020603050405020304" pitchFamily="18" charset="0"/>
              </a:rPr>
              <a:t>Day -15: </a:t>
            </a:r>
            <a:r>
              <a:rPr lang="en-US" dirty="0">
                <a:latin typeface="Times New Roman" panose="02020603050405020304" pitchFamily="18" charset="0"/>
                <a:cs typeface="Times New Roman" panose="02020603050405020304" pitchFamily="18" charset="0"/>
              </a:rPr>
              <a:t> Python – Word Tokenization , Stemming and </a:t>
            </a:r>
            <a:r>
              <a:rPr lang="en-US" dirty="0" err="1">
                <a:latin typeface="Times New Roman" panose="02020603050405020304" pitchFamily="18" charset="0"/>
                <a:cs typeface="Times New Roman" panose="02020603050405020304" pitchFamily="18" charset="0"/>
              </a:rPr>
              <a:t>Lammetization</a:t>
            </a:r>
            <a:r>
              <a:rPr lang="en-US" dirty="0"/>
              <a:t>.</a:t>
            </a:r>
            <a:endParaRPr lang="en-IN" dirty="0"/>
          </a:p>
          <a:p>
            <a:pPr defTabSz="826089"/>
            <a:endParaRPr lang="en-US" sz="2533" dirty="0"/>
          </a:p>
        </p:txBody>
      </p:sp>
    </p:spTree>
    <p:extLst>
      <p:ext uri="{BB962C8B-B14F-4D97-AF65-F5344CB8AC3E}">
        <p14:creationId xmlns:p14="http://schemas.microsoft.com/office/powerpoint/2010/main" val="307551181"/>
      </p:ext>
    </p:extLst>
  </p:cSld>
  <p:clrMapOvr>
    <a:masterClrMapping/>
  </p:clrMapOvr>
  <mc:AlternateContent xmlns:mc="http://schemas.openxmlformats.org/markup-compatibility/2006" xmlns:p14="http://schemas.microsoft.com/office/powerpoint/2010/main">
    <mc:Choice Requires="p14">
      <p:transition spd="slow" p14:dur="2000" advTm="2665"/>
    </mc:Choice>
    <mc:Fallback xmlns="">
      <p:transition spd="slow" advTm="2665"/>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279400"/>
            <a:ext cx="10972800" cy="1143000"/>
          </a:xfrm>
        </p:spPr>
        <p:txBody>
          <a:bodyPr vert="horz" lIns="82613" tIns="41307" rIns="82613" bIns="41307" rtlCol="0" anchor="ctr" anchorCtr="0">
            <a:normAutofit/>
          </a:bodyPr>
          <a:lstStyle/>
          <a:p>
            <a:pPr algn="l"/>
            <a:r>
              <a:rPr lang="en" sz="3600" dirty="0"/>
              <a:t>Day wise Learning Plan</a:t>
            </a:r>
            <a:endParaRPr lang="en-US" sz="3200" dirty="0"/>
          </a:p>
        </p:txBody>
      </p:sp>
      <p:sp>
        <p:nvSpPr>
          <p:cNvPr id="3" name="Rectangle 2"/>
          <p:cNvSpPr/>
          <p:nvPr/>
        </p:nvSpPr>
        <p:spPr>
          <a:xfrm>
            <a:off x="812802" y="1397002"/>
            <a:ext cx="7864009" cy="4022961"/>
          </a:xfrm>
          <a:prstGeom prst="rect">
            <a:avLst/>
          </a:prstGeom>
        </p:spPr>
        <p:txBody>
          <a:bodyPr wrap="square" lIns="82613" tIns="41307" rIns="82613" bIns="41307">
            <a:spAutoFit/>
          </a:bodyPr>
          <a:lstStyle/>
          <a:p>
            <a:r>
              <a:rPr lang="en-US" sz="1600" b="1" dirty="0">
                <a:solidFill>
                  <a:srgbClr val="606060"/>
                </a:solidFill>
                <a:latin typeface="Times New Roman" panose="02020603050405020304" pitchFamily="18" charset="0"/>
                <a:cs typeface="Times New Roman" panose="02020603050405020304" pitchFamily="18" charset="0"/>
              </a:rPr>
              <a:t>Day -16:</a:t>
            </a:r>
            <a:r>
              <a:rPr lang="en-US" sz="1600" dirty="0">
                <a:solidFill>
                  <a:srgbClr val="60606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Python – Data Visualization</a:t>
            </a:r>
            <a:endParaRPr lang="en-IN" sz="1600" dirty="0">
              <a:latin typeface="Times New Roman" panose="02020603050405020304" pitchFamily="18" charset="0"/>
              <a:cs typeface="Times New Roman" panose="02020603050405020304" pitchFamily="18" charset="0"/>
            </a:endParaRPr>
          </a:p>
          <a:p>
            <a:r>
              <a:rPr lang="en-US" sz="1600" b="1" dirty="0">
                <a:solidFill>
                  <a:srgbClr val="606060"/>
                </a:solidFill>
                <a:latin typeface="Times New Roman" panose="02020603050405020304" pitchFamily="18" charset="0"/>
                <a:cs typeface="Times New Roman" panose="02020603050405020304" pitchFamily="18" charset="0"/>
              </a:rPr>
              <a:t>Day -17:</a:t>
            </a:r>
            <a:r>
              <a:rPr lang="en-US" sz="1600" dirty="0">
                <a:solidFill>
                  <a:srgbClr val="60606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Python – Statistical Analysis</a:t>
            </a:r>
            <a:endParaRPr lang="en-IN" sz="1600" dirty="0">
              <a:latin typeface="Times New Roman" panose="02020603050405020304" pitchFamily="18" charset="0"/>
              <a:cs typeface="Times New Roman" panose="02020603050405020304" pitchFamily="18" charset="0"/>
            </a:endParaRPr>
          </a:p>
          <a:p>
            <a:r>
              <a:rPr lang="en-US" sz="1600" b="1" dirty="0">
                <a:solidFill>
                  <a:srgbClr val="606060"/>
                </a:solidFill>
                <a:latin typeface="Times New Roman" panose="02020603050405020304" pitchFamily="18" charset="0"/>
                <a:cs typeface="Times New Roman" panose="02020603050405020304" pitchFamily="18" charset="0"/>
              </a:rPr>
              <a:t>Day -18:</a:t>
            </a:r>
            <a:r>
              <a:rPr lang="en-US" sz="1600" dirty="0">
                <a:solidFill>
                  <a:srgbClr val="60606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Python – Types Of Distribution </a:t>
            </a:r>
          </a:p>
          <a:p>
            <a:r>
              <a:rPr lang="en-US" sz="1600" b="1" dirty="0">
                <a:solidFill>
                  <a:srgbClr val="606060"/>
                </a:solidFill>
                <a:latin typeface="Times New Roman" panose="02020603050405020304" pitchFamily="18" charset="0"/>
                <a:cs typeface="Times New Roman" panose="02020603050405020304" pitchFamily="18" charset="0"/>
              </a:rPr>
              <a:t>Day -19:</a:t>
            </a:r>
            <a:r>
              <a:rPr lang="en-US" sz="1600" dirty="0">
                <a:solidFill>
                  <a:srgbClr val="60606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Python – Correlation ,Chi-Square Test , Linear Regression</a:t>
            </a:r>
            <a:endParaRPr lang="en-US" sz="1600" dirty="0">
              <a:solidFill>
                <a:srgbClr val="606060"/>
              </a:solidFill>
              <a:latin typeface="Times New Roman" panose="02020603050405020304" pitchFamily="18" charset="0"/>
              <a:cs typeface="Times New Roman" panose="02020603050405020304" pitchFamily="18" charset="0"/>
            </a:endParaRPr>
          </a:p>
          <a:p>
            <a:r>
              <a:rPr lang="en-US" sz="1600" b="1" dirty="0">
                <a:solidFill>
                  <a:srgbClr val="606060"/>
                </a:solidFill>
                <a:latin typeface="Times New Roman" panose="02020603050405020304" pitchFamily="18" charset="0"/>
                <a:cs typeface="Times New Roman" panose="02020603050405020304" pitchFamily="18" charset="0"/>
              </a:rPr>
              <a:t>Day -20:</a:t>
            </a:r>
            <a:r>
              <a:rPr lang="en-US" sz="1600" dirty="0">
                <a:solidFill>
                  <a:srgbClr val="60606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Keras</a:t>
            </a:r>
            <a:r>
              <a:rPr lang="en-US" sz="1600" dirty="0">
                <a:latin typeface="Times New Roman" panose="02020603050405020304" pitchFamily="18" charset="0"/>
                <a:cs typeface="Times New Roman" panose="02020603050405020304" pitchFamily="18" charset="0"/>
              </a:rPr>
              <a:t> library – Introduction.</a:t>
            </a:r>
            <a:endParaRPr lang="en-IN" sz="1600" dirty="0">
              <a:latin typeface="Times New Roman" panose="02020603050405020304" pitchFamily="18" charset="0"/>
              <a:cs typeface="Times New Roman" panose="02020603050405020304" pitchFamily="18" charset="0"/>
            </a:endParaRPr>
          </a:p>
          <a:p>
            <a:r>
              <a:rPr lang="en-US" sz="1600" b="1" dirty="0">
                <a:solidFill>
                  <a:srgbClr val="606060"/>
                </a:solidFill>
                <a:latin typeface="Times New Roman" panose="02020603050405020304" pitchFamily="18" charset="0"/>
                <a:cs typeface="Times New Roman" panose="02020603050405020304" pitchFamily="18" charset="0"/>
              </a:rPr>
              <a:t>Day -21:</a:t>
            </a:r>
            <a:r>
              <a:rPr lang="en-US" sz="1600" dirty="0">
                <a:solidFill>
                  <a:srgbClr val="60606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Stock Price Prediction With Machine Learning           LSTM RNN  </a:t>
            </a:r>
            <a:endParaRPr lang="en-IN" sz="1600" dirty="0">
              <a:latin typeface="Times New Roman" panose="02020603050405020304" pitchFamily="18" charset="0"/>
              <a:cs typeface="Times New Roman" panose="02020603050405020304" pitchFamily="18" charset="0"/>
            </a:endParaRPr>
          </a:p>
          <a:p>
            <a:r>
              <a:rPr lang="en-US" sz="1600" b="1" dirty="0">
                <a:solidFill>
                  <a:srgbClr val="606060"/>
                </a:solidFill>
                <a:latin typeface="Times New Roman" panose="02020603050405020304" pitchFamily="18" charset="0"/>
                <a:cs typeface="Times New Roman" panose="02020603050405020304" pitchFamily="18" charset="0"/>
              </a:rPr>
              <a:t>Day -22:</a:t>
            </a:r>
            <a:r>
              <a:rPr lang="en-US" sz="1600" dirty="0">
                <a:solidFill>
                  <a:srgbClr val="60606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People’s  </a:t>
            </a:r>
            <a:r>
              <a:rPr lang="en-US" sz="1600" dirty="0" err="1">
                <a:latin typeface="Times New Roman" panose="02020603050405020304" pitchFamily="18" charset="0"/>
                <a:cs typeface="Times New Roman" panose="02020603050405020304" pitchFamily="18" charset="0"/>
              </a:rPr>
              <a:t>behaviour</a:t>
            </a:r>
            <a:r>
              <a:rPr lang="en-US" sz="1600" dirty="0">
                <a:latin typeface="Times New Roman" panose="02020603050405020304" pitchFamily="18" charset="0"/>
                <a:cs typeface="Times New Roman" panose="02020603050405020304" pitchFamily="18" charset="0"/>
              </a:rPr>
              <a:t> in chat message using NLP          </a:t>
            </a:r>
            <a:r>
              <a:rPr lang="en-US" sz="1600" dirty="0" err="1">
                <a:latin typeface="Times New Roman" panose="02020603050405020304" pitchFamily="18" charset="0"/>
                <a:cs typeface="Times New Roman" panose="02020603050405020304" pitchFamily="18" charset="0"/>
              </a:rPr>
              <a:t>NLP</a:t>
            </a:r>
            <a:endParaRPr lang="en-US" sz="1600" dirty="0">
              <a:solidFill>
                <a:srgbClr val="606060"/>
              </a:solidFill>
              <a:latin typeface="Times New Roman" panose="02020603050405020304" pitchFamily="18" charset="0"/>
              <a:cs typeface="Times New Roman" panose="02020603050405020304" pitchFamily="18" charset="0"/>
            </a:endParaRPr>
          </a:p>
          <a:p>
            <a:r>
              <a:rPr lang="en-US" sz="1600" b="1" dirty="0">
                <a:solidFill>
                  <a:srgbClr val="606060"/>
                </a:solidFill>
                <a:latin typeface="Times New Roman" panose="02020603050405020304" pitchFamily="18" charset="0"/>
                <a:cs typeface="Times New Roman" panose="02020603050405020304" pitchFamily="18" charset="0"/>
              </a:rPr>
              <a:t>Day -23:</a:t>
            </a:r>
            <a:r>
              <a:rPr lang="en-US" sz="1600" dirty="0">
                <a:solidFill>
                  <a:srgbClr val="60606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Gaming In Python        </a:t>
            </a:r>
            <a:endParaRPr lang="en-IN" sz="1600" dirty="0">
              <a:latin typeface="Times New Roman" panose="02020603050405020304" pitchFamily="18" charset="0"/>
              <a:cs typeface="Times New Roman" panose="02020603050405020304" pitchFamily="18" charset="0"/>
            </a:endParaRPr>
          </a:p>
          <a:p>
            <a:r>
              <a:rPr lang="en-US" sz="1600" b="1" dirty="0">
                <a:solidFill>
                  <a:srgbClr val="606060"/>
                </a:solidFill>
                <a:latin typeface="Times New Roman" panose="02020603050405020304" pitchFamily="18" charset="0"/>
                <a:cs typeface="Times New Roman" panose="02020603050405020304" pitchFamily="18" charset="0"/>
              </a:rPr>
              <a:t>Day -24:</a:t>
            </a:r>
            <a:r>
              <a:rPr lang="en-US" sz="1600" dirty="0">
                <a:solidFill>
                  <a:srgbClr val="60606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Chatbot</a:t>
            </a:r>
            <a:r>
              <a:rPr lang="en-US" sz="1600" dirty="0">
                <a:latin typeface="Times New Roman" panose="02020603050405020304" pitchFamily="18" charset="0"/>
                <a:cs typeface="Times New Roman" panose="02020603050405020304" pitchFamily="18" charset="0"/>
              </a:rPr>
              <a:t> creation in Python                                           NLP</a:t>
            </a:r>
            <a:endParaRPr lang="en-US" sz="1600" dirty="0">
              <a:solidFill>
                <a:srgbClr val="606060"/>
              </a:solidFill>
              <a:latin typeface="Times New Roman" panose="02020603050405020304" pitchFamily="18" charset="0"/>
              <a:cs typeface="Times New Roman" panose="02020603050405020304" pitchFamily="18" charset="0"/>
            </a:endParaRPr>
          </a:p>
          <a:p>
            <a:r>
              <a:rPr lang="en-US" sz="1600" b="1" dirty="0">
                <a:solidFill>
                  <a:srgbClr val="606060"/>
                </a:solidFill>
                <a:latin typeface="Times New Roman" panose="02020603050405020304" pitchFamily="18" charset="0"/>
                <a:cs typeface="Times New Roman" panose="02020603050405020304" pitchFamily="18" charset="0"/>
              </a:rPr>
              <a:t>Day -25:</a:t>
            </a:r>
            <a:r>
              <a:rPr lang="en-US" sz="1600" dirty="0">
                <a:solidFill>
                  <a:srgbClr val="60606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Electricity Price Prediction Using ML                                                                                                                                                               Random Forest </a:t>
            </a:r>
            <a:r>
              <a:rPr lang="en-US" sz="1600" dirty="0" err="1">
                <a:latin typeface="Times New Roman" panose="02020603050405020304" pitchFamily="18" charset="0"/>
                <a:cs typeface="Times New Roman" panose="02020603050405020304" pitchFamily="18" charset="0"/>
              </a:rPr>
              <a:t>Regressor</a:t>
            </a:r>
            <a:endParaRPr lang="en-US" sz="1600" dirty="0">
              <a:solidFill>
                <a:srgbClr val="606060"/>
              </a:solidFill>
              <a:latin typeface="Times New Roman" panose="02020603050405020304" pitchFamily="18" charset="0"/>
              <a:cs typeface="Times New Roman" panose="02020603050405020304" pitchFamily="18" charset="0"/>
            </a:endParaRPr>
          </a:p>
          <a:p>
            <a:r>
              <a:rPr lang="en-US" sz="1600" b="1" dirty="0">
                <a:solidFill>
                  <a:srgbClr val="606060"/>
                </a:solidFill>
                <a:latin typeface="Times New Roman" panose="02020603050405020304" pitchFamily="18" charset="0"/>
                <a:cs typeface="Times New Roman" panose="02020603050405020304" pitchFamily="18" charset="0"/>
              </a:rPr>
              <a:t>Day -26:</a:t>
            </a:r>
            <a:r>
              <a:rPr lang="en-US" sz="1600" dirty="0">
                <a:solidFill>
                  <a:srgbClr val="606060"/>
                </a:solidFill>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 Diamond Price Prediction Using Python                       Linear Regression</a:t>
            </a:r>
          </a:p>
          <a:p>
            <a:r>
              <a:rPr lang="en-US" sz="1600" b="1" dirty="0">
                <a:solidFill>
                  <a:srgbClr val="606060"/>
                </a:solidFill>
                <a:latin typeface="Times New Roman" panose="02020603050405020304" pitchFamily="18" charset="0"/>
                <a:cs typeface="Times New Roman" panose="02020603050405020304" pitchFamily="18" charset="0"/>
              </a:rPr>
              <a:t>Day -27:</a:t>
            </a:r>
            <a:r>
              <a:rPr lang="en-US" sz="1600" dirty="0">
                <a:solidFill>
                  <a:srgbClr val="606060"/>
                </a:solidFill>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 Book Recommendation System                                       KNN</a:t>
            </a:r>
            <a:endParaRPr lang="en-US" sz="1600" dirty="0">
              <a:solidFill>
                <a:srgbClr val="606060"/>
              </a:solidFill>
              <a:latin typeface="Times New Roman" panose="02020603050405020304" pitchFamily="18" charset="0"/>
              <a:cs typeface="Times New Roman" panose="02020603050405020304" pitchFamily="18" charset="0"/>
            </a:endParaRPr>
          </a:p>
          <a:p>
            <a:r>
              <a:rPr lang="en-US" sz="1600" b="1" dirty="0">
                <a:solidFill>
                  <a:srgbClr val="606060"/>
                </a:solidFill>
                <a:latin typeface="Times New Roman" panose="02020603050405020304" pitchFamily="18" charset="0"/>
                <a:cs typeface="Times New Roman" panose="02020603050405020304" pitchFamily="18" charset="0"/>
              </a:rPr>
              <a:t>Day -28:</a:t>
            </a:r>
            <a:r>
              <a:rPr lang="en-US" sz="1600" dirty="0">
                <a:solidFill>
                  <a:srgbClr val="606060"/>
                </a:solidFill>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 Image Classification Using CNN                                     </a:t>
            </a:r>
            <a:r>
              <a:rPr lang="en-IN" sz="1600" dirty="0" err="1">
                <a:latin typeface="Times New Roman" panose="02020603050405020304" pitchFamily="18" charset="0"/>
                <a:cs typeface="Times New Roman" panose="02020603050405020304" pitchFamily="18" charset="0"/>
              </a:rPr>
              <a:t>CNN</a:t>
            </a:r>
            <a:r>
              <a:rPr lang="en-IN" sz="1600" dirty="0">
                <a:latin typeface="Times New Roman" panose="02020603050405020304" pitchFamily="18" charset="0"/>
                <a:cs typeface="Times New Roman" panose="02020603050405020304" pitchFamily="18" charset="0"/>
              </a:rPr>
              <a:t> </a:t>
            </a:r>
          </a:p>
          <a:p>
            <a:r>
              <a:rPr lang="en-US" sz="1600" b="1" dirty="0">
                <a:solidFill>
                  <a:srgbClr val="606060"/>
                </a:solidFill>
                <a:latin typeface="Times New Roman" panose="02020603050405020304" pitchFamily="18" charset="0"/>
                <a:cs typeface="Times New Roman" panose="02020603050405020304" pitchFamily="18" charset="0"/>
              </a:rPr>
              <a:t>Day -29:</a:t>
            </a:r>
            <a:r>
              <a:rPr lang="en-US" sz="1600" dirty="0">
                <a:solidFill>
                  <a:srgbClr val="606060"/>
                </a:solidFill>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 Titanic Survival Analysis Using ML                               Logistic Regression</a:t>
            </a:r>
          </a:p>
          <a:p>
            <a:r>
              <a:rPr lang="en-US" sz="1600" b="1" dirty="0">
                <a:solidFill>
                  <a:srgbClr val="606060"/>
                </a:solidFill>
                <a:latin typeface="Times New Roman" panose="02020603050405020304" pitchFamily="18" charset="0"/>
                <a:cs typeface="Times New Roman" panose="02020603050405020304" pitchFamily="18" charset="0"/>
              </a:rPr>
              <a:t>Day -30:</a:t>
            </a:r>
            <a:r>
              <a:rPr lang="en-US" sz="1600" dirty="0">
                <a:solidFill>
                  <a:srgbClr val="606060"/>
                </a:solidFill>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Blockchain</a:t>
            </a:r>
            <a:r>
              <a:rPr lang="en-IN" sz="1600" dirty="0">
                <a:latin typeface="Times New Roman" panose="02020603050405020304" pitchFamily="18" charset="0"/>
                <a:cs typeface="Times New Roman" panose="02020603050405020304" pitchFamily="18" charset="0"/>
              </a:rPr>
              <a:t> in Python</a:t>
            </a:r>
          </a:p>
        </p:txBody>
      </p:sp>
    </p:spTree>
    <p:extLst>
      <p:ext uri="{BB962C8B-B14F-4D97-AF65-F5344CB8AC3E}">
        <p14:creationId xmlns:p14="http://schemas.microsoft.com/office/powerpoint/2010/main" val="7681506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8209" y="452669"/>
            <a:ext cx="10972800" cy="1143000"/>
          </a:xfrm>
        </p:spPr>
        <p:txBody>
          <a:bodyPr vert="horz" lIns="82613" tIns="41307" rIns="82613" bIns="41307" rtlCol="0" anchor="ctr" anchorCtr="0">
            <a:normAutofit fontScale="90000"/>
          </a:bodyPr>
          <a:lstStyle/>
          <a:p>
            <a:pPr algn="l"/>
            <a:r>
              <a:rPr lang="en-US" sz="4267" dirty="0">
                <a:latin typeface="Times New Roman" panose="02020603050405020304" pitchFamily="18" charset="0"/>
                <a:cs typeface="Times New Roman" panose="02020603050405020304" pitchFamily="18" charset="0"/>
              </a:rPr>
              <a:t>List of Projects for Demo in YouTube Live</a:t>
            </a:r>
          </a:p>
        </p:txBody>
      </p:sp>
      <p:sp>
        <p:nvSpPr>
          <p:cNvPr id="5" name="TextBox 4"/>
          <p:cNvSpPr txBox="1"/>
          <p:nvPr/>
        </p:nvSpPr>
        <p:spPr>
          <a:xfrm>
            <a:off x="1059988" y="5675513"/>
            <a:ext cx="5029581" cy="473207"/>
          </a:xfrm>
          <a:prstGeom prst="rect">
            <a:avLst/>
          </a:prstGeom>
          <a:noFill/>
        </p:spPr>
        <p:txBody>
          <a:bodyPr wrap="none" lIns="82613" tIns="41307" rIns="82613" bIns="41307" rtlCol="0">
            <a:spAutoFit/>
          </a:bodyPr>
          <a:lstStyle/>
          <a:p>
            <a:r>
              <a:rPr lang="en-US" sz="2533" dirty="0"/>
              <a:t>All Projects in </a:t>
            </a:r>
            <a:r>
              <a:rPr lang="en-US" sz="2533" b="1" dirty="0"/>
              <a:t>Jupyter Notebook</a:t>
            </a:r>
            <a:endParaRPr lang="en-US" sz="2533" b="1" u="sng" dirty="0"/>
          </a:p>
        </p:txBody>
      </p:sp>
      <p:sp>
        <p:nvSpPr>
          <p:cNvPr id="6" name="Rectangle 5"/>
          <p:cNvSpPr/>
          <p:nvPr/>
        </p:nvSpPr>
        <p:spPr>
          <a:xfrm>
            <a:off x="1059990" y="1720560"/>
            <a:ext cx="8756239" cy="2853410"/>
          </a:xfrm>
          <a:prstGeom prst="rect">
            <a:avLst/>
          </a:prstGeom>
        </p:spPr>
        <p:txBody>
          <a:bodyPr wrap="square" lIns="82613" tIns="41307" rIns="82613" bIns="41307">
            <a:spAutoFit/>
          </a:bodyPr>
          <a:lstStyle/>
          <a:p>
            <a:pPr marL="309783" indent="-309783">
              <a:buFont typeface="+mj-lt"/>
              <a:buAutoNum type="arabicPeriod"/>
            </a:pPr>
            <a:r>
              <a:rPr lang="en-US" dirty="0"/>
              <a:t>Stock Price Prediction With Machine Learning </a:t>
            </a:r>
          </a:p>
          <a:p>
            <a:pPr marL="309783" indent="-309783">
              <a:buFont typeface="+mj-lt"/>
              <a:buAutoNum type="arabicPeriod"/>
            </a:pPr>
            <a:r>
              <a:rPr lang="en-US" dirty="0"/>
              <a:t>People’s  </a:t>
            </a:r>
            <a:r>
              <a:rPr lang="en-US" dirty="0" err="1"/>
              <a:t>behaviour</a:t>
            </a:r>
            <a:r>
              <a:rPr lang="en-US" dirty="0"/>
              <a:t> in chat message using NLP </a:t>
            </a:r>
          </a:p>
          <a:p>
            <a:pPr marL="309783" indent="-309783">
              <a:buFont typeface="+mj-lt"/>
              <a:buAutoNum type="arabicPeriod"/>
            </a:pPr>
            <a:r>
              <a:rPr lang="en-US" dirty="0"/>
              <a:t>Gaming In Python </a:t>
            </a:r>
          </a:p>
          <a:p>
            <a:pPr marL="309783" indent="-309783">
              <a:buFont typeface="+mj-lt"/>
              <a:buAutoNum type="arabicPeriod"/>
            </a:pPr>
            <a:r>
              <a:rPr lang="en-US" dirty="0" err="1"/>
              <a:t>Chatbot</a:t>
            </a:r>
            <a:r>
              <a:rPr lang="en-US" dirty="0"/>
              <a:t> creation in Python </a:t>
            </a:r>
          </a:p>
          <a:p>
            <a:pPr marL="309783" indent="-309783">
              <a:buFont typeface="+mj-lt"/>
              <a:buAutoNum type="arabicPeriod"/>
            </a:pPr>
            <a:r>
              <a:rPr lang="en-US" dirty="0"/>
              <a:t>Electricity Price Prediction Using ML </a:t>
            </a:r>
          </a:p>
          <a:p>
            <a:pPr marL="309783" indent="-309783">
              <a:buFont typeface="+mj-lt"/>
              <a:buAutoNum type="arabicPeriod"/>
            </a:pPr>
            <a:r>
              <a:rPr lang="en-IN" dirty="0"/>
              <a:t>Diamond Price Prediction Using Python </a:t>
            </a:r>
          </a:p>
          <a:p>
            <a:pPr marL="309783" indent="-309783">
              <a:buFont typeface="+mj-lt"/>
              <a:buAutoNum type="arabicPeriod"/>
            </a:pPr>
            <a:r>
              <a:rPr lang="en-IN" dirty="0"/>
              <a:t>Book Recommendation System </a:t>
            </a:r>
          </a:p>
          <a:p>
            <a:pPr marL="309783" indent="-309783">
              <a:buFont typeface="+mj-lt"/>
              <a:buAutoNum type="arabicPeriod"/>
            </a:pPr>
            <a:r>
              <a:rPr lang="en-IN" dirty="0"/>
              <a:t>Image Classification Using CNN </a:t>
            </a:r>
          </a:p>
          <a:p>
            <a:pPr marL="309783" indent="-309783">
              <a:buFont typeface="+mj-lt"/>
              <a:buAutoNum type="arabicPeriod"/>
            </a:pPr>
            <a:r>
              <a:rPr lang="en-IN" dirty="0"/>
              <a:t>Titanic Survival Analysis Using ML </a:t>
            </a:r>
          </a:p>
          <a:p>
            <a:pPr marL="309783" indent="-309783">
              <a:buFont typeface="+mj-lt"/>
              <a:buAutoNum type="arabicPeriod"/>
            </a:pPr>
            <a:r>
              <a:rPr lang="en-IN" dirty="0" err="1"/>
              <a:t>Blockchain</a:t>
            </a:r>
            <a:r>
              <a:rPr lang="en-IN" dirty="0"/>
              <a:t> in Python</a:t>
            </a:r>
            <a:endParaRPr lang="en-US" sz="2133" dirty="0"/>
          </a:p>
        </p:txBody>
      </p:sp>
    </p:spTree>
    <p:extLst>
      <p:ext uri="{BB962C8B-B14F-4D97-AF65-F5344CB8AC3E}">
        <p14:creationId xmlns:p14="http://schemas.microsoft.com/office/powerpoint/2010/main" val="1182076143"/>
      </p:ext>
    </p:extLst>
  </p:cSld>
  <p:clrMapOvr>
    <a:masterClrMapping/>
  </p:clrMapOvr>
  <mc:AlternateContent xmlns:mc="http://schemas.openxmlformats.org/markup-compatibility/2006" xmlns:p14="http://schemas.microsoft.com/office/powerpoint/2010/main">
    <mc:Choice Requires="p14">
      <p:transition spd="slow" p14:dur="2000" advTm="2684"/>
    </mc:Choice>
    <mc:Fallback xmlns="">
      <p:transition spd="slow" advTm="2684"/>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593" y="1290840"/>
            <a:ext cx="10984800" cy="637600"/>
          </a:xfrm>
        </p:spPr>
        <p:txBody>
          <a:bodyPr vert="horz" lIns="82613" tIns="41307" rIns="82613" bIns="41307" rtlCol="0" anchor="ctr" anchorCtr="0">
            <a:normAutofit fontScale="90000"/>
          </a:bodyPr>
          <a:lstStyle/>
          <a:p>
            <a:pPr algn="l"/>
            <a:r>
              <a:rPr lang="en-US" sz="3200" u="sng" dirty="0"/>
              <a:t>What</a:t>
            </a:r>
            <a:r>
              <a:rPr lang="en-US" sz="3200" dirty="0"/>
              <a:t> you will </a:t>
            </a:r>
            <a:r>
              <a:rPr lang="en-US" sz="3200" u="sng" dirty="0"/>
              <a:t>get</a:t>
            </a:r>
            <a:r>
              <a:rPr lang="en-US" sz="3200" dirty="0"/>
              <a:t> from this Free 30 Days Master Class?</a:t>
            </a:r>
          </a:p>
        </p:txBody>
      </p:sp>
      <p:sp>
        <p:nvSpPr>
          <p:cNvPr id="3" name="Rectangle 2"/>
          <p:cNvSpPr/>
          <p:nvPr/>
        </p:nvSpPr>
        <p:spPr>
          <a:xfrm>
            <a:off x="2103480" y="2597817"/>
            <a:ext cx="7603384" cy="1560748"/>
          </a:xfrm>
          <a:prstGeom prst="rect">
            <a:avLst/>
          </a:prstGeom>
        </p:spPr>
        <p:txBody>
          <a:bodyPr wrap="square" lIns="82613" tIns="41307" rIns="82613" bIns="41307">
            <a:spAutoFit/>
          </a:bodyPr>
          <a:lstStyle/>
          <a:p>
            <a:pPr marL="413044" indent="-413044">
              <a:buFont typeface="+mj-lt"/>
              <a:buAutoNum type="arabicPeriod"/>
            </a:pPr>
            <a:r>
              <a:rPr lang="en-US" sz="3200" dirty="0">
                <a:latin typeface="Times New Roman" panose="02020603050405020304" pitchFamily="18" charset="0"/>
                <a:cs typeface="Times New Roman" panose="02020603050405020304" pitchFamily="18" charset="0"/>
              </a:rPr>
              <a:t>You can attend YouTube Live Class</a:t>
            </a:r>
          </a:p>
          <a:p>
            <a:pPr marL="413044" indent="-413044">
              <a:buFont typeface="+mj-lt"/>
              <a:buAutoNum type="arabicPeriod"/>
            </a:pPr>
            <a:r>
              <a:rPr lang="en-US" sz="3200" dirty="0">
                <a:latin typeface="Times New Roman" panose="02020603050405020304" pitchFamily="18" charset="0"/>
                <a:cs typeface="Times New Roman" panose="02020603050405020304" pitchFamily="18" charset="0"/>
              </a:rPr>
              <a:t>Free E-Certificate ( WEBINAR PARTICIPATION CERTIFICATE)</a:t>
            </a:r>
          </a:p>
        </p:txBody>
      </p:sp>
    </p:spTree>
    <p:extLst>
      <p:ext uri="{BB962C8B-B14F-4D97-AF65-F5344CB8AC3E}">
        <p14:creationId xmlns:p14="http://schemas.microsoft.com/office/powerpoint/2010/main" val="2438555732"/>
      </p:ext>
    </p:extLst>
  </p:cSld>
  <p:clrMapOvr>
    <a:masterClrMapping/>
  </p:clrMapOvr>
  <mc:AlternateContent xmlns:mc="http://schemas.openxmlformats.org/markup-compatibility/2006" xmlns:p14="http://schemas.microsoft.com/office/powerpoint/2010/main">
    <mc:Choice Requires="p14">
      <p:transition spd="slow" p14:dur="2000" advTm="2648"/>
    </mc:Choice>
    <mc:Fallback xmlns="">
      <p:transition spd="slow" advTm="2648"/>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3665" y="2978615"/>
            <a:ext cx="7848779" cy="1044421"/>
          </a:xfrm>
        </p:spPr>
        <p:txBody>
          <a:bodyPr/>
          <a:lstStyle/>
          <a:p>
            <a:r>
              <a:rPr lang="en-US" sz="2533" dirty="0">
                <a:solidFill>
                  <a:schemeClr val="bg2">
                    <a:lumMod val="50000"/>
                  </a:schemeClr>
                </a:solidFill>
              </a:rPr>
              <a:t>Ans :</a:t>
            </a:r>
            <a:r>
              <a:rPr lang="en-US" sz="2533" dirty="0"/>
              <a:t> </a:t>
            </a:r>
            <a:r>
              <a:rPr lang="en-US" sz="1600" dirty="0"/>
              <a:t>During the Live Class, organizer will post </a:t>
            </a:r>
            <a:r>
              <a:rPr lang="en-US" sz="1600" u="sng" dirty="0">
                <a:solidFill>
                  <a:srgbClr val="FF0000"/>
                </a:solidFill>
              </a:rPr>
              <a:t>Google Form link </a:t>
            </a:r>
            <a:r>
              <a:rPr lang="en-US" sz="1600" dirty="0"/>
              <a:t>in </a:t>
            </a:r>
            <a:r>
              <a:rPr lang="en-US" sz="1600" u="sng" dirty="0">
                <a:solidFill>
                  <a:srgbClr val="FF0000"/>
                </a:solidFill>
              </a:rPr>
              <a:t>Live Chat. </a:t>
            </a:r>
            <a:r>
              <a:rPr lang="en-US" sz="1600" dirty="0"/>
              <a:t>The Participants should submit the from on daily basis. </a:t>
            </a:r>
            <a:br>
              <a:rPr lang="en-US" sz="1600" dirty="0"/>
            </a:br>
            <a:r>
              <a:rPr lang="en-US" sz="1600" dirty="0">
                <a:solidFill>
                  <a:srgbClr val="C00000"/>
                </a:solidFill>
              </a:rPr>
              <a:t>Minimum 25 Days </a:t>
            </a:r>
            <a:r>
              <a:rPr lang="en-US" sz="1600" dirty="0"/>
              <a:t>Attendance is Required to get Free Master Class Participation Certificate.</a:t>
            </a:r>
          </a:p>
        </p:txBody>
      </p:sp>
      <p:sp>
        <p:nvSpPr>
          <p:cNvPr id="3" name="Title 2"/>
          <p:cNvSpPr>
            <a:spLocks noGrp="1"/>
          </p:cNvSpPr>
          <p:nvPr>
            <p:ph type="title" idx="2"/>
          </p:nvPr>
        </p:nvSpPr>
        <p:spPr>
          <a:xfrm>
            <a:off x="2118777" y="1028735"/>
            <a:ext cx="7800745" cy="1949877"/>
          </a:xfrm>
        </p:spPr>
        <p:txBody>
          <a:bodyPr/>
          <a:lstStyle/>
          <a:p>
            <a:r>
              <a:rPr lang="en-US" sz="4400" dirty="0">
                <a:solidFill>
                  <a:schemeClr val="bg2">
                    <a:lumMod val="50000"/>
                  </a:schemeClr>
                </a:solidFill>
              </a:rPr>
              <a:t>How to mark </a:t>
            </a:r>
            <a:r>
              <a:rPr lang="en-US" sz="4400" dirty="0"/>
              <a:t>your </a:t>
            </a:r>
            <a:r>
              <a:rPr lang="en-US" sz="4400" dirty="0">
                <a:solidFill>
                  <a:schemeClr val="bg2">
                    <a:lumMod val="50000"/>
                  </a:schemeClr>
                </a:solidFill>
              </a:rPr>
              <a:t>Attendance</a:t>
            </a:r>
            <a:r>
              <a:rPr lang="en-US" sz="4400" dirty="0"/>
              <a:t> in </a:t>
            </a:r>
            <a:r>
              <a:rPr lang="en-US" sz="4400" dirty="0">
                <a:solidFill>
                  <a:schemeClr val="bg2">
                    <a:lumMod val="50000"/>
                  </a:schemeClr>
                </a:solidFill>
              </a:rPr>
              <a:t>YouTube Live Class</a:t>
            </a:r>
            <a:r>
              <a:rPr lang="en-US" sz="4400" dirty="0"/>
              <a:t>?</a:t>
            </a:r>
          </a:p>
        </p:txBody>
      </p:sp>
      <p:sp>
        <p:nvSpPr>
          <p:cNvPr id="6" name="Rectangle 5"/>
          <p:cNvSpPr/>
          <p:nvPr/>
        </p:nvSpPr>
        <p:spPr>
          <a:xfrm>
            <a:off x="2243664" y="4668713"/>
            <a:ext cx="7675856" cy="1191416"/>
          </a:xfrm>
          <a:prstGeom prst="rect">
            <a:avLst/>
          </a:prstGeom>
          <a:ln>
            <a:solidFill>
              <a:srgbClr val="FF0000"/>
            </a:solidFill>
          </a:ln>
        </p:spPr>
        <p:txBody>
          <a:bodyPr wrap="square" lIns="82613" tIns="41307" rIns="82613" bIns="41307">
            <a:spAutoFit/>
          </a:bodyPr>
          <a:lstStyle/>
          <a:p>
            <a:r>
              <a:rPr lang="en-US" sz="1867" dirty="0">
                <a:solidFill>
                  <a:schemeClr val="bg2">
                    <a:lumMod val="50000"/>
                  </a:schemeClr>
                </a:solidFill>
              </a:rPr>
              <a:t>Note :</a:t>
            </a:r>
            <a:r>
              <a:rPr lang="en-US" sz="1867" dirty="0"/>
              <a:t> </a:t>
            </a:r>
            <a:r>
              <a:rPr lang="en-US" sz="2400" dirty="0"/>
              <a:t>The Link will be available during the Live. From the LIVE Class date, the live video will get removed from the YouTube in 3 days. </a:t>
            </a:r>
            <a:endParaRPr lang="en-US" sz="2400" u="sng" dirty="0">
              <a:solidFill>
                <a:srgbClr val="FF0000"/>
              </a:solidFill>
            </a:endParaRPr>
          </a:p>
        </p:txBody>
      </p:sp>
    </p:spTree>
    <p:extLst>
      <p:ext uri="{BB962C8B-B14F-4D97-AF65-F5344CB8AC3E}">
        <p14:creationId xmlns:p14="http://schemas.microsoft.com/office/powerpoint/2010/main" val="2970255193"/>
      </p:ext>
    </p:extLst>
  </p:cSld>
  <p:clrMapOvr>
    <a:masterClrMapping/>
  </p:clrMapOvr>
  <mc:AlternateContent xmlns:mc="http://schemas.openxmlformats.org/markup-compatibility/2006" xmlns:p14="http://schemas.microsoft.com/office/powerpoint/2010/main">
    <mc:Choice Requires="p14">
      <p:transition spd="slow" p14:dur="2000" advTm="904"/>
    </mc:Choice>
    <mc:Fallback xmlns="">
      <p:transition spd="slow" advTm="904"/>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82613" tIns="41307" rIns="82613" bIns="41307" rtlCol="0" anchor="ctr" anchorCtr="0">
            <a:normAutofit fontScale="90000"/>
          </a:bodyPr>
          <a:lstStyle/>
          <a:p>
            <a:pPr algn="l"/>
            <a:r>
              <a:rPr lang="en-US" sz="3600" dirty="0"/>
              <a:t/>
            </a:r>
            <a:br>
              <a:rPr lang="en-US" sz="3600" dirty="0"/>
            </a:br>
            <a:r>
              <a:rPr lang="en-US" sz="4800" dirty="0">
                <a:solidFill>
                  <a:schemeClr val="bg1"/>
                </a:solidFill>
                <a:latin typeface="Times New Roman" panose="02020603050405020304" pitchFamily="18" charset="0"/>
                <a:cs typeface="Times New Roman" panose="02020603050405020304" pitchFamily="18" charset="0"/>
              </a:rPr>
              <a:t>Sample Webinar Participation Certificate?</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0234" y="1508787"/>
            <a:ext cx="6501820" cy="45955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8569" y="2820872"/>
            <a:ext cx="2812971" cy="2160072"/>
          </a:xfrm>
          <a:prstGeom prst="rect">
            <a:avLst/>
          </a:prstGeom>
        </p:spPr>
      </p:pic>
    </p:spTree>
    <p:extLst>
      <p:ext uri="{BB962C8B-B14F-4D97-AF65-F5344CB8AC3E}">
        <p14:creationId xmlns:p14="http://schemas.microsoft.com/office/powerpoint/2010/main" val="2202824285"/>
      </p:ext>
    </p:extLst>
  </p:cSld>
  <p:clrMapOvr>
    <a:masterClrMapping/>
  </p:clrMapOvr>
  <mc:AlternateContent xmlns:mc="http://schemas.openxmlformats.org/markup-compatibility/2006" xmlns:p14="http://schemas.microsoft.com/office/powerpoint/2010/main">
    <mc:Choice Requires="p14">
      <p:transition spd="slow" p14:dur="2000" advTm="1788"/>
    </mc:Choice>
    <mc:Fallback xmlns="">
      <p:transition spd="slow" advTm="1788"/>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061134" y="3806664"/>
            <a:ext cx="7954455" cy="580525"/>
          </a:xfrm>
        </p:spPr>
        <p:txBody>
          <a:bodyPr/>
          <a:lstStyle/>
          <a:p>
            <a:pPr algn="l"/>
            <a:r>
              <a:rPr lang="en-US" dirty="0">
                <a:hlinkClick r:id="rId2"/>
              </a:rPr>
              <a:t>https://www.pantechelearning.com/data-science-master-class/</a:t>
            </a:r>
            <a:endParaRPr lang="en-US" dirty="0"/>
          </a:p>
        </p:txBody>
      </p:sp>
      <p:sp>
        <p:nvSpPr>
          <p:cNvPr id="4" name="Subtitle 3"/>
          <p:cNvSpPr>
            <a:spLocks noGrp="1"/>
          </p:cNvSpPr>
          <p:nvPr>
            <p:ph type="subTitle" idx="1"/>
          </p:nvPr>
        </p:nvSpPr>
        <p:spPr>
          <a:xfrm>
            <a:off x="1871531" y="1604797"/>
            <a:ext cx="9861876" cy="1274528"/>
          </a:xfrm>
        </p:spPr>
        <p:txBody>
          <a:bodyPr/>
          <a:lstStyle/>
          <a:p>
            <a:pPr algn="l"/>
            <a:r>
              <a:rPr lang="en-US" sz="3600" dirty="0"/>
              <a:t>You can get chance to apply 1 Month Internship on Data Science &amp; Analytics Master Class</a:t>
            </a:r>
          </a:p>
        </p:txBody>
      </p:sp>
      <p:sp>
        <p:nvSpPr>
          <p:cNvPr id="5" name="Subtitle 3"/>
          <p:cNvSpPr txBox="1">
            <a:spLocks/>
          </p:cNvSpPr>
          <p:nvPr/>
        </p:nvSpPr>
        <p:spPr>
          <a:xfrm>
            <a:off x="1461928" y="482260"/>
            <a:ext cx="6788725" cy="1335848"/>
          </a:xfrm>
          <a:prstGeom prst="rect">
            <a:avLst/>
          </a:prstGeom>
          <a:noFill/>
          <a:ln>
            <a:noFill/>
          </a:ln>
        </p:spPr>
        <p:txBody>
          <a:bodyPr spcFirstLastPara="1" wrap="square" lIns="82600" tIns="82600" rIns="82600" bIns="82600" anchor="ctr" anchorCtr="0">
            <a:noAutofit/>
          </a:bodyPr>
          <a:lstStyle>
            <a:defPPr marR="0" lvl="0" algn="l" rtl="0">
              <a:lnSpc>
                <a:spcPct val="100000"/>
              </a:lnSpc>
              <a:spcBef>
                <a:spcPts val="0"/>
              </a:spcBef>
              <a:spcAft>
                <a:spcPts val="0"/>
              </a:spcAft>
            </a:defPPr>
            <a:lvl1pPr marL="457200" marR="0" lvl="0" indent="-304800" algn="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1pPr>
            <a:lvl2pPr marL="914400" marR="0" lvl="1"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L="1371600" marR="0" lvl="2"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L="1828800" marR="0" lvl="3"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L="2286000" marR="0" lvl="4"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L="2743200" marR="0" lvl="5"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L="3200400" marR="0" lvl="6"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L="3657600" marR="0" lvl="7"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L="4114800" marR="0" lvl="8"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pPr algn="l"/>
            <a:r>
              <a:rPr lang="en-US" sz="4933" b="1" dirty="0"/>
              <a:t>On Demand</a:t>
            </a:r>
          </a:p>
        </p:txBody>
      </p:sp>
    </p:spTree>
    <p:extLst>
      <p:ext uri="{BB962C8B-B14F-4D97-AF65-F5344CB8AC3E}">
        <p14:creationId xmlns:p14="http://schemas.microsoft.com/office/powerpoint/2010/main" val="4016602081"/>
      </p:ext>
    </p:extLst>
  </p:cSld>
  <p:clrMapOvr>
    <a:masterClrMapping/>
  </p:clrMapOvr>
  <mc:AlternateContent xmlns:mc="http://schemas.openxmlformats.org/markup-compatibility/2006" xmlns:p14="http://schemas.microsoft.com/office/powerpoint/2010/main">
    <mc:Choice Requires="p14">
      <p:transition spd="slow" p14:dur="2000" advTm="2668"/>
    </mc:Choice>
    <mc:Fallback xmlns="">
      <p:transition spd="slow" advTm="2668"/>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0072" y="356662"/>
            <a:ext cx="5630397" cy="1344148"/>
          </a:xfrm>
        </p:spPr>
        <p:txBody>
          <a:bodyPr/>
          <a:lstStyle/>
          <a:p>
            <a:r>
              <a:rPr lang="en-US" sz="5467" dirty="0"/>
              <a:t>What is Internship????</a:t>
            </a:r>
          </a:p>
        </p:txBody>
      </p:sp>
      <p:grpSp>
        <p:nvGrpSpPr>
          <p:cNvPr id="9" name="Group 8"/>
          <p:cNvGrpSpPr/>
          <p:nvPr/>
        </p:nvGrpSpPr>
        <p:grpSpPr>
          <a:xfrm>
            <a:off x="2063552" y="1892831"/>
            <a:ext cx="8452832" cy="4660997"/>
            <a:chOff x="616688" y="1057497"/>
            <a:chExt cx="7634176" cy="4253023"/>
          </a:xfrm>
        </p:grpSpPr>
        <p:sp>
          <p:nvSpPr>
            <p:cNvPr id="4" name="Right Arrow 3"/>
            <p:cNvSpPr/>
            <p:nvPr/>
          </p:nvSpPr>
          <p:spPr>
            <a:xfrm>
              <a:off x="616688" y="1057497"/>
              <a:ext cx="1913860"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933" dirty="0">
                  <a:solidFill>
                    <a:schemeClr val="bg1"/>
                  </a:solidFill>
                </a:rPr>
                <a:t>Learn</a:t>
              </a:r>
            </a:p>
          </p:txBody>
        </p:sp>
        <p:sp>
          <p:nvSpPr>
            <p:cNvPr id="5" name="Right Arrow 4"/>
            <p:cNvSpPr/>
            <p:nvPr/>
          </p:nvSpPr>
          <p:spPr>
            <a:xfrm>
              <a:off x="1818165" y="1764562"/>
              <a:ext cx="2137145"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933" dirty="0">
                  <a:solidFill>
                    <a:schemeClr val="bg1"/>
                  </a:solidFill>
                </a:rPr>
                <a:t>Practice</a:t>
              </a:r>
            </a:p>
          </p:txBody>
        </p:sp>
        <p:sp>
          <p:nvSpPr>
            <p:cNvPr id="6" name="Right Arrow 5"/>
            <p:cNvSpPr/>
            <p:nvPr/>
          </p:nvSpPr>
          <p:spPr>
            <a:xfrm>
              <a:off x="3253561" y="2471627"/>
              <a:ext cx="2137145"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933" dirty="0">
                  <a:solidFill>
                    <a:schemeClr val="bg1"/>
                  </a:solidFill>
                </a:rPr>
                <a:t>Verify</a:t>
              </a:r>
            </a:p>
          </p:txBody>
        </p:sp>
        <p:sp>
          <p:nvSpPr>
            <p:cNvPr id="7" name="Right Arrow 6"/>
            <p:cNvSpPr/>
            <p:nvPr/>
          </p:nvSpPr>
          <p:spPr>
            <a:xfrm>
              <a:off x="4688957" y="3181329"/>
              <a:ext cx="2137145"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133" dirty="0">
                  <a:solidFill>
                    <a:schemeClr val="bg1"/>
                  </a:solidFill>
                </a:rPr>
                <a:t>Get Certified</a:t>
              </a:r>
            </a:p>
          </p:txBody>
        </p:sp>
        <p:sp>
          <p:nvSpPr>
            <p:cNvPr id="8" name="Right Arrow 7"/>
            <p:cNvSpPr/>
            <p:nvPr/>
          </p:nvSpPr>
          <p:spPr>
            <a:xfrm>
              <a:off x="6113719" y="3896390"/>
              <a:ext cx="2137145"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133" b="1" dirty="0">
                  <a:solidFill>
                    <a:schemeClr val="bg1"/>
                  </a:solidFill>
                </a:rPr>
                <a:t>Grow</a:t>
              </a:r>
            </a:p>
          </p:txBody>
        </p:sp>
      </p:grpSp>
    </p:spTree>
    <p:extLst>
      <p:ext uri="{BB962C8B-B14F-4D97-AF65-F5344CB8AC3E}">
        <p14:creationId xmlns:p14="http://schemas.microsoft.com/office/powerpoint/2010/main" val="705538126"/>
      </p:ext>
    </p:extLst>
  </p:cSld>
  <p:clrMapOvr>
    <a:masterClrMapping/>
  </p:clrMapOvr>
  <mc:AlternateContent xmlns:mc="http://schemas.openxmlformats.org/markup-compatibility/2006" xmlns:p14="http://schemas.microsoft.com/office/powerpoint/2010/main">
    <mc:Choice Requires="p14">
      <p:transition spd="slow" p14:dur="2000" advTm="1792"/>
    </mc:Choice>
    <mc:Fallback xmlns="">
      <p:transition spd="slow" advTm="1792"/>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Table 24"/>
          <p:cNvGraphicFramePr>
            <a:graphicFrameLocks noGrp="1"/>
          </p:cNvGraphicFramePr>
          <p:nvPr>
            <p:extLst/>
          </p:nvPr>
        </p:nvGraphicFramePr>
        <p:xfrm>
          <a:off x="2" y="100139"/>
          <a:ext cx="11920703" cy="6515880"/>
        </p:xfrm>
        <a:graphic>
          <a:graphicData uri="http://schemas.openxmlformats.org/drawingml/2006/table">
            <a:tbl>
              <a:tblPr firstRow="1" bandRow="1">
                <a:tableStyleId>{08FB837D-C827-4EFA-A057-4D05807E0F7C}</a:tableStyleId>
              </a:tblPr>
              <a:tblGrid>
                <a:gridCol w="4727179">
                  <a:extLst>
                    <a:ext uri="{9D8B030D-6E8A-4147-A177-3AD203B41FA5}">
                      <a16:colId xmlns:a16="http://schemas.microsoft.com/office/drawing/2014/main" val="20000"/>
                    </a:ext>
                  </a:extLst>
                </a:gridCol>
                <a:gridCol w="7193524">
                  <a:extLst>
                    <a:ext uri="{9D8B030D-6E8A-4147-A177-3AD203B41FA5}">
                      <a16:colId xmlns:a16="http://schemas.microsoft.com/office/drawing/2014/main" val="20001"/>
                    </a:ext>
                  </a:extLst>
                </a:gridCol>
              </a:tblGrid>
              <a:tr h="466307">
                <a:tc>
                  <a:txBody>
                    <a:bodyPr/>
                    <a:lstStyle/>
                    <a:p>
                      <a:pPr algn="ctr"/>
                      <a:r>
                        <a:rPr lang="en-US" sz="2100" dirty="0" smtClean="0"/>
                        <a:t>Free Master Class DSA</a:t>
                      </a:r>
                      <a:endParaRPr lang="en-US" sz="2100" dirty="0"/>
                    </a:p>
                  </a:txBody>
                  <a:tcPr marL="82619" marR="82619" marT="41312" marB="41312"/>
                </a:tc>
                <a:tc>
                  <a:txBody>
                    <a:bodyPr/>
                    <a:lstStyle/>
                    <a:p>
                      <a:pPr algn="ctr"/>
                      <a:r>
                        <a:rPr lang="en-US" sz="2100" dirty="0" smtClean="0"/>
                        <a:t>1</a:t>
                      </a:r>
                      <a:r>
                        <a:rPr lang="en-US" sz="2100" baseline="0" dirty="0" smtClean="0"/>
                        <a:t> Month Internship on DSA</a:t>
                      </a:r>
                      <a:endParaRPr lang="en-US" sz="2100" dirty="0"/>
                    </a:p>
                  </a:txBody>
                  <a:tcPr marL="82619" marR="82619" marT="41312" marB="41312"/>
                </a:tc>
                <a:extLst>
                  <a:ext uri="{0D108BD9-81ED-4DB2-BD59-A6C34878D82A}">
                    <a16:rowId xmlns:a16="http://schemas.microsoft.com/office/drawing/2014/main" val="10000"/>
                  </a:ext>
                </a:extLst>
              </a:tr>
              <a:tr h="743608">
                <a:tc>
                  <a:txBody>
                    <a:bodyPr/>
                    <a:lstStyle/>
                    <a:p>
                      <a:r>
                        <a:rPr lang="en-US" sz="2100" dirty="0" smtClean="0"/>
                        <a:t>Master Class Participation Certificate</a:t>
                      </a:r>
                      <a:endParaRPr lang="en-US" sz="2100" dirty="0"/>
                    </a:p>
                  </a:txBody>
                  <a:tcPr marL="82619" marR="82619" marT="41312" marB="41312"/>
                </a:tc>
                <a:tc>
                  <a:txBody>
                    <a:bodyPr/>
                    <a:lstStyle/>
                    <a:p>
                      <a:r>
                        <a:rPr lang="en-US" sz="2100" dirty="0" smtClean="0"/>
                        <a:t>Internship Completion</a:t>
                      </a:r>
                      <a:r>
                        <a:rPr lang="en-US" sz="2100" baseline="0" dirty="0" smtClean="0"/>
                        <a:t> Certificate</a:t>
                      </a:r>
                      <a:endParaRPr lang="en-US" sz="2100" dirty="0"/>
                    </a:p>
                  </a:txBody>
                  <a:tcPr marL="82619" marR="82619" marT="41312" marB="41312"/>
                </a:tc>
                <a:extLst>
                  <a:ext uri="{0D108BD9-81ED-4DB2-BD59-A6C34878D82A}">
                    <a16:rowId xmlns:a16="http://schemas.microsoft.com/office/drawing/2014/main" val="10001"/>
                  </a:ext>
                </a:extLst>
              </a:tr>
              <a:tr h="743608">
                <a:tc>
                  <a:txBody>
                    <a:bodyPr/>
                    <a:lstStyle/>
                    <a:p>
                      <a:r>
                        <a:rPr lang="en-US" sz="2100" dirty="0" smtClean="0"/>
                        <a:t>Minimum 25 Class should attend YouTube</a:t>
                      </a:r>
                      <a:r>
                        <a:rPr lang="en-US" sz="2100" baseline="0" dirty="0" smtClean="0"/>
                        <a:t> Live</a:t>
                      </a:r>
                      <a:endParaRPr lang="en-US" sz="2100" dirty="0"/>
                    </a:p>
                  </a:txBody>
                  <a:tcPr marL="82619" marR="82619" marT="41312" marB="41312"/>
                </a:tc>
                <a:tc>
                  <a:txBody>
                    <a:bodyPr/>
                    <a:lstStyle/>
                    <a:p>
                      <a:r>
                        <a:rPr lang="en-US" sz="2100" dirty="0" smtClean="0"/>
                        <a:t>Recorded Class</a:t>
                      </a:r>
                      <a:r>
                        <a:rPr lang="en-US" sz="2100" baseline="0" dirty="0" smtClean="0"/>
                        <a:t> Link will be provided. – LMS Portal Access</a:t>
                      </a:r>
                      <a:endParaRPr lang="en-US" sz="2100" dirty="0"/>
                    </a:p>
                  </a:txBody>
                  <a:tcPr marL="82619" marR="82619" marT="41312" marB="41312"/>
                </a:tc>
                <a:extLst>
                  <a:ext uri="{0D108BD9-81ED-4DB2-BD59-A6C34878D82A}">
                    <a16:rowId xmlns:a16="http://schemas.microsoft.com/office/drawing/2014/main" val="10002"/>
                  </a:ext>
                </a:extLst>
              </a:tr>
              <a:tr h="743608">
                <a:tc>
                  <a:txBody>
                    <a:bodyPr/>
                    <a:lstStyle/>
                    <a:p>
                      <a:r>
                        <a:rPr lang="en-US" sz="2100" dirty="0" smtClean="0"/>
                        <a:t>YouTube</a:t>
                      </a:r>
                      <a:r>
                        <a:rPr lang="en-US" sz="2100" baseline="0" dirty="0" smtClean="0"/>
                        <a:t> Live Mandatory</a:t>
                      </a:r>
                      <a:endParaRPr lang="en-US" sz="2100" dirty="0"/>
                    </a:p>
                  </a:txBody>
                  <a:tcPr marL="82619" marR="82619" marT="41312" marB="41312"/>
                </a:tc>
                <a:tc>
                  <a:txBody>
                    <a:bodyPr/>
                    <a:lstStyle/>
                    <a:p>
                      <a:r>
                        <a:rPr lang="en-US" sz="2100" dirty="0" smtClean="0"/>
                        <a:t>Your Choice. You can attend Live</a:t>
                      </a:r>
                      <a:r>
                        <a:rPr lang="en-US" sz="2100" baseline="0" dirty="0" smtClean="0"/>
                        <a:t> or else You can watch Recorded Class in LMS Portal</a:t>
                      </a:r>
                      <a:endParaRPr lang="en-US" sz="2100" dirty="0"/>
                    </a:p>
                  </a:txBody>
                  <a:tcPr marL="82619" marR="82619" marT="41312" marB="41312"/>
                </a:tc>
                <a:extLst>
                  <a:ext uri="{0D108BD9-81ED-4DB2-BD59-A6C34878D82A}">
                    <a16:rowId xmlns:a16="http://schemas.microsoft.com/office/drawing/2014/main" val="10003"/>
                  </a:ext>
                </a:extLst>
              </a:tr>
              <a:tr h="743608">
                <a:tc>
                  <a:txBody>
                    <a:bodyPr/>
                    <a:lstStyle/>
                    <a:p>
                      <a:r>
                        <a:rPr lang="en-US" sz="2100" dirty="0" smtClean="0"/>
                        <a:t>All Projects Demo class</a:t>
                      </a:r>
                      <a:r>
                        <a:rPr lang="en-US" sz="2100" baseline="0" dirty="0" smtClean="0"/>
                        <a:t> in YouTube Live</a:t>
                      </a:r>
                      <a:endParaRPr lang="en-US" sz="2100" dirty="0"/>
                    </a:p>
                  </a:txBody>
                  <a:tcPr marL="82619" marR="82619" marT="41312" marB="41312"/>
                </a:tc>
                <a:tc>
                  <a:txBody>
                    <a:bodyPr/>
                    <a:lstStyle/>
                    <a:p>
                      <a:r>
                        <a:rPr lang="en-US" sz="2100" dirty="0" smtClean="0"/>
                        <a:t>Step by Step Video</a:t>
                      </a:r>
                      <a:r>
                        <a:rPr lang="en-US" sz="2100" baseline="0" dirty="0" smtClean="0"/>
                        <a:t> Explanation Content in LMS Portal</a:t>
                      </a:r>
                      <a:endParaRPr lang="en-US" sz="2100" dirty="0"/>
                    </a:p>
                  </a:txBody>
                  <a:tcPr marL="82619" marR="82619" marT="41312" marB="41312"/>
                </a:tc>
                <a:extLst>
                  <a:ext uri="{0D108BD9-81ED-4DB2-BD59-A6C34878D82A}">
                    <a16:rowId xmlns:a16="http://schemas.microsoft.com/office/drawing/2014/main" val="10004"/>
                  </a:ext>
                </a:extLst>
              </a:tr>
              <a:tr h="466307">
                <a:tc>
                  <a:txBody>
                    <a:bodyPr/>
                    <a:lstStyle/>
                    <a:p>
                      <a:r>
                        <a:rPr lang="en-US" sz="2100" dirty="0" smtClean="0"/>
                        <a:t>Access : 3 Days</a:t>
                      </a:r>
                      <a:endParaRPr lang="en-US" sz="2100" dirty="0"/>
                    </a:p>
                  </a:txBody>
                  <a:tcPr marL="82619" marR="82619" marT="41312" marB="41312"/>
                </a:tc>
                <a:tc>
                  <a:txBody>
                    <a:bodyPr/>
                    <a:lstStyle/>
                    <a:p>
                      <a:r>
                        <a:rPr lang="en-US" sz="2100" dirty="0" smtClean="0"/>
                        <a:t>VIP WhatsApp Group Support</a:t>
                      </a:r>
                      <a:endParaRPr lang="en-US" sz="2100" dirty="0"/>
                    </a:p>
                  </a:txBody>
                  <a:tcPr marL="82619" marR="82619" marT="41312" marB="41312"/>
                </a:tc>
                <a:extLst>
                  <a:ext uri="{0D108BD9-81ED-4DB2-BD59-A6C34878D82A}">
                    <a16:rowId xmlns:a16="http://schemas.microsoft.com/office/drawing/2014/main" val="10005"/>
                  </a:ext>
                </a:extLst>
              </a:tr>
              <a:tr h="466307">
                <a:tc>
                  <a:txBody>
                    <a:bodyPr/>
                    <a:lstStyle/>
                    <a:p>
                      <a:endParaRPr lang="en-US" sz="2100" dirty="0"/>
                    </a:p>
                  </a:txBody>
                  <a:tcPr marL="82619" marR="82619" marT="41312" marB="41312"/>
                </a:tc>
                <a:tc>
                  <a:txBody>
                    <a:bodyPr/>
                    <a:lstStyle/>
                    <a:p>
                      <a:r>
                        <a:rPr lang="en-US" sz="2100" dirty="0" smtClean="0"/>
                        <a:t>You Can Download All PPTs </a:t>
                      </a:r>
                      <a:endParaRPr lang="en-US" sz="2100" dirty="0"/>
                    </a:p>
                  </a:txBody>
                  <a:tcPr marL="82619" marR="82619" marT="41312" marB="41312"/>
                </a:tc>
                <a:extLst>
                  <a:ext uri="{0D108BD9-81ED-4DB2-BD59-A6C34878D82A}">
                    <a16:rowId xmlns:a16="http://schemas.microsoft.com/office/drawing/2014/main" val="10006"/>
                  </a:ext>
                </a:extLst>
              </a:tr>
              <a:tr h="743608">
                <a:tc>
                  <a:txBody>
                    <a:bodyPr/>
                    <a:lstStyle/>
                    <a:p>
                      <a:endParaRPr lang="en-US" sz="2100" dirty="0"/>
                    </a:p>
                  </a:txBody>
                  <a:tcPr marL="82619" marR="82619" marT="41312" marB="41312"/>
                </a:tc>
                <a:tc>
                  <a:txBody>
                    <a:bodyPr/>
                    <a:lstStyle/>
                    <a:p>
                      <a:r>
                        <a:rPr lang="en-US" sz="2100" dirty="0" smtClean="0"/>
                        <a:t>4 </a:t>
                      </a:r>
                      <a:r>
                        <a:rPr lang="en-US" sz="2100" dirty="0" err="1" smtClean="0"/>
                        <a:t>Nos</a:t>
                      </a:r>
                      <a:r>
                        <a:rPr lang="en-US" sz="2100" dirty="0" smtClean="0"/>
                        <a:t> of Hackathon Class in Zoom Live. The</a:t>
                      </a:r>
                      <a:r>
                        <a:rPr lang="en-US" sz="2100" baseline="0" dirty="0" smtClean="0"/>
                        <a:t> Recording also will be provided </a:t>
                      </a:r>
                      <a:endParaRPr lang="en-US" sz="2100" dirty="0"/>
                    </a:p>
                  </a:txBody>
                  <a:tcPr marL="82619" marR="82619" marT="41312" marB="41312"/>
                </a:tc>
                <a:extLst>
                  <a:ext uri="{0D108BD9-81ED-4DB2-BD59-A6C34878D82A}">
                    <a16:rowId xmlns:a16="http://schemas.microsoft.com/office/drawing/2014/main" val="10007"/>
                  </a:ext>
                </a:extLst>
              </a:tr>
              <a:tr h="466307">
                <a:tc>
                  <a:txBody>
                    <a:bodyPr/>
                    <a:lstStyle/>
                    <a:p>
                      <a:endParaRPr lang="en-US" sz="2100" dirty="0"/>
                    </a:p>
                  </a:txBody>
                  <a:tcPr marL="82619" marR="82619" marT="41312" marB="41312"/>
                </a:tc>
                <a:tc>
                  <a:txBody>
                    <a:bodyPr/>
                    <a:lstStyle/>
                    <a:p>
                      <a:r>
                        <a:rPr lang="en-US" sz="2100" dirty="0" smtClean="0"/>
                        <a:t>You Can Download All Project Files </a:t>
                      </a:r>
                      <a:endParaRPr lang="en-US" sz="2100" dirty="0"/>
                    </a:p>
                  </a:txBody>
                  <a:tcPr marL="82619" marR="82619" marT="41312" marB="41312"/>
                </a:tc>
                <a:extLst>
                  <a:ext uri="{0D108BD9-81ED-4DB2-BD59-A6C34878D82A}">
                    <a16:rowId xmlns:a16="http://schemas.microsoft.com/office/drawing/2014/main" val="10008"/>
                  </a:ext>
                </a:extLst>
              </a:tr>
              <a:tr h="466307">
                <a:tc>
                  <a:txBody>
                    <a:bodyPr/>
                    <a:lstStyle/>
                    <a:p>
                      <a:endParaRPr lang="en-US" sz="2100" dirty="0"/>
                    </a:p>
                  </a:txBody>
                  <a:tcPr marL="82619" marR="82619" marT="41312" marB="41312"/>
                </a:tc>
                <a:tc>
                  <a:txBody>
                    <a:bodyPr/>
                    <a:lstStyle/>
                    <a:p>
                      <a:r>
                        <a:rPr lang="en-US" sz="2100" dirty="0" smtClean="0"/>
                        <a:t>Mentor</a:t>
                      </a:r>
                      <a:r>
                        <a:rPr lang="en-US" sz="2100" baseline="0" dirty="0" smtClean="0"/>
                        <a:t> will guide you to finish 10 Projects </a:t>
                      </a:r>
                      <a:endParaRPr lang="en-US" sz="2100" dirty="0"/>
                    </a:p>
                  </a:txBody>
                  <a:tcPr marL="82619" marR="82619" marT="41312" marB="41312"/>
                </a:tc>
                <a:extLst>
                  <a:ext uri="{0D108BD9-81ED-4DB2-BD59-A6C34878D82A}">
                    <a16:rowId xmlns:a16="http://schemas.microsoft.com/office/drawing/2014/main" val="10009"/>
                  </a:ext>
                </a:extLst>
              </a:tr>
              <a:tr h="466307">
                <a:tc>
                  <a:txBody>
                    <a:bodyPr/>
                    <a:lstStyle/>
                    <a:p>
                      <a:endParaRPr lang="en-US" sz="2100" dirty="0"/>
                    </a:p>
                  </a:txBody>
                  <a:tcPr marL="82619" marR="82619" marT="41312" marB="41312"/>
                </a:tc>
                <a:tc>
                  <a:txBody>
                    <a:bodyPr/>
                    <a:lstStyle/>
                    <a:p>
                      <a:r>
                        <a:rPr lang="en-US" sz="2100" dirty="0" smtClean="0"/>
                        <a:t>Access : 60 Days</a:t>
                      </a:r>
                      <a:endParaRPr lang="en-US" sz="2100" dirty="0"/>
                    </a:p>
                  </a:txBody>
                  <a:tcPr marL="82619" marR="82619" marT="41312" marB="41312"/>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7881958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026" name="Picture 2" descr="People analyzing growth charts Free Vec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 y="2533420"/>
            <a:ext cx="3869903" cy="2578009"/>
          </a:xfrm>
          <a:prstGeom prst="rect">
            <a:avLst/>
          </a:prstGeom>
          <a:noFill/>
          <a:extLst>
            <a:ext uri="{909E8E84-426E-40DD-AFC4-6F175D3DCCD1}">
              <a14:hiddenFill xmlns:a14="http://schemas.microsoft.com/office/drawing/2010/main">
                <a:solidFill>
                  <a:srgbClr val="FFFFFF"/>
                </a:solidFill>
              </a14:hiddenFill>
            </a:ext>
          </a:extLst>
        </p:spPr>
      </p:pic>
      <p:sp>
        <p:nvSpPr>
          <p:cNvPr id="132" name="Google Shape;132;p28"/>
          <p:cNvSpPr txBox="1">
            <a:spLocks noGrp="1"/>
          </p:cNvSpPr>
          <p:nvPr>
            <p:ph type="ctrTitle"/>
          </p:nvPr>
        </p:nvSpPr>
        <p:spPr>
          <a:xfrm>
            <a:off x="4087445" y="932725"/>
            <a:ext cx="7522353" cy="2304217"/>
          </a:xfrm>
          <a:prstGeom prst="rect">
            <a:avLst/>
          </a:prstGeom>
        </p:spPr>
        <p:txBody>
          <a:bodyPr spcFirstLastPara="1" vert="horz" wrap="square" lIns="0" tIns="0" rIns="0" bIns="0" rtlCol="0" anchor="ctr" anchorCtr="0">
            <a:noAutofit/>
          </a:bodyPr>
          <a:lstStyle/>
          <a:p>
            <a:r>
              <a:rPr lang="en" sz="5467" dirty="0"/>
              <a:t>30 Days </a:t>
            </a:r>
            <a:br>
              <a:rPr lang="en" sz="5467" dirty="0"/>
            </a:br>
            <a:r>
              <a:rPr lang="en" sz="5467" dirty="0">
                <a:solidFill>
                  <a:srgbClr val="C00000"/>
                </a:solidFill>
              </a:rPr>
              <a:t>Python</a:t>
            </a:r>
            <a:br>
              <a:rPr lang="en" sz="5467" dirty="0">
                <a:solidFill>
                  <a:srgbClr val="C00000"/>
                </a:solidFill>
              </a:rPr>
            </a:br>
            <a:r>
              <a:rPr lang="en" sz="5467" dirty="0"/>
              <a:t>Master Class</a:t>
            </a:r>
            <a:endParaRPr sz="5467" dirty="0"/>
          </a:p>
        </p:txBody>
      </p:sp>
      <p:sp>
        <p:nvSpPr>
          <p:cNvPr id="2" name="TextBox 1"/>
          <p:cNvSpPr txBox="1"/>
          <p:nvPr/>
        </p:nvSpPr>
        <p:spPr>
          <a:xfrm>
            <a:off x="3869904" y="5685587"/>
            <a:ext cx="5542157" cy="924741"/>
          </a:xfrm>
          <a:prstGeom prst="rect">
            <a:avLst/>
          </a:prstGeom>
          <a:noFill/>
        </p:spPr>
        <p:txBody>
          <a:bodyPr wrap="none" lIns="82613" tIns="41307" rIns="82613" bIns="41307" rtlCol="0">
            <a:spAutoFit/>
          </a:bodyPr>
          <a:lstStyle/>
          <a:p>
            <a:r>
              <a:rPr lang="en-US" sz="5467" dirty="0">
                <a:solidFill>
                  <a:schemeClr val="bg2">
                    <a:lumMod val="75000"/>
                  </a:schemeClr>
                </a:solidFill>
              </a:rPr>
              <a:t>Free Registration</a:t>
            </a:r>
          </a:p>
        </p:txBody>
      </p:sp>
      <p:sp>
        <p:nvSpPr>
          <p:cNvPr id="3" name="TextBox 2"/>
          <p:cNvSpPr txBox="1"/>
          <p:nvPr/>
        </p:nvSpPr>
        <p:spPr>
          <a:xfrm>
            <a:off x="3869905" y="3822422"/>
            <a:ext cx="3348801" cy="698974"/>
          </a:xfrm>
          <a:prstGeom prst="rect">
            <a:avLst/>
          </a:prstGeom>
          <a:noFill/>
        </p:spPr>
        <p:txBody>
          <a:bodyPr wrap="none" lIns="82613" tIns="41307" rIns="82613" bIns="41307" rtlCol="0">
            <a:spAutoFit/>
          </a:bodyPr>
          <a:lstStyle/>
          <a:p>
            <a:r>
              <a:rPr lang="en-US" sz="4000" dirty="0">
                <a:solidFill>
                  <a:schemeClr val="bg2">
                    <a:lumMod val="75000"/>
                  </a:schemeClr>
                </a:solidFill>
              </a:rPr>
              <a:t>Day1 : Python</a:t>
            </a:r>
          </a:p>
        </p:txBody>
      </p:sp>
      <p:sp>
        <p:nvSpPr>
          <p:cNvPr id="4" name="TextBox 3"/>
          <p:cNvSpPr txBox="1"/>
          <p:nvPr/>
        </p:nvSpPr>
        <p:spPr>
          <a:xfrm>
            <a:off x="5681660" y="4899579"/>
            <a:ext cx="2635529" cy="452753"/>
          </a:xfrm>
          <a:prstGeom prst="rect">
            <a:avLst/>
          </a:prstGeom>
          <a:noFill/>
        </p:spPr>
        <p:txBody>
          <a:bodyPr wrap="none" lIns="82613" tIns="41307" rIns="82613" bIns="41307" rtlCol="0">
            <a:spAutoFit/>
          </a:bodyPr>
          <a:lstStyle/>
          <a:p>
            <a:r>
              <a:rPr lang="en-US" sz="2400" dirty="0">
                <a:solidFill>
                  <a:schemeClr val="bg2">
                    <a:lumMod val="75000"/>
                  </a:schemeClr>
                </a:solidFill>
              </a:rPr>
              <a:t>Time: 6.00 PM IST</a:t>
            </a:r>
          </a:p>
        </p:txBody>
      </p:sp>
    </p:spTree>
    <p:extLst>
      <p:ext uri="{BB962C8B-B14F-4D97-AF65-F5344CB8AC3E}">
        <p14:creationId xmlns:p14="http://schemas.microsoft.com/office/powerpoint/2010/main" val="77090966"/>
      </p:ext>
    </p:extLst>
  </p:cSld>
  <p:clrMapOvr>
    <a:masterClrMapping/>
  </p:clrMapOvr>
  <mc:AlternateContent xmlns:mc="http://schemas.openxmlformats.org/markup-compatibility/2006" xmlns:p14="http://schemas.microsoft.com/office/powerpoint/2010/main">
    <mc:Choice Requires="p14">
      <p:transition spd="slow" p14:dur="2000" advTm="10015"/>
    </mc:Choice>
    <mc:Fallback xmlns="">
      <p:transition spd="slow" advTm="10015"/>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2138" y="1742801"/>
            <a:ext cx="11286559" cy="3372400"/>
          </a:xfrm>
        </p:spPr>
        <p:txBody>
          <a:bodyPr/>
          <a:lstStyle/>
          <a:p>
            <a:r>
              <a:rPr lang="en-US" sz="6000" u="sng" dirty="0"/>
              <a:t>Pantech</a:t>
            </a:r>
            <a:r>
              <a:rPr lang="en-US" sz="6000" dirty="0"/>
              <a:t> will make you to </a:t>
            </a:r>
            <a:r>
              <a:rPr lang="en-US" sz="6000" u="sng" dirty="0">
                <a:solidFill>
                  <a:srgbClr val="FF0000"/>
                </a:solidFill>
              </a:rPr>
              <a:t>Create 10 Projects</a:t>
            </a:r>
            <a:r>
              <a:rPr lang="en-US" sz="6000" dirty="0"/>
              <a:t> in Data Science &amp; Analytics in </a:t>
            </a:r>
            <a:r>
              <a:rPr lang="en-US" sz="6000" u="sng" dirty="0">
                <a:solidFill>
                  <a:srgbClr val="FF0000"/>
                </a:solidFill>
              </a:rPr>
              <a:t>30 Days</a:t>
            </a:r>
          </a:p>
        </p:txBody>
      </p:sp>
      <p:sp>
        <p:nvSpPr>
          <p:cNvPr id="5" name="TextBox 4"/>
          <p:cNvSpPr txBox="1"/>
          <p:nvPr/>
        </p:nvSpPr>
        <p:spPr>
          <a:xfrm>
            <a:off x="602138" y="1274356"/>
            <a:ext cx="5915208" cy="473207"/>
          </a:xfrm>
          <a:prstGeom prst="rect">
            <a:avLst/>
          </a:prstGeom>
          <a:noFill/>
        </p:spPr>
        <p:txBody>
          <a:bodyPr wrap="none" lIns="82613" tIns="41307" rIns="82613" bIns="41307" rtlCol="0">
            <a:spAutoFit/>
          </a:bodyPr>
          <a:lstStyle/>
          <a:p>
            <a:r>
              <a:rPr lang="en-US" sz="2533" b="1" dirty="0"/>
              <a:t>Objective of this 30 Days Master Class</a:t>
            </a:r>
          </a:p>
        </p:txBody>
      </p:sp>
    </p:spTree>
    <p:extLst>
      <p:ext uri="{BB962C8B-B14F-4D97-AF65-F5344CB8AC3E}">
        <p14:creationId xmlns:p14="http://schemas.microsoft.com/office/powerpoint/2010/main" val="23115737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7488" y="740701"/>
            <a:ext cx="9010272" cy="960107"/>
          </a:xfrm>
        </p:spPr>
        <p:txBody>
          <a:bodyPr/>
          <a:lstStyle/>
          <a:p>
            <a:r>
              <a:rPr lang="en-US" dirty="0" smtClean="0"/>
              <a:t>1 Month Internship in Data Science</a:t>
            </a:r>
            <a:endParaRPr lang="en-US" dirty="0"/>
          </a:p>
        </p:txBody>
      </p:sp>
      <p:sp>
        <p:nvSpPr>
          <p:cNvPr id="3" name="Text Placeholder 2"/>
          <p:cNvSpPr>
            <a:spLocks noGrp="1"/>
          </p:cNvSpPr>
          <p:nvPr>
            <p:ph type="body" idx="1"/>
          </p:nvPr>
        </p:nvSpPr>
        <p:spPr>
          <a:xfrm>
            <a:off x="143341" y="1796819"/>
            <a:ext cx="11023161" cy="4616704"/>
          </a:xfrm>
        </p:spPr>
        <p:txBody>
          <a:bodyPr/>
          <a:lstStyle/>
          <a:p>
            <a:r>
              <a:rPr lang="en-US" sz="2933" dirty="0">
                <a:solidFill>
                  <a:schemeClr val="tx1"/>
                </a:solidFill>
              </a:rPr>
              <a:t>INTERNSHIP E-Certificate(30Days Internship on Data Science Engineering)</a:t>
            </a:r>
          </a:p>
          <a:p>
            <a:r>
              <a:rPr lang="en-US" sz="2933" dirty="0">
                <a:solidFill>
                  <a:schemeClr val="tx1"/>
                </a:solidFill>
              </a:rPr>
              <a:t>Highly organized Video content</a:t>
            </a:r>
          </a:p>
          <a:p>
            <a:r>
              <a:rPr lang="en-US" sz="2933" dirty="0">
                <a:solidFill>
                  <a:schemeClr val="tx1"/>
                </a:solidFill>
              </a:rPr>
              <a:t>Download All Files</a:t>
            </a:r>
          </a:p>
          <a:p>
            <a:r>
              <a:rPr lang="en-US" sz="2933" dirty="0">
                <a:solidFill>
                  <a:schemeClr val="tx1"/>
                </a:solidFill>
              </a:rPr>
              <a:t>Download PPTs</a:t>
            </a:r>
          </a:p>
          <a:p>
            <a:r>
              <a:rPr lang="en-US" sz="2933" dirty="0">
                <a:solidFill>
                  <a:schemeClr val="tx1"/>
                </a:solidFill>
              </a:rPr>
              <a:t>Assignments</a:t>
            </a:r>
          </a:p>
          <a:p>
            <a:r>
              <a:rPr lang="en-US" sz="2933" dirty="0">
                <a:solidFill>
                  <a:schemeClr val="tx1"/>
                </a:solidFill>
              </a:rPr>
              <a:t>Flexible Time. </a:t>
            </a:r>
          </a:p>
          <a:p>
            <a:r>
              <a:rPr lang="en-US" sz="2933" dirty="0">
                <a:solidFill>
                  <a:schemeClr val="tx1"/>
                </a:solidFill>
              </a:rPr>
              <a:t>Access Period: 60Days from the date of payment</a:t>
            </a:r>
          </a:p>
        </p:txBody>
      </p:sp>
    </p:spTree>
    <p:extLst>
      <p:ext uri="{BB962C8B-B14F-4D97-AF65-F5344CB8AC3E}">
        <p14:creationId xmlns:p14="http://schemas.microsoft.com/office/powerpoint/2010/main" val="4009108084"/>
      </p:ext>
    </p:extLst>
  </p:cSld>
  <p:clrMapOvr>
    <a:masterClrMapping/>
  </p:clrMapOvr>
  <mc:AlternateContent xmlns:mc="http://schemas.openxmlformats.org/markup-compatibility/2006" xmlns:p14="http://schemas.microsoft.com/office/powerpoint/2010/main">
    <mc:Choice Requires="p14">
      <p:transition spd="slow" p14:dur="2000" advTm="1793"/>
    </mc:Choice>
    <mc:Fallback xmlns="">
      <p:transition spd="slow" advTm="1793"/>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9669" y="922199"/>
            <a:ext cx="7579583" cy="758796"/>
          </a:xfrm>
        </p:spPr>
        <p:txBody>
          <a:bodyPr/>
          <a:lstStyle/>
          <a:p>
            <a:r>
              <a:rPr lang="en-US" sz="4933" dirty="0"/>
              <a:t>What You Will Get???</a:t>
            </a:r>
          </a:p>
        </p:txBody>
      </p:sp>
      <p:sp>
        <p:nvSpPr>
          <p:cNvPr id="3" name="Text Placeholder 2"/>
          <p:cNvSpPr>
            <a:spLocks noGrp="1"/>
          </p:cNvSpPr>
          <p:nvPr>
            <p:ph type="body" idx="1"/>
          </p:nvPr>
        </p:nvSpPr>
        <p:spPr>
          <a:xfrm>
            <a:off x="42191" y="1436611"/>
            <a:ext cx="6960791" cy="686716"/>
          </a:xfrm>
        </p:spPr>
        <p:txBody>
          <a:bodyPr/>
          <a:lstStyle/>
          <a:p>
            <a:pPr>
              <a:buFont typeface="Arial" panose="020B0604020202020204" pitchFamily="34" charset="0"/>
              <a:buChar char="•"/>
            </a:pPr>
            <a:r>
              <a:rPr lang="en-US" sz="2133" b="1" dirty="0">
                <a:solidFill>
                  <a:srgbClr val="C00000"/>
                </a:solidFill>
                <a:latin typeface="+mj-lt"/>
              </a:rPr>
              <a:t>30 Days Learning Activity</a:t>
            </a:r>
          </a:p>
          <a:p>
            <a:pPr>
              <a:buFont typeface="Arial" panose="020B0604020202020204" pitchFamily="34" charset="0"/>
              <a:buChar char="•"/>
            </a:pPr>
            <a:r>
              <a:rPr lang="en-US" sz="2133" b="1" dirty="0">
                <a:solidFill>
                  <a:srgbClr val="C00000"/>
                </a:solidFill>
                <a:latin typeface="+mj-lt"/>
              </a:rPr>
              <a:t>Data Science Core Concepts</a:t>
            </a:r>
          </a:p>
          <a:p>
            <a:pPr>
              <a:buFont typeface="Arial" panose="020B0604020202020204" pitchFamily="34" charset="0"/>
              <a:buChar char="•"/>
            </a:pPr>
            <a:r>
              <a:rPr lang="en-US" sz="2133" b="1" dirty="0">
                <a:solidFill>
                  <a:srgbClr val="C00000"/>
                </a:solidFill>
                <a:latin typeface="+mj-lt"/>
              </a:rPr>
              <a:t>10 + Projects</a:t>
            </a:r>
          </a:p>
          <a:p>
            <a:pPr marL="395833" indent="-258152">
              <a:buFont typeface="Arial" panose="020B0604020202020204" pitchFamily="34" charset="0"/>
              <a:buChar char="•"/>
            </a:pPr>
            <a:endParaRPr lang="en-US" sz="2133" b="1" dirty="0">
              <a:solidFill>
                <a:srgbClr val="C00000"/>
              </a:solidFill>
              <a:latin typeface="+mj-lt"/>
            </a:endParaRPr>
          </a:p>
        </p:txBody>
      </p:sp>
      <p:grpSp>
        <p:nvGrpSpPr>
          <p:cNvPr id="8" name="Group 7"/>
          <p:cNvGrpSpPr/>
          <p:nvPr/>
        </p:nvGrpSpPr>
        <p:grpSpPr>
          <a:xfrm>
            <a:off x="6532983" y="766570"/>
            <a:ext cx="2431244" cy="1305452"/>
            <a:chOff x="5241107" y="-2381"/>
            <a:chExt cx="2690830" cy="1444761"/>
          </a:xfrm>
        </p:grpSpPr>
        <p:grpSp>
          <p:nvGrpSpPr>
            <p:cNvPr id="4" name="Google Shape;859;p31"/>
            <p:cNvGrpSpPr/>
            <p:nvPr/>
          </p:nvGrpSpPr>
          <p:grpSpPr>
            <a:xfrm rot="474658">
              <a:off x="5241107" y="-2381"/>
              <a:ext cx="2683665" cy="1444761"/>
              <a:chOff x="4345425" y="2175475"/>
              <a:chExt cx="800750" cy="176025"/>
            </a:xfrm>
          </p:grpSpPr>
          <p:sp>
            <p:nvSpPr>
              <p:cNvPr id="5" name="Google Shape;860;p31"/>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121900" tIns="121900" rIns="121900" bIns="121900" anchor="ctr" anchorCtr="0">
                <a:noAutofit/>
              </a:bodyPr>
              <a:lstStyle/>
              <a:p>
                <a:endParaRPr sz="2400" dirty="0"/>
              </a:p>
            </p:txBody>
          </p:sp>
          <p:sp>
            <p:nvSpPr>
              <p:cNvPr id="6" name="Google Shape;861;p31"/>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121900" tIns="121900" rIns="121900" bIns="121900" anchor="ctr" anchorCtr="0">
                <a:noAutofit/>
              </a:bodyPr>
              <a:lstStyle/>
              <a:p>
                <a:endParaRPr sz="2400" dirty="0"/>
              </a:p>
            </p:txBody>
          </p:sp>
        </p:grpSp>
        <p:sp>
          <p:nvSpPr>
            <p:cNvPr id="7" name="Google Shape;871;p31"/>
            <p:cNvSpPr txBox="1">
              <a:spLocks/>
            </p:cNvSpPr>
            <p:nvPr/>
          </p:nvSpPr>
          <p:spPr>
            <a:xfrm>
              <a:off x="5425737" y="386344"/>
              <a:ext cx="2506200" cy="406800"/>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2"/>
                </a:buClr>
                <a:buSzPts val="1600"/>
              </a:pPr>
              <a:r>
                <a:rPr lang="en-US" sz="1867" b="1" dirty="0">
                  <a:solidFill>
                    <a:schemeClr val="dk1"/>
                  </a:solidFill>
                  <a:latin typeface="Itim"/>
                  <a:ea typeface="Itim"/>
                  <a:cs typeface="Itim"/>
                  <a:sym typeface="Itim"/>
                </a:rPr>
                <a:t>Complete Project Files</a:t>
              </a:r>
            </a:p>
          </p:txBody>
        </p:sp>
      </p:grpSp>
      <p:grpSp>
        <p:nvGrpSpPr>
          <p:cNvPr id="9" name="Group 8"/>
          <p:cNvGrpSpPr/>
          <p:nvPr/>
        </p:nvGrpSpPr>
        <p:grpSpPr>
          <a:xfrm>
            <a:off x="7296040" y="1944554"/>
            <a:ext cx="2424771" cy="1305452"/>
            <a:chOff x="5241107" y="-2381"/>
            <a:chExt cx="2683665" cy="1444761"/>
          </a:xfrm>
        </p:grpSpPr>
        <p:grpSp>
          <p:nvGrpSpPr>
            <p:cNvPr id="10" name="Google Shape;859;p31"/>
            <p:cNvGrpSpPr/>
            <p:nvPr/>
          </p:nvGrpSpPr>
          <p:grpSpPr>
            <a:xfrm rot="474658">
              <a:off x="5241107" y="-2381"/>
              <a:ext cx="2683665" cy="1444761"/>
              <a:chOff x="4345425" y="2175475"/>
              <a:chExt cx="800750" cy="176025"/>
            </a:xfrm>
          </p:grpSpPr>
          <p:sp>
            <p:nvSpPr>
              <p:cNvPr id="12" name="Google Shape;860;p31"/>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121900" tIns="121900" rIns="121900" bIns="121900" anchor="ctr" anchorCtr="0">
                <a:noAutofit/>
              </a:bodyPr>
              <a:lstStyle/>
              <a:p>
                <a:endParaRPr sz="2400" dirty="0"/>
              </a:p>
            </p:txBody>
          </p:sp>
          <p:sp>
            <p:nvSpPr>
              <p:cNvPr id="13" name="Google Shape;861;p31"/>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121900" tIns="121900" rIns="121900" bIns="121900" anchor="ctr" anchorCtr="0">
                <a:noAutofit/>
              </a:bodyPr>
              <a:lstStyle/>
              <a:p>
                <a:endParaRPr sz="2400" dirty="0"/>
              </a:p>
            </p:txBody>
          </p:sp>
        </p:grpSp>
        <p:sp>
          <p:nvSpPr>
            <p:cNvPr id="11" name="Google Shape;871;p31"/>
            <p:cNvSpPr txBox="1">
              <a:spLocks/>
            </p:cNvSpPr>
            <p:nvPr/>
          </p:nvSpPr>
          <p:spPr>
            <a:xfrm>
              <a:off x="5299666" y="408089"/>
              <a:ext cx="2506200" cy="406800"/>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2"/>
                </a:buClr>
                <a:buSzPts val="1600"/>
              </a:pPr>
              <a:r>
                <a:rPr lang="en-US" sz="1867" b="1" dirty="0">
                  <a:solidFill>
                    <a:schemeClr val="dk1"/>
                  </a:solidFill>
                  <a:latin typeface="Itim"/>
                  <a:ea typeface="Itim"/>
                  <a:cs typeface="Itim"/>
                  <a:sym typeface="Itim"/>
                </a:rPr>
                <a:t>Project PPT</a:t>
              </a:r>
            </a:p>
          </p:txBody>
        </p:sp>
      </p:grpSp>
      <p:grpSp>
        <p:nvGrpSpPr>
          <p:cNvPr id="14" name="Group 13"/>
          <p:cNvGrpSpPr/>
          <p:nvPr/>
        </p:nvGrpSpPr>
        <p:grpSpPr>
          <a:xfrm>
            <a:off x="7527067" y="3078320"/>
            <a:ext cx="3573789" cy="1427361"/>
            <a:chOff x="5004003" y="-41614"/>
            <a:chExt cx="3955366" cy="1579680"/>
          </a:xfrm>
        </p:grpSpPr>
        <p:grpSp>
          <p:nvGrpSpPr>
            <p:cNvPr id="15" name="Google Shape;859;p31"/>
            <p:cNvGrpSpPr/>
            <p:nvPr/>
          </p:nvGrpSpPr>
          <p:grpSpPr>
            <a:xfrm rot="474658">
              <a:off x="5004003" y="-41614"/>
              <a:ext cx="3592984" cy="1579680"/>
              <a:chOff x="4275220" y="2167013"/>
              <a:chExt cx="1072072" cy="192463"/>
            </a:xfrm>
          </p:grpSpPr>
          <p:sp>
            <p:nvSpPr>
              <p:cNvPr id="17" name="Google Shape;860;p31"/>
              <p:cNvSpPr/>
              <p:nvPr/>
            </p:nvSpPr>
            <p:spPr>
              <a:xfrm>
                <a:off x="4361285" y="2203201"/>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121900" tIns="121900" rIns="121900" bIns="121900" anchor="ctr" anchorCtr="0">
                <a:noAutofit/>
              </a:bodyPr>
              <a:lstStyle/>
              <a:p>
                <a:endParaRPr sz="2400" dirty="0"/>
              </a:p>
            </p:txBody>
          </p:sp>
          <p:sp>
            <p:nvSpPr>
              <p:cNvPr id="18" name="Google Shape;861;p31"/>
              <p:cNvSpPr/>
              <p:nvPr/>
            </p:nvSpPr>
            <p:spPr>
              <a:xfrm>
                <a:off x="4275220" y="2167013"/>
                <a:ext cx="1072072"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121900" tIns="121900" rIns="121900" bIns="121900" anchor="ctr" anchorCtr="0">
                <a:noAutofit/>
              </a:bodyPr>
              <a:lstStyle/>
              <a:p>
                <a:endParaRPr sz="2400" dirty="0"/>
              </a:p>
            </p:txBody>
          </p:sp>
        </p:grpSp>
        <p:sp>
          <p:nvSpPr>
            <p:cNvPr id="16" name="Google Shape;871;p31"/>
            <p:cNvSpPr txBox="1">
              <a:spLocks/>
            </p:cNvSpPr>
            <p:nvPr/>
          </p:nvSpPr>
          <p:spPr>
            <a:xfrm>
              <a:off x="5198090" y="277520"/>
              <a:ext cx="3761279" cy="406800"/>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2"/>
                </a:buClr>
                <a:buSzPts val="1600"/>
              </a:pPr>
              <a:r>
                <a:rPr lang="en-US" sz="1867" b="1" dirty="0">
                  <a:solidFill>
                    <a:schemeClr val="dk1"/>
                  </a:solidFill>
                  <a:latin typeface="Itim"/>
                  <a:ea typeface="Itim"/>
                  <a:cs typeface="Itim"/>
                  <a:sym typeface="Itim"/>
                </a:rPr>
                <a:t>Video Class Access for 2 Months</a:t>
              </a:r>
            </a:p>
          </p:txBody>
        </p:sp>
      </p:grpSp>
      <p:grpSp>
        <p:nvGrpSpPr>
          <p:cNvPr id="19" name="Google Shape;1488;p43"/>
          <p:cNvGrpSpPr/>
          <p:nvPr/>
        </p:nvGrpSpPr>
        <p:grpSpPr>
          <a:xfrm>
            <a:off x="7341153" y="4987896"/>
            <a:ext cx="3461947" cy="982424"/>
            <a:chOff x="6554696" y="509501"/>
            <a:chExt cx="711709" cy="802366"/>
          </a:xfrm>
        </p:grpSpPr>
        <p:sp>
          <p:nvSpPr>
            <p:cNvPr id="20" name="Google Shape;1489;p43"/>
            <p:cNvSpPr/>
            <p:nvPr/>
          </p:nvSpPr>
          <p:spPr>
            <a:xfrm>
              <a:off x="6554696" y="532636"/>
              <a:ext cx="696978" cy="779231"/>
            </a:xfrm>
            <a:custGeom>
              <a:avLst/>
              <a:gdLst/>
              <a:ahLst/>
              <a:cxnLst/>
              <a:rect l="l" t="t" r="r" b="b"/>
              <a:pathLst>
                <a:path w="20913" h="23381" extrusionOk="0">
                  <a:moveTo>
                    <a:pt x="4201" y="1"/>
                  </a:moveTo>
                  <a:cubicBezTo>
                    <a:pt x="1903" y="1"/>
                    <a:pt x="28" y="1866"/>
                    <a:pt x="28" y="4165"/>
                  </a:cubicBezTo>
                  <a:lnTo>
                    <a:pt x="1" y="17073"/>
                  </a:lnTo>
                  <a:cubicBezTo>
                    <a:pt x="1" y="18903"/>
                    <a:pt x="1190" y="20516"/>
                    <a:pt x="2930" y="21057"/>
                  </a:cubicBezTo>
                  <a:lnTo>
                    <a:pt x="9736" y="23193"/>
                  </a:lnTo>
                  <a:cubicBezTo>
                    <a:pt x="10143" y="23318"/>
                    <a:pt x="10563" y="23381"/>
                    <a:pt x="10982" y="23381"/>
                  </a:cubicBezTo>
                  <a:cubicBezTo>
                    <a:pt x="11444" y="23381"/>
                    <a:pt x="11906" y="23304"/>
                    <a:pt x="12350" y="23148"/>
                  </a:cubicBezTo>
                  <a:lnTo>
                    <a:pt x="18092" y="21147"/>
                  </a:lnTo>
                  <a:cubicBezTo>
                    <a:pt x="19759" y="20570"/>
                    <a:pt x="20886" y="18993"/>
                    <a:pt x="20886" y="17217"/>
                  </a:cubicBezTo>
                  <a:lnTo>
                    <a:pt x="20913" y="4201"/>
                  </a:lnTo>
                  <a:cubicBezTo>
                    <a:pt x="20913" y="1903"/>
                    <a:pt x="19047" y="28"/>
                    <a:pt x="16748" y="28"/>
                  </a:cubicBezTo>
                  <a:lnTo>
                    <a:pt x="4201" y="1"/>
                  </a:lnTo>
                  <a:close/>
                </a:path>
              </a:pathLst>
            </a:custGeom>
            <a:solidFill>
              <a:schemeClr val="accent3"/>
            </a:solidFill>
            <a:ln>
              <a:noFill/>
            </a:ln>
          </p:spPr>
          <p:txBody>
            <a:bodyPr spcFirstLastPara="1" wrap="square" lIns="121900" tIns="121900" rIns="121900" bIns="121900" anchor="ctr" anchorCtr="0">
              <a:noAutofit/>
            </a:bodyPr>
            <a:lstStyle/>
            <a:p>
              <a:pPr algn="ctr"/>
              <a:r>
                <a:rPr lang="en-US" sz="1867" dirty="0"/>
                <a:t>Get chance to Enroll 1-Month Internship on demand</a:t>
              </a:r>
              <a:endParaRPr sz="1867" dirty="0"/>
            </a:p>
          </p:txBody>
        </p:sp>
        <p:sp>
          <p:nvSpPr>
            <p:cNvPr id="21" name="Google Shape;1490;p43"/>
            <p:cNvSpPr/>
            <p:nvPr/>
          </p:nvSpPr>
          <p:spPr>
            <a:xfrm>
              <a:off x="6554696" y="509501"/>
              <a:ext cx="711709" cy="793261"/>
            </a:xfrm>
            <a:custGeom>
              <a:avLst/>
              <a:gdLst/>
              <a:ahLst/>
              <a:cxnLst/>
              <a:rect l="l" t="t" r="r" b="b"/>
              <a:pathLst>
                <a:path w="21355" h="23802" extrusionOk="0">
                  <a:moveTo>
                    <a:pt x="5138" y="442"/>
                  </a:moveTo>
                  <a:lnTo>
                    <a:pt x="7572" y="451"/>
                  </a:lnTo>
                  <a:lnTo>
                    <a:pt x="12440" y="469"/>
                  </a:lnTo>
                  <a:lnTo>
                    <a:pt x="14873" y="469"/>
                  </a:lnTo>
                  <a:lnTo>
                    <a:pt x="16090" y="478"/>
                  </a:lnTo>
                  <a:cubicBezTo>
                    <a:pt x="16249" y="478"/>
                    <a:pt x="16412" y="477"/>
                    <a:pt x="16574" y="477"/>
                  </a:cubicBezTo>
                  <a:cubicBezTo>
                    <a:pt x="16817" y="477"/>
                    <a:pt x="17058" y="480"/>
                    <a:pt x="17280" y="496"/>
                  </a:cubicBezTo>
                  <a:cubicBezTo>
                    <a:pt x="17659" y="541"/>
                    <a:pt x="18037" y="622"/>
                    <a:pt x="18389" y="766"/>
                  </a:cubicBezTo>
                  <a:cubicBezTo>
                    <a:pt x="18740" y="920"/>
                    <a:pt x="19083" y="1109"/>
                    <a:pt x="19380" y="1352"/>
                  </a:cubicBezTo>
                  <a:cubicBezTo>
                    <a:pt x="19669" y="1596"/>
                    <a:pt x="19939" y="1866"/>
                    <a:pt x="20155" y="2191"/>
                  </a:cubicBezTo>
                  <a:cubicBezTo>
                    <a:pt x="20363" y="2506"/>
                    <a:pt x="20534" y="2849"/>
                    <a:pt x="20651" y="3209"/>
                  </a:cubicBezTo>
                  <a:cubicBezTo>
                    <a:pt x="20759" y="3579"/>
                    <a:pt x="20832" y="3948"/>
                    <a:pt x="20832" y="4336"/>
                  </a:cubicBezTo>
                  <a:cubicBezTo>
                    <a:pt x="20841" y="4733"/>
                    <a:pt x="20832" y="5147"/>
                    <a:pt x="20832" y="5544"/>
                  </a:cubicBezTo>
                  <a:lnTo>
                    <a:pt x="20841" y="7978"/>
                  </a:lnTo>
                  <a:lnTo>
                    <a:pt x="20850" y="12845"/>
                  </a:lnTo>
                  <a:lnTo>
                    <a:pt x="20850" y="15279"/>
                  </a:lnTo>
                  <a:lnTo>
                    <a:pt x="20850" y="16496"/>
                  </a:lnTo>
                  <a:lnTo>
                    <a:pt x="20850" y="17109"/>
                  </a:lnTo>
                  <a:lnTo>
                    <a:pt x="20859" y="17406"/>
                  </a:lnTo>
                  <a:lnTo>
                    <a:pt x="20841" y="17704"/>
                  </a:lnTo>
                  <a:cubicBezTo>
                    <a:pt x="20795" y="18470"/>
                    <a:pt x="20516" y="19218"/>
                    <a:pt x="20047" y="19831"/>
                  </a:cubicBezTo>
                  <a:cubicBezTo>
                    <a:pt x="19579" y="20453"/>
                    <a:pt x="18930" y="20921"/>
                    <a:pt x="18208" y="21183"/>
                  </a:cubicBezTo>
                  <a:lnTo>
                    <a:pt x="13602" y="22769"/>
                  </a:lnTo>
                  <a:lnTo>
                    <a:pt x="12458" y="23175"/>
                  </a:lnTo>
                  <a:cubicBezTo>
                    <a:pt x="12088" y="23292"/>
                    <a:pt x="11709" y="23364"/>
                    <a:pt x="11322" y="23382"/>
                  </a:cubicBezTo>
                  <a:cubicBezTo>
                    <a:pt x="11267" y="23385"/>
                    <a:pt x="11211" y="23386"/>
                    <a:pt x="11156" y="23386"/>
                  </a:cubicBezTo>
                  <a:cubicBezTo>
                    <a:pt x="10830" y="23386"/>
                    <a:pt x="10500" y="23342"/>
                    <a:pt x="10177" y="23265"/>
                  </a:cubicBezTo>
                  <a:cubicBezTo>
                    <a:pt x="9997" y="23211"/>
                    <a:pt x="9798" y="23148"/>
                    <a:pt x="9609" y="23085"/>
                  </a:cubicBezTo>
                  <a:lnTo>
                    <a:pt x="9023" y="22905"/>
                  </a:lnTo>
                  <a:lnTo>
                    <a:pt x="4381" y="21453"/>
                  </a:lnTo>
                  <a:lnTo>
                    <a:pt x="3218" y="21093"/>
                  </a:lnTo>
                  <a:cubicBezTo>
                    <a:pt x="2849" y="20976"/>
                    <a:pt x="2497" y="20813"/>
                    <a:pt x="2173" y="20597"/>
                  </a:cubicBezTo>
                  <a:cubicBezTo>
                    <a:pt x="1542" y="20173"/>
                    <a:pt x="1001" y="19578"/>
                    <a:pt x="676" y="18866"/>
                  </a:cubicBezTo>
                  <a:cubicBezTo>
                    <a:pt x="505" y="18515"/>
                    <a:pt x="397" y="18136"/>
                    <a:pt x="343" y="17749"/>
                  </a:cubicBezTo>
                  <a:cubicBezTo>
                    <a:pt x="298" y="17361"/>
                    <a:pt x="316" y="16955"/>
                    <a:pt x="316" y="16550"/>
                  </a:cubicBezTo>
                  <a:lnTo>
                    <a:pt x="334" y="14116"/>
                  </a:lnTo>
                  <a:lnTo>
                    <a:pt x="388" y="9248"/>
                  </a:lnTo>
                  <a:cubicBezTo>
                    <a:pt x="397" y="7626"/>
                    <a:pt x="406" y="6003"/>
                    <a:pt x="415" y="4381"/>
                  </a:cubicBezTo>
                  <a:cubicBezTo>
                    <a:pt x="424" y="3993"/>
                    <a:pt x="478" y="3606"/>
                    <a:pt x="586" y="3245"/>
                  </a:cubicBezTo>
                  <a:cubicBezTo>
                    <a:pt x="703" y="2876"/>
                    <a:pt x="866" y="2524"/>
                    <a:pt x="1082" y="2200"/>
                  </a:cubicBezTo>
                  <a:cubicBezTo>
                    <a:pt x="1298" y="1884"/>
                    <a:pt x="1551" y="1596"/>
                    <a:pt x="1848" y="1343"/>
                  </a:cubicBezTo>
                  <a:cubicBezTo>
                    <a:pt x="2155" y="1109"/>
                    <a:pt x="2479" y="902"/>
                    <a:pt x="2831" y="748"/>
                  </a:cubicBezTo>
                  <a:cubicBezTo>
                    <a:pt x="3191" y="604"/>
                    <a:pt x="3561" y="505"/>
                    <a:pt x="3948" y="460"/>
                  </a:cubicBezTo>
                  <a:cubicBezTo>
                    <a:pt x="4039" y="451"/>
                    <a:pt x="4138" y="451"/>
                    <a:pt x="4237" y="442"/>
                  </a:cubicBezTo>
                  <a:close/>
                  <a:moveTo>
                    <a:pt x="4381" y="0"/>
                  </a:moveTo>
                  <a:lnTo>
                    <a:pt x="4219" y="9"/>
                  </a:lnTo>
                  <a:cubicBezTo>
                    <a:pt x="4111" y="18"/>
                    <a:pt x="4003" y="18"/>
                    <a:pt x="3894" y="27"/>
                  </a:cubicBezTo>
                  <a:cubicBezTo>
                    <a:pt x="3471" y="81"/>
                    <a:pt x="3056" y="190"/>
                    <a:pt x="2668" y="352"/>
                  </a:cubicBezTo>
                  <a:cubicBezTo>
                    <a:pt x="2272" y="523"/>
                    <a:pt x="1911" y="748"/>
                    <a:pt x="1578" y="1019"/>
                  </a:cubicBezTo>
                  <a:cubicBezTo>
                    <a:pt x="1253" y="1289"/>
                    <a:pt x="965" y="1614"/>
                    <a:pt x="731" y="1965"/>
                  </a:cubicBezTo>
                  <a:cubicBezTo>
                    <a:pt x="496" y="2326"/>
                    <a:pt x="316" y="2713"/>
                    <a:pt x="190" y="3119"/>
                  </a:cubicBezTo>
                  <a:cubicBezTo>
                    <a:pt x="63" y="3534"/>
                    <a:pt x="9" y="3957"/>
                    <a:pt x="0" y="4381"/>
                  </a:cubicBezTo>
                  <a:cubicBezTo>
                    <a:pt x="0" y="6003"/>
                    <a:pt x="0" y="7626"/>
                    <a:pt x="9" y="9248"/>
                  </a:cubicBezTo>
                  <a:lnTo>
                    <a:pt x="54" y="14116"/>
                  </a:lnTo>
                  <a:lnTo>
                    <a:pt x="54" y="16550"/>
                  </a:lnTo>
                  <a:lnTo>
                    <a:pt x="54" y="17154"/>
                  </a:lnTo>
                  <a:cubicBezTo>
                    <a:pt x="54" y="17253"/>
                    <a:pt x="54" y="17361"/>
                    <a:pt x="63" y="17469"/>
                  </a:cubicBezTo>
                  <a:cubicBezTo>
                    <a:pt x="63" y="17568"/>
                    <a:pt x="72" y="17676"/>
                    <a:pt x="81" y="17776"/>
                  </a:cubicBezTo>
                  <a:cubicBezTo>
                    <a:pt x="127" y="18190"/>
                    <a:pt x="217" y="18605"/>
                    <a:pt x="370" y="19002"/>
                  </a:cubicBezTo>
                  <a:cubicBezTo>
                    <a:pt x="676" y="19786"/>
                    <a:pt x="1226" y="20489"/>
                    <a:pt x="1947" y="20949"/>
                  </a:cubicBezTo>
                  <a:cubicBezTo>
                    <a:pt x="2299" y="21183"/>
                    <a:pt x="2696" y="21363"/>
                    <a:pt x="3092" y="21489"/>
                  </a:cubicBezTo>
                  <a:lnTo>
                    <a:pt x="4255" y="21859"/>
                  </a:lnTo>
                  <a:lnTo>
                    <a:pt x="8897" y="23310"/>
                  </a:lnTo>
                  <a:lnTo>
                    <a:pt x="9483" y="23490"/>
                  </a:lnTo>
                  <a:cubicBezTo>
                    <a:pt x="9672" y="23554"/>
                    <a:pt x="9862" y="23617"/>
                    <a:pt x="10078" y="23671"/>
                  </a:cubicBezTo>
                  <a:cubicBezTo>
                    <a:pt x="10418" y="23761"/>
                    <a:pt x="10777" y="23801"/>
                    <a:pt x="11133" y="23801"/>
                  </a:cubicBezTo>
                  <a:cubicBezTo>
                    <a:pt x="11202" y="23801"/>
                    <a:pt x="11271" y="23800"/>
                    <a:pt x="11340" y="23797"/>
                  </a:cubicBezTo>
                  <a:cubicBezTo>
                    <a:pt x="11764" y="23779"/>
                    <a:pt x="12187" y="23698"/>
                    <a:pt x="12593" y="23563"/>
                  </a:cubicBezTo>
                  <a:lnTo>
                    <a:pt x="13738" y="23157"/>
                  </a:lnTo>
                  <a:lnTo>
                    <a:pt x="18335" y="21552"/>
                  </a:lnTo>
                  <a:cubicBezTo>
                    <a:pt x="19137" y="21273"/>
                    <a:pt x="19858" y="20759"/>
                    <a:pt x="20372" y="20083"/>
                  </a:cubicBezTo>
                  <a:cubicBezTo>
                    <a:pt x="20895" y="19407"/>
                    <a:pt x="21210" y="18578"/>
                    <a:pt x="21273" y="17731"/>
                  </a:cubicBezTo>
                  <a:lnTo>
                    <a:pt x="21282" y="17406"/>
                  </a:lnTo>
                  <a:lnTo>
                    <a:pt x="21282" y="17109"/>
                  </a:lnTo>
                  <a:lnTo>
                    <a:pt x="21291" y="16496"/>
                  </a:lnTo>
                  <a:lnTo>
                    <a:pt x="21291" y="15279"/>
                  </a:lnTo>
                  <a:lnTo>
                    <a:pt x="21309" y="12845"/>
                  </a:lnTo>
                  <a:lnTo>
                    <a:pt x="21327" y="7978"/>
                  </a:lnTo>
                  <a:lnTo>
                    <a:pt x="21345" y="5544"/>
                  </a:lnTo>
                  <a:cubicBezTo>
                    <a:pt x="21345" y="5138"/>
                    <a:pt x="21354" y="4742"/>
                    <a:pt x="21345" y="4327"/>
                  </a:cubicBezTo>
                  <a:cubicBezTo>
                    <a:pt x="21336" y="3894"/>
                    <a:pt x="21255" y="3471"/>
                    <a:pt x="21129" y="3056"/>
                  </a:cubicBezTo>
                  <a:cubicBezTo>
                    <a:pt x="20994" y="2650"/>
                    <a:pt x="20795" y="2263"/>
                    <a:pt x="20561" y="1911"/>
                  </a:cubicBezTo>
                  <a:cubicBezTo>
                    <a:pt x="20309" y="1551"/>
                    <a:pt x="20011" y="1244"/>
                    <a:pt x="19678" y="974"/>
                  </a:cubicBezTo>
                  <a:cubicBezTo>
                    <a:pt x="19344" y="694"/>
                    <a:pt x="18966" y="487"/>
                    <a:pt x="18569" y="325"/>
                  </a:cubicBezTo>
                  <a:cubicBezTo>
                    <a:pt x="18172" y="153"/>
                    <a:pt x="17749" y="72"/>
                    <a:pt x="17325" y="18"/>
                  </a:cubicBezTo>
                  <a:cubicBezTo>
                    <a:pt x="17109" y="5"/>
                    <a:pt x="16901" y="2"/>
                    <a:pt x="16698" y="2"/>
                  </a:cubicBezTo>
                  <a:cubicBezTo>
                    <a:pt x="16596" y="2"/>
                    <a:pt x="16494" y="3"/>
                    <a:pt x="16393" y="3"/>
                  </a:cubicBezTo>
                  <a:cubicBezTo>
                    <a:pt x="16292" y="3"/>
                    <a:pt x="16192" y="2"/>
                    <a:pt x="16090" y="0"/>
                  </a:cubicBez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grpSp>
      <p:sp>
        <p:nvSpPr>
          <p:cNvPr id="22" name="Rectangle 21"/>
          <p:cNvSpPr/>
          <p:nvPr/>
        </p:nvSpPr>
        <p:spPr>
          <a:xfrm>
            <a:off x="896206" y="2598803"/>
            <a:ext cx="6786511" cy="3284297"/>
          </a:xfrm>
          <a:prstGeom prst="rect">
            <a:avLst/>
          </a:prstGeom>
        </p:spPr>
        <p:txBody>
          <a:bodyPr wrap="square" lIns="82613" tIns="41307" rIns="82613" bIns="41307">
            <a:spAutoFit/>
          </a:bodyPr>
          <a:lstStyle/>
          <a:p>
            <a:pPr marL="309783" indent="-309783">
              <a:buFont typeface="+mj-lt"/>
              <a:buAutoNum type="arabicPeriod"/>
            </a:pPr>
            <a:r>
              <a:rPr lang="en-US" sz="1600" dirty="0"/>
              <a:t>Spatial Data Science For  Covid-19 Disease Prediction     </a:t>
            </a:r>
          </a:p>
          <a:p>
            <a:pPr marL="309783" indent="-309783">
              <a:buFont typeface="+mj-lt"/>
              <a:buAutoNum type="arabicPeriod"/>
            </a:pPr>
            <a:r>
              <a:rPr lang="en-US" sz="1600" dirty="0"/>
              <a:t>Parkinson’s Disease Prediction-</a:t>
            </a:r>
            <a:r>
              <a:rPr lang="en-US" sz="1600" dirty="0" err="1"/>
              <a:t>XGBoost</a:t>
            </a:r>
            <a:r>
              <a:rPr lang="en-US" sz="1600" dirty="0"/>
              <a:t> Classifier</a:t>
            </a:r>
          </a:p>
          <a:p>
            <a:pPr marL="309783" indent="-309783">
              <a:buFont typeface="+mj-lt"/>
              <a:buAutoNum type="arabicPeriod"/>
            </a:pPr>
            <a:r>
              <a:rPr lang="en-US" sz="1600" dirty="0"/>
              <a:t>House Price Prediction-Random Forest Regression</a:t>
            </a:r>
          </a:p>
          <a:p>
            <a:pPr marL="309783" indent="-309783">
              <a:buFont typeface="+mj-lt"/>
              <a:buAutoNum type="arabicPeriod"/>
            </a:pPr>
            <a:r>
              <a:rPr lang="en-US" sz="1600" dirty="0"/>
              <a:t>Customer Segmentation Using ML-K-Means Clustering</a:t>
            </a:r>
          </a:p>
          <a:p>
            <a:pPr marL="309783" indent="-309783">
              <a:buFont typeface="+mj-lt"/>
              <a:buAutoNum type="arabicPeriod"/>
            </a:pPr>
            <a:r>
              <a:rPr lang="en-US" sz="1600" dirty="0"/>
              <a:t>Home Loan Prediction-Decision Tree Classifier</a:t>
            </a:r>
          </a:p>
          <a:p>
            <a:pPr marL="309783" indent="-309783">
              <a:buFont typeface="+mj-lt"/>
              <a:buAutoNum type="arabicPeriod"/>
            </a:pPr>
            <a:r>
              <a:rPr lang="en-US" sz="1600" dirty="0"/>
              <a:t>Spam Classification-NLP</a:t>
            </a:r>
          </a:p>
          <a:p>
            <a:pPr marL="309783" indent="-309783">
              <a:buFont typeface="+mj-lt"/>
              <a:buAutoNum type="arabicPeriod"/>
            </a:pPr>
            <a:r>
              <a:rPr lang="en-US" sz="1600" dirty="0"/>
              <a:t>Hand Written Digit Recognition Using Python-CNN</a:t>
            </a:r>
          </a:p>
          <a:p>
            <a:pPr marL="309783" indent="-309783">
              <a:buFont typeface="+mj-lt"/>
              <a:buAutoNum type="arabicPeriod"/>
            </a:pPr>
            <a:r>
              <a:rPr lang="en-US" sz="1600" dirty="0"/>
              <a:t>Churn Prediction-Deep Learning</a:t>
            </a:r>
          </a:p>
          <a:p>
            <a:pPr marL="309783" indent="-309783">
              <a:buFont typeface="+mj-lt"/>
              <a:buAutoNum type="arabicPeriod"/>
            </a:pPr>
            <a:r>
              <a:rPr lang="en-US" sz="1600" dirty="0"/>
              <a:t>Crop Yield Prediction</a:t>
            </a:r>
          </a:p>
          <a:p>
            <a:pPr marL="309783" indent="-309783">
              <a:buFont typeface="+mj-lt"/>
              <a:buAutoNum type="arabicPeriod"/>
            </a:pPr>
            <a:r>
              <a:rPr lang="en-US" sz="1600" dirty="0"/>
              <a:t>Ground water level prediction</a:t>
            </a:r>
          </a:p>
          <a:p>
            <a:pPr marL="309783" indent="-309783">
              <a:buFont typeface="Arial" panose="020B0604020202020204" pitchFamily="34" charset="0"/>
              <a:buChar char="•"/>
            </a:pPr>
            <a:endParaRPr lang="en-US" sz="2400" b="1" dirty="0"/>
          </a:p>
          <a:p>
            <a:pPr marL="309783" indent="-309783">
              <a:buFont typeface="Arial" panose="020B0604020202020204" pitchFamily="34" charset="0"/>
              <a:buChar char="•"/>
            </a:pPr>
            <a:endParaRPr lang="en-US" sz="2400" dirty="0"/>
          </a:p>
        </p:txBody>
      </p:sp>
    </p:spTree>
    <p:extLst>
      <p:ext uri="{BB962C8B-B14F-4D97-AF65-F5344CB8AC3E}">
        <p14:creationId xmlns:p14="http://schemas.microsoft.com/office/powerpoint/2010/main" val="3393092451"/>
      </p:ext>
    </p:extLst>
  </p:cSld>
  <p:clrMapOvr>
    <a:masterClrMapping/>
  </p:clrMapOvr>
  <mc:AlternateContent xmlns:mc="http://schemas.openxmlformats.org/markup-compatibility/2006" xmlns:p14="http://schemas.microsoft.com/office/powerpoint/2010/main">
    <mc:Choice Requires="p14">
      <p:transition spd="slow" p14:dur="2000" advTm="3565"/>
    </mc:Choice>
    <mc:Fallback xmlns="">
      <p:transition spd="slow" advTm="3565"/>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How to join in 1 month Internship</a:t>
            </a:r>
          </a:p>
        </p:txBody>
      </p:sp>
      <p:sp>
        <p:nvSpPr>
          <p:cNvPr id="3" name="Text Placeholder 2"/>
          <p:cNvSpPr>
            <a:spLocks noGrp="1"/>
          </p:cNvSpPr>
          <p:nvPr>
            <p:ph type="body" idx="1"/>
          </p:nvPr>
        </p:nvSpPr>
        <p:spPr>
          <a:xfrm>
            <a:off x="1746255" y="1312917"/>
            <a:ext cx="9274244" cy="4555200"/>
          </a:xfrm>
        </p:spPr>
        <p:txBody>
          <a:bodyPr/>
          <a:lstStyle/>
          <a:p>
            <a:pPr marL="137682" indent="0">
              <a:buNone/>
            </a:pPr>
            <a:r>
              <a:rPr lang="en-US" sz="1867" dirty="0"/>
              <a:t>https://www.pantechelearning.com/pymc-internship/</a:t>
            </a:r>
          </a:p>
        </p:txBody>
      </p:sp>
      <p:sp>
        <p:nvSpPr>
          <p:cNvPr id="8" name="Rounded Rectangle 7"/>
          <p:cNvSpPr/>
          <p:nvPr/>
        </p:nvSpPr>
        <p:spPr>
          <a:xfrm>
            <a:off x="3850875" y="5821172"/>
            <a:ext cx="4082679" cy="773185"/>
          </a:xfrm>
          <a:prstGeom prst="roundRect">
            <a:avLst/>
          </a:prstGeom>
        </p:spPr>
        <p:style>
          <a:lnRef idx="2">
            <a:schemeClr val="accent6"/>
          </a:lnRef>
          <a:fillRef idx="1">
            <a:schemeClr val="lt1"/>
          </a:fillRef>
          <a:effectRef idx="0">
            <a:schemeClr val="accent6"/>
          </a:effectRef>
          <a:fontRef idx="minor">
            <a:schemeClr val="dk1"/>
          </a:fontRef>
        </p:style>
        <p:txBody>
          <a:bodyPr lIns="82613" tIns="41307" rIns="82613" bIns="41307" rtlCol="0" anchor="ctr"/>
          <a:lstStyle/>
          <a:p>
            <a:pPr algn="ctr"/>
            <a:r>
              <a:rPr lang="en-US" sz="2133" dirty="0"/>
              <a:t>Coupon Code: </a:t>
            </a:r>
            <a:r>
              <a:rPr lang="en-US" sz="2133" b="1" dirty="0">
                <a:solidFill>
                  <a:srgbClr val="FF0000"/>
                </a:solidFill>
              </a:rPr>
              <a:t>PYMC</a:t>
            </a:r>
            <a:endParaRPr lang="en-IN" sz="2133" b="1" dirty="0">
              <a:solidFill>
                <a:srgbClr val="FF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6256" y="1952252"/>
            <a:ext cx="7998373" cy="3229584"/>
          </a:xfrm>
          <a:prstGeom prst="rect">
            <a:avLst/>
          </a:prstGeom>
        </p:spPr>
      </p:pic>
    </p:spTree>
    <p:extLst>
      <p:ext uri="{BB962C8B-B14F-4D97-AF65-F5344CB8AC3E}">
        <p14:creationId xmlns:p14="http://schemas.microsoft.com/office/powerpoint/2010/main" val="488969832"/>
      </p:ext>
    </p:extLst>
  </p:cSld>
  <p:clrMapOvr>
    <a:masterClrMapping/>
  </p:clrMapOvr>
  <mc:AlternateContent xmlns:mc="http://schemas.openxmlformats.org/markup-compatibility/2006" xmlns:p14="http://schemas.microsoft.com/office/powerpoint/2010/main">
    <mc:Choice Requires="p14">
      <p:transition spd="slow" p14:dur="2000" advTm="1765"/>
    </mc:Choice>
    <mc:Fallback xmlns="">
      <p:transition spd="slow" advTm="1765"/>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LOGISTIC REGRESSION</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 </a:t>
            </a:r>
            <a:endParaRPr lang="en-US" dirty="0"/>
          </a:p>
        </p:txBody>
      </p:sp>
      <p:sp>
        <p:nvSpPr>
          <p:cNvPr id="3" name="Content Placeholder 2"/>
          <p:cNvSpPr>
            <a:spLocks noGrp="1"/>
          </p:cNvSpPr>
          <p:nvPr>
            <p:ph idx="1"/>
          </p:nvPr>
        </p:nvSpPr>
        <p:spPr/>
        <p:txBody>
          <a:bodyPr>
            <a:normAutofit lnSpcReduction="10000"/>
          </a:bodyPr>
          <a:lstStyle/>
          <a:p>
            <a:r>
              <a:rPr lang="en-US" dirty="0" smtClean="0"/>
              <a:t>It is a supervised learning algorithm used to predict the probability of target variable.</a:t>
            </a:r>
          </a:p>
          <a:p>
            <a:r>
              <a:rPr lang="en-US" dirty="0" smtClean="0"/>
              <a:t>The nature of target variable is dichotomous </a:t>
            </a:r>
          </a:p>
          <a:p>
            <a:r>
              <a:rPr lang="en-US" dirty="0" smtClean="0"/>
              <a:t>It means that there would be only two possible classes.</a:t>
            </a:r>
          </a:p>
          <a:p>
            <a:r>
              <a:rPr lang="en-US" dirty="0" smtClean="0"/>
              <a:t>The dependent variable is binary in nature having data coded as 1(stands for success) and 0(stands for failure)</a:t>
            </a:r>
          </a:p>
          <a:p>
            <a:r>
              <a:rPr lang="en-US" dirty="0" smtClean="0"/>
              <a:t>A logistic regression model predicts P(Y = 1) as a function of X.</a:t>
            </a:r>
          </a:p>
          <a:p>
            <a:r>
              <a:rPr lang="en-US" dirty="0" smtClean="0"/>
              <a:t>It is one of the simplest algorithms that can be used for various classification problems.</a:t>
            </a:r>
          </a:p>
          <a:p>
            <a:r>
              <a:rPr lang="en-US" dirty="0" smtClean="0"/>
              <a:t>The classification problems can be spam detection, diabetes prediction and cancer detection.</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TYPES OF LOGISTIC REGRESSION:</a:t>
            </a:r>
            <a:endParaRPr lang="en-US" dirty="0"/>
          </a:p>
        </p:txBody>
      </p:sp>
      <p:sp>
        <p:nvSpPr>
          <p:cNvPr id="3" name="Content Placeholder 2"/>
          <p:cNvSpPr>
            <a:spLocks noGrp="1"/>
          </p:cNvSpPr>
          <p:nvPr>
            <p:ph idx="1"/>
          </p:nvPr>
        </p:nvSpPr>
        <p:spPr/>
        <p:txBody>
          <a:bodyPr>
            <a:normAutofit/>
          </a:bodyPr>
          <a:lstStyle/>
          <a:p>
            <a:r>
              <a:rPr lang="en-US" dirty="0" smtClean="0"/>
              <a:t>Logistic regression means binary logistic regression having two target variables.</a:t>
            </a:r>
          </a:p>
          <a:p>
            <a:r>
              <a:rPr lang="en-US" dirty="0" smtClean="0"/>
              <a:t>There can be two more categories of target variables that can be predicted by it.</a:t>
            </a:r>
          </a:p>
          <a:p>
            <a:r>
              <a:rPr lang="en-US" dirty="0" smtClean="0"/>
              <a:t>Based on the number of categories , logistic regression can be classified into the following types:</a:t>
            </a:r>
          </a:p>
          <a:p>
            <a:r>
              <a:rPr lang="en-US" b="1" dirty="0" smtClean="0"/>
              <a:t>Binary or Binomial: </a:t>
            </a:r>
            <a:r>
              <a:rPr lang="en-US" dirty="0" smtClean="0"/>
              <a:t>In this , a dependent variable will have only two possible types , 1 and 0.</a:t>
            </a:r>
          </a:p>
          <a:p>
            <a:r>
              <a:rPr lang="en-US" dirty="0" smtClean="0"/>
              <a:t>These variables may represent success or failure, yes or no , win or loss.</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TYPES OF LOGISTIC REGRESSION:</a:t>
            </a:r>
            <a:endParaRPr lang="en-US" dirty="0"/>
          </a:p>
        </p:txBody>
      </p:sp>
      <p:sp>
        <p:nvSpPr>
          <p:cNvPr id="3" name="Content Placeholder 2"/>
          <p:cNvSpPr>
            <a:spLocks noGrp="1"/>
          </p:cNvSpPr>
          <p:nvPr>
            <p:ph idx="1"/>
          </p:nvPr>
        </p:nvSpPr>
        <p:spPr/>
        <p:txBody>
          <a:bodyPr/>
          <a:lstStyle/>
          <a:p>
            <a:r>
              <a:rPr lang="en-US" b="1" dirty="0" smtClean="0"/>
              <a:t>Multinomial: </a:t>
            </a:r>
            <a:r>
              <a:rPr lang="en-US" dirty="0" smtClean="0"/>
              <a:t>In this kind of classification , dependent variables can have three or more possible unordered types.</a:t>
            </a:r>
          </a:p>
          <a:p>
            <a:r>
              <a:rPr lang="en-US" dirty="0" smtClean="0"/>
              <a:t>These types have no quantitative significance.</a:t>
            </a:r>
          </a:p>
          <a:p>
            <a:r>
              <a:rPr lang="en-US" dirty="0" smtClean="0"/>
              <a:t>These variables may represent “Type A” or “Type B” or “Type C”.</a:t>
            </a:r>
          </a:p>
          <a:p>
            <a:pPr>
              <a:buNone/>
            </a:pP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TYPES OF LOGISTIC REGRESSION:</a:t>
            </a:r>
            <a:endParaRPr lang="en-US" dirty="0"/>
          </a:p>
        </p:txBody>
      </p:sp>
      <p:sp>
        <p:nvSpPr>
          <p:cNvPr id="3" name="Content Placeholder 2"/>
          <p:cNvSpPr>
            <a:spLocks noGrp="1"/>
          </p:cNvSpPr>
          <p:nvPr>
            <p:ph idx="1"/>
          </p:nvPr>
        </p:nvSpPr>
        <p:spPr/>
        <p:txBody>
          <a:bodyPr/>
          <a:lstStyle/>
          <a:p>
            <a:r>
              <a:rPr lang="en-US" b="1" dirty="0" smtClean="0"/>
              <a:t>Ordinal: </a:t>
            </a:r>
            <a:r>
              <a:rPr lang="en-US" dirty="0" smtClean="0"/>
              <a:t>In this kind of classification , dependent variable can have three or more possible ordered types.</a:t>
            </a:r>
          </a:p>
          <a:p>
            <a:r>
              <a:rPr lang="en-US" dirty="0" smtClean="0"/>
              <a:t>All these types have a quantitative significance.</a:t>
            </a:r>
          </a:p>
          <a:p>
            <a:r>
              <a:rPr lang="en-US" dirty="0" smtClean="0"/>
              <a:t>These variables may represent “poor” or “good” ,”very good” and “excellent”.</a:t>
            </a:r>
          </a:p>
          <a:p>
            <a:r>
              <a:rPr lang="en-US" dirty="0" smtClean="0"/>
              <a:t>Each category can have the scores like 0,1,2,3.</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LOGISTIC REGRESSION ASSUMPTIONS:</a:t>
            </a:r>
            <a:endParaRPr lang="en-US" dirty="0"/>
          </a:p>
        </p:txBody>
      </p:sp>
      <p:sp>
        <p:nvSpPr>
          <p:cNvPr id="3" name="Content Placeholder 2"/>
          <p:cNvSpPr>
            <a:spLocks noGrp="1"/>
          </p:cNvSpPr>
          <p:nvPr>
            <p:ph idx="1"/>
          </p:nvPr>
        </p:nvSpPr>
        <p:spPr/>
        <p:txBody>
          <a:bodyPr>
            <a:normAutofit/>
          </a:bodyPr>
          <a:lstStyle/>
          <a:p>
            <a:r>
              <a:rPr lang="en-US" dirty="0" smtClean="0"/>
              <a:t>Before implementing logistic regression, the following assumptions should be considered.</a:t>
            </a:r>
          </a:p>
          <a:p>
            <a:r>
              <a:rPr lang="en-US" dirty="0" smtClean="0"/>
              <a:t>In case of binary logistic regression , the target variables must always be binary.</a:t>
            </a:r>
          </a:p>
          <a:p>
            <a:r>
              <a:rPr lang="en-US" dirty="0" smtClean="0"/>
              <a:t>The desired outcome is denoted by the factor level 1.</a:t>
            </a:r>
          </a:p>
          <a:p>
            <a:r>
              <a:rPr lang="en-US" dirty="0" smtClean="0"/>
              <a:t>There should not be any multi-</a:t>
            </a:r>
            <a:r>
              <a:rPr lang="en-US" dirty="0" err="1" smtClean="0"/>
              <a:t>collinearity</a:t>
            </a:r>
            <a:r>
              <a:rPr lang="en-US" dirty="0" smtClean="0"/>
              <a:t> in the model.</a:t>
            </a:r>
          </a:p>
          <a:p>
            <a:r>
              <a:rPr lang="en-US" dirty="0" smtClean="0"/>
              <a:t>The independent variables must be independent of each other.</a:t>
            </a:r>
          </a:p>
          <a:p>
            <a:r>
              <a:rPr lang="en-US" dirty="0" smtClean="0"/>
              <a:t>Meaningful variables must be included in the model.</a:t>
            </a:r>
          </a:p>
          <a:p>
            <a:r>
              <a:rPr lang="en-US" dirty="0" smtClean="0"/>
              <a:t>A large sample size should be chosen for logistic regression.</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026" name="Picture 2" descr="People analyzing growth charts Free Vec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155" y="3393464"/>
            <a:ext cx="3869903" cy="2578009"/>
          </a:xfrm>
          <a:prstGeom prst="rect">
            <a:avLst/>
          </a:prstGeom>
          <a:noFill/>
          <a:extLst>
            <a:ext uri="{909E8E84-426E-40DD-AFC4-6F175D3DCCD1}">
              <a14:hiddenFill xmlns:a14="http://schemas.microsoft.com/office/drawing/2010/main">
                <a:solidFill>
                  <a:srgbClr val="FFFFFF"/>
                </a:solidFill>
              </a14:hiddenFill>
            </a:ext>
          </a:extLst>
        </p:spPr>
      </p:pic>
      <p:sp>
        <p:nvSpPr>
          <p:cNvPr id="132" name="Google Shape;132;p28"/>
          <p:cNvSpPr txBox="1">
            <a:spLocks noGrp="1"/>
          </p:cNvSpPr>
          <p:nvPr>
            <p:ph type="ctrTitle"/>
          </p:nvPr>
        </p:nvSpPr>
        <p:spPr>
          <a:xfrm>
            <a:off x="3407704" y="1028735"/>
            <a:ext cx="7522353" cy="2112196"/>
          </a:xfrm>
          <a:prstGeom prst="rect">
            <a:avLst/>
          </a:prstGeom>
        </p:spPr>
        <p:txBody>
          <a:bodyPr spcFirstLastPara="1" vert="horz" wrap="square" lIns="0" tIns="0" rIns="0" bIns="0" rtlCol="0" anchor="ctr" anchorCtr="0">
            <a:noAutofit/>
          </a:bodyPr>
          <a:lstStyle/>
          <a:p>
            <a:r>
              <a:rPr lang="en" sz="5467" dirty="0">
                <a:solidFill>
                  <a:srgbClr val="C00000"/>
                </a:solidFill>
              </a:rPr>
              <a:t>Python</a:t>
            </a:r>
            <a:br>
              <a:rPr lang="en" sz="5467" dirty="0">
                <a:solidFill>
                  <a:srgbClr val="C00000"/>
                </a:solidFill>
              </a:rPr>
            </a:br>
            <a:r>
              <a:rPr lang="en" sz="5467" dirty="0"/>
              <a:t>Master Class</a:t>
            </a:r>
            <a:endParaRPr sz="5467" dirty="0"/>
          </a:p>
        </p:txBody>
      </p:sp>
      <p:sp>
        <p:nvSpPr>
          <p:cNvPr id="5" name="TextBox 4"/>
          <p:cNvSpPr txBox="1"/>
          <p:nvPr/>
        </p:nvSpPr>
        <p:spPr>
          <a:xfrm>
            <a:off x="5615948" y="4461051"/>
            <a:ext cx="2659510" cy="760529"/>
          </a:xfrm>
          <a:prstGeom prst="rect">
            <a:avLst/>
          </a:prstGeom>
          <a:noFill/>
        </p:spPr>
        <p:txBody>
          <a:bodyPr wrap="none" lIns="82613" tIns="41307" rIns="82613" bIns="41307" rtlCol="0">
            <a:spAutoFit/>
          </a:bodyPr>
          <a:lstStyle/>
          <a:p>
            <a:r>
              <a:rPr lang="en-US" sz="4400" dirty="0">
                <a:solidFill>
                  <a:schemeClr val="bg2">
                    <a:lumMod val="75000"/>
                  </a:schemeClr>
                </a:solidFill>
              </a:rPr>
              <a:t>Handbook</a:t>
            </a:r>
          </a:p>
        </p:txBody>
      </p:sp>
    </p:spTree>
    <p:extLst>
      <p:ext uri="{BB962C8B-B14F-4D97-AF65-F5344CB8AC3E}">
        <p14:creationId xmlns:p14="http://schemas.microsoft.com/office/powerpoint/2010/main" val="3011459561"/>
      </p:ext>
    </p:extLst>
  </p:cSld>
  <p:clrMapOvr>
    <a:masterClrMapping/>
  </p:clrMapOvr>
  <mc:AlternateContent xmlns:mc="http://schemas.openxmlformats.org/markup-compatibility/2006" xmlns:p14="http://schemas.microsoft.com/office/powerpoint/2010/main">
    <mc:Choice Requires="p14">
      <p:transition spd="slow" p14:dur="2000" advTm="10015"/>
    </mc:Choice>
    <mc:Fallback xmlns="">
      <p:transition spd="slow" advTm="10015"/>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BINARY LOGISTIC REGRESSION MODEL:</a:t>
            </a:r>
            <a:endParaRPr lang="en-US" dirty="0"/>
          </a:p>
        </p:txBody>
      </p:sp>
      <p:sp>
        <p:nvSpPr>
          <p:cNvPr id="3" name="Content Placeholder 2"/>
          <p:cNvSpPr>
            <a:spLocks noGrp="1"/>
          </p:cNvSpPr>
          <p:nvPr>
            <p:ph idx="1"/>
          </p:nvPr>
        </p:nvSpPr>
        <p:spPr/>
        <p:txBody>
          <a:bodyPr/>
          <a:lstStyle/>
          <a:p>
            <a:r>
              <a:rPr lang="en-US" dirty="0" smtClean="0"/>
              <a:t>The simplest form of logistic regression is the binary logistic regression.</a:t>
            </a:r>
          </a:p>
          <a:p>
            <a:r>
              <a:rPr lang="en-US" dirty="0" smtClean="0"/>
              <a:t>The target variable can have two positive types 1 or 0.</a:t>
            </a:r>
          </a:p>
          <a:p>
            <a:r>
              <a:rPr lang="en-US" dirty="0" smtClean="0"/>
              <a:t>It allow us to model a relationship between multiple predictor variable and a binary target variable.</a:t>
            </a:r>
          </a:p>
          <a:p>
            <a:r>
              <a:rPr lang="en-US" dirty="0" smtClean="0"/>
              <a:t>The linear function is used as an input to another function g in the following relation</a:t>
            </a:r>
          </a:p>
          <a:p>
            <a:r>
              <a:rPr lang="en-US" dirty="0" smtClean="0"/>
              <a:t>h</a:t>
            </a:r>
            <a:r>
              <a:rPr lang="el-GR" dirty="0" smtClean="0"/>
              <a:t>θ(</a:t>
            </a:r>
            <a:r>
              <a:rPr lang="en-US" dirty="0" smtClean="0"/>
              <a:t>x)=g(</a:t>
            </a:r>
            <a:r>
              <a:rPr lang="el-GR" dirty="0" smtClean="0"/>
              <a:t>θ</a:t>
            </a:r>
            <a:r>
              <a:rPr lang="en-US" dirty="0" err="1" smtClean="0"/>
              <a:t>Tx</a:t>
            </a:r>
            <a:r>
              <a:rPr lang="en-US" dirty="0" smtClean="0"/>
              <a:t>)where0≤h</a:t>
            </a:r>
            <a:r>
              <a:rPr lang="el-GR" dirty="0" smtClean="0"/>
              <a:t>θ≤1</a:t>
            </a:r>
            <a:br>
              <a:rPr lang="el-GR" dirty="0" smtClean="0"/>
            </a:b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BINARY LOGISTIC REGRESSION MODEL:</a:t>
            </a:r>
            <a:endParaRPr lang="en-US" dirty="0"/>
          </a:p>
        </p:txBody>
      </p:sp>
      <p:sp>
        <p:nvSpPr>
          <p:cNvPr id="3" name="Content Placeholder 2"/>
          <p:cNvSpPr>
            <a:spLocks noGrp="1"/>
          </p:cNvSpPr>
          <p:nvPr>
            <p:ph idx="1"/>
          </p:nvPr>
        </p:nvSpPr>
        <p:spPr/>
        <p:txBody>
          <a:bodyPr/>
          <a:lstStyle/>
          <a:p>
            <a:r>
              <a:rPr lang="en-US" dirty="0" smtClean="0"/>
              <a:t>Here , g is the logistic or sigmoid function . It can be given as follows:</a:t>
            </a:r>
          </a:p>
          <a:p>
            <a:r>
              <a:rPr lang="en-US" dirty="0" smtClean="0"/>
              <a:t>g(z)=11+e−z where z = </a:t>
            </a:r>
            <a:r>
              <a:rPr lang="el-GR" dirty="0" smtClean="0"/>
              <a:t>θ</a:t>
            </a:r>
            <a:r>
              <a:rPr lang="en-US" dirty="0" err="1" smtClean="0"/>
              <a:t>Tx</a:t>
            </a:r>
            <a:endParaRPr lang="en-US" dirty="0" smtClean="0"/>
          </a:p>
          <a:p>
            <a:r>
              <a:rPr lang="en-US" dirty="0" smtClean="0"/>
              <a:t>The sigmoid curve can be represented in the form of graph:</a:t>
            </a:r>
          </a:p>
          <a:p>
            <a:pPr>
              <a:buNone/>
            </a:pPr>
            <a:r>
              <a:rPr lang="en-US" dirty="0" smtClean="0"/>
              <a:t/>
            </a:r>
            <a:br>
              <a:rPr lang="en-US" dirty="0" smtClean="0"/>
            </a:br>
            <a:endParaRPr lang="en-US" dirty="0"/>
          </a:p>
        </p:txBody>
      </p:sp>
      <p:pic>
        <p:nvPicPr>
          <p:cNvPr id="4" name="Picture 3" descr="Log_regr.jpg"/>
          <p:cNvPicPr>
            <a:picLocks noChangeAspect="1"/>
          </p:cNvPicPr>
          <p:nvPr/>
        </p:nvPicPr>
        <p:blipFill>
          <a:blip r:embed="rId2"/>
          <a:stretch>
            <a:fillRect/>
          </a:stretch>
        </p:blipFill>
        <p:spPr>
          <a:xfrm>
            <a:off x="2819400" y="3962400"/>
            <a:ext cx="6324600" cy="2667000"/>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BINARY LOGISTIC REGRESSION MODEL:</a:t>
            </a:r>
            <a:endParaRPr lang="en-US" dirty="0"/>
          </a:p>
        </p:txBody>
      </p:sp>
      <p:sp>
        <p:nvSpPr>
          <p:cNvPr id="3" name="Content Placeholder 2"/>
          <p:cNvSpPr>
            <a:spLocks noGrp="1"/>
          </p:cNvSpPr>
          <p:nvPr>
            <p:ph idx="1"/>
          </p:nvPr>
        </p:nvSpPr>
        <p:spPr/>
        <p:txBody>
          <a:bodyPr>
            <a:normAutofit/>
          </a:bodyPr>
          <a:lstStyle/>
          <a:p>
            <a:r>
              <a:rPr lang="en-US" dirty="0" smtClean="0"/>
              <a:t>The value of y-axis lie between 0 and 1 and crosses the axis at 0.5.</a:t>
            </a:r>
          </a:p>
          <a:p>
            <a:r>
              <a:rPr lang="en-US" dirty="0" smtClean="0"/>
              <a:t>The classes can be divided into positive or negative.</a:t>
            </a:r>
          </a:p>
          <a:p>
            <a:r>
              <a:rPr lang="en-US" dirty="0" smtClean="0"/>
              <a:t>The output comes under positive class if it lies between 0 and 1.</a:t>
            </a:r>
          </a:p>
          <a:p>
            <a:r>
              <a:rPr lang="en-US" dirty="0" smtClean="0"/>
              <a:t>We are interpreting the output of hypothesis function as positive if it is &gt;=0.5,else negative.</a:t>
            </a:r>
          </a:p>
          <a:p>
            <a:r>
              <a:rPr lang="en-US" dirty="0" smtClean="0"/>
              <a:t>We need to define a loss function to define how well the algorithm performs using the weights on function.</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BINARY LOGISTIC REGRESSION MODEL:</a:t>
            </a:r>
            <a:endParaRPr lang="en-US" dirty="0"/>
          </a:p>
        </p:txBody>
      </p:sp>
      <p:sp>
        <p:nvSpPr>
          <p:cNvPr id="3" name="Content Placeholder 2"/>
          <p:cNvSpPr>
            <a:spLocks noGrp="1"/>
          </p:cNvSpPr>
          <p:nvPr>
            <p:ph idx="1"/>
          </p:nvPr>
        </p:nvSpPr>
        <p:spPr/>
        <p:txBody>
          <a:bodyPr>
            <a:normAutofit/>
          </a:bodyPr>
          <a:lstStyle/>
          <a:p>
            <a:r>
              <a:rPr lang="en-US" dirty="0" smtClean="0"/>
              <a:t>ℎ=𝑔(𝑋𝜃)</a:t>
            </a:r>
          </a:p>
          <a:p>
            <a:r>
              <a:rPr lang="en-US" dirty="0" smtClean="0"/>
              <a:t>J(</a:t>
            </a:r>
            <a:r>
              <a:rPr lang="el-GR" dirty="0" smtClean="0"/>
              <a:t>θ)=1</a:t>
            </a:r>
            <a:r>
              <a:rPr lang="en-US" dirty="0" smtClean="0"/>
              <a:t>/m.(−</a:t>
            </a:r>
            <a:r>
              <a:rPr lang="en-US" dirty="0" err="1" smtClean="0"/>
              <a:t>yTlog</a:t>
            </a:r>
            <a:r>
              <a:rPr lang="en-US" dirty="0" smtClean="0"/>
              <a:t>(h)−(1−y)</a:t>
            </a:r>
            <a:r>
              <a:rPr lang="en-US" dirty="0" err="1" smtClean="0"/>
              <a:t>Tlog</a:t>
            </a:r>
            <a:r>
              <a:rPr lang="en-US" dirty="0" smtClean="0"/>
              <a:t>(1−h))</a:t>
            </a:r>
          </a:p>
          <a:p>
            <a:r>
              <a:rPr lang="en-US" dirty="0" smtClean="0"/>
              <a:t>After defining the loss function , our primary goal is to minimize the loss function.</a:t>
            </a:r>
          </a:p>
          <a:p>
            <a:r>
              <a:rPr lang="en-US" dirty="0" smtClean="0"/>
              <a:t>It can be done with the help of fitting the weights by increasing or decreasing the weights.</a:t>
            </a:r>
          </a:p>
          <a:p>
            <a:r>
              <a:rPr lang="en-US" dirty="0" smtClean="0"/>
              <a:t>With the help of derivatives of loss function with respect to each weight , we should know which parameters should have high weight and which should have low weight.</a:t>
            </a:r>
            <a:br>
              <a:rPr lang="en-US" dirty="0" smtClean="0"/>
            </a:b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BINARY LOGISTIC REGRESSION MODEL:</a:t>
            </a:r>
            <a:endParaRPr lang="en-US" dirty="0"/>
          </a:p>
        </p:txBody>
      </p:sp>
      <p:sp>
        <p:nvSpPr>
          <p:cNvPr id="3" name="Content Placeholder 2"/>
          <p:cNvSpPr>
            <a:spLocks noGrp="1"/>
          </p:cNvSpPr>
          <p:nvPr>
            <p:ph idx="1"/>
          </p:nvPr>
        </p:nvSpPr>
        <p:spPr/>
        <p:txBody>
          <a:bodyPr/>
          <a:lstStyle/>
          <a:p>
            <a:r>
              <a:rPr lang="en-US" dirty="0" smtClean="0"/>
              <a:t>The following gradient descent equations tell how loss would change if we modified the parameters:</a:t>
            </a:r>
          </a:p>
          <a:p>
            <a:r>
              <a:rPr lang="el-GR" dirty="0" smtClean="0"/>
              <a:t>δ</a:t>
            </a:r>
            <a:r>
              <a:rPr lang="en-US" dirty="0" smtClean="0"/>
              <a:t>J(</a:t>
            </a:r>
            <a:r>
              <a:rPr lang="el-GR" dirty="0" smtClean="0"/>
              <a:t>θ)</a:t>
            </a:r>
            <a:r>
              <a:rPr lang="en-US" dirty="0" smtClean="0"/>
              <a:t>/</a:t>
            </a:r>
            <a:r>
              <a:rPr lang="el-GR" dirty="0" smtClean="0"/>
              <a:t>δθ</a:t>
            </a:r>
            <a:r>
              <a:rPr lang="en-US" dirty="0" smtClean="0"/>
              <a:t>j=1/</a:t>
            </a:r>
            <a:r>
              <a:rPr lang="en-US" dirty="0" err="1" smtClean="0"/>
              <a:t>mXT</a:t>
            </a:r>
            <a:r>
              <a:rPr lang="en-US" dirty="0" smtClean="0"/>
              <a:t>(g(X</a:t>
            </a:r>
            <a:r>
              <a:rPr lang="el-GR" dirty="0" smtClean="0"/>
              <a:t>θ)−</a:t>
            </a:r>
            <a:r>
              <a:rPr lang="en-US" dirty="0" smtClean="0"/>
              <a:t>y)</a:t>
            </a:r>
            <a:br>
              <a:rPr lang="en-US" dirty="0" smtClean="0"/>
            </a:b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a:bodyPr>
          <a:lstStyle/>
          <a:p>
            <a:r>
              <a:rPr lang="en-US" dirty="0" smtClean="0"/>
              <a:t>We have a Data set having 5 columns namely: </a:t>
            </a:r>
            <a:r>
              <a:rPr lang="en-US" b="1" dirty="0" smtClean="0"/>
              <a:t>User ID</a:t>
            </a:r>
            <a:r>
              <a:rPr lang="en-US" dirty="0" smtClean="0"/>
              <a:t>, </a:t>
            </a:r>
            <a:r>
              <a:rPr lang="en-US" b="1" dirty="0" smtClean="0"/>
              <a:t>Gender</a:t>
            </a:r>
            <a:r>
              <a:rPr lang="en-US" dirty="0" smtClean="0"/>
              <a:t>, </a:t>
            </a:r>
            <a:r>
              <a:rPr lang="en-US" b="1" dirty="0" smtClean="0"/>
              <a:t>Age</a:t>
            </a:r>
            <a:r>
              <a:rPr lang="en-US" dirty="0" smtClean="0"/>
              <a:t>, </a:t>
            </a:r>
            <a:r>
              <a:rPr lang="en-US" b="1" dirty="0" err="1" smtClean="0"/>
              <a:t>EstimatedSalary</a:t>
            </a:r>
            <a:r>
              <a:rPr lang="en-US" dirty="0" smtClean="0"/>
              <a:t> and </a:t>
            </a:r>
            <a:r>
              <a:rPr lang="en-US" b="1" dirty="0" smtClean="0"/>
              <a:t>Purchased</a:t>
            </a:r>
          </a:p>
          <a:p>
            <a:r>
              <a:rPr lang="en-US" dirty="0" smtClean="0"/>
              <a:t>Now we have to build a model that can predict whether on the given parameter a person will buy a car or not.</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to build a model</a:t>
            </a:r>
            <a:endParaRPr lang="en-US" dirty="0"/>
          </a:p>
        </p:txBody>
      </p:sp>
      <p:sp>
        <p:nvSpPr>
          <p:cNvPr id="3" name="Content Placeholder 2"/>
          <p:cNvSpPr>
            <a:spLocks noGrp="1"/>
          </p:cNvSpPr>
          <p:nvPr>
            <p:ph idx="1"/>
          </p:nvPr>
        </p:nvSpPr>
        <p:spPr/>
        <p:txBody>
          <a:bodyPr>
            <a:normAutofit/>
          </a:bodyPr>
          <a:lstStyle/>
          <a:p>
            <a:pPr marL="514350" indent="-514350">
              <a:buAutoNum type="arabicPeriod"/>
            </a:pPr>
            <a:r>
              <a:rPr lang="en-US" b="1" dirty="0" smtClean="0"/>
              <a:t>Importing the libraries</a:t>
            </a:r>
            <a:r>
              <a:rPr lang="en-US" dirty="0" smtClean="0"/>
              <a:t/>
            </a:r>
            <a:br>
              <a:rPr lang="en-US" dirty="0" smtClean="0"/>
            </a:br>
            <a:r>
              <a:rPr lang="en-US" dirty="0" smtClean="0"/>
              <a:t>Here we’ll import libraries which will be needed to build the model.</a:t>
            </a:r>
          </a:p>
          <a:p>
            <a:pPr marL="514350" indent="-514350">
              <a:buAutoNum type="arabicPeriod"/>
            </a:pPr>
            <a:r>
              <a:rPr lang="en-US" dirty="0" smtClean="0"/>
              <a:t>import </a:t>
            </a:r>
            <a:r>
              <a:rPr lang="en-US" dirty="0" err="1" smtClean="0"/>
              <a:t>numpy</a:t>
            </a:r>
            <a:r>
              <a:rPr lang="en-US" dirty="0" smtClean="0"/>
              <a:t> as </a:t>
            </a:r>
            <a:r>
              <a:rPr lang="en-US" dirty="0" err="1" smtClean="0"/>
              <a:t>np</a:t>
            </a:r>
            <a:r>
              <a:rPr lang="en-US" dirty="0" smtClean="0"/>
              <a:t> </a:t>
            </a:r>
          </a:p>
          <a:p>
            <a:pPr marL="514350" indent="-514350">
              <a:buAutoNum type="arabicPeriod"/>
            </a:pPr>
            <a:r>
              <a:rPr lang="en-US" dirty="0" smtClean="0"/>
              <a:t>import </a:t>
            </a:r>
            <a:r>
              <a:rPr lang="en-US" dirty="0" err="1" smtClean="0"/>
              <a:t>matplotlib.pyplot</a:t>
            </a:r>
            <a:r>
              <a:rPr lang="en-US" dirty="0" smtClean="0"/>
              <a:t> as </a:t>
            </a:r>
            <a:r>
              <a:rPr lang="en-US" dirty="0" err="1" smtClean="0"/>
              <a:t>plt</a:t>
            </a:r>
            <a:r>
              <a:rPr lang="en-US" dirty="0" smtClean="0"/>
              <a:t> </a:t>
            </a:r>
          </a:p>
          <a:p>
            <a:pPr marL="514350" indent="-514350">
              <a:buAutoNum type="arabicPeriod"/>
            </a:pPr>
            <a:r>
              <a:rPr lang="en-US" dirty="0" smtClean="0"/>
              <a:t>import pandas as pd</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 Importing the Data set</a:t>
            </a:r>
            <a:br>
              <a:rPr lang="en-US" dirty="0" smtClean="0"/>
            </a:br>
            <a:endParaRPr lang="en-US" dirty="0"/>
          </a:p>
        </p:txBody>
      </p:sp>
      <p:sp>
        <p:nvSpPr>
          <p:cNvPr id="3" name="Content Placeholder 2"/>
          <p:cNvSpPr>
            <a:spLocks noGrp="1"/>
          </p:cNvSpPr>
          <p:nvPr>
            <p:ph idx="1"/>
          </p:nvPr>
        </p:nvSpPr>
        <p:spPr/>
        <p:txBody>
          <a:bodyPr>
            <a:normAutofit/>
          </a:bodyPr>
          <a:lstStyle/>
          <a:p>
            <a:r>
              <a:rPr lang="en-US" dirty="0" smtClean="0"/>
              <a:t>We’ll import our Data set in a variable (</a:t>
            </a:r>
            <a:r>
              <a:rPr lang="en-US" dirty="0" err="1" smtClean="0"/>
              <a:t>i.e</a:t>
            </a:r>
            <a:r>
              <a:rPr lang="en-US" dirty="0" smtClean="0"/>
              <a:t> dataset) using pandas.</a:t>
            </a:r>
          </a:p>
          <a:p>
            <a:r>
              <a:rPr lang="en-US" dirty="0" smtClean="0"/>
              <a:t>path = </a:t>
            </a:r>
            <a:r>
              <a:rPr lang="en-US" dirty="0" err="1" smtClean="0"/>
              <a:t>r"D</a:t>
            </a:r>
            <a:r>
              <a:rPr lang="en-US" dirty="0" smtClean="0"/>
              <a:t>:\Social_Network_Ads.csv" </a:t>
            </a:r>
          </a:p>
          <a:p>
            <a:r>
              <a:rPr lang="en-US" dirty="0" smtClean="0"/>
              <a:t>dataset = </a:t>
            </a:r>
            <a:r>
              <a:rPr lang="en-US" dirty="0" err="1" smtClean="0"/>
              <a:t>pd.read_csv</a:t>
            </a:r>
            <a:r>
              <a:rPr lang="en-US" dirty="0" smtClean="0"/>
              <a:t>(path) </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3. Splitting our Data set in Dependent and Independent variables.</a:t>
            </a:r>
            <a:br>
              <a:rPr lang="en-US" sz="2400" dirty="0"/>
            </a:br>
            <a:endParaRPr lang="en-US" sz="2400" dirty="0"/>
          </a:p>
        </p:txBody>
      </p:sp>
      <p:sp>
        <p:nvSpPr>
          <p:cNvPr id="3" name="Content Placeholder 2"/>
          <p:cNvSpPr>
            <a:spLocks noGrp="1"/>
          </p:cNvSpPr>
          <p:nvPr>
            <p:ph idx="1"/>
          </p:nvPr>
        </p:nvSpPr>
        <p:spPr/>
        <p:txBody>
          <a:bodyPr>
            <a:normAutofit/>
          </a:bodyPr>
          <a:lstStyle/>
          <a:p>
            <a:pPr fontAlgn="base"/>
            <a:r>
              <a:rPr lang="en-US" dirty="0" smtClean="0"/>
              <a:t>In our Data set we’ll consider </a:t>
            </a:r>
            <a:r>
              <a:rPr lang="en-US" b="1" dirty="0" smtClean="0"/>
              <a:t>Age</a:t>
            </a:r>
            <a:r>
              <a:rPr lang="en-US" dirty="0" smtClean="0"/>
              <a:t> and  </a:t>
            </a:r>
            <a:r>
              <a:rPr lang="en-US" b="1" dirty="0" err="1" smtClean="0"/>
              <a:t>EstimatedSalary</a:t>
            </a:r>
            <a:r>
              <a:rPr lang="en-US" b="1" dirty="0" smtClean="0"/>
              <a:t> </a:t>
            </a:r>
            <a:r>
              <a:rPr lang="en-US" dirty="0" smtClean="0"/>
              <a:t>as Independent variable and </a:t>
            </a:r>
            <a:r>
              <a:rPr lang="en-US" b="1" dirty="0" smtClean="0"/>
              <a:t>Purchased</a:t>
            </a:r>
            <a:r>
              <a:rPr lang="en-US" dirty="0" smtClean="0"/>
              <a:t> as Dependent Variable.</a:t>
            </a:r>
          </a:p>
          <a:p>
            <a:pPr fontAlgn="base">
              <a:buNone/>
            </a:pPr>
            <a:endParaRPr lang="en-US" dirty="0" smtClean="0"/>
          </a:p>
          <a:p>
            <a:r>
              <a:rPr lang="en-US" dirty="0" smtClean="0"/>
              <a:t>X = </a:t>
            </a:r>
            <a:r>
              <a:rPr lang="en-US" dirty="0" err="1" smtClean="0"/>
              <a:t>dataset.iloc</a:t>
            </a:r>
            <a:r>
              <a:rPr lang="en-US" dirty="0" smtClean="0"/>
              <a:t>[:, [2,3]].values </a:t>
            </a:r>
          </a:p>
          <a:p>
            <a:r>
              <a:rPr lang="en-US" dirty="0" smtClean="0"/>
              <a:t>y = </a:t>
            </a:r>
            <a:r>
              <a:rPr lang="en-US" dirty="0" err="1" smtClean="0"/>
              <a:t>dataset.iloc</a:t>
            </a:r>
            <a:r>
              <a:rPr lang="en-US" dirty="0" smtClean="0"/>
              <a:t>[:, 4].values</a:t>
            </a:r>
          </a:p>
          <a:p>
            <a:r>
              <a:rPr lang="en-US" dirty="0" smtClean="0"/>
              <a:t>Here </a:t>
            </a:r>
            <a:r>
              <a:rPr lang="en-US" b="1" dirty="0" smtClean="0"/>
              <a:t>X</a:t>
            </a:r>
            <a:r>
              <a:rPr lang="en-US" dirty="0" smtClean="0"/>
              <a:t> is Independent variable and </a:t>
            </a:r>
            <a:r>
              <a:rPr lang="en-US" b="1" dirty="0" smtClean="0"/>
              <a:t>y </a:t>
            </a:r>
            <a:r>
              <a:rPr lang="en-US" dirty="0" smtClean="0"/>
              <a:t>is Dependent variable.</a:t>
            </a:r>
          </a:p>
          <a:p>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3. Splitting the Data set into the Training Set and Test Set</a:t>
            </a:r>
            <a:br>
              <a:rPr lang="en-US" dirty="0" smtClean="0"/>
            </a:br>
            <a:endParaRPr lang="en-US" dirty="0"/>
          </a:p>
        </p:txBody>
      </p:sp>
      <p:sp>
        <p:nvSpPr>
          <p:cNvPr id="3" name="Content Placeholder 2"/>
          <p:cNvSpPr>
            <a:spLocks noGrp="1"/>
          </p:cNvSpPr>
          <p:nvPr>
            <p:ph idx="1"/>
          </p:nvPr>
        </p:nvSpPr>
        <p:spPr/>
        <p:txBody>
          <a:bodyPr>
            <a:normAutofit/>
          </a:bodyPr>
          <a:lstStyle/>
          <a:p>
            <a:r>
              <a:rPr lang="en-US" dirty="0" smtClean="0"/>
              <a:t>Now we’ll split our Data set into Training Data and Test Data. Training data will be used to train our</a:t>
            </a:r>
            <a:br>
              <a:rPr lang="en-US" dirty="0" smtClean="0"/>
            </a:br>
            <a:r>
              <a:rPr lang="en-US" dirty="0" smtClean="0"/>
              <a:t>Logistic model and Test data will be used to validate our model</a:t>
            </a:r>
          </a:p>
          <a:p>
            <a:r>
              <a:rPr lang="en-US" dirty="0" smtClean="0"/>
              <a:t>We’ll use </a:t>
            </a:r>
            <a:r>
              <a:rPr lang="en-US" b="1" dirty="0" err="1" smtClean="0"/>
              <a:t>Sklearn</a:t>
            </a:r>
            <a:r>
              <a:rPr lang="en-US" dirty="0" smtClean="0"/>
              <a:t> to split our data. We’ll import  </a:t>
            </a:r>
            <a:r>
              <a:rPr lang="en-US" b="1" dirty="0" err="1" smtClean="0"/>
              <a:t>train_test_split</a:t>
            </a:r>
            <a:r>
              <a:rPr lang="en-US" dirty="0" smtClean="0"/>
              <a:t> from </a:t>
            </a:r>
            <a:r>
              <a:rPr lang="en-US" b="1" dirty="0" err="1" smtClean="0"/>
              <a:t>sklearn.model_selection</a:t>
            </a:r>
            <a:endParaRPr lang="en-US" b="1" dirty="0" smtClean="0"/>
          </a:p>
          <a:p>
            <a:r>
              <a:rPr lang="en-US" dirty="0" smtClean="0"/>
              <a:t>from </a:t>
            </a:r>
            <a:r>
              <a:rPr lang="en-US" dirty="0" err="1" smtClean="0"/>
              <a:t>sklearn.model_selection</a:t>
            </a:r>
            <a:r>
              <a:rPr lang="en-US" dirty="0" smtClean="0"/>
              <a:t> import </a:t>
            </a:r>
            <a:r>
              <a:rPr lang="en-US" dirty="0" err="1" smtClean="0"/>
              <a:t>train_test_split</a:t>
            </a:r>
            <a:r>
              <a:rPr lang="en-US" dirty="0" smtClean="0"/>
              <a:t> </a:t>
            </a:r>
            <a:r>
              <a:rPr lang="en-US" dirty="0" err="1" smtClean="0"/>
              <a:t>X_train</a:t>
            </a:r>
            <a:r>
              <a:rPr lang="en-US" dirty="0" smtClean="0"/>
              <a:t>, </a:t>
            </a:r>
            <a:r>
              <a:rPr lang="en-US" dirty="0" err="1" smtClean="0"/>
              <a:t>X_test</a:t>
            </a:r>
            <a:r>
              <a:rPr lang="en-US" dirty="0" smtClean="0"/>
              <a:t>, </a:t>
            </a:r>
            <a:r>
              <a:rPr lang="en-US" dirty="0" err="1" smtClean="0"/>
              <a:t>y_train</a:t>
            </a:r>
            <a:r>
              <a:rPr lang="en-US" dirty="0" smtClean="0"/>
              <a:t>, </a:t>
            </a:r>
            <a:r>
              <a:rPr lang="en-US" dirty="0" err="1" smtClean="0"/>
              <a:t>y_test</a:t>
            </a:r>
            <a:r>
              <a:rPr lang="en-US" dirty="0" smtClean="0"/>
              <a:t> = </a:t>
            </a:r>
            <a:r>
              <a:rPr lang="en-US" dirty="0" err="1" smtClean="0"/>
              <a:t>train_test_split</a:t>
            </a:r>
            <a:r>
              <a:rPr lang="en-US" dirty="0" smtClean="0"/>
              <a:t>(X, y, </a:t>
            </a:r>
            <a:r>
              <a:rPr lang="en-US" dirty="0" err="1" smtClean="0"/>
              <a:t>test_size</a:t>
            </a:r>
            <a:r>
              <a:rPr lang="en-US" dirty="0" smtClean="0"/>
              <a:t> = 0.25, </a:t>
            </a:r>
            <a:r>
              <a:rPr lang="en-US" dirty="0" err="1" smtClean="0"/>
              <a:t>random_state</a:t>
            </a:r>
            <a:r>
              <a:rPr lang="en-US" dirty="0" smtClean="0"/>
              <a:t> = 0)</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623392" y="1796819"/>
            <a:ext cx="10272000" cy="4555200"/>
          </a:xfrm>
        </p:spPr>
        <p:txBody>
          <a:bodyPr/>
          <a:lstStyle/>
          <a:p>
            <a:pPr marL="0" indent="0">
              <a:buNone/>
            </a:pPr>
            <a:r>
              <a:rPr lang="en-US" sz="2933" b="1" u="sng" dirty="0" err="1"/>
              <a:t>Exp</a:t>
            </a:r>
            <a:r>
              <a:rPr lang="en-US" sz="2933" b="1" u="sng" dirty="0"/>
              <a:t>: </a:t>
            </a:r>
            <a:r>
              <a:rPr lang="en-US" sz="2933" dirty="0"/>
              <a:t>5 </a:t>
            </a:r>
            <a:r>
              <a:rPr lang="en-US" sz="2933" dirty="0" err="1"/>
              <a:t>Yrs</a:t>
            </a:r>
            <a:endParaRPr lang="en-US" sz="2933" dirty="0"/>
          </a:p>
          <a:p>
            <a:pPr marL="0" indent="0">
              <a:buNone/>
            </a:pPr>
            <a:r>
              <a:rPr lang="en-US" sz="2933" b="1" u="sng" dirty="0"/>
              <a:t>Expert in</a:t>
            </a:r>
          </a:p>
          <a:p>
            <a:pPr marL="154892" indent="-154892">
              <a:buFont typeface="Arial" panose="020B0604020202020204" pitchFamily="34" charset="0"/>
              <a:buChar char="•"/>
            </a:pPr>
            <a:r>
              <a:rPr lang="en-US" sz="2933" dirty="0">
                <a:solidFill>
                  <a:schemeClr val="tx1"/>
                </a:solidFill>
              </a:rPr>
              <a:t>Python Developer on Machine Learning </a:t>
            </a:r>
          </a:p>
          <a:p>
            <a:pPr marL="154892" indent="-154892">
              <a:buFont typeface="Arial" panose="020B0604020202020204" pitchFamily="34" charset="0"/>
              <a:buChar char="•"/>
            </a:pPr>
            <a:r>
              <a:rPr lang="en-US" sz="2933" dirty="0">
                <a:solidFill>
                  <a:schemeClr val="tx1"/>
                </a:solidFill>
              </a:rPr>
              <a:t>Deep learning with computer vision </a:t>
            </a:r>
          </a:p>
          <a:p>
            <a:pPr marL="154892" indent="-154892">
              <a:buFont typeface="Arial" panose="020B0604020202020204" pitchFamily="34" charset="0"/>
              <a:buChar char="•"/>
            </a:pPr>
            <a:r>
              <a:rPr lang="en-US" sz="2933" dirty="0">
                <a:solidFill>
                  <a:schemeClr val="tx1"/>
                </a:solidFill>
              </a:rPr>
              <a:t>Matlab – Image Processing   </a:t>
            </a:r>
          </a:p>
          <a:p>
            <a:pPr marL="154892" indent="-154892">
              <a:buFont typeface="Arial" panose="020B0604020202020204" pitchFamily="34" charset="0"/>
              <a:buChar char="•"/>
            </a:pPr>
            <a:r>
              <a:rPr lang="en-US" sz="2933" dirty="0">
                <a:solidFill>
                  <a:schemeClr val="tx1"/>
                </a:solidFill>
              </a:rPr>
              <a:t>Autonomous Car design using ROS with LIDAR</a:t>
            </a:r>
          </a:p>
          <a:p>
            <a:pPr marL="0" indent="0">
              <a:buNone/>
            </a:pPr>
            <a:r>
              <a:rPr lang="en-US" sz="2933" b="1" u="sng" dirty="0">
                <a:solidFill>
                  <a:schemeClr val="tx1"/>
                </a:solidFill>
              </a:rPr>
              <a:t>Language</a:t>
            </a:r>
            <a:r>
              <a:rPr lang="en-US" sz="2933" dirty="0">
                <a:solidFill>
                  <a:schemeClr val="tx1"/>
                </a:solidFill>
              </a:rPr>
              <a:t> – Python , Java , HTML ,CSS.</a:t>
            </a:r>
          </a:p>
          <a:p>
            <a:pPr marL="0" indent="0">
              <a:buNone/>
            </a:pPr>
            <a:r>
              <a:rPr lang="en-US" sz="2933" b="1" u="sng" dirty="0">
                <a:solidFill>
                  <a:schemeClr val="tx1"/>
                </a:solidFill>
              </a:rPr>
              <a:t>Tools</a:t>
            </a:r>
            <a:r>
              <a:rPr lang="en-US" sz="2933" u="sng" dirty="0">
                <a:solidFill>
                  <a:schemeClr val="tx1"/>
                </a:solidFill>
              </a:rPr>
              <a:t> </a:t>
            </a:r>
            <a:r>
              <a:rPr lang="en-US" sz="2933" dirty="0">
                <a:solidFill>
                  <a:schemeClr val="tx1"/>
                </a:solidFill>
              </a:rPr>
              <a:t>– ANACONDA NAVIGATOR, JUPYTER NOTEBOOK, </a:t>
            </a:r>
          </a:p>
          <a:p>
            <a:pPr marL="154892" indent="-154892">
              <a:buFont typeface="Arial" panose="020B0604020202020204" pitchFamily="34" charset="0"/>
              <a:buChar char="•"/>
            </a:pPr>
            <a:r>
              <a:rPr lang="en-US" sz="2933" dirty="0">
                <a:solidFill>
                  <a:schemeClr val="tx1"/>
                </a:solidFill>
              </a:rPr>
              <a:t>GOOGLE COLAB.</a:t>
            </a:r>
          </a:p>
          <a:p>
            <a:pPr marL="0" indent="0">
              <a:buNone/>
            </a:pPr>
            <a:r>
              <a:rPr lang="en-US" sz="2933" b="1" dirty="0">
                <a:solidFill>
                  <a:schemeClr val="tx1"/>
                </a:solidFill>
              </a:rPr>
              <a:t>Graduation : </a:t>
            </a:r>
            <a:r>
              <a:rPr lang="en-US" sz="2933" dirty="0">
                <a:solidFill>
                  <a:schemeClr val="tx1"/>
                </a:solidFill>
              </a:rPr>
              <a:t>BE – ECE  | 2011</a:t>
            </a:r>
          </a:p>
          <a:p>
            <a:pPr marL="154892" indent="-154892">
              <a:buFont typeface="Arial" panose="020B0604020202020204" pitchFamily="34" charset="0"/>
              <a:buChar char="•"/>
            </a:pPr>
            <a:endParaRPr lang="en-US" sz="2933" dirty="0">
              <a:solidFill>
                <a:schemeClr val="tx1"/>
              </a:solidFill>
            </a:endParaRPr>
          </a:p>
        </p:txBody>
      </p:sp>
      <p:sp>
        <p:nvSpPr>
          <p:cNvPr id="7" name="Title 6"/>
          <p:cNvSpPr>
            <a:spLocks noGrp="1"/>
          </p:cNvSpPr>
          <p:nvPr>
            <p:ph type="title"/>
          </p:nvPr>
        </p:nvSpPr>
        <p:spPr>
          <a:xfrm>
            <a:off x="719403" y="836712"/>
            <a:ext cx="10984800" cy="637600"/>
          </a:xfrm>
        </p:spPr>
        <p:txBody>
          <a:bodyPr/>
          <a:lstStyle/>
          <a:p>
            <a:r>
              <a:rPr lang="en-US" sz="6000" dirty="0"/>
              <a:t>NANDHINI.S</a:t>
            </a:r>
          </a:p>
        </p:txBody>
      </p:sp>
    </p:spTree>
    <p:extLst>
      <p:ext uri="{BB962C8B-B14F-4D97-AF65-F5344CB8AC3E}">
        <p14:creationId xmlns:p14="http://schemas.microsoft.com/office/powerpoint/2010/main" val="127441885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Feature Scaling</a:t>
            </a:r>
            <a:endParaRPr lang="en-US" dirty="0"/>
          </a:p>
        </p:txBody>
      </p:sp>
      <p:sp>
        <p:nvSpPr>
          <p:cNvPr id="3" name="Content Placeholder 2"/>
          <p:cNvSpPr>
            <a:spLocks noGrp="1"/>
          </p:cNvSpPr>
          <p:nvPr>
            <p:ph idx="1"/>
          </p:nvPr>
        </p:nvSpPr>
        <p:spPr/>
        <p:txBody>
          <a:bodyPr/>
          <a:lstStyle/>
          <a:p>
            <a:r>
              <a:rPr lang="en-US" dirty="0" smtClean="0"/>
              <a:t>Now we’ll do feature scaling to scale our data between 0 and 1 to get better accuracy.</a:t>
            </a:r>
          </a:p>
          <a:p>
            <a:r>
              <a:rPr lang="en-US" dirty="0" smtClean="0"/>
              <a:t>Here Scaling is important because there is a huge difference between </a:t>
            </a:r>
            <a:r>
              <a:rPr lang="en-US" b="1" dirty="0" smtClean="0"/>
              <a:t>Age </a:t>
            </a:r>
            <a:r>
              <a:rPr lang="en-US" dirty="0" smtClean="0"/>
              <a:t>and </a:t>
            </a:r>
            <a:r>
              <a:rPr lang="en-US" b="1" dirty="0" err="1" smtClean="0"/>
              <a:t>EstimatedSalay</a:t>
            </a:r>
            <a:r>
              <a:rPr lang="en-US" b="1" dirty="0" smtClean="0"/>
              <a:t>.</a:t>
            </a:r>
          </a:p>
          <a:p>
            <a:r>
              <a:rPr lang="en-US" dirty="0" smtClean="0"/>
              <a:t>Import </a:t>
            </a:r>
            <a:r>
              <a:rPr lang="en-US" b="1" dirty="0" err="1" smtClean="0"/>
              <a:t>StandardScaler</a:t>
            </a:r>
            <a:r>
              <a:rPr lang="en-US" dirty="0" smtClean="0"/>
              <a:t> from </a:t>
            </a:r>
            <a:r>
              <a:rPr lang="en-US" b="1" dirty="0" err="1" smtClean="0"/>
              <a:t>sklearn.preprocessing</a:t>
            </a:r>
            <a:endParaRPr lang="en-US" dirty="0" smtClean="0"/>
          </a:p>
          <a:p>
            <a:r>
              <a:rPr lang="en-US" dirty="0" smtClean="0"/>
              <a:t>Then make an instance </a:t>
            </a:r>
            <a:r>
              <a:rPr lang="en-US" b="1" dirty="0" err="1" smtClean="0"/>
              <a:t>sc_X</a:t>
            </a:r>
            <a:r>
              <a:rPr lang="en-US" dirty="0" smtClean="0"/>
              <a:t> of the object </a:t>
            </a:r>
            <a:r>
              <a:rPr lang="en-US" b="1" dirty="0" err="1" smtClean="0"/>
              <a:t>StandardScaler</a:t>
            </a:r>
            <a:endParaRPr lang="en-US" dirty="0" smtClean="0"/>
          </a:p>
          <a:p>
            <a:r>
              <a:rPr lang="en-US" dirty="0" smtClean="0"/>
              <a:t>Then fit and transform </a:t>
            </a:r>
            <a:r>
              <a:rPr lang="en-US" b="1" dirty="0" err="1" smtClean="0"/>
              <a:t>X_train</a:t>
            </a:r>
            <a:r>
              <a:rPr lang="en-US" dirty="0" smtClean="0"/>
              <a:t> and transform </a:t>
            </a:r>
            <a:r>
              <a:rPr lang="en-US" b="1" dirty="0" err="1" smtClean="0"/>
              <a:t>X_test</a:t>
            </a:r>
            <a:endParaRPr lang="en-US" dirty="0" smtClean="0"/>
          </a:p>
          <a:p>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Feature Scaling</a:t>
            </a:r>
            <a:endParaRPr lang="en-US" dirty="0"/>
          </a:p>
        </p:txBody>
      </p:sp>
      <p:sp>
        <p:nvSpPr>
          <p:cNvPr id="3" name="Content Placeholder 2"/>
          <p:cNvSpPr>
            <a:spLocks noGrp="1"/>
          </p:cNvSpPr>
          <p:nvPr>
            <p:ph idx="1"/>
          </p:nvPr>
        </p:nvSpPr>
        <p:spPr/>
        <p:txBody>
          <a:bodyPr>
            <a:normAutofit/>
          </a:bodyPr>
          <a:lstStyle/>
          <a:p>
            <a:pPr fontAlgn="base">
              <a:buNone/>
            </a:pPr>
            <a:r>
              <a:rPr lang="en-US" dirty="0" smtClean="0"/>
              <a:t>from </a:t>
            </a:r>
            <a:r>
              <a:rPr lang="en-US" dirty="0" err="1" smtClean="0"/>
              <a:t>sklearn.preprocessing</a:t>
            </a:r>
            <a:r>
              <a:rPr lang="en-US" dirty="0" smtClean="0"/>
              <a:t> import </a:t>
            </a:r>
            <a:r>
              <a:rPr lang="en-US" dirty="0" err="1" smtClean="0"/>
              <a:t>StandardScaler</a:t>
            </a:r>
            <a:r>
              <a:rPr lang="en-US" dirty="0" smtClean="0"/>
              <a:t> sc_</a:t>
            </a:r>
          </a:p>
          <a:p>
            <a:pPr fontAlgn="base">
              <a:buNone/>
            </a:pPr>
            <a:r>
              <a:rPr lang="en-US" dirty="0" smtClean="0"/>
              <a:t>from </a:t>
            </a:r>
            <a:r>
              <a:rPr lang="en-US" dirty="0" err="1" smtClean="0"/>
              <a:t>sklearn</a:t>
            </a:r>
            <a:r>
              <a:rPr lang="en-US" dirty="0" smtClean="0"/>
              <a:t> import preprocessing</a:t>
            </a:r>
          </a:p>
          <a:p>
            <a:pPr fontAlgn="base">
              <a:buNone/>
            </a:pPr>
            <a:r>
              <a:rPr lang="en-US" dirty="0" smtClean="0"/>
              <a:t>X = </a:t>
            </a:r>
            <a:r>
              <a:rPr lang="en-US" dirty="0" err="1" smtClean="0"/>
              <a:t>StandardScaler</a:t>
            </a:r>
            <a:r>
              <a:rPr lang="en-US" dirty="0" smtClean="0"/>
              <a:t>() </a:t>
            </a:r>
          </a:p>
          <a:p>
            <a:pPr fontAlgn="base">
              <a:buNone/>
            </a:pPr>
            <a:r>
              <a:rPr lang="en-US" dirty="0" err="1" smtClean="0"/>
              <a:t>X_train</a:t>
            </a:r>
            <a:r>
              <a:rPr lang="en-US" dirty="0" smtClean="0"/>
              <a:t> = </a:t>
            </a:r>
            <a:r>
              <a:rPr lang="en-US" dirty="0" err="1" smtClean="0"/>
              <a:t>sc_X.fit_transform</a:t>
            </a:r>
            <a:r>
              <a:rPr lang="en-US" dirty="0" smtClean="0"/>
              <a:t>(</a:t>
            </a:r>
            <a:r>
              <a:rPr lang="en-US" dirty="0" err="1" smtClean="0"/>
              <a:t>X_train</a:t>
            </a:r>
            <a:r>
              <a:rPr lang="en-US" dirty="0" smtClean="0"/>
              <a:t>) </a:t>
            </a:r>
          </a:p>
          <a:p>
            <a:pPr fontAlgn="base">
              <a:buNone/>
            </a:pPr>
            <a:r>
              <a:rPr lang="en-US" dirty="0" err="1" smtClean="0"/>
              <a:t>X_test</a:t>
            </a:r>
            <a:r>
              <a:rPr lang="en-US" dirty="0" smtClean="0"/>
              <a:t> = </a:t>
            </a:r>
            <a:r>
              <a:rPr lang="en-US" dirty="0" err="1" smtClean="0"/>
              <a:t>sc_X.transform</a:t>
            </a:r>
            <a:r>
              <a:rPr lang="en-US" dirty="0" smtClean="0"/>
              <a:t>(</a:t>
            </a:r>
            <a:r>
              <a:rPr lang="en-US" dirty="0" err="1" smtClean="0"/>
              <a:t>X_test</a:t>
            </a:r>
            <a:r>
              <a:rPr lang="en-US" dirty="0" smtClean="0"/>
              <a:t>)</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 Fitting Logistic Regression to the Training Set</a:t>
            </a:r>
            <a:br>
              <a:rPr lang="en-US" dirty="0" smtClean="0"/>
            </a:br>
            <a:endParaRPr lang="en-US" dirty="0"/>
          </a:p>
        </p:txBody>
      </p:sp>
      <p:sp>
        <p:nvSpPr>
          <p:cNvPr id="3" name="Content Placeholder 2"/>
          <p:cNvSpPr>
            <a:spLocks noGrp="1"/>
          </p:cNvSpPr>
          <p:nvPr>
            <p:ph idx="1"/>
          </p:nvPr>
        </p:nvSpPr>
        <p:spPr/>
        <p:txBody>
          <a:bodyPr>
            <a:normAutofit/>
          </a:bodyPr>
          <a:lstStyle/>
          <a:p>
            <a:r>
              <a:rPr lang="en-US" dirty="0" smtClean="0"/>
              <a:t> we’ll build our classifier (Logistic).</a:t>
            </a:r>
          </a:p>
          <a:p>
            <a:r>
              <a:rPr lang="en-US" dirty="0" smtClean="0"/>
              <a:t>Import </a:t>
            </a:r>
            <a:r>
              <a:rPr lang="en-US" b="1" dirty="0" err="1" smtClean="0"/>
              <a:t>LogisticRegression</a:t>
            </a:r>
            <a:r>
              <a:rPr lang="en-US" dirty="0" smtClean="0"/>
              <a:t> from</a:t>
            </a:r>
            <a:r>
              <a:rPr lang="en-US" b="1" dirty="0" smtClean="0"/>
              <a:t> </a:t>
            </a:r>
            <a:r>
              <a:rPr lang="en-US" b="1" dirty="0" err="1" smtClean="0"/>
              <a:t>sklearn.linear_model</a:t>
            </a:r>
            <a:endParaRPr lang="en-US" dirty="0" smtClean="0"/>
          </a:p>
          <a:p>
            <a:r>
              <a:rPr lang="en-US" dirty="0" smtClean="0"/>
              <a:t>Make an instance </a:t>
            </a:r>
            <a:r>
              <a:rPr lang="en-US" b="1" dirty="0" smtClean="0"/>
              <a:t>classifier</a:t>
            </a:r>
            <a:r>
              <a:rPr lang="en-US" dirty="0" smtClean="0"/>
              <a:t> of the object </a:t>
            </a:r>
            <a:r>
              <a:rPr lang="en-US" b="1" dirty="0" err="1" smtClean="0"/>
              <a:t>LogisticRegression</a:t>
            </a:r>
            <a:r>
              <a:rPr lang="en-US" dirty="0" smtClean="0"/>
              <a:t> and give</a:t>
            </a:r>
            <a:br>
              <a:rPr lang="en-US" dirty="0" smtClean="0"/>
            </a:br>
            <a:r>
              <a:rPr lang="en-US" b="1" dirty="0" err="1" smtClean="0"/>
              <a:t>random_state</a:t>
            </a:r>
            <a:r>
              <a:rPr lang="en-US" b="1" dirty="0" smtClean="0"/>
              <a:t> =  0</a:t>
            </a:r>
            <a:r>
              <a:rPr lang="en-US" dirty="0" smtClean="0"/>
              <a:t> to get the same result every time.</a:t>
            </a:r>
          </a:p>
          <a:p>
            <a:r>
              <a:rPr lang="en-US" dirty="0" smtClean="0"/>
              <a:t>Now use this classifier to fit </a:t>
            </a:r>
            <a:r>
              <a:rPr lang="en-US" b="1" dirty="0" err="1" smtClean="0"/>
              <a:t>X_train</a:t>
            </a:r>
            <a:r>
              <a:rPr lang="en-US" dirty="0" smtClean="0"/>
              <a:t> and </a:t>
            </a:r>
            <a:r>
              <a:rPr lang="en-US" b="1" dirty="0" err="1" smtClean="0"/>
              <a:t>y_train</a:t>
            </a: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 Fitting Logistic Regression to the Training Set</a:t>
            </a:r>
            <a:endParaRPr lang="en-US" dirty="0"/>
          </a:p>
        </p:txBody>
      </p:sp>
      <p:sp>
        <p:nvSpPr>
          <p:cNvPr id="3" name="Content Placeholder 2"/>
          <p:cNvSpPr>
            <a:spLocks noGrp="1"/>
          </p:cNvSpPr>
          <p:nvPr>
            <p:ph idx="1"/>
          </p:nvPr>
        </p:nvSpPr>
        <p:spPr/>
        <p:txBody>
          <a:bodyPr>
            <a:normAutofit/>
          </a:bodyPr>
          <a:lstStyle/>
          <a:p>
            <a:pPr>
              <a:buNone/>
            </a:pPr>
            <a:r>
              <a:rPr lang="en-US" dirty="0" smtClean="0"/>
              <a:t>from </a:t>
            </a:r>
            <a:r>
              <a:rPr lang="en-US" dirty="0" err="1" smtClean="0"/>
              <a:t>sklearn.linear_model</a:t>
            </a:r>
            <a:r>
              <a:rPr lang="en-US" dirty="0" smtClean="0"/>
              <a:t> import </a:t>
            </a:r>
            <a:r>
              <a:rPr lang="en-US" dirty="0" err="1" smtClean="0"/>
              <a:t>LogisticRegression</a:t>
            </a:r>
            <a:endParaRPr lang="en-US" dirty="0" smtClean="0"/>
          </a:p>
          <a:p>
            <a:pPr>
              <a:buNone/>
            </a:pPr>
            <a:r>
              <a:rPr lang="en-US" dirty="0" smtClean="0"/>
              <a:t> classifier =</a:t>
            </a:r>
            <a:r>
              <a:rPr lang="en-US" dirty="0" err="1" smtClean="0"/>
              <a:t>LogisticRegression</a:t>
            </a:r>
            <a:r>
              <a:rPr lang="en-US" dirty="0" smtClean="0"/>
              <a:t>(</a:t>
            </a:r>
            <a:r>
              <a:rPr lang="en-US" dirty="0" err="1" smtClean="0"/>
              <a:t>random_state</a:t>
            </a:r>
            <a:r>
              <a:rPr lang="en-US" dirty="0" smtClean="0"/>
              <a:t>=0) classifier.fit(</a:t>
            </a:r>
            <a:r>
              <a:rPr lang="en-US" dirty="0" err="1" smtClean="0"/>
              <a:t>X_train</a:t>
            </a:r>
            <a:r>
              <a:rPr lang="en-US" dirty="0" smtClean="0"/>
              <a:t>, </a:t>
            </a:r>
            <a:r>
              <a:rPr lang="en-US" dirty="0" err="1" smtClean="0"/>
              <a:t>y_train</a:t>
            </a:r>
            <a:r>
              <a:rPr lang="en-US" dirty="0" smtClean="0"/>
              <a:t>)</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 Fitting Logistic Regression to the Training Set</a:t>
            </a:r>
            <a:endParaRPr lang="en-US" dirty="0"/>
          </a:p>
        </p:txBody>
      </p:sp>
      <p:sp>
        <p:nvSpPr>
          <p:cNvPr id="3" name="Content Placeholder 2"/>
          <p:cNvSpPr>
            <a:spLocks noGrp="1"/>
          </p:cNvSpPr>
          <p:nvPr>
            <p:ph idx="1"/>
          </p:nvPr>
        </p:nvSpPr>
        <p:spPr/>
        <p:txBody>
          <a:bodyPr>
            <a:normAutofit/>
          </a:bodyPr>
          <a:lstStyle/>
          <a:p>
            <a:r>
              <a:rPr lang="en-US" dirty="0" smtClean="0"/>
              <a:t>Now use the </a:t>
            </a:r>
            <a:r>
              <a:rPr lang="en-US" b="1" dirty="0" smtClean="0"/>
              <a:t>classifier</a:t>
            </a:r>
            <a:r>
              <a:rPr lang="en-US" dirty="0" smtClean="0"/>
              <a:t> to make the prediction for the Test Data set and find the accuracy using Confusion matrix.</a:t>
            </a:r>
          </a:p>
          <a:p>
            <a:r>
              <a:rPr lang="en-US" dirty="0" err="1" smtClean="0"/>
              <a:t>y_pred</a:t>
            </a:r>
            <a:r>
              <a:rPr lang="en-US" dirty="0" smtClean="0"/>
              <a:t> = </a:t>
            </a:r>
            <a:r>
              <a:rPr lang="en-US" dirty="0" err="1" smtClean="0"/>
              <a:t>classifier.predict</a:t>
            </a:r>
            <a:r>
              <a:rPr lang="en-US" dirty="0" smtClean="0"/>
              <a:t>(</a:t>
            </a:r>
            <a:r>
              <a:rPr lang="en-US" dirty="0" err="1" smtClean="0"/>
              <a:t>X_test</a:t>
            </a:r>
            <a:r>
              <a:rPr lang="en-US" dirty="0" smtClean="0"/>
              <a:t>)</a:t>
            </a:r>
            <a:br>
              <a:rPr lang="en-US" dirty="0" smtClean="0"/>
            </a:br>
            <a:r>
              <a:rPr lang="en-US" dirty="0" smtClean="0"/>
              <a:t>print(</a:t>
            </a:r>
            <a:r>
              <a:rPr lang="en-US" dirty="0" err="1" smtClean="0"/>
              <a:t>y_pred</a:t>
            </a:r>
            <a:r>
              <a:rPr lang="en-US" dirty="0" smtClean="0"/>
              <a:t> )</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7. Making the Confusion Matrix</a:t>
            </a:r>
            <a:br>
              <a:rPr lang="en-US" dirty="0" smtClean="0"/>
            </a:br>
            <a:endParaRPr lang="en-US" dirty="0"/>
          </a:p>
        </p:txBody>
      </p:sp>
      <p:sp>
        <p:nvSpPr>
          <p:cNvPr id="3" name="Content Placeholder 2"/>
          <p:cNvSpPr>
            <a:spLocks noGrp="1"/>
          </p:cNvSpPr>
          <p:nvPr>
            <p:ph idx="1"/>
          </p:nvPr>
        </p:nvSpPr>
        <p:spPr/>
        <p:txBody>
          <a:bodyPr/>
          <a:lstStyle/>
          <a:p>
            <a:r>
              <a:rPr lang="en-US" dirty="0" smtClean="0"/>
              <a:t>Now we can use </a:t>
            </a:r>
            <a:r>
              <a:rPr lang="en-US" b="1" dirty="0" err="1" smtClean="0"/>
              <a:t>y_test</a:t>
            </a:r>
            <a:r>
              <a:rPr lang="en-US" dirty="0" smtClean="0"/>
              <a:t> (Actual Result) and </a:t>
            </a:r>
            <a:r>
              <a:rPr lang="en-US" b="1" dirty="0" err="1" smtClean="0"/>
              <a:t>y_pred</a:t>
            </a:r>
            <a:r>
              <a:rPr lang="en-US" dirty="0" smtClean="0"/>
              <a:t> ( Predicted Result) to get the accuracy of our model.</a:t>
            </a:r>
          </a:p>
          <a:p>
            <a:r>
              <a:rPr lang="en-US" dirty="0" smtClean="0"/>
              <a:t>Using Confusion matrix we can get accuracy of our model. </a:t>
            </a:r>
          </a:p>
          <a:p>
            <a:r>
              <a:rPr lang="en-US" dirty="0" smtClean="0"/>
              <a:t>from </a:t>
            </a:r>
            <a:r>
              <a:rPr lang="en-US" dirty="0" err="1" smtClean="0"/>
              <a:t>sklearn.metrics</a:t>
            </a:r>
            <a:r>
              <a:rPr lang="en-US" dirty="0" smtClean="0"/>
              <a:t> </a:t>
            </a:r>
            <a:r>
              <a:rPr lang="en-US" dirty="0" err="1" smtClean="0"/>
              <a:t>importconfusion_matrix</a:t>
            </a:r>
            <a:r>
              <a:rPr lang="en-US" dirty="0" smtClean="0"/>
              <a:t> cm = </a:t>
            </a:r>
            <a:r>
              <a:rPr lang="en-US" dirty="0" err="1" smtClean="0"/>
              <a:t>confusion_matrix</a:t>
            </a:r>
            <a:r>
              <a:rPr lang="en-US" dirty="0" smtClean="0"/>
              <a:t>(</a:t>
            </a:r>
            <a:r>
              <a:rPr lang="en-US" dirty="0" err="1" smtClean="0"/>
              <a:t>y_test</a:t>
            </a:r>
            <a:r>
              <a:rPr lang="en-US" dirty="0" smtClean="0"/>
              <a:t>, </a:t>
            </a:r>
            <a:r>
              <a:rPr lang="en-US" dirty="0" err="1" smtClean="0"/>
              <a:t>y_pred</a:t>
            </a:r>
            <a:r>
              <a:rPr lang="en-US" dirty="0" smtClean="0"/>
              <a:t>) </a:t>
            </a:r>
            <a:br>
              <a:rPr lang="en-US" dirty="0" smtClean="0"/>
            </a:br>
            <a:r>
              <a:rPr lang="en-US" dirty="0" smtClean="0"/>
              <a:t>print(cm)</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t>Use cm to calculate accuracy as shown below:</a:t>
            </a:r>
            <a:r>
              <a:rPr lang="en-US" b="0" dirty="0" smtClean="0"/>
              <a:t/>
            </a:r>
            <a:br>
              <a:rPr lang="en-US" b="0" dirty="0" smtClean="0"/>
            </a:b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b="1" dirty="0" smtClean="0"/>
              <a:t>Accuracy </a:t>
            </a:r>
            <a:r>
              <a:rPr lang="en-US" dirty="0" smtClean="0"/>
              <a:t>=</a:t>
            </a:r>
            <a:r>
              <a:rPr lang="en-US" b="1" dirty="0" smtClean="0"/>
              <a:t> ( </a:t>
            </a:r>
            <a:r>
              <a:rPr lang="en-US" dirty="0" smtClean="0"/>
              <a:t>cm[0][0] </a:t>
            </a:r>
            <a:r>
              <a:rPr lang="en-US" b="1" dirty="0" smtClean="0"/>
              <a:t>+</a:t>
            </a:r>
            <a:r>
              <a:rPr lang="en-US" dirty="0" smtClean="0"/>
              <a:t> cm[1][1]</a:t>
            </a:r>
            <a:r>
              <a:rPr lang="en-US" b="1" dirty="0" smtClean="0"/>
              <a:t> ) /</a:t>
            </a:r>
            <a:r>
              <a:rPr lang="en-US" dirty="0" smtClean="0"/>
              <a:t> </a:t>
            </a:r>
            <a:r>
              <a:rPr lang="en-US" b="1" dirty="0" smtClean="0"/>
              <a:t>(</a:t>
            </a:r>
            <a:r>
              <a:rPr lang="en-US" dirty="0" smtClean="0"/>
              <a:t> Total test data points </a:t>
            </a:r>
            <a:r>
              <a:rPr lang="en-US" b="1" dirty="0" smtClean="0"/>
              <a:t>)</a:t>
            </a:r>
            <a:endParaRPr lang="en-US" dirty="0" smtClean="0"/>
          </a:p>
          <a:p>
            <a:r>
              <a:rPr lang="en-US" dirty="0" smtClean="0"/>
              <a:t>(65 + 24) / 100</a:t>
            </a:r>
          </a:p>
          <a:p>
            <a:r>
              <a:rPr lang="en-US" dirty="0" smtClean="0"/>
              <a:t>0.89</a:t>
            </a:r>
          </a:p>
          <a:p>
            <a:endParaRPr lang="en-US" dirty="0" smtClean="0"/>
          </a:p>
          <a:p>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MULTINOMIAL LOGISTIC REGRESSION MODEL:</a:t>
            </a:r>
            <a:endParaRPr lang="en-US" dirty="0"/>
          </a:p>
        </p:txBody>
      </p:sp>
      <p:sp>
        <p:nvSpPr>
          <p:cNvPr id="3" name="Content Placeholder 2"/>
          <p:cNvSpPr>
            <a:spLocks noGrp="1"/>
          </p:cNvSpPr>
          <p:nvPr>
            <p:ph idx="1"/>
          </p:nvPr>
        </p:nvSpPr>
        <p:spPr/>
        <p:txBody>
          <a:bodyPr/>
          <a:lstStyle/>
          <a:p>
            <a:r>
              <a:rPr lang="en-US" dirty="0" smtClean="0"/>
              <a:t>Another form of logistic regression is the multinomial logistic regression.</a:t>
            </a:r>
          </a:p>
          <a:p>
            <a:r>
              <a:rPr lang="en-US" dirty="0" smtClean="0"/>
              <a:t>The target variable can have three possible unordered types.</a:t>
            </a:r>
          </a:p>
          <a:p>
            <a:r>
              <a:rPr lang="en-US" dirty="0" smtClean="0"/>
              <a:t>The types have no </a:t>
            </a:r>
            <a:r>
              <a:rPr lang="en-US" dirty="0" err="1" smtClean="0"/>
              <a:t>quantitaive</a:t>
            </a:r>
            <a:r>
              <a:rPr lang="en-US" dirty="0" smtClean="0"/>
              <a:t> significance.</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IN PYTHON:</a:t>
            </a:r>
            <a:endParaRPr lang="en-US" dirty="0"/>
          </a:p>
        </p:txBody>
      </p:sp>
      <p:sp>
        <p:nvSpPr>
          <p:cNvPr id="3" name="Content Placeholder 2"/>
          <p:cNvSpPr>
            <a:spLocks noGrp="1"/>
          </p:cNvSpPr>
          <p:nvPr>
            <p:ph idx="1"/>
          </p:nvPr>
        </p:nvSpPr>
        <p:spPr/>
        <p:txBody>
          <a:bodyPr>
            <a:normAutofit/>
          </a:bodyPr>
          <a:lstStyle/>
          <a:p>
            <a:r>
              <a:rPr lang="en-US" dirty="0" smtClean="0"/>
              <a:t>We are going to implement the above concept of multinomial logistic regression in python.</a:t>
            </a:r>
          </a:p>
          <a:p>
            <a:r>
              <a:rPr lang="en-US" dirty="0" smtClean="0"/>
              <a:t>We are using a dataset from </a:t>
            </a:r>
            <a:r>
              <a:rPr lang="en-US" dirty="0" err="1" smtClean="0"/>
              <a:t>sklearn</a:t>
            </a:r>
            <a:r>
              <a:rPr lang="en-US" dirty="0" smtClean="0"/>
              <a:t> named digit.</a:t>
            </a:r>
          </a:p>
          <a:p>
            <a:pPr>
              <a:buNone/>
            </a:pPr>
            <a:r>
              <a:rPr lang="en-US" dirty="0" smtClean="0"/>
              <a:t>Import </a:t>
            </a:r>
            <a:r>
              <a:rPr lang="en-US" dirty="0" err="1" smtClean="0"/>
              <a:t>sklearn</a:t>
            </a:r>
            <a:r>
              <a:rPr lang="en-US" dirty="0" smtClean="0"/>
              <a:t> </a:t>
            </a:r>
          </a:p>
          <a:p>
            <a:pPr>
              <a:buNone/>
            </a:pPr>
            <a:r>
              <a:rPr lang="en-US" dirty="0" smtClean="0"/>
              <a:t>from </a:t>
            </a:r>
            <a:r>
              <a:rPr lang="en-US" dirty="0" err="1" smtClean="0"/>
              <a:t>sklearn</a:t>
            </a:r>
            <a:r>
              <a:rPr lang="en-US" dirty="0" smtClean="0"/>
              <a:t> import datasets </a:t>
            </a:r>
          </a:p>
          <a:p>
            <a:pPr>
              <a:buNone/>
            </a:pPr>
            <a:r>
              <a:rPr lang="en-US" dirty="0" smtClean="0"/>
              <a:t>from </a:t>
            </a:r>
            <a:r>
              <a:rPr lang="en-US" dirty="0" err="1" smtClean="0"/>
              <a:t>sklearn</a:t>
            </a:r>
            <a:r>
              <a:rPr lang="en-US" dirty="0" smtClean="0"/>
              <a:t> import </a:t>
            </a:r>
            <a:r>
              <a:rPr lang="en-US" dirty="0" err="1" smtClean="0"/>
              <a:t>linear_model</a:t>
            </a:r>
            <a:r>
              <a:rPr lang="en-US" dirty="0" smtClean="0"/>
              <a:t> </a:t>
            </a:r>
          </a:p>
          <a:p>
            <a:pPr>
              <a:buNone/>
            </a:pPr>
            <a:r>
              <a:rPr lang="en-US" dirty="0" smtClean="0"/>
              <a:t>from </a:t>
            </a:r>
            <a:r>
              <a:rPr lang="en-US" dirty="0" err="1" smtClean="0"/>
              <a:t>sklearn</a:t>
            </a:r>
            <a:r>
              <a:rPr lang="en-US" dirty="0" smtClean="0"/>
              <a:t> import metrics </a:t>
            </a:r>
          </a:p>
          <a:p>
            <a:pPr>
              <a:buNone/>
            </a:pPr>
            <a:r>
              <a:rPr lang="en-US" dirty="0" smtClean="0"/>
              <a:t>from </a:t>
            </a:r>
            <a:r>
              <a:rPr lang="en-US" dirty="0" err="1" smtClean="0"/>
              <a:t>sklearn.metrics</a:t>
            </a:r>
            <a:r>
              <a:rPr lang="en-US" dirty="0" smtClean="0"/>
              <a:t> import </a:t>
            </a:r>
            <a:r>
              <a:rPr lang="en-US" dirty="0" err="1" smtClean="0"/>
              <a:t>accuracy_score</a:t>
            </a:r>
            <a:r>
              <a:rPr lang="en-US" dirty="0" smtClean="0"/>
              <a:t> </a:t>
            </a:r>
          </a:p>
          <a:p>
            <a:pPr>
              <a:buNone/>
            </a:pPr>
            <a:r>
              <a:rPr lang="en-US" dirty="0" smtClean="0"/>
              <a:t>from </a:t>
            </a:r>
            <a:r>
              <a:rPr lang="en-US" dirty="0" err="1" smtClean="0"/>
              <a:t>sklearn.model_selection</a:t>
            </a:r>
            <a:r>
              <a:rPr lang="en-US" dirty="0" smtClean="0"/>
              <a:t> import </a:t>
            </a:r>
            <a:r>
              <a:rPr lang="en-US" dirty="0" err="1" smtClean="0"/>
              <a:t>train_test_split</a:t>
            </a: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IN PYTHON: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Next , we need to load the digit dataset</a:t>
            </a:r>
          </a:p>
          <a:p>
            <a:r>
              <a:rPr lang="en-US" dirty="0" smtClean="0"/>
              <a:t>digits = </a:t>
            </a:r>
            <a:r>
              <a:rPr lang="en-US" dirty="0" err="1" smtClean="0"/>
              <a:t>datasets.load_digits</a:t>
            </a:r>
            <a:r>
              <a:rPr lang="en-US" dirty="0" smtClean="0"/>
              <a:t>() </a:t>
            </a:r>
            <a:br>
              <a:rPr lang="en-US" dirty="0" smtClean="0"/>
            </a:br>
            <a:endParaRPr lang="en-US" dirty="0" smtClean="0"/>
          </a:p>
          <a:p>
            <a:r>
              <a:rPr lang="en-US" dirty="0" smtClean="0"/>
              <a:t>Define the feature matrix(X) and response vector(y)</a:t>
            </a:r>
          </a:p>
          <a:p>
            <a:r>
              <a:rPr lang="en-US" dirty="0" smtClean="0"/>
              <a:t>X = </a:t>
            </a:r>
            <a:r>
              <a:rPr lang="en-US" dirty="0" err="1" smtClean="0"/>
              <a:t>digits.data</a:t>
            </a:r>
            <a:r>
              <a:rPr lang="en-US" dirty="0" smtClean="0"/>
              <a:t> </a:t>
            </a:r>
          </a:p>
          <a:p>
            <a:r>
              <a:rPr lang="en-US" dirty="0" smtClean="0"/>
              <a:t>y = </a:t>
            </a:r>
            <a:r>
              <a:rPr lang="en-US" dirty="0" err="1" smtClean="0"/>
              <a:t>digits.target</a:t>
            </a:r>
            <a:r>
              <a:rPr lang="en-US" dirty="0" smtClean="0"/>
              <a:t> </a:t>
            </a:r>
          </a:p>
          <a:p>
            <a:endParaRPr lang="en-US" dirty="0" smtClean="0"/>
          </a:p>
          <a:p>
            <a:r>
              <a:rPr lang="en-US" dirty="0" smtClean="0"/>
              <a:t>We are going to split X and y into training and testing sets.</a:t>
            </a:r>
          </a:p>
          <a:p>
            <a:r>
              <a:rPr lang="en-US" dirty="0" err="1" smtClean="0"/>
              <a:t>X_train</a:t>
            </a:r>
            <a:r>
              <a:rPr lang="en-US" dirty="0" smtClean="0"/>
              <a:t>, </a:t>
            </a:r>
            <a:r>
              <a:rPr lang="en-US" dirty="0" err="1" smtClean="0"/>
              <a:t>X_test</a:t>
            </a:r>
            <a:r>
              <a:rPr lang="en-US" dirty="0" smtClean="0"/>
              <a:t>, </a:t>
            </a:r>
            <a:r>
              <a:rPr lang="en-US" dirty="0" err="1" smtClean="0"/>
              <a:t>y_train</a:t>
            </a:r>
            <a:r>
              <a:rPr lang="en-US" dirty="0" smtClean="0"/>
              <a:t>, </a:t>
            </a:r>
            <a:r>
              <a:rPr lang="en-US" dirty="0" err="1" smtClean="0"/>
              <a:t>y_test</a:t>
            </a:r>
            <a:r>
              <a:rPr lang="en-US" dirty="0" smtClean="0"/>
              <a:t> = </a:t>
            </a:r>
            <a:r>
              <a:rPr lang="en-US" dirty="0" err="1" smtClean="0"/>
              <a:t>train_test_split</a:t>
            </a:r>
            <a:r>
              <a:rPr lang="en-US" dirty="0" smtClean="0"/>
              <a:t>(X, y, </a:t>
            </a:r>
            <a:r>
              <a:rPr lang="en-US" dirty="0" err="1" smtClean="0"/>
              <a:t>test_size</a:t>
            </a:r>
            <a:r>
              <a:rPr lang="en-US" dirty="0" smtClean="0"/>
              <a:t>=0.4, </a:t>
            </a:r>
            <a:r>
              <a:rPr lang="en-US" dirty="0" err="1" smtClean="0"/>
              <a:t>random_state</a:t>
            </a:r>
            <a:r>
              <a:rPr lang="en-US" dirty="0" smtClean="0"/>
              <a:t>=1) </a:t>
            </a:r>
            <a:br>
              <a:rPr lang="en-US" dirty="0" smtClean="0"/>
            </a:b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1059987" y="1508788"/>
            <a:ext cx="10272000" cy="5045043"/>
          </a:xfrm>
        </p:spPr>
        <p:txBody>
          <a:bodyPr/>
          <a:lstStyle/>
          <a:p>
            <a:r>
              <a:rPr lang="en-US" sz="2933" dirty="0">
                <a:solidFill>
                  <a:srgbClr val="FF0000"/>
                </a:solidFill>
              </a:rPr>
              <a:t>Educational Equipment Manufacturer</a:t>
            </a:r>
          </a:p>
          <a:p>
            <a:pPr marL="963771" lvl="1" indent="-413044">
              <a:buFont typeface="Arial" panose="020B0604020202020204" pitchFamily="34" charset="0"/>
              <a:buChar char="•"/>
            </a:pPr>
            <a:r>
              <a:rPr lang="en-US" dirty="0" err="1">
                <a:solidFill>
                  <a:schemeClr val="tx1"/>
                </a:solidFill>
              </a:rPr>
              <a:t>IoT</a:t>
            </a:r>
            <a:r>
              <a:rPr lang="en-US" dirty="0">
                <a:solidFill>
                  <a:schemeClr val="tx1"/>
                </a:solidFill>
              </a:rPr>
              <a:t>, AI, </a:t>
            </a:r>
            <a:r>
              <a:rPr lang="en-US" dirty="0" err="1">
                <a:solidFill>
                  <a:schemeClr val="tx1"/>
                </a:solidFill>
              </a:rPr>
              <a:t>Robotics,Autonomous</a:t>
            </a:r>
            <a:r>
              <a:rPr lang="en-US" dirty="0">
                <a:solidFill>
                  <a:schemeClr val="tx1"/>
                </a:solidFill>
              </a:rPr>
              <a:t> Robot</a:t>
            </a:r>
          </a:p>
          <a:p>
            <a:pPr marL="963771" lvl="1" indent="-413044">
              <a:buFont typeface="Arial" panose="020B0604020202020204" pitchFamily="34" charset="0"/>
              <a:buChar char="•"/>
            </a:pPr>
            <a:r>
              <a:rPr lang="en-US" dirty="0">
                <a:solidFill>
                  <a:schemeClr val="tx1"/>
                </a:solidFill>
              </a:rPr>
              <a:t>Microprocessor/Microcontroller</a:t>
            </a:r>
          </a:p>
          <a:p>
            <a:pPr marL="963771" lvl="1" indent="-413044">
              <a:buFont typeface="Arial" panose="020B0604020202020204" pitchFamily="34" charset="0"/>
              <a:buChar char="•"/>
            </a:pPr>
            <a:r>
              <a:rPr lang="en-US" dirty="0">
                <a:solidFill>
                  <a:schemeClr val="tx1"/>
                </a:solidFill>
              </a:rPr>
              <a:t>DSP,VLSI, Embedded System </a:t>
            </a:r>
          </a:p>
          <a:p>
            <a:pPr marL="963771" lvl="1" indent="-413044">
              <a:buFont typeface="Arial" panose="020B0604020202020204" pitchFamily="34" charset="0"/>
              <a:buChar char="•"/>
            </a:pPr>
            <a:r>
              <a:rPr lang="en-US" dirty="0">
                <a:solidFill>
                  <a:schemeClr val="tx1"/>
                </a:solidFill>
              </a:rPr>
              <a:t>Power Electronics &amp; Drives, Fuel Cell Trainer Kit</a:t>
            </a:r>
          </a:p>
          <a:p>
            <a:pPr marL="963771" lvl="1" indent="-413044">
              <a:buFont typeface="Arial" panose="020B0604020202020204" pitchFamily="34" charset="0"/>
              <a:buChar char="•"/>
            </a:pPr>
            <a:r>
              <a:rPr lang="en-US" dirty="0">
                <a:solidFill>
                  <a:schemeClr val="tx1"/>
                </a:solidFill>
              </a:rPr>
              <a:t>Renewable Energy Lab, Electric Vehicle Lab</a:t>
            </a:r>
          </a:p>
          <a:p>
            <a:r>
              <a:rPr lang="en-US" sz="2933" dirty="0">
                <a:solidFill>
                  <a:srgbClr val="FF0000"/>
                </a:solidFill>
              </a:rPr>
              <a:t>Technical Training</a:t>
            </a:r>
          </a:p>
          <a:p>
            <a:r>
              <a:rPr lang="en-US" sz="2933" dirty="0">
                <a:solidFill>
                  <a:srgbClr val="FF0000"/>
                </a:solidFill>
              </a:rPr>
              <a:t>DIY Project</a:t>
            </a:r>
          </a:p>
        </p:txBody>
      </p:sp>
      <p:sp>
        <p:nvSpPr>
          <p:cNvPr id="5" name="Title 4"/>
          <p:cNvSpPr>
            <a:spLocks noGrp="1"/>
          </p:cNvSpPr>
          <p:nvPr>
            <p:ph type="title"/>
          </p:nvPr>
        </p:nvSpPr>
        <p:spPr>
          <a:xfrm>
            <a:off x="815413" y="740701"/>
            <a:ext cx="10984800" cy="637600"/>
          </a:xfrm>
        </p:spPr>
        <p:txBody>
          <a:bodyPr/>
          <a:lstStyle/>
          <a:p>
            <a:r>
              <a:rPr lang="en-US" sz="6000" dirty="0"/>
              <a:t>Pantech?</a:t>
            </a:r>
          </a:p>
        </p:txBody>
      </p:sp>
    </p:spTree>
    <p:extLst>
      <p:ext uri="{BB962C8B-B14F-4D97-AF65-F5344CB8AC3E}">
        <p14:creationId xmlns:p14="http://schemas.microsoft.com/office/powerpoint/2010/main" val="360784733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IN PYTHON:</a:t>
            </a:r>
            <a:endParaRPr lang="en-US" dirty="0"/>
          </a:p>
        </p:txBody>
      </p:sp>
      <p:sp>
        <p:nvSpPr>
          <p:cNvPr id="3" name="Content Placeholder 2"/>
          <p:cNvSpPr>
            <a:spLocks noGrp="1"/>
          </p:cNvSpPr>
          <p:nvPr>
            <p:ph idx="1"/>
          </p:nvPr>
        </p:nvSpPr>
        <p:spPr/>
        <p:txBody>
          <a:bodyPr>
            <a:normAutofit/>
          </a:bodyPr>
          <a:lstStyle/>
          <a:p>
            <a:r>
              <a:rPr lang="en-US" dirty="0" smtClean="0"/>
              <a:t>We create an object of logistic regression</a:t>
            </a:r>
          </a:p>
          <a:p>
            <a:r>
              <a:rPr lang="en-US" dirty="0" err="1" smtClean="0"/>
              <a:t>digreg</a:t>
            </a:r>
            <a:r>
              <a:rPr lang="en-US" dirty="0" smtClean="0"/>
              <a:t> = </a:t>
            </a:r>
            <a:r>
              <a:rPr lang="en-US" dirty="0" err="1" smtClean="0"/>
              <a:t>linear_model.LogisticRegression</a:t>
            </a:r>
            <a:r>
              <a:rPr lang="en-US" dirty="0" smtClean="0"/>
              <a:t>() </a:t>
            </a:r>
          </a:p>
          <a:p>
            <a:endParaRPr lang="en-US" dirty="0" smtClean="0"/>
          </a:p>
          <a:p>
            <a:r>
              <a:rPr lang="en-US" dirty="0" err="1" smtClean="0"/>
              <a:t>Next,we</a:t>
            </a:r>
            <a:r>
              <a:rPr lang="en-US" dirty="0" smtClean="0"/>
              <a:t> need to train the model using the training sets.</a:t>
            </a:r>
          </a:p>
          <a:p>
            <a:r>
              <a:rPr lang="en-US" dirty="0" smtClean="0"/>
              <a:t>digreg.fit(</a:t>
            </a:r>
            <a:r>
              <a:rPr lang="en-US" dirty="0" err="1" smtClean="0"/>
              <a:t>X_train</a:t>
            </a:r>
            <a:r>
              <a:rPr lang="en-US" dirty="0" smtClean="0"/>
              <a:t>, </a:t>
            </a:r>
            <a:r>
              <a:rPr lang="en-US" dirty="0" err="1" smtClean="0"/>
              <a:t>y_train</a:t>
            </a:r>
            <a:r>
              <a:rPr lang="en-US" dirty="0" smtClean="0"/>
              <a:t>) </a:t>
            </a:r>
            <a:br>
              <a:rPr lang="en-US" dirty="0" smtClean="0"/>
            </a:br>
            <a:endParaRPr lang="en-US" dirty="0" smtClean="0"/>
          </a:p>
          <a:p>
            <a:r>
              <a:rPr lang="en-US" dirty="0" smtClean="0"/>
              <a:t>Make predictions on the testing set as follows</a:t>
            </a:r>
          </a:p>
          <a:p>
            <a:r>
              <a:rPr lang="en-US" dirty="0" err="1" smtClean="0"/>
              <a:t>y_pred</a:t>
            </a:r>
            <a:r>
              <a:rPr lang="en-US" dirty="0" smtClean="0"/>
              <a:t> = </a:t>
            </a:r>
            <a:r>
              <a:rPr lang="en-US" dirty="0" err="1" smtClean="0"/>
              <a:t>digreg.predict</a:t>
            </a:r>
            <a:r>
              <a:rPr lang="en-US" dirty="0" smtClean="0"/>
              <a:t>(</a:t>
            </a:r>
            <a:r>
              <a:rPr lang="en-US" dirty="0" err="1" smtClean="0"/>
              <a:t>X_test</a:t>
            </a:r>
            <a:r>
              <a:rPr lang="en-US" dirty="0" smtClean="0"/>
              <a:t>) </a:t>
            </a:r>
            <a:br>
              <a:rPr lang="en-US" dirty="0" smtClean="0"/>
            </a:b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IN PYTHON:</a:t>
            </a:r>
            <a:endParaRPr lang="en-US" dirty="0"/>
          </a:p>
        </p:txBody>
      </p:sp>
      <p:sp>
        <p:nvSpPr>
          <p:cNvPr id="3" name="Content Placeholder 2"/>
          <p:cNvSpPr>
            <a:spLocks noGrp="1"/>
          </p:cNvSpPr>
          <p:nvPr>
            <p:ph idx="1"/>
          </p:nvPr>
        </p:nvSpPr>
        <p:spPr/>
        <p:txBody>
          <a:bodyPr/>
          <a:lstStyle/>
          <a:p>
            <a:r>
              <a:rPr lang="en-US" dirty="0" smtClean="0"/>
              <a:t>Next , print the accuracy of the model as follows:</a:t>
            </a:r>
          </a:p>
          <a:p>
            <a:r>
              <a:rPr lang="en-US" dirty="0" smtClean="0"/>
              <a:t>print("Accuracy of Logistic Regression model is:",</a:t>
            </a:r>
          </a:p>
          <a:p>
            <a:r>
              <a:rPr lang="en-US" dirty="0" smtClean="0"/>
              <a:t>print("Accuracy Score:" , </a:t>
            </a:r>
            <a:r>
              <a:rPr lang="en-US" dirty="0" err="1" smtClean="0"/>
              <a:t>accuracy_score</a:t>
            </a:r>
            <a:r>
              <a:rPr lang="en-US" dirty="0" smtClean="0"/>
              <a:t>(</a:t>
            </a:r>
            <a:r>
              <a:rPr lang="en-US" dirty="0" err="1" smtClean="0"/>
              <a:t>y_test,y_pred</a:t>
            </a:r>
            <a:r>
              <a:rPr lang="en-US" dirty="0" smtClean="0"/>
              <a:t>))</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idx="1"/>
          </p:nvPr>
        </p:nvSpPr>
        <p:spPr/>
        <p:txBody>
          <a:bodyPr/>
          <a:lstStyle/>
          <a:p>
            <a:r>
              <a:rPr lang="en-US" dirty="0" smtClean="0"/>
              <a:t>Accuracy of Logistic Regression model is: 95.6884561891516 </a:t>
            </a:r>
            <a:br>
              <a:rPr lang="en-US" dirty="0" smtClean="0"/>
            </a:b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DOUBTS:</a:t>
            </a: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313902961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2491560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2"/>
          </p:nvPr>
        </p:nvSpPr>
        <p:spPr>
          <a:xfrm>
            <a:off x="1688345" y="1001434"/>
            <a:ext cx="6391264" cy="760631"/>
          </a:xfrm>
        </p:spPr>
        <p:txBody>
          <a:bodyPr/>
          <a:lstStyle/>
          <a:p>
            <a:r>
              <a:rPr lang="en-US" sz="4267" dirty="0"/>
              <a:t>What is Master Class ?</a:t>
            </a:r>
          </a:p>
        </p:txBody>
      </p:sp>
      <p:grpSp>
        <p:nvGrpSpPr>
          <p:cNvPr id="22" name="Google Shape;2872;p54"/>
          <p:cNvGrpSpPr/>
          <p:nvPr/>
        </p:nvGrpSpPr>
        <p:grpSpPr>
          <a:xfrm>
            <a:off x="8583929" y="1831561"/>
            <a:ext cx="1907113" cy="3447912"/>
            <a:chOff x="6529419" y="1724307"/>
            <a:chExt cx="1480463" cy="2931917"/>
          </a:xfrm>
        </p:grpSpPr>
        <p:grpSp>
          <p:nvGrpSpPr>
            <p:cNvPr id="23" name="Google Shape;2873;p54"/>
            <p:cNvGrpSpPr/>
            <p:nvPr/>
          </p:nvGrpSpPr>
          <p:grpSpPr>
            <a:xfrm>
              <a:off x="6556827" y="1724307"/>
              <a:ext cx="956596" cy="944294"/>
              <a:chOff x="3800349" y="1238762"/>
              <a:chExt cx="1098904" cy="1084772"/>
            </a:xfrm>
          </p:grpSpPr>
          <p:grpSp>
            <p:nvGrpSpPr>
              <p:cNvPr id="59" name="Google Shape;2874;p54"/>
              <p:cNvGrpSpPr/>
              <p:nvPr/>
            </p:nvGrpSpPr>
            <p:grpSpPr>
              <a:xfrm>
                <a:off x="3800349" y="1238762"/>
                <a:ext cx="1098904" cy="1084772"/>
                <a:chOff x="3800349" y="1238762"/>
                <a:chExt cx="1098904" cy="1084772"/>
              </a:xfrm>
            </p:grpSpPr>
            <p:sp>
              <p:nvSpPr>
                <p:cNvPr id="61" name="Google Shape;2875;p54"/>
                <p:cNvSpPr/>
                <p:nvPr/>
              </p:nvSpPr>
              <p:spPr>
                <a:xfrm>
                  <a:off x="3800349" y="1238762"/>
                  <a:ext cx="1098904" cy="1084772"/>
                </a:xfrm>
                <a:custGeom>
                  <a:avLst/>
                  <a:gdLst/>
                  <a:ahLst/>
                  <a:cxnLst/>
                  <a:rect l="l" t="t" r="r" b="b"/>
                  <a:pathLst>
                    <a:path w="45721" h="45133" extrusionOk="0">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spcFirstLastPara="1" wrap="square" lIns="121900" tIns="121900" rIns="121900" bIns="121900" anchor="ctr" anchorCtr="0">
                  <a:noAutofit/>
                </a:bodyPr>
                <a:lstStyle/>
                <a:p>
                  <a:endParaRPr sz="2400" dirty="0"/>
                </a:p>
              </p:txBody>
            </p:sp>
            <p:sp>
              <p:nvSpPr>
                <p:cNvPr id="62" name="Google Shape;2876;p54"/>
                <p:cNvSpPr/>
                <p:nvPr/>
              </p:nvSpPr>
              <p:spPr>
                <a:xfrm>
                  <a:off x="3884758" y="1311226"/>
                  <a:ext cx="287338" cy="287050"/>
                </a:xfrm>
                <a:custGeom>
                  <a:avLst/>
                  <a:gdLst/>
                  <a:ahLst/>
                  <a:cxnLst/>
                  <a:rect l="l" t="t" r="r" b="b"/>
                  <a:pathLst>
                    <a:path w="11955" h="11943" extrusionOk="0">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spcFirstLastPara="1" wrap="square" lIns="121900" tIns="121900" rIns="121900" bIns="121900" anchor="ctr" anchorCtr="0">
                  <a:noAutofit/>
                </a:bodyPr>
                <a:lstStyle/>
                <a:p>
                  <a:endParaRPr sz="2400" dirty="0"/>
                </a:p>
              </p:txBody>
            </p:sp>
          </p:grpSp>
          <p:sp>
            <p:nvSpPr>
              <p:cNvPr id="60" name="Google Shape;2877;p54"/>
              <p:cNvSpPr/>
              <p:nvPr/>
            </p:nvSpPr>
            <p:spPr>
              <a:xfrm>
                <a:off x="4162525" y="1593650"/>
                <a:ext cx="374561" cy="37497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grpSp>
        <p:grpSp>
          <p:nvGrpSpPr>
            <p:cNvPr id="24" name="Google Shape;2878;p54"/>
            <p:cNvGrpSpPr/>
            <p:nvPr/>
          </p:nvGrpSpPr>
          <p:grpSpPr>
            <a:xfrm>
              <a:off x="7053286" y="2227254"/>
              <a:ext cx="956596" cy="944252"/>
              <a:chOff x="4370663" y="1816530"/>
              <a:chExt cx="1098904" cy="1084724"/>
            </a:xfrm>
          </p:grpSpPr>
          <p:grpSp>
            <p:nvGrpSpPr>
              <p:cNvPr id="51" name="Google Shape;2879;p54"/>
              <p:cNvGrpSpPr/>
              <p:nvPr/>
            </p:nvGrpSpPr>
            <p:grpSpPr>
              <a:xfrm>
                <a:off x="4370663" y="1816530"/>
                <a:ext cx="1098904" cy="1084724"/>
                <a:chOff x="4370663" y="1816530"/>
                <a:chExt cx="1098904" cy="1084724"/>
              </a:xfrm>
            </p:grpSpPr>
            <p:sp>
              <p:nvSpPr>
                <p:cNvPr id="57" name="Google Shape;2880;p54"/>
                <p:cNvSpPr/>
                <p:nvPr/>
              </p:nvSpPr>
              <p:spPr>
                <a:xfrm>
                  <a:off x="4370663" y="1816530"/>
                  <a:ext cx="1098904" cy="1084724"/>
                </a:xfrm>
                <a:custGeom>
                  <a:avLst/>
                  <a:gdLst/>
                  <a:ahLst/>
                  <a:cxnLst/>
                  <a:rect l="l" t="t" r="r" b="b"/>
                  <a:pathLst>
                    <a:path w="45721" h="45131" extrusionOk="0">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spcFirstLastPara="1" wrap="square" lIns="121900" tIns="121900" rIns="121900" bIns="121900" anchor="ctr" anchorCtr="0">
                  <a:noAutofit/>
                </a:bodyPr>
                <a:lstStyle/>
                <a:p>
                  <a:endParaRPr sz="2400" dirty="0"/>
                </a:p>
              </p:txBody>
            </p:sp>
            <p:sp>
              <p:nvSpPr>
                <p:cNvPr id="58" name="Google Shape;2881;p54"/>
                <p:cNvSpPr/>
                <p:nvPr/>
              </p:nvSpPr>
              <p:spPr>
                <a:xfrm>
                  <a:off x="5055718" y="1904160"/>
                  <a:ext cx="287338" cy="287338"/>
                </a:xfrm>
                <a:custGeom>
                  <a:avLst/>
                  <a:gdLst/>
                  <a:ahLst/>
                  <a:cxnLst/>
                  <a:rect l="l" t="t" r="r" b="b"/>
                  <a:pathLst>
                    <a:path w="11955" h="11955" extrusionOk="0">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spcFirstLastPara="1" wrap="square" lIns="121900" tIns="121900" rIns="121900" bIns="121900" anchor="ctr" anchorCtr="0">
                  <a:noAutofit/>
                </a:bodyPr>
                <a:lstStyle/>
                <a:p>
                  <a:endParaRPr sz="2400" dirty="0"/>
                </a:p>
              </p:txBody>
            </p:sp>
          </p:grpSp>
          <p:grpSp>
            <p:nvGrpSpPr>
              <p:cNvPr id="52" name="Google Shape;2882;p54"/>
              <p:cNvGrpSpPr/>
              <p:nvPr/>
            </p:nvGrpSpPr>
            <p:grpSpPr>
              <a:xfrm>
                <a:off x="4732628" y="2171596"/>
                <a:ext cx="374986" cy="374572"/>
                <a:chOff x="3303268" y="3817349"/>
                <a:chExt cx="346056" cy="345674"/>
              </a:xfrm>
            </p:grpSpPr>
            <p:sp>
              <p:nvSpPr>
                <p:cNvPr id="53" name="Google Shape;2883;p54"/>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54" name="Google Shape;2884;p54"/>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55" name="Google Shape;2885;p54"/>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56" name="Google Shape;2886;p54"/>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grpSp>
        </p:grpSp>
        <p:grpSp>
          <p:nvGrpSpPr>
            <p:cNvPr id="25" name="Google Shape;2887;p54"/>
            <p:cNvGrpSpPr/>
            <p:nvPr/>
          </p:nvGrpSpPr>
          <p:grpSpPr>
            <a:xfrm>
              <a:off x="6547098" y="2715744"/>
              <a:ext cx="956596" cy="944315"/>
              <a:chOff x="3789173" y="2377690"/>
              <a:chExt cx="1098904" cy="1084796"/>
            </a:xfrm>
          </p:grpSpPr>
          <p:grpSp>
            <p:nvGrpSpPr>
              <p:cNvPr id="43" name="Google Shape;2888;p54"/>
              <p:cNvGrpSpPr/>
              <p:nvPr/>
            </p:nvGrpSpPr>
            <p:grpSpPr>
              <a:xfrm>
                <a:off x="3789173" y="2377690"/>
                <a:ext cx="1098904" cy="1084796"/>
                <a:chOff x="3789173" y="2377690"/>
                <a:chExt cx="1098904" cy="1084796"/>
              </a:xfrm>
            </p:grpSpPr>
            <p:sp>
              <p:nvSpPr>
                <p:cNvPr id="49" name="Google Shape;2889;p54"/>
                <p:cNvSpPr/>
                <p:nvPr/>
              </p:nvSpPr>
              <p:spPr>
                <a:xfrm>
                  <a:off x="3789173" y="2377690"/>
                  <a:ext cx="1098904" cy="1084796"/>
                </a:xfrm>
                <a:custGeom>
                  <a:avLst/>
                  <a:gdLst/>
                  <a:ahLst/>
                  <a:cxnLst/>
                  <a:rect l="l" t="t" r="r" b="b"/>
                  <a:pathLst>
                    <a:path w="45721" h="45134" extrusionOk="0">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spcFirstLastPara="1" wrap="square" lIns="121900" tIns="121900" rIns="121900" bIns="121900" anchor="ctr" anchorCtr="0">
                  <a:noAutofit/>
                </a:bodyPr>
                <a:lstStyle/>
                <a:p>
                  <a:endParaRPr sz="2400" dirty="0"/>
                </a:p>
              </p:txBody>
            </p:sp>
            <p:sp>
              <p:nvSpPr>
                <p:cNvPr id="50" name="Google Shape;2890;p54"/>
                <p:cNvSpPr/>
                <p:nvPr/>
              </p:nvSpPr>
              <p:spPr>
                <a:xfrm>
                  <a:off x="3885623" y="2465897"/>
                  <a:ext cx="287050" cy="287338"/>
                </a:xfrm>
                <a:custGeom>
                  <a:avLst/>
                  <a:gdLst/>
                  <a:ahLst/>
                  <a:cxnLst/>
                  <a:rect l="l" t="t" r="r" b="b"/>
                  <a:pathLst>
                    <a:path w="11943" h="11955" extrusionOk="0">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spcFirstLastPara="1" wrap="square" lIns="121900" tIns="121900" rIns="121900" bIns="121900" anchor="ctr" anchorCtr="0">
                  <a:noAutofit/>
                </a:bodyPr>
                <a:lstStyle/>
                <a:p>
                  <a:endParaRPr sz="2400" dirty="0"/>
                </a:p>
              </p:txBody>
            </p:sp>
          </p:grpSp>
          <p:grpSp>
            <p:nvGrpSpPr>
              <p:cNvPr id="44" name="Google Shape;2891;p54"/>
              <p:cNvGrpSpPr/>
              <p:nvPr/>
            </p:nvGrpSpPr>
            <p:grpSpPr>
              <a:xfrm>
                <a:off x="4151137" y="2732796"/>
                <a:ext cx="374986" cy="374572"/>
                <a:chOff x="3752358" y="3817349"/>
                <a:chExt cx="346056" cy="345674"/>
              </a:xfrm>
            </p:grpSpPr>
            <p:sp>
              <p:nvSpPr>
                <p:cNvPr id="45" name="Google Shape;2892;p54"/>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46" name="Google Shape;2893;p54"/>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47" name="Google Shape;2894;p54"/>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48" name="Google Shape;2895;p54"/>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grpSp>
        </p:grpSp>
        <p:grpSp>
          <p:nvGrpSpPr>
            <p:cNvPr id="26" name="Google Shape;2896;p54"/>
            <p:cNvGrpSpPr/>
            <p:nvPr/>
          </p:nvGrpSpPr>
          <p:grpSpPr>
            <a:xfrm>
              <a:off x="7034853" y="3222917"/>
              <a:ext cx="956596" cy="944252"/>
              <a:chOff x="4349489" y="2960313"/>
              <a:chExt cx="1098904" cy="1084724"/>
            </a:xfrm>
          </p:grpSpPr>
          <p:grpSp>
            <p:nvGrpSpPr>
              <p:cNvPr id="37" name="Google Shape;2897;p54"/>
              <p:cNvGrpSpPr/>
              <p:nvPr/>
            </p:nvGrpSpPr>
            <p:grpSpPr>
              <a:xfrm>
                <a:off x="4349489" y="2960313"/>
                <a:ext cx="1098904" cy="1084724"/>
                <a:chOff x="4349489" y="2960313"/>
                <a:chExt cx="1098904" cy="1084724"/>
              </a:xfrm>
            </p:grpSpPr>
            <p:sp>
              <p:nvSpPr>
                <p:cNvPr id="41" name="Google Shape;2898;p54"/>
                <p:cNvSpPr/>
                <p:nvPr/>
              </p:nvSpPr>
              <p:spPr>
                <a:xfrm>
                  <a:off x="4349489" y="2960313"/>
                  <a:ext cx="1098904" cy="1084724"/>
                </a:xfrm>
                <a:custGeom>
                  <a:avLst/>
                  <a:gdLst/>
                  <a:ahLst/>
                  <a:cxnLst/>
                  <a:rect l="l" t="t" r="r" b="b"/>
                  <a:pathLst>
                    <a:path w="45721" h="45131" extrusionOk="0">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spcFirstLastPara="1" wrap="square" lIns="121900" tIns="121900" rIns="121900" bIns="121900" anchor="ctr" anchorCtr="0">
                  <a:noAutofit/>
                </a:bodyPr>
                <a:lstStyle/>
                <a:p>
                  <a:endParaRPr sz="2400" dirty="0"/>
                </a:p>
              </p:txBody>
            </p:sp>
            <p:sp>
              <p:nvSpPr>
                <p:cNvPr id="42" name="Google Shape;2899;p54"/>
                <p:cNvSpPr/>
                <p:nvPr/>
              </p:nvSpPr>
              <p:spPr>
                <a:xfrm>
                  <a:off x="5065741" y="3026769"/>
                  <a:ext cx="287338" cy="287338"/>
                </a:xfrm>
                <a:custGeom>
                  <a:avLst/>
                  <a:gdLst/>
                  <a:ahLst/>
                  <a:cxnLst/>
                  <a:rect l="l" t="t" r="r" b="b"/>
                  <a:pathLst>
                    <a:path w="11955" h="11955" extrusionOk="0">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spcFirstLastPara="1" wrap="square" lIns="121900" tIns="121900" rIns="121900" bIns="121900" anchor="ctr" anchorCtr="0">
                  <a:noAutofit/>
                </a:bodyPr>
                <a:lstStyle/>
                <a:p>
                  <a:endParaRPr sz="2400" dirty="0"/>
                </a:p>
              </p:txBody>
            </p:sp>
          </p:grpSp>
          <p:grpSp>
            <p:nvGrpSpPr>
              <p:cNvPr id="38" name="Google Shape;2900;p54"/>
              <p:cNvGrpSpPr/>
              <p:nvPr/>
            </p:nvGrpSpPr>
            <p:grpSpPr>
              <a:xfrm>
                <a:off x="4732657" y="3315384"/>
                <a:ext cx="374952" cy="374572"/>
                <a:chOff x="4201447" y="3817349"/>
                <a:chExt cx="346024" cy="345674"/>
              </a:xfrm>
            </p:grpSpPr>
            <p:sp>
              <p:nvSpPr>
                <p:cNvPr id="39" name="Google Shape;2901;p54"/>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40" name="Google Shape;2902;p54"/>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grpSp>
        </p:grpSp>
        <p:grpSp>
          <p:nvGrpSpPr>
            <p:cNvPr id="27" name="Google Shape;2903;p54"/>
            <p:cNvGrpSpPr/>
            <p:nvPr/>
          </p:nvGrpSpPr>
          <p:grpSpPr>
            <a:xfrm>
              <a:off x="6529419" y="3711909"/>
              <a:ext cx="956596" cy="944315"/>
              <a:chOff x="3768864" y="3522050"/>
              <a:chExt cx="1098904" cy="1084796"/>
            </a:xfrm>
          </p:grpSpPr>
          <p:grpSp>
            <p:nvGrpSpPr>
              <p:cNvPr id="28" name="Google Shape;2904;p54"/>
              <p:cNvGrpSpPr/>
              <p:nvPr/>
            </p:nvGrpSpPr>
            <p:grpSpPr>
              <a:xfrm>
                <a:off x="3768864" y="3522050"/>
                <a:ext cx="1098904" cy="1084796"/>
                <a:chOff x="3768864" y="3522050"/>
                <a:chExt cx="1098904" cy="1084796"/>
              </a:xfrm>
            </p:grpSpPr>
            <p:sp>
              <p:nvSpPr>
                <p:cNvPr id="35" name="Google Shape;2905;p54"/>
                <p:cNvSpPr/>
                <p:nvPr/>
              </p:nvSpPr>
              <p:spPr>
                <a:xfrm>
                  <a:off x="3768864" y="3522050"/>
                  <a:ext cx="1098904" cy="1084796"/>
                </a:xfrm>
                <a:custGeom>
                  <a:avLst/>
                  <a:gdLst/>
                  <a:ahLst/>
                  <a:cxnLst/>
                  <a:rect l="l" t="t" r="r" b="b"/>
                  <a:pathLst>
                    <a:path w="45721" h="45134" extrusionOk="0">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spcFirstLastPara="1" wrap="square" lIns="121900" tIns="121900" rIns="121900" bIns="121900" anchor="ctr" anchorCtr="0">
                  <a:noAutofit/>
                </a:bodyPr>
                <a:lstStyle/>
                <a:p>
                  <a:endParaRPr sz="2400" dirty="0"/>
                </a:p>
              </p:txBody>
            </p:sp>
            <p:sp>
              <p:nvSpPr>
                <p:cNvPr id="36" name="Google Shape;2906;p54"/>
                <p:cNvSpPr/>
                <p:nvPr/>
              </p:nvSpPr>
              <p:spPr>
                <a:xfrm>
                  <a:off x="3887041" y="3641743"/>
                  <a:ext cx="287338" cy="287026"/>
                </a:xfrm>
                <a:custGeom>
                  <a:avLst/>
                  <a:gdLst/>
                  <a:ahLst/>
                  <a:cxnLst/>
                  <a:rect l="l" t="t" r="r" b="b"/>
                  <a:pathLst>
                    <a:path w="11955" h="11942" extrusionOk="0">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spcFirstLastPara="1" wrap="square" lIns="121900" tIns="121900" rIns="121900" bIns="121900" anchor="ctr" anchorCtr="0">
                  <a:noAutofit/>
                </a:bodyPr>
                <a:lstStyle/>
                <a:p>
                  <a:endParaRPr sz="2400" dirty="0"/>
                </a:p>
              </p:txBody>
            </p:sp>
          </p:grpSp>
          <p:grpSp>
            <p:nvGrpSpPr>
              <p:cNvPr id="29" name="Google Shape;2907;p54"/>
              <p:cNvGrpSpPr/>
              <p:nvPr/>
            </p:nvGrpSpPr>
            <p:grpSpPr>
              <a:xfrm>
                <a:off x="4139616" y="3871555"/>
                <a:ext cx="357419" cy="357005"/>
                <a:chOff x="7482229" y="3351230"/>
                <a:chExt cx="357419" cy="357005"/>
              </a:xfrm>
            </p:grpSpPr>
            <p:sp>
              <p:nvSpPr>
                <p:cNvPr id="30" name="Google Shape;2908;p54"/>
                <p:cNvSpPr/>
                <p:nvPr/>
              </p:nvSpPr>
              <p:spPr>
                <a:xfrm>
                  <a:off x="7482229" y="3351230"/>
                  <a:ext cx="357419" cy="357005"/>
                </a:xfrm>
                <a:custGeom>
                  <a:avLst/>
                  <a:gdLst/>
                  <a:ahLst/>
                  <a:cxnLst/>
                  <a:rect l="l" t="t" r="r" b="b"/>
                  <a:pathLst>
                    <a:path w="11229" h="11216" extrusionOk="0">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31" name="Google Shape;2909;p54"/>
                <p:cNvSpPr/>
                <p:nvPr/>
              </p:nvSpPr>
              <p:spPr>
                <a:xfrm>
                  <a:off x="7592138" y="3605616"/>
                  <a:ext cx="137983" cy="32530"/>
                </a:xfrm>
                <a:custGeom>
                  <a:avLst/>
                  <a:gdLst/>
                  <a:ahLst/>
                  <a:cxnLst/>
                  <a:rect l="l" t="t" r="r" b="b"/>
                  <a:pathLst>
                    <a:path w="4335" h="1022" extrusionOk="0">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32" name="Google Shape;2910;p54"/>
                <p:cNvSpPr/>
                <p:nvPr/>
              </p:nvSpPr>
              <p:spPr>
                <a:xfrm>
                  <a:off x="7513709" y="3387962"/>
                  <a:ext cx="295987" cy="282014"/>
                </a:xfrm>
                <a:custGeom>
                  <a:avLst/>
                  <a:gdLst/>
                  <a:ahLst/>
                  <a:cxnLst/>
                  <a:rect l="l" t="t" r="r" b="b"/>
                  <a:pathLst>
                    <a:path w="9299" h="8860" extrusionOk="0">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33" name="Google Shape;2911;p54"/>
                <p:cNvSpPr/>
                <p:nvPr/>
              </p:nvSpPr>
              <p:spPr>
                <a:xfrm>
                  <a:off x="7580393" y="3516460"/>
                  <a:ext cx="56880" cy="56880"/>
                </a:xfrm>
                <a:custGeom>
                  <a:avLst/>
                  <a:gdLst/>
                  <a:ahLst/>
                  <a:cxnLst/>
                  <a:rect l="l" t="t" r="r" b="b"/>
                  <a:pathLst>
                    <a:path w="1787" h="1787" extrusionOk="0">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34" name="Google Shape;2912;p54"/>
                <p:cNvSpPr/>
                <p:nvPr/>
              </p:nvSpPr>
              <p:spPr>
                <a:xfrm>
                  <a:off x="7685750" y="3516460"/>
                  <a:ext cx="56880" cy="56880"/>
                </a:xfrm>
                <a:custGeom>
                  <a:avLst/>
                  <a:gdLst/>
                  <a:ahLst/>
                  <a:cxnLst/>
                  <a:rect l="l" t="t" r="r" b="b"/>
                  <a:pathLst>
                    <a:path w="1787" h="1787" extrusionOk="0">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grpSp>
        </p:grpSp>
      </p:grpSp>
      <p:sp>
        <p:nvSpPr>
          <p:cNvPr id="21" name="TextBox 20"/>
          <p:cNvSpPr txBox="1"/>
          <p:nvPr/>
        </p:nvSpPr>
        <p:spPr>
          <a:xfrm>
            <a:off x="1512889" y="1661828"/>
            <a:ext cx="5768566" cy="924741"/>
          </a:xfrm>
          <a:prstGeom prst="rect">
            <a:avLst/>
          </a:prstGeom>
          <a:noFill/>
        </p:spPr>
        <p:txBody>
          <a:bodyPr wrap="none" lIns="82613" tIns="41307" rIns="82613" bIns="41307" rtlCol="0">
            <a:spAutoFit/>
          </a:bodyPr>
          <a:lstStyle/>
          <a:p>
            <a:r>
              <a:rPr lang="en-US" sz="3600" dirty="0"/>
              <a:t>👍 </a:t>
            </a:r>
            <a:r>
              <a:rPr lang="en-US" sz="1867" dirty="0"/>
              <a:t>This is the 30 Days Industrial Learning Activity.</a:t>
            </a:r>
          </a:p>
          <a:p>
            <a:endParaRPr lang="en-US" sz="1867" dirty="0"/>
          </a:p>
        </p:txBody>
      </p:sp>
      <p:sp>
        <p:nvSpPr>
          <p:cNvPr id="63" name="Rectangle 62"/>
          <p:cNvSpPr/>
          <p:nvPr/>
        </p:nvSpPr>
        <p:spPr>
          <a:xfrm>
            <a:off x="1456363" y="2370349"/>
            <a:ext cx="3954415" cy="637419"/>
          </a:xfrm>
          <a:prstGeom prst="rect">
            <a:avLst/>
          </a:prstGeom>
        </p:spPr>
        <p:txBody>
          <a:bodyPr wrap="none" lIns="82613" tIns="41307" rIns="82613" bIns="41307">
            <a:spAutoFit/>
          </a:bodyPr>
          <a:lstStyle/>
          <a:p>
            <a:pPr algn="ctr"/>
            <a:r>
              <a:rPr lang="en-US" sz="3600" dirty="0"/>
              <a:t>👍 </a:t>
            </a:r>
            <a:r>
              <a:rPr lang="en-US" sz="1867" dirty="0"/>
              <a:t>Its Online </a:t>
            </a:r>
            <a:r>
              <a:rPr lang="en-US" sz="1867" b="1" dirty="0">
                <a:solidFill>
                  <a:srgbClr val="C00000"/>
                </a:solidFill>
              </a:rPr>
              <a:t>YouTube Live </a:t>
            </a:r>
            <a:r>
              <a:rPr lang="en-US" sz="1867" dirty="0"/>
              <a:t>Class</a:t>
            </a:r>
          </a:p>
        </p:txBody>
      </p:sp>
      <p:sp>
        <p:nvSpPr>
          <p:cNvPr id="64" name="Rectangle 63"/>
          <p:cNvSpPr/>
          <p:nvPr/>
        </p:nvSpPr>
        <p:spPr>
          <a:xfrm>
            <a:off x="1162928" y="2923933"/>
            <a:ext cx="5166429" cy="924741"/>
          </a:xfrm>
          <a:prstGeom prst="rect">
            <a:avLst/>
          </a:prstGeom>
        </p:spPr>
        <p:txBody>
          <a:bodyPr wrap="square" lIns="82613" tIns="41307" rIns="82613" bIns="41307">
            <a:spAutoFit/>
          </a:bodyPr>
          <a:lstStyle/>
          <a:p>
            <a:pPr algn="ctr"/>
            <a:r>
              <a:rPr lang="en-US" sz="3600" dirty="0"/>
              <a:t>👍 </a:t>
            </a:r>
            <a:r>
              <a:rPr lang="en-US" sz="1867" dirty="0"/>
              <a:t>If you Invest </a:t>
            </a:r>
            <a:r>
              <a:rPr lang="en-US" sz="1867" b="1" dirty="0">
                <a:solidFill>
                  <a:srgbClr val="C00000"/>
                </a:solidFill>
              </a:rPr>
              <a:t>45 minutes </a:t>
            </a:r>
            <a:r>
              <a:rPr lang="en-US" sz="1867" dirty="0"/>
              <a:t>daily, U will become Master in </a:t>
            </a:r>
            <a:r>
              <a:rPr lang="en-US" sz="1867" b="1" dirty="0"/>
              <a:t>Data Science</a:t>
            </a:r>
          </a:p>
        </p:txBody>
      </p:sp>
      <p:grpSp>
        <p:nvGrpSpPr>
          <p:cNvPr id="67" name="Group 66"/>
          <p:cNvGrpSpPr/>
          <p:nvPr/>
        </p:nvGrpSpPr>
        <p:grpSpPr>
          <a:xfrm>
            <a:off x="1449319" y="3887127"/>
            <a:ext cx="6293507" cy="1194303"/>
            <a:chOff x="629327" y="4093456"/>
            <a:chExt cx="6965470" cy="1321750"/>
          </a:xfrm>
        </p:grpSpPr>
        <p:sp>
          <p:nvSpPr>
            <p:cNvPr id="65" name="Rectangle 64"/>
            <p:cNvSpPr/>
            <p:nvPr/>
          </p:nvSpPr>
          <p:spPr>
            <a:xfrm>
              <a:off x="629327" y="4093456"/>
              <a:ext cx="4911575" cy="715303"/>
            </a:xfrm>
            <a:prstGeom prst="rect">
              <a:avLst/>
            </a:prstGeom>
          </p:spPr>
          <p:txBody>
            <a:bodyPr wrap="none">
              <a:spAutoFit/>
            </a:bodyPr>
            <a:lstStyle/>
            <a:p>
              <a:pPr algn="ctr"/>
              <a:r>
                <a:rPr lang="en-US" sz="3600" dirty="0"/>
                <a:t>👍 </a:t>
              </a:r>
              <a:r>
                <a:rPr lang="en-US" sz="1867" dirty="0"/>
                <a:t>   You will get </a:t>
              </a:r>
              <a:r>
                <a:rPr lang="en-US" sz="1867" b="1" dirty="0">
                  <a:solidFill>
                    <a:srgbClr val="C00000"/>
                  </a:solidFill>
                </a:rPr>
                <a:t>FREE E-Certificate </a:t>
              </a:r>
            </a:p>
          </p:txBody>
        </p:sp>
        <p:sp>
          <p:nvSpPr>
            <p:cNvPr id="66" name="Google Shape;953;p33"/>
            <p:cNvSpPr txBox="1">
              <a:spLocks/>
            </p:cNvSpPr>
            <p:nvPr/>
          </p:nvSpPr>
          <p:spPr>
            <a:xfrm>
              <a:off x="3525031" y="4909720"/>
              <a:ext cx="4069766" cy="505486"/>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30200" algn="r" rtl="0">
                <a:lnSpc>
                  <a:spcPct val="100000"/>
                </a:lnSpc>
                <a:spcBef>
                  <a:spcPts val="0"/>
                </a:spcBef>
                <a:spcAft>
                  <a:spcPts val="0"/>
                </a:spcAft>
                <a:buClr>
                  <a:schemeClr val="dk2"/>
                </a:buClr>
                <a:buSzPts val="2800"/>
                <a:buFont typeface="Muli"/>
                <a:buNone/>
                <a:defRPr sz="1600" b="0" i="0" u="none" strike="noStrike" cap="none">
                  <a:solidFill>
                    <a:schemeClr val="dk2"/>
                  </a:solidFill>
                  <a:latin typeface="Muli"/>
                  <a:ea typeface="Muli"/>
                  <a:cs typeface="Muli"/>
                  <a:sym typeface="Muli"/>
                </a:defRPr>
              </a:lvl1pPr>
              <a:lvl2pPr marL="914400" marR="0" lvl="1"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2pPr>
              <a:lvl3pPr marL="1371600" marR="0" lvl="2"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3pPr>
              <a:lvl4pPr marL="1828800" marR="0" lvl="3"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4pPr>
              <a:lvl5pPr marL="2286000" marR="0" lvl="4"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5pPr>
              <a:lvl6pPr marL="2743200" marR="0" lvl="5"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6pPr>
              <a:lvl7pPr marL="3200400" marR="0" lvl="6"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7pPr>
              <a:lvl8pPr marL="3657600" marR="0" lvl="7"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8pPr>
              <a:lvl9pPr marL="4114800" marR="0" lvl="8"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9pPr>
            </a:lstStyle>
            <a:p>
              <a:pPr algn="l"/>
              <a:r>
                <a:rPr lang="en-US" sz="2133" dirty="0">
                  <a:solidFill>
                    <a:srgbClr val="7030A0"/>
                  </a:solidFill>
                </a:rPr>
                <a:t>Webinar Participation Certificate</a:t>
              </a:r>
              <a:endParaRPr lang="en-US" sz="2133" i="1" dirty="0"/>
            </a:p>
          </p:txBody>
        </p:sp>
      </p:grpSp>
      <p:sp>
        <p:nvSpPr>
          <p:cNvPr id="68" name="Rectangle 67"/>
          <p:cNvSpPr/>
          <p:nvPr/>
        </p:nvSpPr>
        <p:spPr>
          <a:xfrm>
            <a:off x="1558189" y="5545548"/>
            <a:ext cx="5908169" cy="1191416"/>
          </a:xfrm>
          <a:prstGeom prst="rect">
            <a:avLst/>
          </a:prstGeom>
          <a:ln>
            <a:solidFill>
              <a:schemeClr val="accent4">
                <a:lumMod val="50000"/>
              </a:schemeClr>
            </a:solidFill>
          </a:ln>
        </p:spPr>
        <p:txBody>
          <a:bodyPr wrap="square" lIns="82613" tIns="41307" rIns="82613" bIns="41307">
            <a:spAutoFit/>
          </a:bodyPr>
          <a:lstStyle/>
          <a:p>
            <a:pPr algn="just"/>
            <a:r>
              <a:rPr lang="en-US" sz="2400" i="1" dirty="0">
                <a:solidFill>
                  <a:schemeClr val="bg2">
                    <a:lumMod val="50000"/>
                  </a:schemeClr>
                </a:solidFill>
                <a:latin typeface="Fjalla One"/>
              </a:rPr>
              <a:t>“Learning is the beginning of wealth.</a:t>
            </a:r>
          </a:p>
          <a:p>
            <a:pPr algn="r"/>
            <a:r>
              <a:rPr lang="en-US" sz="2400" i="1" dirty="0">
                <a:solidFill>
                  <a:schemeClr val="bg2">
                    <a:lumMod val="50000"/>
                  </a:schemeClr>
                </a:solidFill>
                <a:latin typeface="Fjalla One"/>
              </a:rPr>
              <a:t>Searching &amp; Learning is where the miracle process all begins.” …………….Jim Rohn</a:t>
            </a:r>
          </a:p>
        </p:txBody>
      </p:sp>
      <p:pic>
        <p:nvPicPr>
          <p:cNvPr id="69" name="Picture 68">
            <a:hlinkClick r:id="rId2"/>
          </p:cNvPr>
          <p:cNvPicPr>
            <a:picLocks noChangeAspect="1"/>
          </p:cNvPicPr>
          <p:nvPr/>
        </p:nvPicPr>
        <p:blipFill rotWithShape="1">
          <a:blip r:embed="rId3" cstate="print">
            <a:extLst>
              <a:ext uri="{28A0092B-C50C-407E-A947-70E740481C1C}">
                <a14:useLocalDpi xmlns:a14="http://schemas.microsoft.com/office/drawing/2010/main" val="0"/>
              </a:ext>
            </a:extLst>
          </a:blip>
          <a:srcRect b="16276"/>
          <a:stretch/>
        </p:blipFill>
        <p:spPr>
          <a:xfrm>
            <a:off x="6721249" y="2236237"/>
            <a:ext cx="1780673" cy="804347"/>
          </a:xfrm>
          <a:prstGeom prst="rect">
            <a:avLst/>
          </a:prstGeom>
        </p:spPr>
      </p:pic>
    </p:spTree>
    <p:extLst>
      <p:ext uri="{BB962C8B-B14F-4D97-AF65-F5344CB8AC3E}">
        <p14:creationId xmlns:p14="http://schemas.microsoft.com/office/powerpoint/2010/main" val="703049519"/>
      </p:ext>
    </p:extLst>
  </p:cSld>
  <p:clrMapOvr>
    <a:masterClrMapping/>
  </p:clrMapOvr>
  <mc:AlternateContent xmlns:mc="http://schemas.openxmlformats.org/markup-compatibility/2006" xmlns:p14="http://schemas.microsoft.com/office/powerpoint/2010/main">
    <mc:Choice Requires="p14">
      <p:transition spd="slow" p14:dur="2000" advTm="1799"/>
    </mc:Choice>
    <mc:Fallback xmlns="">
      <p:transition spd="slow" advTm="1799"/>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9990" y="3638017"/>
            <a:ext cx="8994292" cy="1122400"/>
          </a:xfrm>
        </p:spPr>
        <p:txBody>
          <a:bodyPr/>
          <a:lstStyle/>
          <a:p>
            <a:r>
              <a:rPr lang="en-US" u="sng" dirty="0" smtClean="0">
                <a:solidFill>
                  <a:srgbClr val="FF0000"/>
                </a:solidFill>
              </a:rPr>
              <a:t>Help 10 Million Students</a:t>
            </a:r>
            <a:r>
              <a:rPr lang="en-US" dirty="0" smtClean="0"/>
              <a:t> to </a:t>
            </a:r>
            <a:r>
              <a:rPr lang="en-US" u="sng" dirty="0" smtClean="0">
                <a:solidFill>
                  <a:srgbClr val="FF0000"/>
                </a:solidFill>
              </a:rPr>
              <a:t>Learn the Technology</a:t>
            </a:r>
            <a:r>
              <a:rPr lang="en-US" dirty="0" smtClean="0"/>
              <a:t> in </a:t>
            </a:r>
            <a:r>
              <a:rPr lang="en-US" u="sng" dirty="0" smtClean="0">
                <a:solidFill>
                  <a:srgbClr val="FF0000"/>
                </a:solidFill>
              </a:rPr>
              <a:t>Easy Way</a:t>
            </a:r>
            <a:endParaRPr lang="en-US" u="sng" dirty="0">
              <a:solidFill>
                <a:srgbClr val="FF0000"/>
              </a:solidFill>
            </a:endParaRPr>
          </a:p>
        </p:txBody>
      </p:sp>
      <p:sp>
        <p:nvSpPr>
          <p:cNvPr id="3" name="Title 2"/>
          <p:cNvSpPr>
            <a:spLocks noGrp="1"/>
          </p:cNvSpPr>
          <p:nvPr>
            <p:ph type="title" idx="2"/>
          </p:nvPr>
        </p:nvSpPr>
        <p:spPr>
          <a:xfrm>
            <a:off x="960002" y="1783768"/>
            <a:ext cx="3479007" cy="1122400"/>
          </a:xfrm>
        </p:spPr>
        <p:txBody>
          <a:bodyPr/>
          <a:lstStyle/>
          <a:p>
            <a:r>
              <a:rPr lang="en-US" dirty="0" smtClean="0"/>
              <a:t>Our Vision</a:t>
            </a:r>
            <a:endParaRPr lang="en-US" dirty="0"/>
          </a:p>
        </p:txBody>
      </p:sp>
    </p:spTree>
    <p:extLst>
      <p:ext uri="{BB962C8B-B14F-4D97-AF65-F5344CB8AC3E}">
        <p14:creationId xmlns:p14="http://schemas.microsoft.com/office/powerpoint/2010/main" val="1364475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2"/>
          </p:nvPr>
        </p:nvSpPr>
        <p:spPr>
          <a:xfrm>
            <a:off x="1295469" y="4293098"/>
            <a:ext cx="10544391" cy="760631"/>
          </a:xfrm>
        </p:spPr>
        <p:txBody>
          <a:bodyPr/>
          <a:lstStyle/>
          <a:p>
            <a:r>
              <a:rPr lang="en-US" dirty="0" smtClean="0"/>
              <a:t>Associate Partner for this Master Class</a:t>
            </a:r>
            <a:endParaRPr lang="en-US" dirty="0"/>
          </a:p>
        </p:txBody>
      </p:sp>
      <p:pic>
        <p:nvPicPr>
          <p:cNvPr id="5" name="Picture 8" descr="loadi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2313" y="1508787"/>
            <a:ext cx="9480131" cy="144016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372313" y="5421007"/>
            <a:ext cx="3671004" cy="452753"/>
          </a:xfrm>
          <a:prstGeom prst="rect">
            <a:avLst/>
          </a:prstGeom>
        </p:spPr>
        <p:txBody>
          <a:bodyPr wrap="none" lIns="82613" tIns="41307" rIns="82613" bIns="41307">
            <a:spAutoFit/>
          </a:bodyPr>
          <a:lstStyle/>
          <a:p>
            <a:r>
              <a:rPr lang="en-US" sz="2400" dirty="0"/>
              <a:t>https://apssdc.in/home/</a:t>
            </a:r>
          </a:p>
        </p:txBody>
      </p:sp>
    </p:spTree>
    <p:extLst>
      <p:ext uri="{BB962C8B-B14F-4D97-AF65-F5344CB8AC3E}">
        <p14:creationId xmlns:p14="http://schemas.microsoft.com/office/powerpoint/2010/main" val="861501310"/>
      </p:ext>
    </p:extLst>
  </p:cSld>
  <p:clrMapOvr>
    <a:masterClrMapping/>
  </p:clrMapOvr>
  <mc:AlternateContent xmlns:mc="http://schemas.openxmlformats.org/markup-compatibility/2006" xmlns:p14="http://schemas.microsoft.com/office/powerpoint/2010/main">
    <mc:Choice Requires="p14">
      <p:transition spd="slow" p14:dur="2000" advTm="903"/>
    </mc:Choice>
    <mc:Fallback xmlns="">
      <p:transition spd="slow" advTm="903"/>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2"/>
          </p:nvPr>
        </p:nvSpPr>
        <p:spPr>
          <a:xfrm>
            <a:off x="1059990" y="1568437"/>
            <a:ext cx="10926729" cy="2044571"/>
          </a:xfrm>
        </p:spPr>
        <p:txBody>
          <a:bodyPr/>
          <a:lstStyle/>
          <a:p>
            <a:pPr algn="ctr"/>
            <a:r>
              <a:rPr lang="en" u="sng" dirty="0">
                <a:solidFill>
                  <a:srgbClr val="FF0000"/>
                </a:solidFill>
              </a:rPr>
              <a:t>What</a:t>
            </a:r>
            <a:r>
              <a:rPr lang="en" dirty="0"/>
              <a:t> U will </a:t>
            </a:r>
            <a:r>
              <a:rPr lang="en" u="sng" dirty="0">
                <a:solidFill>
                  <a:srgbClr val="FF0000"/>
                </a:solidFill>
              </a:rPr>
              <a:t>Learn</a:t>
            </a:r>
            <a:r>
              <a:rPr lang="en" dirty="0">
                <a:solidFill>
                  <a:srgbClr val="FF0000"/>
                </a:solidFill>
              </a:rPr>
              <a:t> </a:t>
            </a:r>
            <a:r>
              <a:rPr lang="en" dirty="0"/>
              <a:t>from 30 Days </a:t>
            </a:r>
            <a:r>
              <a:rPr lang="en" u="sng" dirty="0" smtClean="0">
                <a:solidFill>
                  <a:srgbClr val="FF0000"/>
                </a:solidFill>
              </a:rPr>
              <a:t>Data Science &amp; Analytics</a:t>
            </a:r>
            <a:r>
              <a:rPr lang="en" u="sng" dirty="0" smtClean="0"/>
              <a:t> </a:t>
            </a:r>
            <a:r>
              <a:rPr lang="en" dirty="0"/>
              <a:t>Master Class</a:t>
            </a:r>
            <a:endParaRPr lang="en-US" dirty="0"/>
          </a:p>
        </p:txBody>
      </p:sp>
    </p:spTree>
    <p:extLst>
      <p:ext uri="{BB962C8B-B14F-4D97-AF65-F5344CB8AC3E}">
        <p14:creationId xmlns:p14="http://schemas.microsoft.com/office/powerpoint/2010/main" val="3175556209"/>
      </p:ext>
    </p:extLst>
  </p:cSld>
  <p:clrMapOvr>
    <a:masterClrMapping/>
  </p:clrMapOvr>
  <mc:AlternateContent xmlns:mc="http://schemas.openxmlformats.org/markup-compatibility/2006" xmlns:p14="http://schemas.microsoft.com/office/powerpoint/2010/main">
    <mc:Choice Requires="p14">
      <p:transition spd="slow" p14:dur="2000" advTm="880"/>
    </mc:Choice>
    <mc:Fallback xmlns="">
      <p:transition spd="slow" advTm="880"/>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1278</TotalTime>
  <Words>1814</Words>
  <Application>Microsoft Office PowerPoint</Application>
  <PresentationFormat>Widescreen</PresentationFormat>
  <Paragraphs>322</Paragraphs>
  <Slides>54</Slides>
  <Notes>4</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54</vt:i4>
      </vt:variant>
    </vt:vector>
  </HeadingPairs>
  <TitlesOfParts>
    <vt:vector size="68" baseType="lpstr">
      <vt:lpstr>Arial</vt:lpstr>
      <vt:lpstr>Bebas Neue</vt:lpstr>
      <vt:lpstr>Calibri</vt:lpstr>
      <vt:lpstr>Fira Sans Extra Condensed SemiBold</vt:lpstr>
      <vt:lpstr>Fjalla One</vt:lpstr>
      <vt:lpstr>Itim</vt:lpstr>
      <vt:lpstr>Muli</vt:lpstr>
      <vt:lpstr>Roboto</vt:lpstr>
      <vt:lpstr>Roboto Condensed Light</vt:lpstr>
      <vt:lpstr>Times New Roman</vt:lpstr>
      <vt:lpstr>Trebuchet MS</vt:lpstr>
      <vt:lpstr>Wingdings</vt:lpstr>
      <vt:lpstr>Wingdings 2</vt:lpstr>
      <vt:lpstr>Opulent</vt:lpstr>
      <vt:lpstr>PowerPoint Presentation</vt:lpstr>
      <vt:lpstr>30 Days  Python Master Class</vt:lpstr>
      <vt:lpstr>Python Master Class</vt:lpstr>
      <vt:lpstr>NANDHINI.S</vt:lpstr>
      <vt:lpstr>Pantech?</vt:lpstr>
      <vt:lpstr>What is Master Class ?</vt:lpstr>
      <vt:lpstr>Help 10 Million Students to Learn the Technology in Easy Way</vt:lpstr>
      <vt:lpstr>Associate Partner for this Master Class</vt:lpstr>
      <vt:lpstr>What U will Learn from 30 Days Data Science &amp; Analytics Master Class</vt:lpstr>
      <vt:lpstr>Python Learning Plan</vt:lpstr>
      <vt:lpstr>Day wise Learning Plan</vt:lpstr>
      <vt:lpstr>Day wise Learning Plan</vt:lpstr>
      <vt:lpstr>List of Projects for Demo in YouTube Live</vt:lpstr>
      <vt:lpstr>What you will get from this Free 30 Days Master Class?</vt:lpstr>
      <vt:lpstr>Ans : During the Live Class, organizer will post Google Form link in Live Chat. The Participants should submit the from on daily basis.  Minimum 25 Days Attendance is Required to get Free Master Class Participation Certificate.</vt:lpstr>
      <vt:lpstr> Sample Webinar Participation Certificate?</vt:lpstr>
      <vt:lpstr>https://www.pantechelearning.com/data-science-master-class/</vt:lpstr>
      <vt:lpstr>What is Internship????</vt:lpstr>
      <vt:lpstr>PowerPoint Presentation</vt:lpstr>
      <vt:lpstr>Pantech will make you to Create 10 Projects in Data Science &amp; Analytics in 30 Days</vt:lpstr>
      <vt:lpstr>1 Month Internship in Data Science</vt:lpstr>
      <vt:lpstr>What You Will Get???</vt:lpstr>
      <vt:lpstr>How to join in 1 month Internship</vt:lpstr>
      <vt:lpstr>LOGISTIC REGRESSION</vt:lpstr>
      <vt:lpstr>LOGISTIC REGRESSION </vt:lpstr>
      <vt:lpstr>TYPES OF LOGISTIC REGRESSION:</vt:lpstr>
      <vt:lpstr>TYPES OF LOGISTIC REGRESSION:</vt:lpstr>
      <vt:lpstr>TYPES OF LOGISTIC REGRESSION:</vt:lpstr>
      <vt:lpstr>LOGISTIC REGRESSION ASSUMPTIONS:</vt:lpstr>
      <vt:lpstr>BINARY LOGISTIC REGRESSION MODEL:</vt:lpstr>
      <vt:lpstr>BINARY LOGISTIC REGRESSION MODEL:</vt:lpstr>
      <vt:lpstr>BINARY LOGISTIC REGRESSION MODEL:</vt:lpstr>
      <vt:lpstr>BINARY LOGISTIC REGRESSION MODEL:</vt:lpstr>
      <vt:lpstr>BINARY LOGISTIC REGRESSION MODEL:</vt:lpstr>
      <vt:lpstr>EXAMPLE:</vt:lpstr>
      <vt:lpstr>Steps to build a model</vt:lpstr>
      <vt:lpstr>2. Importing the Data set </vt:lpstr>
      <vt:lpstr>3. Splitting our Data set in Dependent and Independent variables. </vt:lpstr>
      <vt:lpstr>3. Splitting the Data set into the Training Set and Test Set </vt:lpstr>
      <vt:lpstr>4. Feature Scaling</vt:lpstr>
      <vt:lpstr>4. Feature Scaling</vt:lpstr>
      <vt:lpstr>5. Fitting Logistic Regression to the Training Set </vt:lpstr>
      <vt:lpstr>5. Fitting Logistic Regression to the Training Set</vt:lpstr>
      <vt:lpstr>5. Fitting Logistic Regression to the Training Set</vt:lpstr>
      <vt:lpstr>7. Making the Confusion Matrix </vt:lpstr>
      <vt:lpstr>Use cm to calculate accuracy as shown below:  </vt:lpstr>
      <vt:lpstr>MULTINOMIAL LOGISTIC REGRESSION MODEL:</vt:lpstr>
      <vt:lpstr>IMPLEMENTATION IN PYTHON:</vt:lpstr>
      <vt:lpstr>IMPLEMENTATION IN PYTHON:</vt:lpstr>
      <vt:lpstr>IMPLEMENTATION IN PYTHON:</vt:lpstr>
      <vt:lpstr>IMPLEMENTATION IN PYTHON:</vt:lpstr>
      <vt:lpstr>Output:</vt:lpstr>
      <vt:lpstr>                   DOUBTS: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LOGISTIC REGRESSION</dc:title>
  <dc:creator>Murali</dc:creator>
  <cp:lastModifiedBy>Lenovo</cp:lastModifiedBy>
  <cp:revision>69</cp:revision>
  <dcterms:created xsi:type="dcterms:W3CDTF">2006-08-16T00:00:00Z</dcterms:created>
  <dcterms:modified xsi:type="dcterms:W3CDTF">2022-03-30T12:08:29Z</dcterms:modified>
</cp:coreProperties>
</file>