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3"/>
  </p:notesMasterIdLst>
  <p:sldIdLst>
    <p:sldId id="327"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256" r:id="rId25"/>
    <p:sldId id="328" r:id="rId26"/>
    <p:sldId id="329"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335" r:id="rId41"/>
    <p:sldId id="270" r:id="rId42"/>
    <p:sldId id="271" r:id="rId43"/>
    <p:sldId id="313" r:id="rId44"/>
    <p:sldId id="336" r:id="rId45"/>
    <p:sldId id="337" r:id="rId46"/>
    <p:sldId id="338" r:id="rId47"/>
    <p:sldId id="272" r:id="rId48"/>
    <p:sldId id="273" r:id="rId49"/>
    <p:sldId id="274" r:id="rId50"/>
    <p:sldId id="316" r:id="rId51"/>
    <p:sldId id="275" r:id="rId52"/>
    <p:sldId id="276" r:id="rId53"/>
    <p:sldId id="277" r:id="rId54"/>
    <p:sldId id="317" r:id="rId55"/>
    <p:sldId id="278" r:id="rId56"/>
    <p:sldId id="279" r:id="rId57"/>
    <p:sldId id="318" r:id="rId58"/>
    <p:sldId id="280" r:id="rId59"/>
    <p:sldId id="281" r:id="rId60"/>
    <p:sldId id="282" r:id="rId61"/>
    <p:sldId id="319" r:id="rId62"/>
    <p:sldId id="283" r:id="rId63"/>
    <p:sldId id="284" r:id="rId64"/>
    <p:sldId id="285" r:id="rId65"/>
    <p:sldId id="286" r:id="rId66"/>
    <p:sldId id="287" r:id="rId67"/>
    <p:sldId id="288" r:id="rId68"/>
    <p:sldId id="320" r:id="rId69"/>
    <p:sldId id="289" r:id="rId70"/>
    <p:sldId id="290" r:id="rId71"/>
    <p:sldId id="291" r:id="rId72"/>
    <p:sldId id="292" r:id="rId73"/>
    <p:sldId id="293" r:id="rId74"/>
    <p:sldId id="294" r:id="rId75"/>
    <p:sldId id="321" r:id="rId76"/>
    <p:sldId id="295" r:id="rId77"/>
    <p:sldId id="296" r:id="rId78"/>
    <p:sldId id="297" r:id="rId79"/>
    <p:sldId id="322" r:id="rId80"/>
    <p:sldId id="298" r:id="rId81"/>
    <p:sldId id="299" r:id="rId82"/>
    <p:sldId id="323" r:id="rId83"/>
    <p:sldId id="300" r:id="rId84"/>
    <p:sldId id="301" r:id="rId85"/>
    <p:sldId id="302" r:id="rId86"/>
    <p:sldId id="324" r:id="rId87"/>
    <p:sldId id="303" r:id="rId88"/>
    <p:sldId id="304" r:id="rId89"/>
    <p:sldId id="305" r:id="rId90"/>
    <p:sldId id="325" r:id="rId91"/>
    <p:sldId id="306" r:id="rId92"/>
    <p:sldId id="307" r:id="rId93"/>
    <p:sldId id="308" r:id="rId94"/>
    <p:sldId id="309" r:id="rId95"/>
    <p:sldId id="310" r:id="rId96"/>
    <p:sldId id="326" r:id="rId97"/>
    <p:sldId id="332" r:id="rId98"/>
    <p:sldId id="333" r:id="rId99"/>
    <p:sldId id="334" r:id="rId100"/>
    <p:sldId id="330" r:id="rId101"/>
    <p:sldId id="331"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708"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DB757-34C6-427F-A991-9C8FFF4BB3A1}" type="datetimeFigureOut">
              <a:rPr lang="en-IN" smtClean="0"/>
              <a:t>07-03-2022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B2EBAB-0CB6-458C-8FE4-7A91B2F88E0B}" type="slidenum">
              <a:rPr lang="en-IN" smtClean="0"/>
              <a:t>‹#›</a:t>
            </a:fld>
            <a:endParaRPr lang="en-IN" dirty="0"/>
          </a:p>
        </p:txBody>
      </p:sp>
    </p:spTree>
    <p:extLst>
      <p:ext uri="{BB962C8B-B14F-4D97-AF65-F5344CB8AC3E}">
        <p14:creationId xmlns:p14="http://schemas.microsoft.com/office/powerpoint/2010/main" val="205001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18705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625783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3292362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6321c206cc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6321c206cc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9544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 y="768350"/>
            <a:ext cx="6819900" cy="38369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6590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1"/>
        <p:cNvGrpSpPr/>
        <p:nvPr/>
      </p:nvGrpSpPr>
      <p:grpSpPr>
        <a:xfrm>
          <a:off x="0" y="0"/>
          <a:ext cx="0" cy="0"/>
          <a:chOff x="0" y="0"/>
          <a:chExt cx="0" cy="0"/>
        </a:xfrm>
      </p:grpSpPr>
      <p:sp>
        <p:nvSpPr>
          <p:cNvPr id="2872" name="Google Shape;2872;g6d1affa13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3" name="Google Shape;2873;g6d1affa13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321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3/7/2022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dirty="0"/>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eader 2">
  <p:cSld name="Header 2">
    <p:spTree>
      <p:nvGrpSpPr>
        <p:cNvPr id="1" name="Shape 105"/>
        <p:cNvGrpSpPr/>
        <p:nvPr/>
      </p:nvGrpSpPr>
      <p:grpSpPr>
        <a:xfrm>
          <a:off x="0" y="0"/>
          <a:ext cx="0" cy="0"/>
          <a:chOff x="0" y="0"/>
          <a:chExt cx="0" cy="0"/>
        </a:xfrm>
      </p:grpSpPr>
      <p:sp>
        <p:nvSpPr>
          <p:cNvPr id="106" name="Google Shape;106;p19"/>
          <p:cNvSpPr txBox="1">
            <a:spLocks noGrp="1"/>
          </p:cNvSpPr>
          <p:nvPr>
            <p:ph type="ctrTitle"/>
          </p:nvPr>
        </p:nvSpPr>
        <p:spPr>
          <a:xfrm flipH="1">
            <a:off x="2175933" y="2714585"/>
            <a:ext cx="5577200" cy="604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5333"/>
            </a:lvl1pPr>
            <a:lvl2pPr lvl="1" rtl="0">
              <a:spcBef>
                <a:spcPts val="0"/>
              </a:spcBef>
              <a:spcAft>
                <a:spcPts val="0"/>
              </a:spcAft>
              <a:buClr>
                <a:srgbClr val="434343"/>
              </a:buClr>
              <a:buSzPts val="1800"/>
              <a:buNone/>
              <a:defRPr sz="2400">
                <a:solidFill>
                  <a:srgbClr val="434343"/>
                </a:solidFill>
              </a:defRPr>
            </a:lvl2pPr>
            <a:lvl3pPr lvl="2" rtl="0">
              <a:spcBef>
                <a:spcPts val="0"/>
              </a:spcBef>
              <a:spcAft>
                <a:spcPts val="0"/>
              </a:spcAft>
              <a:buClr>
                <a:srgbClr val="434343"/>
              </a:buClr>
              <a:buSzPts val="1800"/>
              <a:buNone/>
              <a:defRPr sz="2400">
                <a:solidFill>
                  <a:srgbClr val="434343"/>
                </a:solidFill>
              </a:defRPr>
            </a:lvl3pPr>
            <a:lvl4pPr lvl="3" rtl="0">
              <a:spcBef>
                <a:spcPts val="0"/>
              </a:spcBef>
              <a:spcAft>
                <a:spcPts val="0"/>
              </a:spcAft>
              <a:buClr>
                <a:srgbClr val="434343"/>
              </a:buClr>
              <a:buSzPts val="1800"/>
              <a:buNone/>
              <a:defRPr sz="2400">
                <a:solidFill>
                  <a:srgbClr val="434343"/>
                </a:solidFill>
              </a:defRPr>
            </a:lvl4pPr>
            <a:lvl5pPr lvl="4" rtl="0">
              <a:spcBef>
                <a:spcPts val="0"/>
              </a:spcBef>
              <a:spcAft>
                <a:spcPts val="0"/>
              </a:spcAft>
              <a:buClr>
                <a:srgbClr val="434343"/>
              </a:buClr>
              <a:buSzPts val="1800"/>
              <a:buNone/>
              <a:defRPr sz="2400">
                <a:solidFill>
                  <a:srgbClr val="434343"/>
                </a:solidFill>
              </a:defRPr>
            </a:lvl5pPr>
            <a:lvl6pPr lvl="5" rtl="0">
              <a:spcBef>
                <a:spcPts val="0"/>
              </a:spcBef>
              <a:spcAft>
                <a:spcPts val="0"/>
              </a:spcAft>
              <a:buClr>
                <a:srgbClr val="434343"/>
              </a:buClr>
              <a:buSzPts val="1800"/>
              <a:buNone/>
              <a:defRPr sz="2400">
                <a:solidFill>
                  <a:srgbClr val="434343"/>
                </a:solidFill>
              </a:defRPr>
            </a:lvl6pPr>
            <a:lvl7pPr lvl="6" rtl="0">
              <a:spcBef>
                <a:spcPts val="0"/>
              </a:spcBef>
              <a:spcAft>
                <a:spcPts val="0"/>
              </a:spcAft>
              <a:buClr>
                <a:srgbClr val="434343"/>
              </a:buClr>
              <a:buSzPts val="1800"/>
              <a:buNone/>
              <a:defRPr sz="2400">
                <a:solidFill>
                  <a:srgbClr val="434343"/>
                </a:solidFill>
              </a:defRPr>
            </a:lvl7pPr>
            <a:lvl8pPr lvl="7" rtl="0">
              <a:spcBef>
                <a:spcPts val="0"/>
              </a:spcBef>
              <a:spcAft>
                <a:spcPts val="0"/>
              </a:spcAft>
              <a:buClr>
                <a:srgbClr val="434343"/>
              </a:buClr>
              <a:buSzPts val="1800"/>
              <a:buNone/>
              <a:defRPr sz="2400">
                <a:solidFill>
                  <a:srgbClr val="434343"/>
                </a:solidFill>
              </a:defRPr>
            </a:lvl8pPr>
            <a:lvl9pPr lvl="8" rtl="0">
              <a:spcBef>
                <a:spcPts val="0"/>
              </a:spcBef>
              <a:spcAft>
                <a:spcPts val="0"/>
              </a:spcAft>
              <a:buClr>
                <a:srgbClr val="434343"/>
              </a:buClr>
              <a:buSzPts val="1800"/>
              <a:buNone/>
              <a:defRPr sz="2400">
                <a:solidFill>
                  <a:srgbClr val="434343"/>
                </a:solidFill>
              </a:defRPr>
            </a:lvl9pPr>
          </a:lstStyle>
          <a:p>
            <a:endParaRPr/>
          </a:p>
        </p:txBody>
      </p:sp>
      <p:sp>
        <p:nvSpPr>
          <p:cNvPr id="107" name="Google Shape;107;p19"/>
          <p:cNvSpPr txBox="1">
            <a:spLocks noGrp="1"/>
          </p:cNvSpPr>
          <p:nvPr>
            <p:ph type="subTitle" idx="1"/>
          </p:nvPr>
        </p:nvSpPr>
        <p:spPr>
          <a:xfrm flipH="1">
            <a:off x="2175933" y="3265492"/>
            <a:ext cx="3413200" cy="7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108" name="Google Shape;108;p19"/>
          <p:cNvSpPr txBox="1">
            <a:spLocks noGrp="1"/>
          </p:cNvSpPr>
          <p:nvPr>
            <p:ph type="title" idx="2" hasCustomPrompt="1"/>
          </p:nvPr>
        </p:nvSpPr>
        <p:spPr>
          <a:xfrm flipH="1">
            <a:off x="2175933" y="1057833"/>
            <a:ext cx="2987600" cy="7704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5500"/>
              <a:buNone/>
              <a:defRPr sz="12800">
                <a:solidFill>
                  <a:schemeClr val="lt2"/>
                </a:solidFill>
              </a:defRPr>
            </a:lvl1pPr>
            <a:lvl2pPr lvl="1" rtl="0">
              <a:spcBef>
                <a:spcPts val="0"/>
              </a:spcBef>
              <a:spcAft>
                <a:spcPts val="0"/>
              </a:spcAft>
              <a:buClr>
                <a:schemeClr val="lt2"/>
              </a:buClr>
              <a:buSzPts val="5500"/>
              <a:buFont typeface="Fira Sans Extra Condensed Medium"/>
              <a:buNone/>
              <a:defRPr sz="7333">
                <a:solidFill>
                  <a:schemeClr val="lt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2"/>
              </a:buClr>
              <a:buSzPts val="5500"/>
              <a:buFont typeface="Fira Sans Extra Condensed Medium"/>
              <a:buNone/>
              <a:defRPr sz="7333">
                <a:solidFill>
                  <a:schemeClr val="lt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2"/>
              </a:buClr>
              <a:buSzPts val="5500"/>
              <a:buFont typeface="Fira Sans Extra Condensed Medium"/>
              <a:buNone/>
              <a:defRPr sz="7333">
                <a:solidFill>
                  <a:schemeClr val="lt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2"/>
              </a:buClr>
              <a:buSzPts val="5500"/>
              <a:buFont typeface="Fira Sans Extra Condensed Medium"/>
              <a:buNone/>
              <a:defRPr sz="7333">
                <a:solidFill>
                  <a:schemeClr val="lt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2"/>
              </a:buClr>
              <a:buSzPts val="5500"/>
              <a:buFont typeface="Fira Sans Extra Condensed Medium"/>
              <a:buNone/>
              <a:defRPr sz="7333">
                <a:solidFill>
                  <a:schemeClr val="lt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2"/>
              </a:buClr>
              <a:buSzPts val="5500"/>
              <a:buFont typeface="Fira Sans Extra Condensed Medium"/>
              <a:buNone/>
              <a:defRPr sz="7333">
                <a:solidFill>
                  <a:schemeClr val="lt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2"/>
              </a:buClr>
              <a:buSzPts val="5500"/>
              <a:buFont typeface="Fira Sans Extra Condensed Medium"/>
              <a:buNone/>
              <a:defRPr sz="7333">
                <a:solidFill>
                  <a:schemeClr val="lt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2"/>
              </a:buClr>
              <a:buSzPts val="5500"/>
              <a:buFont typeface="Fira Sans Extra Condensed Medium"/>
              <a:buNone/>
              <a:defRPr sz="7333">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2949157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13"/>
        <p:cNvGrpSpPr/>
        <p:nvPr/>
      </p:nvGrpSpPr>
      <p:grpSpPr>
        <a:xfrm>
          <a:off x="0" y="0"/>
          <a:ext cx="0" cy="0"/>
          <a:chOff x="0" y="0"/>
          <a:chExt cx="0" cy="0"/>
        </a:xfrm>
      </p:grpSpPr>
      <p:sp>
        <p:nvSpPr>
          <p:cNvPr id="214" name="Google Shape;214;p16"/>
          <p:cNvSpPr txBox="1">
            <a:spLocks noGrp="1"/>
          </p:cNvSpPr>
          <p:nvPr>
            <p:ph type="subTitle" idx="1"/>
          </p:nvPr>
        </p:nvSpPr>
        <p:spPr>
          <a:xfrm>
            <a:off x="1156533" y="2481339"/>
            <a:ext cx="4224400" cy="1908800"/>
          </a:xfrm>
          <a:prstGeom prst="rect">
            <a:avLst/>
          </a:prstGeom>
        </p:spPr>
        <p:txBody>
          <a:bodyPr spcFirstLastPara="1" wrap="square" lIns="91423" tIns="91423" rIns="91423" bIns="91423" anchor="t" anchorCtr="0">
            <a:noAutofit/>
          </a:bodyPr>
          <a:lstStyle>
            <a:lvl1pPr lvl="0" rtl="0">
              <a:lnSpc>
                <a:spcPct val="100000"/>
              </a:lnSpc>
              <a:spcBef>
                <a:spcPts val="0"/>
              </a:spcBef>
              <a:spcAft>
                <a:spcPts val="0"/>
              </a:spcAft>
              <a:buSzPts val="21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215" name="Google Shape;215;p16"/>
          <p:cNvSpPr txBox="1"/>
          <p:nvPr/>
        </p:nvSpPr>
        <p:spPr>
          <a:xfrm>
            <a:off x="858400" y="4774100"/>
            <a:ext cx="6056800" cy="1242000"/>
          </a:xfrm>
          <a:prstGeom prst="rect">
            <a:avLst/>
          </a:prstGeom>
          <a:noFill/>
          <a:ln>
            <a:noFill/>
          </a:ln>
        </p:spPr>
        <p:txBody>
          <a:bodyPr spcFirstLastPara="1" wrap="square" lIns="121897" tIns="121897" rIns="121897" bIns="121897" anchor="b" anchorCtr="0">
            <a:noAutofit/>
          </a:bodyPr>
          <a:lstStyle/>
          <a:p>
            <a:pPr marL="0" lvl="0" indent="0" algn="l" rtl="0">
              <a:lnSpc>
                <a:spcPct val="115000"/>
              </a:lnSpc>
              <a:spcBef>
                <a:spcPts val="400"/>
              </a:spcBef>
              <a:spcAft>
                <a:spcPts val="0"/>
              </a:spcAft>
              <a:buNone/>
            </a:pPr>
            <a:r>
              <a:rPr lang="en" sz="1333" dirty="0">
                <a:solidFill>
                  <a:schemeClr val="dk1"/>
                </a:solidFill>
                <a:latin typeface="Nanum Gothic Coding"/>
                <a:ea typeface="Nanum Gothic Coding"/>
                <a:cs typeface="Nanum Gothic Coding"/>
                <a:sym typeface="Nanum Gothic Coding"/>
              </a:rPr>
              <a:t>CREDITS: This presentation template was created by </a:t>
            </a:r>
            <a:r>
              <a:rPr lang="en" sz="1333" b="1" dirty="0">
                <a:solidFill>
                  <a:schemeClr val="accent2"/>
                </a:solidFill>
                <a:uFill>
                  <a:noFill/>
                </a:uFill>
                <a:latin typeface="Nanum Gothic Coding"/>
                <a:ea typeface="Nanum Gothic Coding"/>
                <a:cs typeface="Nanum Gothic Coding"/>
                <a:sym typeface="Nanum Gothic Coding"/>
                <a:hlinkClick r:id="rId2"/>
              </a:rPr>
              <a:t>Slidesgo</a:t>
            </a:r>
            <a:r>
              <a:rPr lang="en" sz="1333" dirty="0">
                <a:solidFill>
                  <a:schemeClr val="dk1"/>
                </a:solidFill>
                <a:latin typeface="Nanum Gothic Coding"/>
                <a:ea typeface="Nanum Gothic Coding"/>
                <a:cs typeface="Nanum Gothic Coding"/>
                <a:sym typeface="Nanum Gothic Coding"/>
              </a:rPr>
              <a:t>, including icons by </a:t>
            </a:r>
            <a:r>
              <a:rPr lang="en" sz="1333" b="1" dirty="0">
                <a:solidFill>
                  <a:schemeClr val="accent2"/>
                </a:solidFill>
                <a:uFill>
                  <a:noFill/>
                </a:uFill>
                <a:latin typeface="Nanum Gothic Coding"/>
                <a:ea typeface="Nanum Gothic Coding"/>
                <a:cs typeface="Nanum Gothic Coding"/>
                <a:sym typeface="Nanum Gothic Coding"/>
                <a:hlinkClick r:id="rId3"/>
              </a:rPr>
              <a:t>Flaticon</a:t>
            </a:r>
            <a:r>
              <a:rPr lang="en" sz="1333" dirty="0">
                <a:solidFill>
                  <a:schemeClr val="dk1"/>
                </a:solidFill>
                <a:latin typeface="Nanum Gothic Coding"/>
                <a:ea typeface="Nanum Gothic Coding"/>
                <a:cs typeface="Nanum Gothic Coding"/>
                <a:sym typeface="Nanum Gothic Coding"/>
              </a:rPr>
              <a:t>, and infographics &amp; images by </a:t>
            </a:r>
            <a:r>
              <a:rPr lang="en" sz="1333" b="1" dirty="0">
                <a:solidFill>
                  <a:schemeClr val="accent2"/>
                </a:solidFill>
                <a:uFill>
                  <a:noFill/>
                </a:uFill>
                <a:latin typeface="Nanum Gothic Coding"/>
                <a:ea typeface="Nanum Gothic Coding"/>
                <a:cs typeface="Nanum Gothic Coding"/>
                <a:sym typeface="Nanum Gothic Coding"/>
                <a:hlinkClick r:id="rId4"/>
              </a:rPr>
              <a:t>Freepik</a:t>
            </a:r>
            <a:endParaRPr sz="1333" b="1" dirty="0">
              <a:solidFill>
                <a:schemeClr val="accent2"/>
              </a:solidFill>
              <a:latin typeface="Nanum Gothic Coding"/>
              <a:ea typeface="Nanum Gothic Coding"/>
              <a:cs typeface="Nanum Gothic Coding"/>
              <a:sym typeface="Nanum Gothic Coding"/>
            </a:endParaRPr>
          </a:p>
        </p:txBody>
      </p:sp>
      <p:sp>
        <p:nvSpPr>
          <p:cNvPr id="216" name="Google Shape;216;p16"/>
          <p:cNvSpPr txBox="1">
            <a:spLocks noGrp="1"/>
          </p:cNvSpPr>
          <p:nvPr>
            <p:ph type="title"/>
          </p:nvPr>
        </p:nvSpPr>
        <p:spPr>
          <a:xfrm>
            <a:off x="1146233" y="1096651"/>
            <a:ext cx="5194800" cy="1249600"/>
          </a:xfrm>
          <a:prstGeom prst="rect">
            <a:avLst/>
          </a:prstGeom>
        </p:spPr>
        <p:txBody>
          <a:bodyPr spcFirstLastPara="1" wrap="square" lIns="91423" tIns="91423" rIns="91423" bIns="91423" anchor="ctr" anchorCtr="0">
            <a:noAutofit/>
          </a:bodyPr>
          <a:lstStyle>
            <a:lvl1pPr lvl="0" rtl="0">
              <a:spcBef>
                <a:spcPts val="0"/>
              </a:spcBef>
              <a:spcAft>
                <a:spcPts val="0"/>
              </a:spcAft>
              <a:buNone/>
              <a:defRPr sz="12800"/>
            </a:lvl1pPr>
            <a:lvl2pPr lvl="1" rtl="0">
              <a:spcBef>
                <a:spcPts val="0"/>
              </a:spcBef>
              <a:spcAft>
                <a:spcPts val="0"/>
              </a:spcAft>
              <a:buNone/>
              <a:defRPr sz="12800"/>
            </a:lvl2pPr>
            <a:lvl3pPr lvl="2" rtl="0">
              <a:spcBef>
                <a:spcPts val="0"/>
              </a:spcBef>
              <a:spcAft>
                <a:spcPts val="0"/>
              </a:spcAft>
              <a:buNone/>
              <a:defRPr sz="12800"/>
            </a:lvl3pPr>
            <a:lvl4pPr lvl="3" rtl="0">
              <a:spcBef>
                <a:spcPts val="0"/>
              </a:spcBef>
              <a:spcAft>
                <a:spcPts val="0"/>
              </a:spcAft>
              <a:buNone/>
              <a:defRPr sz="12800"/>
            </a:lvl4pPr>
            <a:lvl5pPr lvl="4" rtl="0">
              <a:spcBef>
                <a:spcPts val="0"/>
              </a:spcBef>
              <a:spcAft>
                <a:spcPts val="0"/>
              </a:spcAft>
              <a:buNone/>
              <a:defRPr sz="12800"/>
            </a:lvl5pPr>
            <a:lvl6pPr lvl="5" rtl="0">
              <a:spcBef>
                <a:spcPts val="0"/>
              </a:spcBef>
              <a:spcAft>
                <a:spcPts val="0"/>
              </a:spcAft>
              <a:buNone/>
              <a:defRPr sz="12800"/>
            </a:lvl6pPr>
            <a:lvl7pPr lvl="6" rtl="0">
              <a:spcBef>
                <a:spcPts val="0"/>
              </a:spcBef>
              <a:spcAft>
                <a:spcPts val="0"/>
              </a:spcAft>
              <a:buNone/>
              <a:defRPr sz="12800"/>
            </a:lvl7pPr>
            <a:lvl8pPr lvl="7" rtl="0">
              <a:spcBef>
                <a:spcPts val="0"/>
              </a:spcBef>
              <a:spcAft>
                <a:spcPts val="0"/>
              </a:spcAft>
              <a:buNone/>
              <a:defRPr sz="12800"/>
            </a:lvl8pPr>
            <a:lvl9pPr lvl="8" rtl="0">
              <a:spcBef>
                <a:spcPts val="0"/>
              </a:spcBef>
              <a:spcAft>
                <a:spcPts val="0"/>
              </a:spcAft>
              <a:buNone/>
              <a:defRPr sz="12800"/>
            </a:lvl9pPr>
          </a:lstStyle>
          <a:p>
            <a:endParaRPr/>
          </a:p>
        </p:txBody>
      </p:sp>
    </p:spTree>
    <p:extLst>
      <p:ext uri="{BB962C8B-B14F-4D97-AF65-F5344CB8AC3E}">
        <p14:creationId xmlns:p14="http://schemas.microsoft.com/office/powerpoint/2010/main" val="4146936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1" y="1621004"/>
            <a:ext cx="10272000" cy="4555200"/>
          </a:xfrm>
          <a:prstGeom prst="rect">
            <a:avLst/>
          </a:prstGeom>
        </p:spPr>
        <p:txBody>
          <a:bodyPr spcFirstLastPara="1" wrap="square" lIns="91425" tIns="91425" rIns="91425" bIns="91425" anchor="t" anchorCtr="0">
            <a:noAutofit/>
          </a:bodyPr>
          <a:lstStyle>
            <a:lvl1pPr marL="413080" lvl="0" indent="-275387" rtl="0">
              <a:lnSpc>
                <a:spcPct val="100000"/>
              </a:lnSpc>
              <a:spcBef>
                <a:spcPts val="0"/>
              </a:spcBef>
              <a:spcAft>
                <a:spcPts val="0"/>
              </a:spcAft>
              <a:buClr>
                <a:srgbClr val="434343"/>
              </a:buClr>
              <a:buSzPts val="1200"/>
              <a:buAutoNum type="arabicPeriod"/>
              <a:defRPr sz="1129">
                <a:solidFill>
                  <a:srgbClr val="434343"/>
                </a:solidFill>
              </a:defRPr>
            </a:lvl1pPr>
            <a:lvl2pPr marL="826160" lvl="1" indent="-275387" rtl="0">
              <a:lnSpc>
                <a:spcPct val="115000"/>
              </a:lnSpc>
              <a:spcBef>
                <a:spcPts val="1446"/>
              </a:spcBef>
              <a:spcAft>
                <a:spcPts val="0"/>
              </a:spcAft>
              <a:buClr>
                <a:srgbClr val="434343"/>
              </a:buClr>
              <a:buSzPts val="1200"/>
              <a:buFont typeface="Roboto Condensed Light"/>
              <a:buAutoNum type="alphaLcPeriod"/>
              <a:defRPr>
                <a:solidFill>
                  <a:srgbClr val="434343"/>
                </a:solidFill>
              </a:defRPr>
            </a:lvl2pPr>
            <a:lvl3pPr marL="1239241" lvl="2" indent="-275387" rtl="0">
              <a:lnSpc>
                <a:spcPct val="115000"/>
              </a:lnSpc>
              <a:spcBef>
                <a:spcPts val="1446"/>
              </a:spcBef>
              <a:spcAft>
                <a:spcPts val="0"/>
              </a:spcAft>
              <a:buClr>
                <a:srgbClr val="434343"/>
              </a:buClr>
              <a:buSzPts val="1200"/>
              <a:buFont typeface="Roboto Condensed Light"/>
              <a:buAutoNum type="romanLcPeriod"/>
              <a:defRPr>
                <a:solidFill>
                  <a:srgbClr val="434343"/>
                </a:solidFill>
              </a:defRPr>
            </a:lvl3pPr>
            <a:lvl4pPr marL="1652321" lvl="3" indent="-275387" rtl="0">
              <a:lnSpc>
                <a:spcPct val="115000"/>
              </a:lnSpc>
              <a:spcBef>
                <a:spcPts val="1446"/>
              </a:spcBef>
              <a:spcAft>
                <a:spcPts val="0"/>
              </a:spcAft>
              <a:buClr>
                <a:srgbClr val="434343"/>
              </a:buClr>
              <a:buSzPts val="1200"/>
              <a:buFont typeface="Roboto Condensed Light"/>
              <a:buAutoNum type="arabicPeriod"/>
              <a:defRPr>
                <a:solidFill>
                  <a:srgbClr val="434343"/>
                </a:solidFill>
              </a:defRPr>
            </a:lvl4pPr>
            <a:lvl5pPr marL="2065401" lvl="4" indent="-275387" rtl="0">
              <a:lnSpc>
                <a:spcPct val="115000"/>
              </a:lnSpc>
              <a:spcBef>
                <a:spcPts val="1446"/>
              </a:spcBef>
              <a:spcAft>
                <a:spcPts val="0"/>
              </a:spcAft>
              <a:buClr>
                <a:srgbClr val="434343"/>
              </a:buClr>
              <a:buSzPts val="1200"/>
              <a:buFont typeface="Roboto Condensed Light"/>
              <a:buAutoNum type="alphaLcPeriod"/>
              <a:defRPr>
                <a:solidFill>
                  <a:srgbClr val="434343"/>
                </a:solidFill>
              </a:defRPr>
            </a:lvl5pPr>
            <a:lvl6pPr marL="2478481" lvl="5" indent="-275387" rtl="0">
              <a:lnSpc>
                <a:spcPct val="115000"/>
              </a:lnSpc>
              <a:spcBef>
                <a:spcPts val="1446"/>
              </a:spcBef>
              <a:spcAft>
                <a:spcPts val="0"/>
              </a:spcAft>
              <a:buClr>
                <a:srgbClr val="434343"/>
              </a:buClr>
              <a:buSzPts val="1200"/>
              <a:buFont typeface="Roboto Condensed Light"/>
              <a:buAutoNum type="romanLcPeriod"/>
              <a:defRPr>
                <a:solidFill>
                  <a:srgbClr val="434343"/>
                </a:solidFill>
              </a:defRPr>
            </a:lvl6pPr>
            <a:lvl7pPr marL="2891561" lvl="6" indent="-275387" rtl="0">
              <a:lnSpc>
                <a:spcPct val="115000"/>
              </a:lnSpc>
              <a:spcBef>
                <a:spcPts val="1446"/>
              </a:spcBef>
              <a:spcAft>
                <a:spcPts val="0"/>
              </a:spcAft>
              <a:buClr>
                <a:srgbClr val="434343"/>
              </a:buClr>
              <a:buSzPts val="1200"/>
              <a:buFont typeface="Roboto Condensed Light"/>
              <a:buAutoNum type="arabicPeriod"/>
              <a:defRPr>
                <a:solidFill>
                  <a:srgbClr val="434343"/>
                </a:solidFill>
              </a:defRPr>
            </a:lvl7pPr>
            <a:lvl8pPr marL="3304642" lvl="7" indent="-275387" rtl="0">
              <a:lnSpc>
                <a:spcPct val="115000"/>
              </a:lnSpc>
              <a:spcBef>
                <a:spcPts val="1446"/>
              </a:spcBef>
              <a:spcAft>
                <a:spcPts val="0"/>
              </a:spcAft>
              <a:buClr>
                <a:srgbClr val="434343"/>
              </a:buClr>
              <a:buSzPts val="1200"/>
              <a:buFont typeface="Roboto Condensed Light"/>
              <a:buAutoNum type="alphaLcPeriod"/>
              <a:defRPr>
                <a:solidFill>
                  <a:srgbClr val="434343"/>
                </a:solidFill>
              </a:defRPr>
            </a:lvl8pPr>
            <a:lvl9pPr marL="3717722" lvl="8" indent="-275387" rtl="0">
              <a:lnSpc>
                <a:spcPct val="115000"/>
              </a:lnSpc>
              <a:spcBef>
                <a:spcPts val="1446"/>
              </a:spcBef>
              <a:spcAft>
                <a:spcPts val="1446"/>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609599" y="548634"/>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162">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162">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162">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162">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162">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162">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162">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162">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162">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48549980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60000" y="2867801"/>
            <a:ext cx="6756800" cy="1122400"/>
          </a:xfrm>
          <a:prstGeom prst="rect">
            <a:avLst/>
          </a:prstGeom>
        </p:spPr>
        <p:txBody>
          <a:bodyPr spcFirstLastPara="1" wrap="square" lIns="0" tIns="0" rIns="0" bIns="0" anchor="ctr" anchorCtr="0">
            <a:noAutofit/>
          </a:bodyPr>
          <a:lstStyle>
            <a:lvl1pPr lvl="0">
              <a:spcBef>
                <a:spcPts val="0"/>
              </a:spcBef>
              <a:spcAft>
                <a:spcPts val="0"/>
              </a:spcAft>
              <a:buSzPts val="3600"/>
              <a:buNone/>
              <a:defRPr sz="4533"/>
            </a:lvl1pPr>
            <a:lvl2pPr lvl="1" algn="ctr">
              <a:spcBef>
                <a:spcPts val="0"/>
              </a:spcBef>
              <a:spcAft>
                <a:spcPts val="0"/>
              </a:spcAft>
              <a:buSzPts val="3600"/>
              <a:buNone/>
              <a:defRPr sz="3200"/>
            </a:lvl2pPr>
            <a:lvl3pPr lvl="2" algn="ctr">
              <a:spcBef>
                <a:spcPts val="0"/>
              </a:spcBef>
              <a:spcAft>
                <a:spcPts val="0"/>
              </a:spcAft>
              <a:buSzPts val="3600"/>
              <a:buNone/>
              <a:defRPr sz="3200"/>
            </a:lvl3pPr>
            <a:lvl4pPr lvl="3" algn="ctr">
              <a:spcBef>
                <a:spcPts val="0"/>
              </a:spcBef>
              <a:spcAft>
                <a:spcPts val="0"/>
              </a:spcAft>
              <a:buSzPts val="3600"/>
              <a:buNone/>
              <a:defRPr sz="3200"/>
            </a:lvl4pPr>
            <a:lvl5pPr lvl="4" algn="ctr">
              <a:spcBef>
                <a:spcPts val="0"/>
              </a:spcBef>
              <a:spcAft>
                <a:spcPts val="0"/>
              </a:spcAft>
              <a:buSzPts val="3600"/>
              <a:buNone/>
              <a:defRPr sz="3200"/>
            </a:lvl5pPr>
            <a:lvl6pPr lvl="5" algn="ctr">
              <a:spcBef>
                <a:spcPts val="0"/>
              </a:spcBef>
              <a:spcAft>
                <a:spcPts val="0"/>
              </a:spcAft>
              <a:buSzPts val="3600"/>
              <a:buNone/>
              <a:defRPr sz="3200"/>
            </a:lvl6pPr>
            <a:lvl7pPr lvl="6" algn="ctr">
              <a:spcBef>
                <a:spcPts val="0"/>
              </a:spcBef>
              <a:spcAft>
                <a:spcPts val="0"/>
              </a:spcAft>
              <a:buSzPts val="3600"/>
              <a:buNone/>
              <a:defRPr sz="3200"/>
            </a:lvl7pPr>
            <a:lvl8pPr lvl="7" algn="ctr">
              <a:spcBef>
                <a:spcPts val="0"/>
              </a:spcBef>
              <a:spcAft>
                <a:spcPts val="0"/>
              </a:spcAft>
              <a:buSzPts val="3600"/>
              <a:buNone/>
              <a:defRPr sz="3200"/>
            </a:lvl8pPr>
            <a:lvl9pPr lvl="8" algn="ctr">
              <a:spcBef>
                <a:spcPts val="0"/>
              </a:spcBef>
              <a:spcAft>
                <a:spcPts val="0"/>
              </a:spcAft>
              <a:buSzPts val="3600"/>
              <a:buNone/>
              <a:defRPr sz="3200"/>
            </a:lvl9pPr>
          </a:lstStyle>
          <a:p>
            <a:endParaRPr/>
          </a:p>
        </p:txBody>
      </p:sp>
      <p:sp>
        <p:nvSpPr>
          <p:cNvPr id="13" name="Google Shape;13;p3"/>
          <p:cNvSpPr txBox="1">
            <a:spLocks noGrp="1"/>
          </p:cNvSpPr>
          <p:nvPr>
            <p:ph type="title" idx="2" hasCustomPrompt="1"/>
          </p:nvPr>
        </p:nvSpPr>
        <p:spPr>
          <a:xfrm>
            <a:off x="960000" y="1783768"/>
            <a:ext cx="6756800" cy="11224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5467"/>
            </a:lvl1pPr>
            <a:lvl2pPr lvl="1" algn="ctr" rtl="0">
              <a:spcBef>
                <a:spcPts val="0"/>
              </a:spcBef>
              <a:spcAft>
                <a:spcPts val="0"/>
              </a:spcAft>
              <a:buSzPts val="6000"/>
              <a:buNone/>
              <a:defRPr sz="5467"/>
            </a:lvl2pPr>
            <a:lvl3pPr lvl="2" algn="ctr" rtl="0">
              <a:spcBef>
                <a:spcPts val="0"/>
              </a:spcBef>
              <a:spcAft>
                <a:spcPts val="0"/>
              </a:spcAft>
              <a:buSzPts val="6000"/>
              <a:buNone/>
              <a:defRPr sz="5467"/>
            </a:lvl3pPr>
            <a:lvl4pPr lvl="3" algn="ctr" rtl="0">
              <a:spcBef>
                <a:spcPts val="0"/>
              </a:spcBef>
              <a:spcAft>
                <a:spcPts val="0"/>
              </a:spcAft>
              <a:buSzPts val="6000"/>
              <a:buNone/>
              <a:defRPr sz="5467"/>
            </a:lvl4pPr>
            <a:lvl5pPr lvl="4" algn="ctr" rtl="0">
              <a:spcBef>
                <a:spcPts val="0"/>
              </a:spcBef>
              <a:spcAft>
                <a:spcPts val="0"/>
              </a:spcAft>
              <a:buSzPts val="6000"/>
              <a:buNone/>
              <a:defRPr sz="5467"/>
            </a:lvl5pPr>
            <a:lvl6pPr lvl="5" algn="ctr" rtl="0">
              <a:spcBef>
                <a:spcPts val="0"/>
              </a:spcBef>
              <a:spcAft>
                <a:spcPts val="0"/>
              </a:spcAft>
              <a:buSzPts val="6000"/>
              <a:buNone/>
              <a:defRPr sz="5467"/>
            </a:lvl6pPr>
            <a:lvl7pPr lvl="6" algn="ctr" rtl="0">
              <a:spcBef>
                <a:spcPts val="0"/>
              </a:spcBef>
              <a:spcAft>
                <a:spcPts val="0"/>
              </a:spcAft>
              <a:buSzPts val="6000"/>
              <a:buNone/>
              <a:defRPr sz="5467"/>
            </a:lvl7pPr>
            <a:lvl8pPr lvl="7" algn="ctr" rtl="0">
              <a:spcBef>
                <a:spcPts val="0"/>
              </a:spcBef>
              <a:spcAft>
                <a:spcPts val="0"/>
              </a:spcAft>
              <a:buSzPts val="6000"/>
              <a:buNone/>
              <a:defRPr sz="5467"/>
            </a:lvl8pPr>
            <a:lvl9pPr lvl="8" algn="ctr" rtl="0">
              <a:spcBef>
                <a:spcPts val="0"/>
              </a:spcBef>
              <a:spcAft>
                <a:spcPts val="0"/>
              </a:spcAft>
              <a:buSzPts val="6000"/>
              <a:buNone/>
              <a:defRPr sz="5467"/>
            </a:lvl9pPr>
          </a:lstStyle>
          <a:p>
            <a:r>
              <a:t>xx%</a:t>
            </a:r>
          </a:p>
        </p:txBody>
      </p:sp>
      <p:sp>
        <p:nvSpPr>
          <p:cNvPr id="14" name="Google Shape;14;p3"/>
          <p:cNvSpPr txBox="1">
            <a:spLocks noGrp="1"/>
          </p:cNvSpPr>
          <p:nvPr>
            <p:ph type="subTitle" idx="1"/>
          </p:nvPr>
        </p:nvSpPr>
        <p:spPr>
          <a:xfrm>
            <a:off x="960000" y="3871435"/>
            <a:ext cx="6756800" cy="9512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127726867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743201" y="4133719"/>
            <a:ext cx="5813600" cy="7092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667"/>
            </a:lvl2pPr>
            <a:lvl3pPr lvl="2" algn="ctr" rtl="0">
              <a:spcBef>
                <a:spcPts val="0"/>
              </a:spcBef>
              <a:spcAft>
                <a:spcPts val="0"/>
              </a:spcAft>
              <a:buSzPts val="3000"/>
              <a:buNone/>
              <a:defRPr sz="2667"/>
            </a:lvl3pPr>
            <a:lvl4pPr lvl="3" algn="ctr" rtl="0">
              <a:spcBef>
                <a:spcPts val="0"/>
              </a:spcBef>
              <a:spcAft>
                <a:spcPts val="0"/>
              </a:spcAft>
              <a:buSzPts val="3000"/>
              <a:buNone/>
              <a:defRPr sz="2667"/>
            </a:lvl4pPr>
            <a:lvl5pPr lvl="4" algn="ctr" rtl="0">
              <a:spcBef>
                <a:spcPts val="0"/>
              </a:spcBef>
              <a:spcAft>
                <a:spcPts val="0"/>
              </a:spcAft>
              <a:buSzPts val="3000"/>
              <a:buNone/>
              <a:defRPr sz="2667"/>
            </a:lvl5pPr>
            <a:lvl6pPr lvl="5" algn="ctr" rtl="0">
              <a:spcBef>
                <a:spcPts val="0"/>
              </a:spcBef>
              <a:spcAft>
                <a:spcPts val="0"/>
              </a:spcAft>
              <a:buSzPts val="3000"/>
              <a:buNone/>
              <a:defRPr sz="2667"/>
            </a:lvl6pPr>
            <a:lvl7pPr lvl="6" algn="ctr" rtl="0">
              <a:spcBef>
                <a:spcPts val="0"/>
              </a:spcBef>
              <a:spcAft>
                <a:spcPts val="0"/>
              </a:spcAft>
              <a:buSzPts val="3000"/>
              <a:buNone/>
              <a:defRPr sz="2667"/>
            </a:lvl7pPr>
            <a:lvl8pPr lvl="7" algn="ctr" rtl="0">
              <a:spcBef>
                <a:spcPts val="0"/>
              </a:spcBef>
              <a:spcAft>
                <a:spcPts val="0"/>
              </a:spcAft>
              <a:buSzPts val="3000"/>
              <a:buNone/>
              <a:defRPr sz="2667"/>
            </a:lvl8pPr>
            <a:lvl9pPr lvl="8" algn="ctr" rtl="0">
              <a:spcBef>
                <a:spcPts val="0"/>
              </a:spcBef>
              <a:spcAft>
                <a:spcPts val="0"/>
              </a:spcAft>
              <a:buSzPts val="3000"/>
              <a:buNone/>
              <a:defRPr sz="2667"/>
            </a:lvl9pPr>
          </a:lstStyle>
          <a:p>
            <a:endParaRPr/>
          </a:p>
        </p:txBody>
      </p:sp>
      <p:sp>
        <p:nvSpPr>
          <p:cNvPr id="65" name="Google Shape;65;p15"/>
          <p:cNvSpPr txBox="1">
            <a:spLocks noGrp="1"/>
          </p:cNvSpPr>
          <p:nvPr>
            <p:ph type="subTitle" idx="1"/>
          </p:nvPr>
        </p:nvSpPr>
        <p:spPr>
          <a:xfrm>
            <a:off x="1635201" y="2015085"/>
            <a:ext cx="8921600" cy="19712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667"/>
            </a:lvl1pPr>
            <a:lvl2pPr lvl="1" algn="ctr" rtl="0">
              <a:lnSpc>
                <a:spcPct val="100000"/>
              </a:lnSpc>
              <a:spcBef>
                <a:spcPts val="0"/>
              </a:spcBef>
              <a:spcAft>
                <a:spcPts val="0"/>
              </a:spcAft>
              <a:buSzPts val="3000"/>
              <a:buNone/>
              <a:defRPr sz="2667"/>
            </a:lvl2pPr>
            <a:lvl3pPr lvl="2" algn="ctr" rtl="0">
              <a:lnSpc>
                <a:spcPct val="100000"/>
              </a:lnSpc>
              <a:spcBef>
                <a:spcPts val="0"/>
              </a:spcBef>
              <a:spcAft>
                <a:spcPts val="0"/>
              </a:spcAft>
              <a:buSzPts val="3000"/>
              <a:buNone/>
              <a:defRPr sz="2667"/>
            </a:lvl3pPr>
            <a:lvl4pPr lvl="3" algn="ctr" rtl="0">
              <a:lnSpc>
                <a:spcPct val="100000"/>
              </a:lnSpc>
              <a:spcBef>
                <a:spcPts val="0"/>
              </a:spcBef>
              <a:spcAft>
                <a:spcPts val="0"/>
              </a:spcAft>
              <a:buSzPts val="3000"/>
              <a:buNone/>
              <a:defRPr sz="2667"/>
            </a:lvl4pPr>
            <a:lvl5pPr lvl="4" algn="ctr" rtl="0">
              <a:lnSpc>
                <a:spcPct val="100000"/>
              </a:lnSpc>
              <a:spcBef>
                <a:spcPts val="0"/>
              </a:spcBef>
              <a:spcAft>
                <a:spcPts val="0"/>
              </a:spcAft>
              <a:buSzPts val="3000"/>
              <a:buNone/>
              <a:defRPr sz="2667"/>
            </a:lvl5pPr>
            <a:lvl6pPr lvl="5" algn="ctr" rtl="0">
              <a:lnSpc>
                <a:spcPct val="100000"/>
              </a:lnSpc>
              <a:spcBef>
                <a:spcPts val="0"/>
              </a:spcBef>
              <a:spcAft>
                <a:spcPts val="0"/>
              </a:spcAft>
              <a:buSzPts val="3000"/>
              <a:buNone/>
              <a:defRPr sz="2667"/>
            </a:lvl6pPr>
            <a:lvl7pPr lvl="6" algn="ctr" rtl="0">
              <a:lnSpc>
                <a:spcPct val="100000"/>
              </a:lnSpc>
              <a:spcBef>
                <a:spcPts val="0"/>
              </a:spcBef>
              <a:spcAft>
                <a:spcPts val="0"/>
              </a:spcAft>
              <a:buSzPts val="3000"/>
              <a:buNone/>
              <a:defRPr sz="2667"/>
            </a:lvl7pPr>
            <a:lvl8pPr lvl="7" algn="ctr" rtl="0">
              <a:lnSpc>
                <a:spcPct val="100000"/>
              </a:lnSpc>
              <a:spcBef>
                <a:spcPts val="0"/>
              </a:spcBef>
              <a:spcAft>
                <a:spcPts val="0"/>
              </a:spcAft>
              <a:buSzPts val="3000"/>
              <a:buNone/>
              <a:defRPr sz="2667"/>
            </a:lvl8pPr>
            <a:lvl9pPr lvl="8" algn="ctr" rtl="0">
              <a:lnSpc>
                <a:spcPct val="100000"/>
              </a:lnSpc>
              <a:spcBef>
                <a:spcPts val="0"/>
              </a:spcBef>
              <a:spcAft>
                <a:spcPts val="0"/>
              </a:spcAft>
              <a:buSzPts val="3000"/>
              <a:buNone/>
              <a:defRPr sz="2667"/>
            </a:lvl9pPr>
          </a:lstStyle>
          <a:p>
            <a:endParaRPr/>
          </a:p>
        </p:txBody>
      </p:sp>
    </p:spTree>
    <p:extLst>
      <p:ext uri="{BB962C8B-B14F-4D97-AF65-F5344CB8AC3E}">
        <p14:creationId xmlns:p14="http://schemas.microsoft.com/office/powerpoint/2010/main" val="3142413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96000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2" name="Google Shape;42;p13"/>
          <p:cNvSpPr txBox="1">
            <a:spLocks noGrp="1"/>
          </p:cNvSpPr>
          <p:nvPr>
            <p:ph type="subTitle" idx="1"/>
          </p:nvPr>
        </p:nvSpPr>
        <p:spPr>
          <a:xfrm>
            <a:off x="96000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4559027"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4" name="Google Shape;44;p13"/>
          <p:cNvSpPr txBox="1">
            <a:spLocks noGrp="1"/>
          </p:cNvSpPr>
          <p:nvPr>
            <p:ph type="subTitle" idx="3"/>
          </p:nvPr>
        </p:nvSpPr>
        <p:spPr>
          <a:xfrm>
            <a:off x="4559027"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96000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6" name="Google Shape;46;p13"/>
          <p:cNvSpPr txBox="1">
            <a:spLocks noGrp="1"/>
          </p:cNvSpPr>
          <p:nvPr>
            <p:ph type="subTitle" idx="5"/>
          </p:nvPr>
        </p:nvSpPr>
        <p:spPr>
          <a:xfrm>
            <a:off x="96000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4559027"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8" name="Google Shape;48;p13"/>
          <p:cNvSpPr txBox="1">
            <a:spLocks noGrp="1"/>
          </p:cNvSpPr>
          <p:nvPr>
            <p:ph type="subTitle" idx="7"/>
          </p:nvPr>
        </p:nvSpPr>
        <p:spPr>
          <a:xfrm>
            <a:off x="4559027"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815806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0" name="Google Shape;50;p13"/>
          <p:cNvSpPr txBox="1">
            <a:spLocks noGrp="1"/>
          </p:cNvSpPr>
          <p:nvPr>
            <p:ph type="subTitle" idx="9"/>
          </p:nvPr>
        </p:nvSpPr>
        <p:spPr>
          <a:xfrm>
            <a:off x="815806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815806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2" name="Google Shape;52;p13"/>
          <p:cNvSpPr txBox="1">
            <a:spLocks noGrp="1"/>
          </p:cNvSpPr>
          <p:nvPr>
            <p:ph type="subTitle" idx="14"/>
          </p:nvPr>
        </p:nvSpPr>
        <p:spPr>
          <a:xfrm>
            <a:off x="815806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960000"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4" name="Google Shape;54;p13"/>
          <p:cNvSpPr txBox="1">
            <a:spLocks noGrp="1"/>
          </p:cNvSpPr>
          <p:nvPr>
            <p:ph type="title" idx="16" hasCustomPrompt="1"/>
          </p:nvPr>
        </p:nvSpPr>
        <p:spPr>
          <a:xfrm>
            <a:off x="960000"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5" name="Google Shape;55;p13"/>
          <p:cNvSpPr txBox="1">
            <a:spLocks noGrp="1"/>
          </p:cNvSpPr>
          <p:nvPr>
            <p:ph type="title" idx="17" hasCustomPrompt="1"/>
          </p:nvPr>
        </p:nvSpPr>
        <p:spPr>
          <a:xfrm>
            <a:off x="4559033"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6" name="Google Shape;56;p13"/>
          <p:cNvSpPr txBox="1">
            <a:spLocks noGrp="1"/>
          </p:cNvSpPr>
          <p:nvPr>
            <p:ph type="title" idx="18" hasCustomPrompt="1"/>
          </p:nvPr>
        </p:nvSpPr>
        <p:spPr>
          <a:xfrm>
            <a:off x="4559033"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7" name="Google Shape;57;p13"/>
          <p:cNvSpPr txBox="1">
            <a:spLocks noGrp="1"/>
          </p:cNvSpPr>
          <p:nvPr>
            <p:ph type="title" idx="19" hasCustomPrompt="1"/>
          </p:nvPr>
        </p:nvSpPr>
        <p:spPr>
          <a:xfrm>
            <a:off x="8158067"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8" name="Google Shape;58;p13"/>
          <p:cNvSpPr txBox="1">
            <a:spLocks noGrp="1"/>
          </p:cNvSpPr>
          <p:nvPr>
            <p:ph type="title" idx="20" hasCustomPrompt="1"/>
          </p:nvPr>
        </p:nvSpPr>
        <p:spPr>
          <a:xfrm>
            <a:off x="8158067"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9" name="Google Shape;59;p13"/>
          <p:cNvSpPr txBox="1">
            <a:spLocks noGrp="1"/>
          </p:cNvSpPr>
          <p:nvPr>
            <p:ph type="title" idx="21"/>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646931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090601" y="1742801"/>
            <a:ext cx="6010800" cy="3372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9066"/>
            </a:lvl1pPr>
            <a:lvl2pPr lvl="1">
              <a:spcBef>
                <a:spcPts val="0"/>
              </a:spcBef>
              <a:spcAft>
                <a:spcPts val="0"/>
              </a:spcAft>
              <a:buSzPts val="4800"/>
              <a:buNone/>
              <a:defRPr sz="4400"/>
            </a:lvl2pPr>
            <a:lvl3pPr lvl="2">
              <a:spcBef>
                <a:spcPts val="0"/>
              </a:spcBef>
              <a:spcAft>
                <a:spcPts val="0"/>
              </a:spcAft>
              <a:buSzPts val="4800"/>
              <a:buNone/>
              <a:defRPr sz="4400"/>
            </a:lvl3pPr>
            <a:lvl4pPr lvl="3">
              <a:spcBef>
                <a:spcPts val="0"/>
              </a:spcBef>
              <a:spcAft>
                <a:spcPts val="0"/>
              </a:spcAft>
              <a:buSzPts val="4800"/>
              <a:buNone/>
              <a:defRPr sz="4400"/>
            </a:lvl4pPr>
            <a:lvl5pPr lvl="4">
              <a:spcBef>
                <a:spcPts val="0"/>
              </a:spcBef>
              <a:spcAft>
                <a:spcPts val="0"/>
              </a:spcAft>
              <a:buSzPts val="4800"/>
              <a:buNone/>
              <a:defRPr sz="4400"/>
            </a:lvl5pPr>
            <a:lvl6pPr lvl="5">
              <a:spcBef>
                <a:spcPts val="0"/>
              </a:spcBef>
              <a:spcAft>
                <a:spcPts val="0"/>
              </a:spcAft>
              <a:buSzPts val="4800"/>
              <a:buNone/>
              <a:defRPr sz="4400"/>
            </a:lvl6pPr>
            <a:lvl7pPr lvl="6">
              <a:spcBef>
                <a:spcPts val="0"/>
              </a:spcBef>
              <a:spcAft>
                <a:spcPts val="0"/>
              </a:spcAft>
              <a:buSzPts val="4800"/>
              <a:buNone/>
              <a:defRPr sz="4400"/>
            </a:lvl7pPr>
            <a:lvl8pPr lvl="7">
              <a:spcBef>
                <a:spcPts val="0"/>
              </a:spcBef>
              <a:spcAft>
                <a:spcPts val="0"/>
              </a:spcAft>
              <a:buSzPts val="4800"/>
              <a:buNone/>
              <a:defRPr sz="4400"/>
            </a:lvl8pPr>
            <a:lvl9pPr lvl="8">
              <a:spcBef>
                <a:spcPts val="0"/>
              </a:spcBef>
              <a:spcAft>
                <a:spcPts val="0"/>
              </a:spcAft>
              <a:buSzPts val="4800"/>
              <a:buNone/>
              <a:defRPr sz="4400"/>
            </a:lvl9pPr>
          </a:lstStyle>
          <a:p>
            <a:endParaRPr/>
          </a:p>
        </p:txBody>
      </p:sp>
    </p:spTree>
    <p:extLst>
      <p:ext uri="{BB962C8B-B14F-4D97-AF65-F5344CB8AC3E}">
        <p14:creationId xmlns:p14="http://schemas.microsoft.com/office/powerpoint/2010/main" val="358297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endParaRPr lang="en-US" dirty="0"/>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6" name="Slide Number Placeholder 5"/>
          <p:cNvSpPr>
            <a:spLocks noGrp="1"/>
          </p:cNvSpPr>
          <p:nvPr>
            <p:ph type="sldNum" sz="quarter" idx="12"/>
          </p:nvPr>
        </p:nvSpPr>
        <p:spPr>
          <a:xfrm>
            <a:off x="195072" y="6208776"/>
            <a:ext cx="609600" cy="457200"/>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endParaRPr lang="en-US" dirty="0"/>
          </a:p>
        </p:txBody>
      </p:sp>
      <p:sp>
        <p:nvSpPr>
          <p:cNvPr id="7" name="Slide Number Placeholder 6"/>
          <p:cNvSpPr>
            <a:spLocks noGrp="1"/>
          </p:cNvSpPr>
          <p:nvPr>
            <p:ph type="sldNum" sz="quarter" idx="12"/>
          </p:nvPr>
        </p:nvSpPr>
        <p:spPr>
          <a:xfrm>
            <a:off x="195072" y="6208776"/>
            <a:ext cx="609600" cy="457200"/>
          </a:xfrm>
        </p:spPr>
        <p:txBody>
          <a:bodyPr/>
          <a:lstStyle/>
          <a:p>
            <a:fld id="{B6F15528-21DE-4FAA-801E-634DDDAF4B2B}" type="slidenum">
              <a:rPr lang="en-US" smtClean="0"/>
              <a:pPr/>
              <a:t>‹#›</a:t>
            </a:fld>
            <a:endParaRPr lang="en-US" dirty="0"/>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3/7/2022</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www.pantechelearning.com/" TargetMode="Externa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99.xml.rels><?xml version="1.0" encoding="UTF-8" standalone="yes"?>
<Relationships xmlns="http://schemas.openxmlformats.org/package/2006/relationships"><Relationship Id="rId2" Type="http://schemas.openxmlformats.org/officeDocument/2006/relationships/hyperlink" Target="https://www.youtube.com/redirect?event=video_description&amp;redir_token=QUFFLUhqbDVvTzV4WkRrQ084bVRUUmpiWUxyNnZTTDlqQXxBQ3Jtc0tsanU5M1hKOUp3T1YwTmMwcVUzUFN6d3VLWUphN2lHZ3QyQ2sxSTlrQXk0MmgwZEdFNFg5WGx5cUVDQVhUMXNSWThzMUtidWtMWlUwRzl3Zk5zZkZRSUM1elZyX2FGUGFuSjY0dkRwV2pTYVkzcHlZNA&amp;q=https://imjo.in/Rb6xqe"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1.png"/>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5240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2300206" y="356660"/>
            <a:ext cx="7443817" cy="816133"/>
          </a:xfrm>
          <a:prstGeom prst="rect">
            <a:avLst/>
          </a:prstGeom>
        </p:spPr>
        <p:txBody>
          <a:bodyPr spcFirstLastPara="1" vert="horz" wrap="square" lIns="0" tIns="0" rIns="0" bIns="0" rtlCol="0" anchor="ctr" anchorCtr="0">
            <a:noAutofit/>
          </a:bodyPr>
          <a:lstStyle/>
          <a:p>
            <a:pPr algn="l">
              <a:buSzPts val="1100"/>
            </a:pPr>
            <a:r>
              <a:rPr lang="en" sz="4267" dirty="0">
                <a:latin typeface="Times New Roman" panose="02020603050405020304" pitchFamily="18" charset="0"/>
                <a:cs typeface="Times New Roman" panose="02020603050405020304" pitchFamily="18" charset="0"/>
              </a:rPr>
              <a:t>Python Learning Plan</a:t>
            </a:r>
            <a:endParaRPr sz="4267" dirty="0">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1213615" y="1406443"/>
            <a:ext cx="1975052" cy="3553692"/>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Python</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467" dirty="0">
                    <a:solidFill>
                      <a:schemeClr val="dk1"/>
                    </a:solidFill>
                    <a:latin typeface="Roboto"/>
                    <a:ea typeface="Roboto"/>
                    <a:cs typeface="Roboto"/>
                    <a:sym typeface="Roboto"/>
                  </a:rPr>
                  <a:t>Introduction To Python and Python Data Structures</a:t>
                </a:r>
                <a:endParaRPr sz="1467"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01</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3188658" y="1406441"/>
            <a:ext cx="2050617" cy="332688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3200" dirty="0">
                    <a:sym typeface="Fira Sans Extra Condensed SemiBold"/>
                  </a:rPr>
                  <a:t>Library</a:t>
                </a:r>
                <a:endParaRPr sz="3200"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467" dirty="0">
                    <a:latin typeface="Roboto"/>
                    <a:ea typeface="Roboto"/>
                    <a:cs typeface="Roboto"/>
                    <a:sym typeface="Roboto"/>
                  </a:rPr>
                  <a:t>Pandas</a:t>
                </a:r>
              </a:p>
              <a:p>
                <a:r>
                  <a:rPr lang="en" sz="1467" dirty="0">
                    <a:latin typeface="Roboto"/>
                    <a:ea typeface="Roboto"/>
                    <a:cs typeface="Roboto"/>
                    <a:sym typeface="Roboto"/>
                  </a:rPr>
                  <a:t>Numpy</a:t>
                </a:r>
              </a:p>
              <a:p>
                <a:r>
                  <a:rPr lang="en" sz="1467" dirty="0">
                    <a:latin typeface="Roboto"/>
                    <a:ea typeface="Roboto"/>
                    <a:cs typeface="Roboto"/>
                    <a:sym typeface="Roboto"/>
                  </a:rPr>
                  <a:t>MatplotLib</a:t>
                </a:r>
              </a:p>
              <a:p>
                <a:r>
                  <a:rPr lang="en" sz="1467" dirty="0">
                    <a:latin typeface="Roboto"/>
                    <a:ea typeface="Roboto"/>
                    <a:cs typeface="Roboto"/>
                    <a:sym typeface="Roboto"/>
                  </a:rPr>
                  <a:t>Cborn, SKLearn Lib</a:t>
                </a:r>
              </a:p>
              <a:p>
                <a:r>
                  <a:rPr lang="en" sz="1467" dirty="0">
                    <a:latin typeface="Roboto"/>
                    <a:ea typeface="Roboto"/>
                    <a:cs typeface="Roboto"/>
                    <a:sym typeface="Roboto"/>
                  </a:rPr>
                  <a:t>Collab</a:t>
                </a:r>
                <a:endParaRPr sz="1467"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933" dirty="0">
                  <a:sym typeface="Fira Sans Extra Condensed SemiBold"/>
                </a:rPr>
                <a:t>02</a:t>
              </a:r>
              <a:endParaRPr sz="2933" dirty="0">
                <a:sym typeface="Fira Sans Extra Condensed SemiBold"/>
              </a:endParaRPr>
            </a:p>
          </p:txBody>
        </p:sp>
      </p:grpSp>
      <p:grpSp>
        <p:nvGrpSpPr>
          <p:cNvPr id="281" name="Google Shape;281;p29"/>
          <p:cNvGrpSpPr/>
          <p:nvPr/>
        </p:nvGrpSpPr>
        <p:grpSpPr>
          <a:xfrm>
            <a:off x="5183992" y="1406442"/>
            <a:ext cx="1807853" cy="342515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sz="2133" dirty="0">
                    <a:latin typeface="Fira Sans Extra Condensed SemiBold"/>
                    <a:ea typeface="Fira Sans Extra Condensed SemiBold"/>
                    <a:cs typeface="Fira Sans Extra Condensed SemiBold"/>
                    <a:sym typeface="Fira Sans Extra Condensed SemiBold"/>
                  </a:rPr>
                  <a:t>Analytics</a:t>
                </a:r>
                <a:endParaRPr sz="2133"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sz="2133" dirty="0">
                    <a:sym typeface="Roboto"/>
                  </a:rPr>
                  <a:t>Distribution</a:t>
                </a:r>
              </a:p>
              <a:p>
                <a:r>
                  <a:rPr lang="en-US" sz="2133" dirty="0">
                    <a:sym typeface="Roboto"/>
                  </a:rPr>
                  <a:t>Visualization</a:t>
                </a:r>
              </a:p>
              <a:p>
                <a:r>
                  <a:rPr lang="en-US" sz="2133" dirty="0">
                    <a:sym typeface="Roboto"/>
                  </a:rPr>
                  <a:t>Aggregation</a:t>
                </a:r>
              </a:p>
              <a:p>
                <a:r>
                  <a:rPr lang="en-US" sz="2133" dirty="0">
                    <a:sym typeface="Roboto"/>
                  </a:rPr>
                  <a:t>Statistics</a:t>
                </a:r>
                <a:endParaRPr sz="2133"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933" dirty="0">
                  <a:latin typeface="Fira Sans Extra Condensed SemiBold"/>
                  <a:ea typeface="Fira Sans Extra Condensed SemiBold"/>
                  <a:cs typeface="Fira Sans Extra Condensed SemiBold"/>
                  <a:sym typeface="Fira Sans Extra Condensed SemiBold"/>
                </a:rPr>
                <a:t>03</a:t>
              </a:r>
              <a:endParaRPr sz="2933"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6943806" y="1406441"/>
            <a:ext cx="1752583" cy="332688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US" sz="3200" dirty="0">
                    <a:sym typeface="Fira Sans Extra Condensed SemiBold"/>
                  </a:rPr>
                  <a:t>Analytics</a:t>
                </a:r>
                <a:endParaRPr sz="3200"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sz="2133" dirty="0">
                    <a:sym typeface="Roboto"/>
                  </a:rPr>
                  <a:t>Distribution Function</a:t>
                </a:r>
                <a:endParaRPr sz="2133"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04</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8548929" y="1399989"/>
            <a:ext cx="2177257" cy="332688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467" dirty="0">
                    <a:solidFill>
                      <a:schemeClr val="dk1"/>
                    </a:solidFill>
                    <a:latin typeface="Roboto"/>
                    <a:ea typeface="Roboto"/>
                    <a:cs typeface="Roboto"/>
                    <a:sym typeface="Roboto"/>
                  </a:rPr>
                  <a:t>Project Building</a:t>
                </a: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05</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3999" y="2159662"/>
            <a:ext cx="1467205" cy="910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785" y="2205755"/>
            <a:ext cx="1976401" cy="1099148"/>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53876" y="2205756"/>
            <a:ext cx="1429232" cy="8642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5782" y="2154187"/>
            <a:ext cx="1249095" cy="8839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7201209" y="2225651"/>
            <a:ext cx="1237760" cy="94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451061"/>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1967541" y="1220755"/>
            <a:ext cx="5577200" cy="604400"/>
          </a:xfrm>
        </p:spPr>
        <p:txBody>
          <a:bodyPr/>
          <a:lstStyle/>
          <a:p>
            <a:r>
              <a:rPr lang="en-US" dirty="0" smtClean="0"/>
              <a:t>Follow us on:</a:t>
            </a:r>
            <a:endParaRPr lang="en-IN" dirty="0"/>
          </a:p>
        </p:txBody>
      </p:sp>
      <p:sp>
        <p:nvSpPr>
          <p:cNvPr id="3" name="Subtitle 2"/>
          <p:cNvSpPr>
            <a:spLocks noGrp="1"/>
          </p:cNvSpPr>
          <p:nvPr>
            <p:ph type="subTitle" idx="1"/>
          </p:nvPr>
        </p:nvSpPr>
        <p:spPr>
          <a:xfrm flipH="1">
            <a:off x="1679509" y="2468893"/>
            <a:ext cx="9872728" cy="2400267"/>
          </a:xfrm>
        </p:spPr>
        <p:txBody>
          <a:bodyPr/>
          <a:lstStyle/>
          <a:p>
            <a:r>
              <a:rPr lang="fi-FI" dirty="0" smtClean="0"/>
              <a:t>Instagram--https</a:t>
            </a:r>
            <a:r>
              <a:rPr lang="fi-FI" dirty="0"/>
              <a:t>://</a:t>
            </a:r>
            <a:r>
              <a:rPr lang="fi-FI" dirty="0" smtClean="0"/>
              <a:t>instagram.com/pantechelearning?igshid=1fohp030onteu  </a:t>
            </a:r>
          </a:p>
          <a:p>
            <a:endParaRPr lang="fi-FI" dirty="0"/>
          </a:p>
          <a:p>
            <a:r>
              <a:rPr lang="fi-FI" dirty="0" smtClean="0"/>
              <a:t>Telegram--https</a:t>
            </a:r>
            <a:r>
              <a:rPr lang="fi-FI" dirty="0"/>
              <a:t>://</a:t>
            </a:r>
            <a:r>
              <a:rPr lang="fi-FI" dirty="0" smtClean="0"/>
              <a:t>t.me/pantechelearning</a:t>
            </a:r>
          </a:p>
          <a:p>
            <a:endParaRPr lang="fi-FI" dirty="0"/>
          </a:p>
          <a:p>
            <a:r>
              <a:rPr lang="en-IN" dirty="0" smtClean="0"/>
              <a:t>YouTube--https</a:t>
            </a:r>
            <a:r>
              <a:rPr lang="en-IN" dirty="0"/>
              <a:t>://youtube.com/c/PantecheLearning. </a:t>
            </a:r>
            <a:endParaRPr lang="en-IN" dirty="0" smtClean="0"/>
          </a:p>
          <a:p>
            <a:endParaRPr lang="en-US" dirty="0"/>
          </a:p>
          <a:p>
            <a:r>
              <a:rPr lang="en-US" dirty="0"/>
              <a:t>Podcasts--https://www.instagram.com/tv/COPQIigJZFi/?igshid=4gjhz4dlls1p</a:t>
            </a:r>
            <a:endParaRPr lang="en-IN" dirty="0" smtClean="0"/>
          </a:p>
          <a:p>
            <a:endParaRPr lang="en-IN" dirty="0"/>
          </a:p>
        </p:txBody>
      </p:sp>
    </p:spTree>
    <p:extLst>
      <p:ext uri="{BB962C8B-B14F-4D97-AF65-F5344CB8AC3E}">
        <p14:creationId xmlns:p14="http://schemas.microsoft.com/office/powerpoint/2010/main" val="110739155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874"/>
        <p:cNvGrpSpPr/>
        <p:nvPr/>
      </p:nvGrpSpPr>
      <p:grpSpPr>
        <a:xfrm>
          <a:off x="0" y="0"/>
          <a:ext cx="0" cy="0"/>
          <a:chOff x="0" y="0"/>
          <a:chExt cx="0" cy="0"/>
        </a:xfrm>
      </p:grpSpPr>
      <p:grpSp>
        <p:nvGrpSpPr>
          <p:cNvPr id="2" name="Google Shape;2875;p44"/>
          <p:cNvGrpSpPr/>
          <p:nvPr/>
        </p:nvGrpSpPr>
        <p:grpSpPr>
          <a:xfrm>
            <a:off x="866584" y="1032074"/>
            <a:ext cx="6768345" cy="2024497"/>
            <a:chOff x="635850" y="549425"/>
            <a:chExt cx="3899643" cy="1518373"/>
          </a:xfrm>
        </p:grpSpPr>
        <p:sp>
          <p:nvSpPr>
            <p:cNvPr id="2876" name="Google Shape;2876;p44"/>
            <p:cNvSpPr/>
            <p:nvPr/>
          </p:nvSpPr>
          <p:spPr>
            <a:xfrm>
              <a:off x="635850" y="677325"/>
              <a:ext cx="3742062" cy="1390473"/>
            </a:xfrm>
            <a:custGeom>
              <a:avLst/>
              <a:gdLst/>
              <a:ahLst/>
              <a:cxnLst/>
              <a:rect l="l" t="t" r="r" b="b"/>
              <a:pathLst>
                <a:path w="69455" h="46508" extrusionOk="0">
                  <a:moveTo>
                    <a:pt x="0" y="1"/>
                  </a:moveTo>
                  <a:lnTo>
                    <a:pt x="0" y="46508"/>
                  </a:lnTo>
                  <a:lnTo>
                    <a:pt x="69455" y="46508"/>
                  </a:lnTo>
                  <a:lnTo>
                    <a:pt x="69455" y="42224"/>
                  </a:lnTo>
                  <a:lnTo>
                    <a:pt x="4628" y="1"/>
                  </a:lnTo>
                  <a:close/>
                </a:path>
              </a:pathLst>
            </a:custGeom>
            <a:solidFill>
              <a:srgbClr val="A4C1FF">
                <a:alpha val="38550"/>
              </a:srgbClr>
            </a:solidFill>
            <a:ln>
              <a:noFill/>
            </a:ln>
          </p:spPr>
          <p:txBody>
            <a:bodyPr spcFirstLastPara="1" wrap="square" lIns="121900" tIns="121900" rIns="121900" bIns="121900" anchor="ctr" anchorCtr="0">
              <a:noAutofit/>
            </a:bodyPr>
            <a:lstStyle/>
            <a:p>
              <a:endParaRPr sz="2400" dirty="0"/>
            </a:p>
          </p:txBody>
        </p:sp>
        <p:sp>
          <p:nvSpPr>
            <p:cNvPr id="2877" name="Google Shape;2877;p44"/>
            <p:cNvSpPr/>
            <p:nvPr/>
          </p:nvSpPr>
          <p:spPr>
            <a:xfrm>
              <a:off x="722475" y="549425"/>
              <a:ext cx="3800400" cy="13905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878" name="Google Shape;2878;p44"/>
            <p:cNvSpPr/>
            <p:nvPr/>
          </p:nvSpPr>
          <p:spPr>
            <a:xfrm>
              <a:off x="916799" y="636990"/>
              <a:ext cx="91200" cy="87000"/>
            </a:xfrm>
            <a:prstGeom prst="ellipse">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2879" name="Google Shape;2879;p44"/>
            <p:cNvSpPr/>
            <p:nvPr/>
          </p:nvSpPr>
          <p:spPr>
            <a:xfrm>
              <a:off x="1047324" y="636990"/>
              <a:ext cx="91200" cy="87000"/>
            </a:xfrm>
            <a:prstGeom prst="ellipse">
              <a:avLst/>
            </a:prstGeom>
            <a:solidFill>
              <a:schemeClr val="accent1"/>
            </a:solidFill>
            <a:ln>
              <a:noFill/>
            </a:ln>
          </p:spPr>
          <p:txBody>
            <a:bodyPr spcFirstLastPara="1" wrap="square" lIns="121900" tIns="121900" rIns="121900" bIns="121900" anchor="ctr" anchorCtr="0">
              <a:noAutofit/>
            </a:bodyPr>
            <a:lstStyle/>
            <a:p>
              <a:endParaRPr sz="2400" dirty="0"/>
            </a:p>
          </p:txBody>
        </p:sp>
        <p:cxnSp>
          <p:nvCxnSpPr>
            <p:cNvPr id="2880" name="Google Shape;2880;p44"/>
            <p:cNvCxnSpPr/>
            <p:nvPr/>
          </p:nvCxnSpPr>
          <p:spPr>
            <a:xfrm>
              <a:off x="722493" y="808936"/>
              <a:ext cx="3813000" cy="0"/>
            </a:xfrm>
            <a:prstGeom prst="straightConnector1">
              <a:avLst/>
            </a:prstGeom>
            <a:noFill/>
            <a:ln w="9525" cap="flat" cmpd="sng">
              <a:solidFill>
                <a:schemeClr val="accent1"/>
              </a:solidFill>
              <a:prstDash val="solid"/>
              <a:round/>
              <a:headEnd type="none" w="med" len="med"/>
              <a:tailEnd type="none" w="med" len="med"/>
            </a:ln>
          </p:spPr>
        </p:cxnSp>
        <p:sp>
          <p:nvSpPr>
            <p:cNvPr id="2881" name="Google Shape;2881;p44"/>
            <p:cNvSpPr/>
            <p:nvPr/>
          </p:nvSpPr>
          <p:spPr>
            <a:xfrm>
              <a:off x="1177844" y="636990"/>
              <a:ext cx="91200" cy="87000"/>
            </a:xfrm>
            <a:prstGeom prst="ellipse">
              <a:avLst/>
            </a:prstGeom>
            <a:solidFill>
              <a:schemeClr val="accent1"/>
            </a:solidFill>
            <a:ln>
              <a:noFill/>
            </a:ln>
          </p:spPr>
          <p:txBody>
            <a:bodyPr spcFirstLastPara="1" wrap="square" lIns="121900" tIns="121900" rIns="121900" bIns="121900" anchor="ctr" anchorCtr="0">
              <a:noAutofit/>
            </a:bodyPr>
            <a:lstStyle/>
            <a:p>
              <a:endParaRPr sz="2400" dirty="0"/>
            </a:p>
          </p:txBody>
        </p:sp>
      </p:grpSp>
      <p:sp>
        <p:nvSpPr>
          <p:cNvPr id="2883" name="Google Shape;2883;p44"/>
          <p:cNvSpPr txBox="1">
            <a:spLocks noGrp="1"/>
          </p:cNvSpPr>
          <p:nvPr>
            <p:ph type="title"/>
          </p:nvPr>
        </p:nvSpPr>
        <p:spPr>
          <a:xfrm>
            <a:off x="846300" y="1082365"/>
            <a:ext cx="7442280" cy="1798763"/>
          </a:xfrm>
          <a:prstGeom prst="rect">
            <a:avLst/>
          </a:prstGeom>
        </p:spPr>
        <p:txBody>
          <a:bodyPr spcFirstLastPara="1" wrap="square" lIns="121897" tIns="121897" rIns="121897" bIns="121897" anchor="ctr" anchorCtr="0">
            <a:noAutofit/>
          </a:bodyPr>
          <a:lstStyle/>
          <a:p>
            <a:r>
              <a:rPr lang="en" dirty="0" smtClean="0">
                <a:solidFill>
                  <a:schemeClr val="tx1"/>
                </a:solidFill>
              </a:rPr>
              <a:t>THANK</a:t>
            </a:r>
            <a:r>
              <a:rPr lang="en" dirty="0" smtClean="0"/>
              <a:t>S</a:t>
            </a:r>
            <a:br>
              <a:rPr lang="en" dirty="0" smtClean="0"/>
            </a:br>
            <a:endParaRPr sz="3200" dirty="0"/>
          </a:p>
        </p:txBody>
      </p:sp>
      <p:grpSp>
        <p:nvGrpSpPr>
          <p:cNvPr id="3" name="Google Shape;2898;p44"/>
          <p:cNvGrpSpPr/>
          <p:nvPr/>
        </p:nvGrpSpPr>
        <p:grpSpPr>
          <a:xfrm>
            <a:off x="7309605" y="1100902"/>
            <a:ext cx="5423496" cy="5154489"/>
            <a:chOff x="5199975" y="1097500"/>
            <a:chExt cx="3781724" cy="3594150"/>
          </a:xfrm>
        </p:grpSpPr>
        <p:sp>
          <p:nvSpPr>
            <p:cNvPr id="2899" name="Google Shape;2899;p44"/>
            <p:cNvSpPr/>
            <p:nvPr/>
          </p:nvSpPr>
          <p:spPr>
            <a:xfrm>
              <a:off x="5533009" y="1699984"/>
              <a:ext cx="213409" cy="457502"/>
            </a:xfrm>
            <a:custGeom>
              <a:avLst/>
              <a:gdLst/>
              <a:ahLst/>
              <a:cxnLst/>
              <a:rect l="l" t="t" r="r" b="b"/>
              <a:pathLst>
                <a:path w="6197" h="13285" extrusionOk="0">
                  <a:moveTo>
                    <a:pt x="1" y="0"/>
                  </a:moveTo>
                  <a:lnTo>
                    <a:pt x="1" y="13284"/>
                  </a:lnTo>
                  <a:lnTo>
                    <a:pt x="6197" y="13284"/>
                  </a:lnTo>
                  <a:lnTo>
                    <a:pt x="6197" y="0"/>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00" name="Google Shape;2900;p44"/>
            <p:cNvSpPr/>
            <p:nvPr/>
          </p:nvSpPr>
          <p:spPr>
            <a:xfrm>
              <a:off x="5755433" y="2189324"/>
              <a:ext cx="262620" cy="442143"/>
            </a:xfrm>
            <a:custGeom>
              <a:avLst/>
              <a:gdLst/>
              <a:ahLst/>
              <a:cxnLst/>
              <a:rect l="l" t="t" r="r" b="b"/>
              <a:pathLst>
                <a:path w="7626" h="12839" extrusionOk="0">
                  <a:moveTo>
                    <a:pt x="1" y="0"/>
                  </a:moveTo>
                  <a:lnTo>
                    <a:pt x="1" y="12839"/>
                  </a:lnTo>
                  <a:lnTo>
                    <a:pt x="7626" y="12839"/>
                  </a:lnTo>
                  <a:lnTo>
                    <a:pt x="7626" y="0"/>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01" name="Google Shape;2901;p44"/>
            <p:cNvSpPr/>
            <p:nvPr/>
          </p:nvSpPr>
          <p:spPr>
            <a:xfrm>
              <a:off x="6049898" y="1277175"/>
              <a:ext cx="489013" cy="414972"/>
            </a:xfrm>
            <a:custGeom>
              <a:avLst/>
              <a:gdLst/>
              <a:ahLst/>
              <a:cxnLst/>
              <a:rect l="l" t="t" r="r" b="b"/>
              <a:pathLst>
                <a:path w="14200" h="12050" extrusionOk="0">
                  <a:moveTo>
                    <a:pt x="1" y="0"/>
                  </a:moveTo>
                  <a:lnTo>
                    <a:pt x="1" y="12050"/>
                  </a:lnTo>
                  <a:lnTo>
                    <a:pt x="7237" y="12050"/>
                  </a:lnTo>
                  <a:lnTo>
                    <a:pt x="7237" y="263"/>
                  </a:lnTo>
                  <a:lnTo>
                    <a:pt x="7500" y="263"/>
                  </a:lnTo>
                  <a:lnTo>
                    <a:pt x="7500" y="12050"/>
                  </a:lnTo>
                  <a:lnTo>
                    <a:pt x="14199" y="12050"/>
                  </a:lnTo>
                  <a:lnTo>
                    <a:pt x="14199" y="0"/>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02" name="Google Shape;2902;p44"/>
            <p:cNvSpPr/>
            <p:nvPr/>
          </p:nvSpPr>
          <p:spPr>
            <a:xfrm>
              <a:off x="5533009" y="2189324"/>
              <a:ext cx="213409" cy="442143"/>
            </a:xfrm>
            <a:custGeom>
              <a:avLst/>
              <a:gdLst/>
              <a:ahLst/>
              <a:cxnLst/>
              <a:rect l="l" t="t" r="r" b="b"/>
              <a:pathLst>
                <a:path w="6197" h="12839" extrusionOk="0">
                  <a:moveTo>
                    <a:pt x="1" y="0"/>
                  </a:moveTo>
                  <a:lnTo>
                    <a:pt x="1" y="12839"/>
                  </a:lnTo>
                  <a:lnTo>
                    <a:pt x="6197" y="12839"/>
                  </a:lnTo>
                  <a:lnTo>
                    <a:pt x="6197" y="0"/>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03" name="Google Shape;2903;p44"/>
            <p:cNvSpPr/>
            <p:nvPr/>
          </p:nvSpPr>
          <p:spPr>
            <a:xfrm>
              <a:off x="6308170" y="2189324"/>
              <a:ext cx="230731" cy="442143"/>
            </a:xfrm>
            <a:custGeom>
              <a:avLst/>
              <a:gdLst/>
              <a:ahLst/>
              <a:cxnLst/>
              <a:rect l="l" t="t" r="r" b="b"/>
              <a:pathLst>
                <a:path w="6700" h="12839" extrusionOk="0">
                  <a:moveTo>
                    <a:pt x="0" y="0"/>
                  </a:moveTo>
                  <a:lnTo>
                    <a:pt x="0" y="12839"/>
                  </a:lnTo>
                  <a:lnTo>
                    <a:pt x="6699" y="12839"/>
                  </a:lnTo>
                  <a:lnTo>
                    <a:pt x="6699" y="0"/>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04" name="Google Shape;2904;p44"/>
            <p:cNvSpPr/>
            <p:nvPr/>
          </p:nvSpPr>
          <p:spPr>
            <a:xfrm>
              <a:off x="5755433" y="1699984"/>
              <a:ext cx="262620" cy="457502"/>
            </a:xfrm>
            <a:custGeom>
              <a:avLst/>
              <a:gdLst/>
              <a:ahLst/>
              <a:cxnLst/>
              <a:rect l="l" t="t" r="r" b="b"/>
              <a:pathLst>
                <a:path w="7626" h="13285" extrusionOk="0">
                  <a:moveTo>
                    <a:pt x="1" y="0"/>
                  </a:moveTo>
                  <a:lnTo>
                    <a:pt x="1" y="13284"/>
                  </a:lnTo>
                  <a:lnTo>
                    <a:pt x="7626" y="13284"/>
                  </a:lnTo>
                  <a:lnTo>
                    <a:pt x="7626" y="0"/>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05" name="Google Shape;2905;p44"/>
            <p:cNvSpPr/>
            <p:nvPr/>
          </p:nvSpPr>
          <p:spPr>
            <a:xfrm>
              <a:off x="6308170" y="1699984"/>
              <a:ext cx="230731" cy="457502"/>
            </a:xfrm>
            <a:custGeom>
              <a:avLst/>
              <a:gdLst/>
              <a:ahLst/>
              <a:cxnLst/>
              <a:rect l="l" t="t" r="r" b="b"/>
              <a:pathLst>
                <a:path w="6700" h="13285" extrusionOk="0">
                  <a:moveTo>
                    <a:pt x="0" y="0"/>
                  </a:moveTo>
                  <a:lnTo>
                    <a:pt x="0" y="13284"/>
                  </a:lnTo>
                  <a:lnTo>
                    <a:pt x="6699" y="13284"/>
                  </a:lnTo>
                  <a:lnTo>
                    <a:pt x="6699" y="0"/>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06" name="Google Shape;2906;p44"/>
            <p:cNvSpPr/>
            <p:nvPr/>
          </p:nvSpPr>
          <p:spPr>
            <a:xfrm>
              <a:off x="5533009" y="2639304"/>
              <a:ext cx="213409" cy="398063"/>
            </a:xfrm>
            <a:custGeom>
              <a:avLst/>
              <a:gdLst/>
              <a:ahLst/>
              <a:cxnLst/>
              <a:rect l="l" t="t" r="r" b="b"/>
              <a:pathLst>
                <a:path w="6197" h="11559" extrusionOk="0">
                  <a:moveTo>
                    <a:pt x="1" y="0"/>
                  </a:moveTo>
                  <a:lnTo>
                    <a:pt x="1" y="11558"/>
                  </a:lnTo>
                  <a:lnTo>
                    <a:pt x="6197" y="11558"/>
                  </a:lnTo>
                  <a:lnTo>
                    <a:pt x="6197" y="0"/>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07" name="Google Shape;2907;p44"/>
            <p:cNvSpPr/>
            <p:nvPr/>
          </p:nvSpPr>
          <p:spPr>
            <a:xfrm>
              <a:off x="5533009" y="1277175"/>
              <a:ext cx="485052" cy="414972"/>
            </a:xfrm>
            <a:custGeom>
              <a:avLst/>
              <a:gdLst/>
              <a:ahLst/>
              <a:cxnLst/>
              <a:rect l="l" t="t" r="r" b="b"/>
              <a:pathLst>
                <a:path w="14085" h="12050" extrusionOk="0">
                  <a:moveTo>
                    <a:pt x="1" y="0"/>
                  </a:moveTo>
                  <a:lnTo>
                    <a:pt x="1" y="12050"/>
                  </a:lnTo>
                  <a:lnTo>
                    <a:pt x="6197" y="12050"/>
                  </a:lnTo>
                  <a:lnTo>
                    <a:pt x="6197" y="263"/>
                  </a:lnTo>
                  <a:lnTo>
                    <a:pt x="6460" y="263"/>
                  </a:lnTo>
                  <a:lnTo>
                    <a:pt x="6460" y="12050"/>
                  </a:lnTo>
                  <a:lnTo>
                    <a:pt x="14085" y="12050"/>
                  </a:lnTo>
                  <a:lnTo>
                    <a:pt x="14085" y="0"/>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08" name="Google Shape;2908;p44"/>
            <p:cNvSpPr/>
            <p:nvPr/>
          </p:nvSpPr>
          <p:spPr>
            <a:xfrm>
              <a:off x="5755433" y="2639304"/>
              <a:ext cx="262620" cy="398063"/>
            </a:xfrm>
            <a:custGeom>
              <a:avLst/>
              <a:gdLst/>
              <a:ahLst/>
              <a:cxnLst/>
              <a:rect l="l" t="t" r="r" b="b"/>
              <a:pathLst>
                <a:path w="7626" h="11559" extrusionOk="0">
                  <a:moveTo>
                    <a:pt x="1" y="0"/>
                  </a:moveTo>
                  <a:lnTo>
                    <a:pt x="1" y="11558"/>
                  </a:lnTo>
                  <a:lnTo>
                    <a:pt x="7626" y="11558"/>
                  </a:lnTo>
                  <a:lnTo>
                    <a:pt x="7626" y="0"/>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09" name="Google Shape;2909;p44"/>
            <p:cNvSpPr/>
            <p:nvPr/>
          </p:nvSpPr>
          <p:spPr>
            <a:xfrm>
              <a:off x="6308170" y="2639304"/>
              <a:ext cx="230731" cy="398063"/>
            </a:xfrm>
            <a:custGeom>
              <a:avLst/>
              <a:gdLst/>
              <a:ahLst/>
              <a:cxnLst/>
              <a:rect l="l" t="t" r="r" b="b"/>
              <a:pathLst>
                <a:path w="6700" h="11559" extrusionOk="0">
                  <a:moveTo>
                    <a:pt x="0" y="0"/>
                  </a:moveTo>
                  <a:lnTo>
                    <a:pt x="0" y="11558"/>
                  </a:lnTo>
                  <a:lnTo>
                    <a:pt x="6699" y="11558"/>
                  </a:lnTo>
                  <a:lnTo>
                    <a:pt x="6699" y="0"/>
                  </a:lnTo>
                  <a:close/>
                </a:path>
              </a:pathLst>
            </a:custGeom>
            <a:solidFill>
              <a:srgbClr val="F0F0F0"/>
            </a:solidFill>
            <a:ln>
              <a:noFill/>
            </a:ln>
          </p:spPr>
          <p:txBody>
            <a:bodyPr spcFirstLastPara="1" wrap="square" lIns="121900" tIns="121900" rIns="121900" bIns="121900" anchor="ctr" anchorCtr="0">
              <a:noAutofit/>
            </a:bodyPr>
            <a:lstStyle/>
            <a:p>
              <a:endParaRPr sz="2400" dirty="0"/>
            </a:p>
          </p:txBody>
        </p:sp>
        <p:sp>
          <p:nvSpPr>
            <p:cNvPr id="2910" name="Google Shape;2910;p44"/>
            <p:cNvSpPr/>
            <p:nvPr/>
          </p:nvSpPr>
          <p:spPr>
            <a:xfrm>
              <a:off x="6049898" y="1699984"/>
              <a:ext cx="249259" cy="457502"/>
            </a:xfrm>
            <a:custGeom>
              <a:avLst/>
              <a:gdLst/>
              <a:ahLst/>
              <a:cxnLst/>
              <a:rect l="l" t="t" r="r" b="b"/>
              <a:pathLst>
                <a:path w="7238" h="13285" extrusionOk="0">
                  <a:moveTo>
                    <a:pt x="1" y="0"/>
                  </a:moveTo>
                  <a:lnTo>
                    <a:pt x="1" y="13284"/>
                  </a:lnTo>
                  <a:lnTo>
                    <a:pt x="7237" y="13284"/>
                  </a:lnTo>
                  <a:lnTo>
                    <a:pt x="7237" y="0"/>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11" name="Google Shape;2911;p44"/>
            <p:cNvSpPr/>
            <p:nvPr/>
          </p:nvSpPr>
          <p:spPr>
            <a:xfrm>
              <a:off x="6049898" y="2639304"/>
              <a:ext cx="249259" cy="398063"/>
            </a:xfrm>
            <a:custGeom>
              <a:avLst/>
              <a:gdLst/>
              <a:ahLst/>
              <a:cxnLst/>
              <a:rect l="l" t="t" r="r" b="b"/>
              <a:pathLst>
                <a:path w="7238" h="11559" extrusionOk="0">
                  <a:moveTo>
                    <a:pt x="1" y="0"/>
                  </a:moveTo>
                  <a:lnTo>
                    <a:pt x="1" y="11558"/>
                  </a:lnTo>
                  <a:lnTo>
                    <a:pt x="7237" y="11558"/>
                  </a:lnTo>
                  <a:lnTo>
                    <a:pt x="7237" y="0"/>
                  </a:lnTo>
                  <a:close/>
                </a:path>
              </a:pathLst>
            </a:custGeom>
            <a:solidFill>
              <a:srgbClr val="F0F0F0"/>
            </a:solidFill>
            <a:ln>
              <a:noFill/>
            </a:ln>
          </p:spPr>
          <p:txBody>
            <a:bodyPr spcFirstLastPara="1" wrap="square" lIns="121900" tIns="121900" rIns="121900" bIns="121900" anchor="ctr" anchorCtr="0">
              <a:noAutofit/>
            </a:bodyPr>
            <a:lstStyle/>
            <a:p>
              <a:endParaRPr sz="2400" dirty="0"/>
            </a:p>
          </p:txBody>
        </p:sp>
        <p:sp>
          <p:nvSpPr>
            <p:cNvPr id="2912" name="Google Shape;2912;p44"/>
            <p:cNvSpPr/>
            <p:nvPr/>
          </p:nvSpPr>
          <p:spPr>
            <a:xfrm>
              <a:off x="6049898" y="2189324"/>
              <a:ext cx="249259" cy="442143"/>
            </a:xfrm>
            <a:custGeom>
              <a:avLst/>
              <a:gdLst/>
              <a:ahLst/>
              <a:cxnLst/>
              <a:rect l="l" t="t" r="r" b="b"/>
              <a:pathLst>
                <a:path w="7238" h="12839" extrusionOk="0">
                  <a:moveTo>
                    <a:pt x="1" y="0"/>
                  </a:moveTo>
                  <a:lnTo>
                    <a:pt x="1" y="12839"/>
                  </a:lnTo>
                  <a:lnTo>
                    <a:pt x="7237" y="12839"/>
                  </a:lnTo>
                  <a:lnTo>
                    <a:pt x="7237" y="0"/>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13" name="Google Shape;2913;p44"/>
            <p:cNvSpPr/>
            <p:nvPr/>
          </p:nvSpPr>
          <p:spPr>
            <a:xfrm>
              <a:off x="7956499" y="1681079"/>
              <a:ext cx="213409" cy="457502"/>
            </a:xfrm>
            <a:custGeom>
              <a:avLst/>
              <a:gdLst/>
              <a:ahLst/>
              <a:cxnLst/>
              <a:rect l="l" t="t" r="r" b="b"/>
              <a:pathLst>
                <a:path w="6197" h="13285" extrusionOk="0">
                  <a:moveTo>
                    <a:pt x="0" y="1"/>
                  </a:moveTo>
                  <a:lnTo>
                    <a:pt x="0" y="13285"/>
                  </a:lnTo>
                  <a:lnTo>
                    <a:pt x="6197" y="13285"/>
                  </a:lnTo>
                  <a:lnTo>
                    <a:pt x="6197" y="1"/>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14" name="Google Shape;2914;p44"/>
            <p:cNvSpPr/>
            <p:nvPr/>
          </p:nvSpPr>
          <p:spPr>
            <a:xfrm>
              <a:off x="8178923" y="2170419"/>
              <a:ext cx="262620" cy="442143"/>
            </a:xfrm>
            <a:custGeom>
              <a:avLst/>
              <a:gdLst/>
              <a:ahLst/>
              <a:cxnLst/>
              <a:rect l="l" t="t" r="r" b="b"/>
              <a:pathLst>
                <a:path w="7626" h="12839" extrusionOk="0">
                  <a:moveTo>
                    <a:pt x="1" y="1"/>
                  </a:moveTo>
                  <a:lnTo>
                    <a:pt x="1" y="12839"/>
                  </a:lnTo>
                  <a:lnTo>
                    <a:pt x="7626" y="12839"/>
                  </a:lnTo>
                  <a:lnTo>
                    <a:pt x="7626" y="1"/>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15" name="Google Shape;2915;p44"/>
            <p:cNvSpPr/>
            <p:nvPr/>
          </p:nvSpPr>
          <p:spPr>
            <a:xfrm>
              <a:off x="8473388" y="1258269"/>
              <a:ext cx="489013" cy="414972"/>
            </a:xfrm>
            <a:custGeom>
              <a:avLst/>
              <a:gdLst/>
              <a:ahLst/>
              <a:cxnLst/>
              <a:rect l="l" t="t" r="r" b="b"/>
              <a:pathLst>
                <a:path w="14200" h="12050" extrusionOk="0">
                  <a:moveTo>
                    <a:pt x="1" y="1"/>
                  </a:moveTo>
                  <a:lnTo>
                    <a:pt x="1" y="12050"/>
                  </a:lnTo>
                  <a:lnTo>
                    <a:pt x="7237" y="12050"/>
                  </a:lnTo>
                  <a:lnTo>
                    <a:pt x="7237" y="263"/>
                  </a:lnTo>
                  <a:lnTo>
                    <a:pt x="7500" y="263"/>
                  </a:lnTo>
                  <a:lnTo>
                    <a:pt x="7500" y="12050"/>
                  </a:lnTo>
                  <a:lnTo>
                    <a:pt x="14199" y="12050"/>
                  </a:lnTo>
                  <a:lnTo>
                    <a:pt x="14199" y="1"/>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16" name="Google Shape;2916;p44"/>
            <p:cNvSpPr/>
            <p:nvPr/>
          </p:nvSpPr>
          <p:spPr>
            <a:xfrm>
              <a:off x="7956086" y="2170419"/>
              <a:ext cx="213822" cy="442143"/>
            </a:xfrm>
            <a:custGeom>
              <a:avLst/>
              <a:gdLst/>
              <a:ahLst/>
              <a:cxnLst/>
              <a:rect l="l" t="t" r="r" b="b"/>
              <a:pathLst>
                <a:path w="6209" h="12839" extrusionOk="0">
                  <a:moveTo>
                    <a:pt x="1" y="1"/>
                  </a:moveTo>
                  <a:lnTo>
                    <a:pt x="1" y="12839"/>
                  </a:lnTo>
                  <a:lnTo>
                    <a:pt x="6209" y="12839"/>
                  </a:lnTo>
                  <a:lnTo>
                    <a:pt x="6209" y="1"/>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17" name="Google Shape;2917;p44"/>
            <p:cNvSpPr/>
            <p:nvPr/>
          </p:nvSpPr>
          <p:spPr>
            <a:xfrm>
              <a:off x="8731661" y="2170419"/>
              <a:ext cx="230731" cy="442143"/>
            </a:xfrm>
            <a:custGeom>
              <a:avLst/>
              <a:gdLst/>
              <a:ahLst/>
              <a:cxnLst/>
              <a:rect l="l" t="t" r="r" b="b"/>
              <a:pathLst>
                <a:path w="6700" h="12839" extrusionOk="0">
                  <a:moveTo>
                    <a:pt x="0" y="1"/>
                  </a:moveTo>
                  <a:lnTo>
                    <a:pt x="0" y="12839"/>
                  </a:lnTo>
                  <a:lnTo>
                    <a:pt x="6699" y="12839"/>
                  </a:lnTo>
                  <a:lnTo>
                    <a:pt x="6699" y="1"/>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18" name="Google Shape;2918;p44"/>
            <p:cNvSpPr/>
            <p:nvPr/>
          </p:nvSpPr>
          <p:spPr>
            <a:xfrm>
              <a:off x="8178923" y="1681079"/>
              <a:ext cx="262620" cy="457502"/>
            </a:xfrm>
            <a:custGeom>
              <a:avLst/>
              <a:gdLst/>
              <a:ahLst/>
              <a:cxnLst/>
              <a:rect l="l" t="t" r="r" b="b"/>
              <a:pathLst>
                <a:path w="7626" h="13285" extrusionOk="0">
                  <a:moveTo>
                    <a:pt x="1" y="1"/>
                  </a:moveTo>
                  <a:lnTo>
                    <a:pt x="1" y="13285"/>
                  </a:lnTo>
                  <a:lnTo>
                    <a:pt x="7626" y="13285"/>
                  </a:lnTo>
                  <a:lnTo>
                    <a:pt x="7626" y="1"/>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19" name="Google Shape;2919;p44"/>
            <p:cNvSpPr/>
            <p:nvPr/>
          </p:nvSpPr>
          <p:spPr>
            <a:xfrm>
              <a:off x="8731661" y="1681079"/>
              <a:ext cx="230731" cy="457502"/>
            </a:xfrm>
            <a:custGeom>
              <a:avLst/>
              <a:gdLst/>
              <a:ahLst/>
              <a:cxnLst/>
              <a:rect l="l" t="t" r="r" b="b"/>
              <a:pathLst>
                <a:path w="6700" h="13285" extrusionOk="0">
                  <a:moveTo>
                    <a:pt x="0" y="1"/>
                  </a:moveTo>
                  <a:lnTo>
                    <a:pt x="0" y="13285"/>
                  </a:lnTo>
                  <a:lnTo>
                    <a:pt x="6699" y="13285"/>
                  </a:lnTo>
                  <a:lnTo>
                    <a:pt x="6699" y="1"/>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20" name="Google Shape;2920;p44"/>
            <p:cNvSpPr/>
            <p:nvPr/>
          </p:nvSpPr>
          <p:spPr>
            <a:xfrm>
              <a:off x="7956086" y="2620019"/>
              <a:ext cx="213822" cy="398442"/>
            </a:xfrm>
            <a:custGeom>
              <a:avLst/>
              <a:gdLst/>
              <a:ahLst/>
              <a:cxnLst/>
              <a:rect l="l" t="t" r="r" b="b"/>
              <a:pathLst>
                <a:path w="6209" h="11570" extrusionOk="0">
                  <a:moveTo>
                    <a:pt x="1" y="0"/>
                  </a:moveTo>
                  <a:lnTo>
                    <a:pt x="1" y="11569"/>
                  </a:lnTo>
                  <a:lnTo>
                    <a:pt x="6209" y="11569"/>
                  </a:lnTo>
                  <a:lnTo>
                    <a:pt x="6209" y="0"/>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21" name="Google Shape;2921;p44"/>
            <p:cNvSpPr/>
            <p:nvPr/>
          </p:nvSpPr>
          <p:spPr>
            <a:xfrm>
              <a:off x="7956499" y="1258269"/>
              <a:ext cx="485052" cy="414972"/>
            </a:xfrm>
            <a:custGeom>
              <a:avLst/>
              <a:gdLst/>
              <a:ahLst/>
              <a:cxnLst/>
              <a:rect l="l" t="t" r="r" b="b"/>
              <a:pathLst>
                <a:path w="14085" h="12050" extrusionOk="0">
                  <a:moveTo>
                    <a:pt x="0" y="1"/>
                  </a:moveTo>
                  <a:lnTo>
                    <a:pt x="0" y="12050"/>
                  </a:lnTo>
                  <a:lnTo>
                    <a:pt x="6197" y="12050"/>
                  </a:lnTo>
                  <a:lnTo>
                    <a:pt x="6197" y="263"/>
                  </a:lnTo>
                  <a:lnTo>
                    <a:pt x="6460" y="263"/>
                  </a:lnTo>
                  <a:lnTo>
                    <a:pt x="6460" y="12050"/>
                  </a:lnTo>
                  <a:lnTo>
                    <a:pt x="14085" y="12050"/>
                  </a:lnTo>
                  <a:lnTo>
                    <a:pt x="14085" y="1"/>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22" name="Google Shape;2922;p44"/>
            <p:cNvSpPr/>
            <p:nvPr/>
          </p:nvSpPr>
          <p:spPr>
            <a:xfrm>
              <a:off x="8178923" y="2620019"/>
              <a:ext cx="262620" cy="398442"/>
            </a:xfrm>
            <a:custGeom>
              <a:avLst/>
              <a:gdLst/>
              <a:ahLst/>
              <a:cxnLst/>
              <a:rect l="l" t="t" r="r" b="b"/>
              <a:pathLst>
                <a:path w="7626" h="11570" extrusionOk="0">
                  <a:moveTo>
                    <a:pt x="1" y="0"/>
                  </a:moveTo>
                  <a:lnTo>
                    <a:pt x="1" y="11569"/>
                  </a:lnTo>
                  <a:lnTo>
                    <a:pt x="7626" y="11569"/>
                  </a:lnTo>
                  <a:lnTo>
                    <a:pt x="7626" y="0"/>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23" name="Google Shape;2923;p44"/>
            <p:cNvSpPr/>
            <p:nvPr/>
          </p:nvSpPr>
          <p:spPr>
            <a:xfrm>
              <a:off x="8731661" y="2620019"/>
              <a:ext cx="230731" cy="398442"/>
            </a:xfrm>
            <a:custGeom>
              <a:avLst/>
              <a:gdLst/>
              <a:ahLst/>
              <a:cxnLst/>
              <a:rect l="l" t="t" r="r" b="b"/>
              <a:pathLst>
                <a:path w="6700" h="11570" extrusionOk="0">
                  <a:moveTo>
                    <a:pt x="0" y="0"/>
                  </a:moveTo>
                  <a:lnTo>
                    <a:pt x="0" y="11569"/>
                  </a:lnTo>
                  <a:lnTo>
                    <a:pt x="6699" y="11569"/>
                  </a:lnTo>
                  <a:lnTo>
                    <a:pt x="6699" y="0"/>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24" name="Google Shape;2924;p44"/>
            <p:cNvSpPr/>
            <p:nvPr/>
          </p:nvSpPr>
          <p:spPr>
            <a:xfrm>
              <a:off x="8473388" y="1681079"/>
              <a:ext cx="249259" cy="457502"/>
            </a:xfrm>
            <a:custGeom>
              <a:avLst/>
              <a:gdLst/>
              <a:ahLst/>
              <a:cxnLst/>
              <a:rect l="l" t="t" r="r" b="b"/>
              <a:pathLst>
                <a:path w="7238" h="13285" extrusionOk="0">
                  <a:moveTo>
                    <a:pt x="1" y="1"/>
                  </a:moveTo>
                  <a:lnTo>
                    <a:pt x="1" y="13285"/>
                  </a:lnTo>
                  <a:lnTo>
                    <a:pt x="7237" y="13285"/>
                  </a:lnTo>
                  <a:lnTo>
                    <a:pt x="7237" y="1"/>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25" name="Google Shape;2925;p44"/>
            <p:cNvSpPr/>
            <p:nvPr/>
          </p:nvSpPr>
          <p:spPr>
            <a:xfrm>
              <a:off x="8473388" y="2620019"/>
              <a:ext cx="249259" cy="398442"/>
            </a:xfrm>
            <a:custGeom>
              <a:avLst/>
              <a:gdLst/>
              <a:ahLst/>
              <a:cxnLst/>
              <a:rect l="l" t="t" r="r" b="b"/>
              <a:pathLst>
                <a:path w="7238" h="11570" extrusionOk="0">
                  <a:moveTo>
                    <a:pt x="1" y="0"/>
                  </a:moveTo>
                  <a:lnTo>
                    <a:pt x="1" y="11569"/>
                  </a:lnTo>
                  <a:lnTo>
                    <a:pt x="7237" y="11569"/>
                  </a:lnTo>
                  <a:lnTo>
                    <a:pt x="7237" y="0"/>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26" name="Google Shape;2926;p44"/>
            <p:cNvSpPr/>
            <p:nvPr/>
          </p:nvSpPr>
          <p:spPr>
            <a:xfrm>
              <a:off x="8473388" y="2170419"/>
              <a:ext cx="249259" cy="442143"/>
            </a:xfrm>
            <a:custGeom>
              <a:avLst/>
              <a:gdLst/>
              <a:ahLst/>
              <a:cxnLst/>
              <a:rect l="l" t="t" r="r" b="b"/>
              <a:pathLst>
                <a:path w="7238" h="12839" extrusionOk="0">
                  <a:moveTo>
                    <a:pt x="1" y="1"/>
                  </a:moveTo>
                  <a:lnTo>
                    <a:pt x="1" y="12839"/>
                  </a:lnTo>
                  <a:lnTo>
                    <a:pt x="7237" y="12839"/>
                  </a:lnTo>
                  <a:lnTo>
                    <a:pt x="7237" y="1"/>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27" name="Google Shape;2927;p44"/>
            <p:cNvSpPr/>
            <p:nvPr/>
          </p:nvSpPr>
          <p:spPr>
            <a:xfrm>
              <a:off x="8127338" y="4407712"/>
              <a:ext cx="825605" cy="268509"/>
            </a:xfrm>
            <a:custGeom>
              <a:avLst/>
              <a:gdLst/>
              <a:ahLst/>
              <a:cxnLst/>
              <a:rect l="l" t="t" r="r" b="b"/>
              <a:pathLst>
                <a:path w="23974" h="7797" extrusionOk="0">
                  <a:moveTo>
                    <a:pt x="1" y="0"/>
                  </a:moveTo>
                  <a:lnTo>
                    <a:pt x="1" y="7797"/>
                  </a:lnTo>
                  <a:lnTo>
                    <a:pt x="23974" y="7797"/>
                  </a:lnTo>
                  <a:lnTo>
                    <a:pt x="23974" y="0"/>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28" name="Google Shape;2928;p44"/>
            <p:cNvSpPr/>
            <p:nvPr/>
          </p:nvSpPr>
          <p:spPr>
            <a:xfrm>
              <a:off x="8092695" y="4332916"/>
              <a:ext cx="889004" cy="74833"/>
            </a:xfrm>
            <a:custGeom>
              <a:avLst/>
              <a:gdLst/>
              <a:ahLst/>
              <a:cxnLst/>
              <a:rect l="l" t="t" r="r" b="b"/>
              <a:pathLst>
                <a:path w="25815" h="2173" extrusionOk="0">
                  <a:moveTo>
                    <a:pt x="1" y="0"/>
                  </a:moveTo>
                  <a:lnTo>
                    <a:pt x="1" y="2172"/>
                  </a:lnTo>
                  <a:lnTo>
                    <a:pt x="25815" y="2172"/>
                  </a:lnTo>
                  <a:lnTo>
                    <a:pt x="25815" y="0"/>
                  </a:lnTo>
                  <a:close/>
                </a:path>
              </a:pathLst>
            </a:custGeom>
            <a:solidFill>
              <a:srgbClr val="6797FF">
                <a:alpha val="60890"/>
              </a:srgbClr>
            </a:solidFill>
            <a:ln>
              <a:noFill/>
            </a:ln>
          </p:spPr>
          <p:txBody>
            <a:bodyPr spcFirstLastPara="1" wrap="square" lIns="121900" tIns="121900" rIns="121900" bIns="121900" anchor="ctr" anchorCtr="0">
              <a:noAutofit/>
            </a:bodyPr>
            <a:lstStyle/>
            <a:p>
              <a:endParaRPr sz="2400" dirty="0"/>
            </a:p>
          </p:txBody>
        </p:sp>
        <p:sp>
          <p:nvSpPr>
            <p:cNvPr id="2929" name="Google Shape;2929;p44"/>
            <p:cNvSpPr/>
            <p:nvPr/>
          </p:nvSpPr>
          <p:spPr>
            <a:xfrm>
              <a:off x="8519843" y="4332916"/>
              <a:ext cx="461841" cy="343307"/>
            </a:xfrm>
            <a:custGeom>
              <a:avLst/>
              <a:gdLst/>
              <a:ahLst/>
              <a:cxnLst/>
              <a:rect l="l" t="t" r="r" b="b"/>
              <a:pathLst>
                <a:path w="13411" h="9969" extrusionOk="0">
                  <a:moveTo>
                    <a:pt x="1" y="0"/>
                  </a:moveTo>
                  <a:lnTo>
                    <a:pt x="1" y="1978"/>
                  </a:lnTo>
                  <a:lnTo>
                    <a:pt x="504" y="9969"/>
                  </a:lnTo>
                  <a:lnTo>
                    <a:pt x="12576" y="9969"/>
                  </a:lnTo>
                  <a:lnTo>
                    <a:pt x="12576" y="2172"/>
                  </a:lnTo>
                  <a:lnTo>
                    <a:pt x="13411" y="2172"/>
                  </a:lnTo>
                  <a:lnTo>
                    <a:pt x="13411" y="0"/>
                  </a:ln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2930" name="Google Shape;2930;p44"/>
            <p:cNvSpPr/>
            <p:nvPr/>
          </p:nvSpPr>
          <p:spPr>
            <a:xfrm>
              <a:off x="8242699" y="4450999"/>
              <a:ext cx="167745" cy="40602"/>
            </a:xfrm>
            <a:custGeom>
              <a:avLst/>
              <a:gdLst/>
              <a:ahLst/>
              <a:cxnLst/>
              <a:rect l="l" t="t" r="r" b="b"/>
              <a:pathLst>
                <a:path w="4871" h="1179" extrusionOk="0">
                  <a:moveTo>
                    <a:pt x="1" y="1"/>
                  </a:moveTo>
                  <a:lnTo>
                    <a:pt x="1" y="1178"/>
                  </a:lnTo>
                  <a:lnTo>
                    <a:pt x="4871" y="1178"/>
                  </a:lnTo>
                  <a:lnTo>
                    <a:pt x="4871" y="1"/>
                  </a:lnTo>
                  <a:close/>
                </a:path>
              </a:pathLst>
            </a:custGeom>
            <a:solidFill>
              <a:srgbClr val="E0E0E0"/>
            </a:solidFill>
            <a:ln>
              <a:noFill/>
            </a:ln>
          </p:spPr>
          <p:txBody>
            <a:bodyPr spcFirstLastPara="1" wrap="square" lIns="121900" tIns="121900" rIns="121900" bIns="121900" anchor="ctr" anchorCtr="0">
              <a:noAutofit/>
            </a:bodyPr>
            <a:lstStyle/>
            <a:p>
              <a:endParaRPr sz="2400" dirty="0"/>
            </a:p>
          </p:txBody>
        </p:sp>
        <p:sp>
          <p:nvSpPr>
            <p:cNvPr id="2931" name="Google Shape;2931;p44"/>
            <p:cNvSpPr/>
            <p:nvPr/>
          </p:nvSpPr>
          <p:spPr>
            <a:xfrm>
              <a:off x="8221452" y="4541945"/>
              <a:ext cx="214993" cy="85474"/>
            </a:xfrm>
            <a:custGeom>
              <a:avLst/>
              <a:gdLst/>
              <a:ahLst/>
              <a:cxnLst/>
              <a:rect l="l" t="t" r="r" b="b"/>
              <a:pathLst>
                <a:path w="6243" h="2482" extrusionOk="0">
                  <a:moveTo>
                    <a:pt x="0" y="0"/>
                  </a:moveTo>
                  <a:lnTo>
                    <a:pt x="0" y="2481"/>
                  </a:lnTo>
                  <a:lnTo>
                    <a:pt x="6242" y="2481"/>
                  </a:lnTo>
                  <a:lnTo>
                    <a:pt x="6242"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2932" name="Google Shape;2932;p44"/>
            <p:cNvSpPr/>
            <p:nvPr/>
          </p:nvSpPr>
          <p:spPr>
            <a:xfrm>
              <a:off x="8330099" y="3935280"/>
              <a:ext cx="364590" cy="130346"/>
            </a:xfrm>
            <a:custGeom>
              <a:avLst/>
              <a:gdLst/>
              <a:ahLst/>
              <a:cxnLst/>
              <a:rect l="l" t="t" r="r" b="b"/>
              <a:pathLst>
                <a:path w="10587" h="3785" extrusionOk="0">
                  <a:moveTo>
                    <a:pt x="0" y="1"/>
                  </a:moveTo>
                  <a:lnTo>
                    <a:pt x="35" y="2939"/>
                  </a:lnTo>
                  <a:lnTo>
                    <a:pt x="10587" y="3785"/>
                  </a:lnTo>
                  <a:lnTo>
                    <a:pt x="10266" y="881"/>
                  </a:lnTo>
                  <a:lnTo>
                    <a:pt x="0" y="1"/>
                  </a:lnTo>
                  <a:close/>
                </a:path>
              </a:pathLst>
            </a:custGeom>
            <a:solidFill>
              <a:srgbClr val="F0F0F0"/>
            </a:solidFill>
            <a:ln>
              <a:noFill/>
            </a:ln>
          </p:spPr>
          <p:txBody>
            <a:bodyPr spcFirstLastPara="1" wrap="square" lIns="121900" tIns="121900" rIns="121900" bIns="121900" anchor="ctr" anchorCtr="0">
              <a:noAutofit/>
            </a:bodyPr>
            <a:lstStyle/>
            <a:p>
              <a:endParaRPr sz="2400" dirty="0"/>
            </a:p>
          </p:txBody>
        </p:sp>
        <p:sp>
          <p:nvSpPr>
            <p:cNvPr id="2933" name="Google Shape;2933;p44"/>
            <p:cNvSpPr/>
            <p:nvPr/>
          </p:nvSpPr>
          <p:spPr>
            <a:xfrm>
              <a:off x="8406065" y="3980943"/>
              <a:ext cx="222466" cy="37055"/>
            </a:xfrm>
            <a:custGeom>
              <a:avLst/>
              <a:gdLst/>
              <a:ahLst/>
              <a:cxnLst/>
              <a:rect l="l" t="t" r="r" b="b"/>
              <a:pathLst>
                <a:path w="6460" h="1076" extrusionOk="0">
                  <a:moveTo>
                    <a:pt x="47" y="1"/>
                  </a:moveTo>
                  <a:lnTo>
                    <a:pt x="1" y="527"/>
                  </a:lnTo>
                  <a:lnTo>
                    <a:pt x="6414" y="1075"/>
                  </a:lnTo>
                  <a:lnTo>
                    <a:pt x="6460" y="550"/>
                  </a:lnTo>
                  <a:lnTo>
                    <a:pt x="47" y="1"/>
                  </a:lnTo>
                  <a:close/>
                </a:path>
              </a:pathLst>
            </a:custGeom>
            <a:solidFill>
              <a:srgbClr val="E0E0E0"/>
            </a:solidFill>
            <a:ln>
              <a:noFill/>
            </a:ln>
          </p:spPr>
          <p:txBody>
            <a:bodyPr spcFirstLastPara="1" wrap="square" lIns="121900" tIns="121900" rIns="121900" bIns="121900" anchor="ctr" anchorCtr="0">
              <a:noAutofit/>
            </a:bodyPr>
            <a:lstStyle/>
            <a:p>
              <a:endParaRPr sz="2400" dirty="0"/>
            </a:p>
          </p:txBody>
        </p:sp>
        <p:sp>
          <p:nvSpPr>
            <p:cNvPr id="2934" name="Google Shape;2934;p44"/>
            <p:cNvSpPr/>
            <p:nvPr/>
          </p:nvSpPr>
          <p:spPr>
            <a:xfrm>
              <a:off x="8289154" y="3839616"/>
              <a:ext cx="362214" cy="124457"/>
            </a:xfrm>
            <a:custGeom>
              <a:avLst/>
              <a:gdLst/>
              <a:ahLst/>
              <a:cxnLst/>
              <a:rect l="l" t="t" r="r" b="b"/>
              <a:pathLst>
                <a:path w="10518" h="3614" extrusionOk="0">
                  <a:moveTo>
                    <a:pt x="1" y="1"/>
                  </a:moveTo>
                  <a:lnTo>
                    <a:pt x="1" y="2927"/>
                  </a:lnTo>
                  <a:lnTo>
                    <a:pt x="10518" y="3613"/>
                  </a:lnTo>
                  <a:lnTo>
                    <a:pt x="10518" y="3613"/>
                  </a:lnTo>
                  <a:lnTo>
                    <a:pt x="10255" y="995"/>
                  </a:lnTo>
                  <a:lnTo>
                    <a:pt x="1" y="1"/>
                  </a:lnTo>
                  <a:close/>
                </a:path>
              </a:pathLst>
            </a:custGeom>
            <a:solidFill>
              <a:srgbClr val="E0E0E0"/>
            </a:solidFill>
            <a:ln>
              <a:noFill/>
            </a:ln>
          </p:spPr>
          <p:txBody>
            <a:bodyPr spcFirstLastPara="1" wrap="square" lIns="121900" tIns="121900" rIns="121900" bIns="121900" anchor="ctr" anchorCtr="0">
              <a:noAutofit/>
            </a:bodyPr>
            <a:lstStyle/>
            <a:p>
              <a:endParaRPr sz="2400" dirty="0"/>
            </a:p>
          </p:txBody>
        </p:sp>
        <p:sp>
          <p:nvSpPr>
            <p:cNvPr id="2935" name="Google Shape;2935;p44"/>
            <p:cNvSpPr/>
            <p:nvPr/>
          </p:nvSpPr>
          <p:spPr>
            <a:xfrm>
              <a:off x="8288775" y="3853391"/>
              <a:ext cx="344513" cy="93360"/>
            </a:xfrm>
            <a:custGeom>
              <a:avLst/>
              <a:gdLst/>
              <a:ahLst/>
              <a:cxnLst/>
              <a:rect l="l" t="t" r="r" b="b"/>
              <a:pathLst>
                <a:path w="10004" h="2711" extrusionOk="0">
                  <a:moveTo>
                    <a:pt x="12" y="1"/>
                  </a:moveTo>
                  <a:lnTo>
                    <a:pt x="0" y="1979"/>
                  </a:lnTo>
                  <a:lnTo>
                    <a:pt x="10003" y="2710"/>
                  </a:lnTo>
                  <a:lnTo>
                    <a:pt x="9832" y="892"/>
                  </a:lnTo>
                  <a:lnTo>
                    <a:pt x="12"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2936" name="Google Shape;2936;p44"/>
            <p:cNvSpPr/>
            <p:nvPr/>
          </p:nvSpPr>
          <p:spPr>
            <a:xfrm>
              <a:off x="8291909" y="3878219"/>
              <a:ext cx="315000" cy="32165"/>
            </a:xfrm>
            <a:custGeom>
              <a:avLst/>
              <a:gdLst/>
              <a:ahLst/>
              <a:cxnLst/>
              <a:rect l="l" t="t" r="r" b="b"/>
              <a:pathLst>
                <a:path w="9147" h="934" extrusionOk="0">
                  <a:moveTo>
                    <a:pt x="1" y="0"/>
                  </a:moveTo>
                  <a:cubicBezTo>
                    <a:pt x="115" y="34"/>
                    <a:pt x="241" y="57"/>
                    <a:pt x="355" y="69"/>
                  </a:cubicBezTo>
                  <a:lnTo>
                    <a:pt x="1338" y="183"/>
                  </a:lnTo>
                  <a:cubicBezTo>
                    <a:pt x="2161" y="286"/>
                    <a:pt x="3304" y="412"/>
                    <a:pt x="4573" y="537"/>
                  </a:cubicBezTo>
                  <a:cubicBezTo>
                    <a:pt x="5831" y="663"/>
                    <a:pt x="6974" y="766"/>
                    <a:pt x="7809" y="846"/>
                  </a:cubicBezTo>
                  <a:lnTo>
                    <a:pt x="8792" y="915"/>
                  </a:lnTo>
                  <a:cubicBezTo>
                    <a:pt x="8859" y="928"/>
                    <a:pt x="8930" y="934"/>
                    <a:pt x="9000" y="934"/>
                  </a:cubicBezTo>
                  <a:cubicBezTo>
                    <a:pt x="9050" y="934"/>
                    <a:pt x="9099" y="931"/>
                    <a:pt x="9146" y="926"/>
                  </a:cubicBezTo>
                  <a:cubicBezTo>
                    <a:pt x="9032" y="892"/>
                    <a:pt x="8918" y="869"/>
                    <a:pt x="8792" y="869"/>
                  </a:cubicBezTo>
                  <a:lnTo>
                    <a:pt x="7820" y="743"/>
                  </a:lnTo>
                  <a:cubicBezTo>
                    <a:pt x="6986" y="652"/>
                    <a:pt x="5842" y="526"/>
                    <a:pt x="4585" y="400"/>
                  </a:cubicBezTo>
                  <a:cubicBezTo>
                    <a:pt x="3316" y="263"/>
                    <a:pt x="2173" y="160"/>
                    <a:pt x="1338" y="91"/>
                  </a:cubicBezTo>
                  <a:lnTo>
                    <a:pt x="366" y="11"/>
                  </a:lnTo>
                  <a:cubicBezTo>
                    <a:pt x="241" y="0"/>
                    <a:pt x="115" y="0"/>
                    <a:pt x="1" y="0"/>
                  </a:cubicBezTo>
                  <a:close/>
                </a:path>
              </a:pathLst>
            </a:custGeom>
            <a:solidFill>
              <a:srgbClr val="E0E0E0"/>
            </a:solidFill>
            <a:ln>
              <a:noFill/>
            </a:ln>
          </p:spPr>
          <p:txBody>
            <a:bodyPr spcFirstLastPara="1" wrap="square" lIns="121900" tIns="121900" rIns="121900" bIns="121900" anchor="ctr" anchorCtr="0">
              <a:noAutofit/>
            </a:bodyPr>
            <a:lstStyle/>
            <a:p>
              <a:endParaRPr sz="2400" dirty="0"/>
            </a:p>
          </p:txBody>
        </p:sp>
        <p:sp>
          <p:nvSpPr>
            <p:cNvPr id="2937" name="Google Shape;2937;p44"/>
            <p:cNvSpPr/>
            <p:nvPr/>
          </p:nvSpPr>
          <p:spPr>
            <a:xfrm>
              <a:off x="8287983" y="3896126"/>
              <a:ext cx="318512" cy="22970"/>
            </a:xfrm>
            <a:custGeom>
              <a:avLst/>
              <a:gdLst/>
              <a:ahLst/>
              <a:cxnLst/>
              <a:rect l="l" t="t" r="r" b="b"/>
              <a:pathLst>
                <a:path w="9249" h="667" extrusionOk="0">
                  <a:moveTo>
                    <a:pt x="183" y="0"/>
                  </a:moveTo>
                  <a:cubicBezTo>
                    <a:pt x="123" y="0"/>
                    <a:pt x="63" y="6"/>
                    <a:pt x="0" y="17"/>
                  </a:cubicBezTo>
                  <a:cubicBezTo>
                    <a:pt x="115" y="40"/>
                    <a:pt x="240" y="63"/>
                    <a:pt x="366" y="63"/>
                  </a:cubicBezTo>
                  <a:lnTo>
                    <a:pt x="1349" y="155"/>
                  </a:lnTo>
                  <a:cubicBezTo>
                    <a:pt x="2184" y="223"/>
                    <a:pt x="3350" y="315"/>
                    <a:pt x="4619" y="406"/>
                  </a:cubicBezTo>
                  <a:cubicBezTo>
                    <a:pt x="5888" y="486"/>
                    <a:pt x="7054" y="566"/>
                    <a:pt x="7888" y="612"/>
                  </a:cubicBezTo>
                  <a:lnTo>
                    <a:pt x="8883" y="658"/>
                  </a:lnTo>
                  <a:cubicBezTo>
                    <a:pt x="8940" y="663"/>
                    <a:pt x="9000" y="666"/>
                    <a:pt x="9062" y="666"/>
                  </a:cubicBezTo>
                  <a:cubicBezTo>
                    <a:pt x="9123" y="666"/>
                    <a:pt x="9186" y="663"/>
                    <a:pt x="9249" y="658"/>
                  </a:cubicBezTo>
                  <a:cubicBezTo>
                    <a:pt x="9123" y="623"/>
                    <a:pt x="9009" y="612"/>
                    <a:pt x="8883" y="600"/>
                  </a:cubicBezTo>
                  <a:lnTo>
                    <a:pt x="7900" y="509"/>
                  </a:lnTo>
                  <a:cubicBezTo>
                    <a:pt x="7054" y="440"/>
                    <a:pt x="5899" y="360"/>
                    <a:pt x="4630" y="269"/>
                  </a:cubicBezTo>
                  <a:cubicBezTo>
                    <a:pt x="3361" y="177"/>
                    <a:pt x="2195" y="109"/>
                    <a:pt x="1361" y="63"/>
                  </a:cubicBezTo>
                  <a:lnTo>
                    <a:pt x="366" y="17"/>
                  </a:lnTo>
                  <a:cubicBezTo>
                    <a:pt x="303" y="6"/>
                    <a:pt x="243" y="0"/>
                    <a:pt x="183" y="0"/>
                  </a:cubicBezTo>
                  <a:close/>
                </a:path>
              </a:pathLst>
            </a:custGeom>
            <a:solidFill>
              <a:srgbClr val="E0E0E0"/>
            </a:solidFill>
            <a:ln>
              <a:noFill/>
            </a:ln>
          </p:spPr>
          <p:txBody>
            <a:bodyPr spcFirstLastPara="1" wrap="square" lIns="121900" tIns="121900" rIns="121900" bIns="121900" anchor="ctr" anchorCtr="0">
              <a:noAutofit/>
            </a:bodyPr>
            <a:lstStyle/>
            <a:p>
              <a:endParaRPr sz="2400" dirty="0"/>
            </a:p>
          </p:txBody>
        </p:sp>
        <p:sp>
          <p:nvSpPr>
            <p:cNvPr id="2938" name="Google Shape;2938;p44"/>
            <p:cNvSpPr/>
            <p:nvPr/>
          </p:nvSpPr>
          <p:spPr>
            <a:xfrm>
              <a:off x="8334025" y="4028603"/>
              <a:ext cx="363798" cy="120084"/>
            </a:xfrm>
            <a:custGeom>
              <a:avLst/>
              <a:gdLst/>
              <a:ahLst/>
              <a:cxnLst/>
              <a:rect l="l" t="t" r="r" b="b"/>
              <a:pathLst>
                <a:path w="10564" h="3487" extrusionOk="0">
                  <a:moveTo>
                    <a:pt x="1" y="0"/>
                  </a:moveTo>
                  <a:lnTo>
                    <a:pt x="46" y="2927"/>
                  </a:lnTo>
                  <a:lnTo>
                    <a:pt x="10564" y="3487"/>
                  </a:lnTo>
                  <a:lnTo>
                    <a:pt x="10267" y="869"/>
                  </a:lnTo>
                  <a:lnTo>
                    <a:pt x="1" y="0"/>
                  </a:lnTo>
                  <a:close/>
                </a:path>
              </a:pathLst>
            </a:custGeom>
            <a:solidFill>
              <a:srgbClr val="E0E0E0"/>
            </a:solidFill>
            <a:ln>
              <a:noFill/>
            </a:ln>
          </p:spPr>
          <p:txBody>
            <a:bodyPr spcFirstLastPara="1" wrap="square" lIns="121900" tIns="121900" rIns="121900" bIns="121900" anchor="ctr" anchorCtr="0">
              <a:noAutofit/>
            </a:bodyPr>
            <a:lstStyle/>
            <a:p>
              <a:endParaRPr sz="2400" dirty="0"/>
            </a:p>
          </p:txBody>
        </p:sp>
        <p:sp>
          <p:nvSpPr>
            <p:cNvPr id="2939" name="Google Shape;2939;p44"/>
            <p:cNvSpPr/>
            <p:nvPr/>
          </p:nvSpPr>
          <p:spPr>
            <a:xfrm>
              <a:off x="8369081" y="4031736"/>
              <a:ext cx="6715" cy="99628"/>
            </a:xfrm>
            <a:custGeom>
              <a:avLst/>
              <a:gdLst/>
              <a:ahLst/>
              <a:cxnLst/>
              <a:rect l="l" t="t" r="r" b="b"/>
              <a:pathLst>
                <a:path w="195" h="2893" extrusionOk="0">
                  <a:moveTo>
                    <a:pt x="46" y="1"/>
                  </a:moveTo>
                  <a:cubicBezTo>
                    <a:pt x="0" y="12"/>
                    <a:pt x="0" y="652"/>
                    <a:pt x="35" y="1452"/>
                  </a:cubicBezTo>
                  <a:cubicBezTo>
                    <a:pt x="57" y="2253"/>
                    <a:pt x="115" y="2893"/>
                    <a:pt x="160" y="2893"/>
                  </a:cubicBezTo>
                  <a:cubicBezTo>
                    <a:pt x="195" y="2893"/>
                    <a:pt x="195" y="2253"/>
                    <a:pt x="172" y="1452"/>
                  </a:cubicBezTo>
                  <a:cubicBezTo>
                    <a:pt x="137" y="652"/>
                    <a:pt x="80" y="1"/>
                    <a:pt x="46" y="1"/>
                  </a:cubicBezTo>
                  <a:close/>
                </a:path>
              </a:pathLst>
            </a:custGeom>
            <a:solidFill>
              <a:srgbClr val="F5F5F5"/>
            </a:solidFill>
            <a:ln>
              <a:noFill/>
            </a:ln>
          </p:spPr>
          <p:txBody>
            <a:bodyPr spcFirstLastPara="1" wrap="square" lIns="121900" tIns="121900" rIns="121900" bIns="121900" anchor="ctr" anchorCtr="0">
              <a:noAutofit/>
            </a:bodyPr>
            <a:lstStyle/>
            <a:p>
              <a:endParaRPr sz="2400" dirty="0"/>
            </a:p>
          </p:txBody>
        </p:sp>
        <p:sp>
          <p:nvSpPr>
            <p:cNvPr id="2940" name="Google Shape;2940;p44"/>
            <p:cNvSpPr/>
            <p:nvPr/>
          </p:nvSpPr>
          <p:spPr>
            <a:xfrm>
              <a:off x="8385989" y="4032907"/>
              <a:ext cx="5958" cy="99249"/>
            </a:xfrm>
            <a:custGeom>
              <a:avLst/>
              <a:gdLst/>
              <a:ahLst/>
              <a:cxnLst/>
              <a:rect l="l" t="t" r="r" b="b"/>
              <a:pathLst>
                <a:path w="173" h="2882" extrusionOk="0">
                  <a:moveTo>
                    <a:pt x="47" y="1"/>
                  </a:moveTo>
                  <a:cubicBezTo>
                    <a:pt x="12" y="1"/>
                    <a:pt x="1" y="652"/>
                    <a:pt x="12" y="1441"/>
                  </a:cubicBezTo>
                  <a:cubicBezTo>
                    <a:pt x="35" y="2242"/>
                    <a:pt x="81" y="2882"/>
                    <a:pt x="115" y="2882"/>
                  </a:cubicBezTo>
                  <a:cubicBezTo>
                    <a:pt x="149" y="2882"/>
                    <a:pt x="172" y="2242"/>
                    <a:pt x="149" y="1441"/>
                  </a:cubicBezTo>
                  <a:cubicBezTo>
                    <a:pt x="138" y="652"/>
                    <a:pt x="92" y="1"/>
                    <a:pt x="47" y="1"/>
                  </a:cubicBezTo>
                  <a:close/>
                </a:path>
              </a:pathLst>
            </a:custGeom>
            <a:solidFill>
              <a:srgbClr val="F5F5F5"/>
            </a:solidFill>
            <a:ln>
              <a:noFill/>
            </a:ln>
          </p:spPr>
          <p:txBody>
            <a:bodyPr spcFirstLastPara="1" wrap="square" lIns="121900" tIns="121900" rIns="121900" bIns="121900" anchor="ctr" anchorCtr="0">
              <a:noAutofit/>
            </a:bodyPr>
            <a:lstStyle/>
            <a:p>
              <a:endParaRPr sz="2400" dirty="0"/>
            </a:p>
          </p:txBody>
        </p:sp>
        <p:sp>
          <p:nvSpPr>
            <p:cNvPr id="2941" name="Google Shape;2941;p44"/>
            <p:cNvSpPr/>
            <p:nvPr/>
          </p:nvSpPr>
          <p:spPr>
            <a:xfrm>
              <a:off x="8419840" y="4077399"/>
              <a:ext cx="196879" cy="16186"/>
            </a:xfrm>
            <a:custGeom>
              <a:avLst/>
              <a:gdLst/>
              <a:ahLst/>
              <a:cxnLst/>
              <a:rect l="l" t="t" r="r" b="b"/>
              <a:pathLst>
                <a:path w="5717" h="470" extrusionOk="0">
                  <a:moveTo>
                    <a:pt x="1" y="1"/>
                  </a:moveTo>
                  <a:lnTo>
                    <a:pt x="1" y="1"/>
                  </a:lnTo>
                  <a:cubicBezTo>
                    <a:pt x="1456" y="158"/>
                    <a:pt x="3115" y="263"/>
                    <a:pt x="4659" y="383"/>
                  </a:cubicBezTo>
                  <a:lnTo>
                    <a:pt x="4659" y="383"/>
                  </a:lnTo>
                  <a:lnTo>
                    <a:pt x="1" y="1"/>
                  </a:lnTo>
                  <a:close/>
                  <a:moveTo>
                    <a:pt x="4659" y="383"/>
                  </a:moveTo>
                  <a:lnTo>
                    <a:pt x="5717" y="469"/>
                  </a:lnTo>
                  <a:cubicBezTo>
                    <a:pt x="5373" y="439"/>
                    <a:pt x="5019" y="410"/>
                    <a:pt x="4659" y="383"/>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2942" name="Google Shape;2942;p44"/>
            <p:cNvSpPr/>
            <p:nvPr/>
          </p:nvSpPr>
          <p:spPr>
            <a:xfrm>
              <a:off x="8419840" y="4077089"/>
              <a:ext cx="196879" cy="16806"/>
            </a:xfrm>
            <a:custGeom>
              <a:avLst/>
              <a:gdLst/>
              <a:ahLst/>
              <a:cxnLst/>
              <a:rect l="l" t="t" r="r" b="b"/>
              <a:pathLst>
                <a:path w="5717" h="488" extrusionOk="0">
                  <a:moveTo>
                    <a:pt x="73" y="0"/>
                  </a:moveTo>
                  <a:cubicBezTo>
                    <a:pt x="26" y="0"/>
                    <a:pt x="1" y="3"/>
                    <a:pt x="1" y="10"/>
                  </a:cubicBezTo>
                  <a:cubicBezTo>
                    <a:pt x="275" y="78"/>
                    <a:pt x="550" y="124"/>
                    <a:pt x="835" y="147"/>
                  </a:cubicBezTo>
                  <a:cubicBezTo>
                    <a:pt x="1350" y="204"/>
                    <a:pt x="2059" y="273"/>
                    <a:pt x="2848" y="330"/>
                  </a:cubicBezTo>
                  <a:cubicBezTo>
                    <a:pt x="3648" y="387"/>
                    <a:pt x="4357" y="444"/>
                    <a:pt x="4871" y="455"/>
                  </a:cubicBezTo>
                  <a:cubicBezTo>
                    <a:pt x="5243" y="472"/>
                    <a:pt x="5512" y="488"/>
                    <a:pt x="5637" y="488"/>
                  </a:cubicBezTo>
                  <a:cubicBezTo>
                    <a:pt x="5690" y="488"/>
                    <a:pt x="5717" y="485"/>
                    <a:pt x="5717" y="478"/>
                  </a:cubicBezTo>
                  <a:cubicBezTo>
                    <a:pt x="5443" y="421"/>
                    <a:pt x="5168" y="375"/>
                    <a:pt x="4882" y="364"/>
                  </a:cubicBezTo>
                  <a:cubicBezTo>
                    <a:pt x="4368" y="307"/>
                    <a:pt x="3648" y="250"/>
                    <a:pt x="2859" y="193"/>
                  </a:cubicBezTo>
                  <a:lnTo>
                    <a:pt x="847" y="44"/>
                  </a:lnTo>
                  <a:cubicBezTo>
                    <a:pt x="468" y="19"/>
                    <a:pt x="196" y="0"/>
                    <a:pt x="73" y="0"/>
                  </a:cubicBezTo>
                  <a:close/>
                </a:path>
              </a:pathLst>
            </a:custGeom>
            <a:solidFill>
              <a:srgbClr val="F5F5F5"/>
            </a:solidFill>
            <a:ln>
              <a:noFill/>
            </a:ln>
          </p:spPr>
          <p:txBody>
            <a:bodyPr spcFirstLastPara="1" wrap="square" lIns="121900" tIns="121900" rIns="121900" bIns="121900" anchor="ctr" anchorCtr="0">
              <a:noAutofit/>
            </a:bodyPr>
            <a:lstStyle/>
            <a:p>
              <a:endParaRPr sz="2400" dirty="0"/>
            </a:p>
          </p:txBody>
        </p:sp>
        <p:sp>
          <p:nvSpPr>
            <p:cNvPr id="2943" name="Google Shape;2943;p44"/>
            <p:cNvSpPr/>
            <p:nvPr/>
          </p:nvSpPr>
          <p:spPr>
            <a:xfrm>
              <a:off x="8636789" y="4055360"/>
              <a:ext cx="7094" cy="90192"/>
            </a:xfrm>
            <a:custGeom>
              <a:avLst/>
              <a:gdLst/>
              <a:ahLst/>
              <a:cxnLst/>
              <a:rect l="l" t="t" r="r" b="b"/>
              <a:pathLst>
                <a:path w="206" h="2619" extrusionOk="0">
                  <a:moveTo>
                    <a:pt x="34" y="0"/>
                  </a:moveTo>
                  <a:cubicBezTo>
                    <a:pt x="0" y="0"/>
                    <a:pt x="0" y="583"/>
                    <a:pt x="34" y="1315"/>
                  </a:cubicBezTo>
                  <a:cubicBezTo>
                    <a:pt x="69" y="2035"/>
                    <a:pt x="126" y="2618"/>
                    <a:pt x="172" y="2618"/>
                  </a:cubicBezTo>
                  <a:cubicBezTo>
                    <a:pt x="206" y="2618"/>
                    <a:pt x="206" y="2035"/>
                    <a:pt x="172" y="1304"/>
                  </a:cubicBezTo>
                  <a:cubicBezTo>
                    <a:pt x="126" y="583"/>
                    <a:pt x="69" y="0"/>
                    <a:pt x="34" y="0"/>
                  </a:cubicBezTo>
                  <a:close/>
                </a:path>
              </a:pathLst>
            </a:custGeom>
            <a:solidFill>
              <a:srgbClr val="F5F5F5"/>
            </a:solidFill>
            <a:ln>
              <a:noFill/>
            </a:ln>
          </p:spPr>
          <p:txBody>
            <a:bodyPr spcFirstLastPara="1" wrap="square" lIns="121900" tIns="121900" rIns="121900" bIns="121900" anchor="ctr" anchorCtr="0">
              <a:noAutofit/>
            </a:bodyPr>
            <a:lstStyle/>
            <a:p>
              <a:endParaRPr sz="2400" dirty="0"/>
            </a:p>
          </p:txBody>
        </p:sp>
        <p:sp>
          <p:nvSpPr>
            <p:cNvPr id="2944" name="Google Shape;2944;p44"/>
            <p:cNvSpPr/>
            <p:nvPr/>
          </p:nvSpPr>
          <p:spPr>
            <a:xfrm>
              <a:off x="8654110" y="4056152"/>
              <a:ext cx="11433" cy="90571"/>
            </a:xfrm>
            <a:custGeom>
              <a:avLst/>
              <a:gdLst/>
              <a:ahLst/>
              <a:cxnLst/>
              <a:rect l="l" t="t" r="r" b="b"/>
              <a:pathLst>
                <a:path w="332" h="2630" extrusionOk="0">
                  <a:moveTo>
                    <a:pt x="34" y="0"/>
                  </a:moveTo>
                  <a:cubicBezTo>
                    <a:pt x="0" y="12"/>
                    <a:pt x="34" y="595"/>
                    <a:pt x="103" y="1326"/>
                  </a:cubicBezTo>
                  <a:cubicBezTo>
                    <a:pt x="172" y="2047"/>
                    <a:pt x="263" y="2630"/>
                    <a:pt x="297" y="2630"/>
                  </a:cubicBezTo>
                  <a:cubicBezTo>
                    <a:pt x="332" y="2630"/>
                    <a:pt x="309" y="2035"/>
                    <a:pt x="240" y="1315"/>
                  </a:cubicBezTo>
                  <a:cubicBezTo>
                    <a:pt x="172" y="583"/>
                    <a:pt x="80" y="0"/>
                    <a:pt x="34" y="0"/>
                  </a:cubicBezTo>
                  <a:close/>
                </a:path>
              </a:pathLst>
            </a:custGeom>
            <a:solidFill>
              <a:srgbClr val="F5F5F5"/>
            </a:solidFill>
            <a:ln>
              <a:noFill/>
            </a:ln>
          </p:spPr>
          <p:txBody>
            <a:bodyPr spcFirstLastPara="1" wrap="square" lIns="121900" tIns="121900" rIns="121900" bIns="121900" anchor="ctr" anchorCtr="0">
              <a:noAutofit/>
            </a:bodyPr>
            <a:lstStyle/>
            <a:p>
              <a:endParaRPr sz="2400" dirty="0"/>
            </a:p>
          </p:txBody>
        </p:sp>
        <p:sp>
          <p:nvSpPr>
            <p:cNvPr id="2945" name="Google Shape;2945;p44"/>
            <p:cNvSpPr/>
            <p:nvPr/>
          </p:nvSpPr>
          <p:spPr>
            <a:xfrm>
              <a:off x="8472596" y="4100230"/>
              <a:ext cx="99662" cy="5166"/>
            </a:xfrm>
            <a:custGeom>
              <a:avLst/>
              <a:gdLst/>
              <a:ahLst/>
              <a:cxnLst/>
              <a:rect l="l" t="t" r="r" b="b"/>
              <a:pathLst>
                <a:path w="2894" h="150" extrusionOk="0">
                  <a:moveTo>
                    <a:pt x="1" y="1"/>
                  </a:moveTo>
                  <a:lnTo>
                    <a:pt x="1" y="1"/>
                  </a:lnTo>
                  <a:cubicBezTo>
                    <a:pt x="1133" y="69"/>
                    <a:pt x="2001" y="126"/>
                    <a:pt x="2893" y="149"/>
                  </a:cubicBez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2946" name="Google Shape;2946;p44"/>
            <p:cNvSpPr/>
            <p:nvPr/>
          </p:nvSpPr>
          <p:spPr>
            <a:xfrm>
              <a:off x="8472218" y="4099335"/>
              <a:ext cx="100041" cy="6888"/>
            </a:xfrm>
            <a:custGeom>
              <a:avLst/>
              <a:gdLst/>
              <a:ahLst/>
              <a:cxnLst/>
              <a:rect l="l" t="t" r="r" b="b"/>
              <a:pathLst>
                <a:path w="2905" h="200" extrusionOk="0">
                  <a:moveTo>
                    <a:pt x="426" y="1"/>
                  </a:moveTo>
                  <a:cubicBezTo>
                    <a:pt x="163" y="1"/>
                    <a:pt x="0" y="10"/>
                    <a:pt x="0" y="27"/>
                  </a:cubicBezTo>
                  <a:cubicBezTo>
                    <a:pt x="0" y="61"/>
                    <a:pt x="652" y="130"/>
                    <a:pt x="1452" y="164"/>
                  </a:cubicBezTo>
                  <a:cubicBezTo>
                    <a:pt x="1881" y="188"/>
                    <a:pt x="2267" y="200"/>
                    <a:pt x="2533" y="200"/>
                  </a:cubicBezTo>
                  <a:cubicBezTo>
                    <a:pt x="2764" y="200"/>
                    <a:pt x="2904" y="191"/>
                    <a:pt x="2904" y="175"/>
                  </a:cubicBezTo>
                  <a:cubicBezTo>
                    <a:pt x="2904" y="141"/>
                    <a:pt x="2253" y="72"/>
                    <a:pt x="1452" y="27"/>
                  </a:cubicBezTo>
                  <a:cubicBezTo>
                    <a:pt x="1052" y="10"/>
                    <a:pt x="689" y="1"/>
                    <a:pt x="426" y="1"/>
                  </a:cubicBezTo>
                  <a:close/>
                </a:path>
              </a:pathLst>
            </a:custGeom>
            <a:solidFill>
              <a:srgbClr val="F5F5F5"/>
            </a:solidFill>
            <a:ln>
              <a:noFill/>
            </a:ln>
          </p:spPr>
          <p:txBody>
            <a:bodyPr spcFirstLastPara="1" wrap="square" lIns="121900" tIns="121900" rIns="121900" bIns="121900" anchor="ctr" anchorCtr="0">
              <a:noAutofit/>
            </a:bodyPr>
            <a:lstStyle/>
            <a:p>
              <a:endParaRPr sz="2400" dirty="0"/>
            </a:p>
          </p:txBody>
        </p:sp>
        <p:sp>
          <p:nvSpPr>
            <p:cNvPr id="2947" name="Google Shape;2947;p44"/>
            <p:cNvSpPr/>
            <p:nvPr/>
          </p:nvSpPr>
          <p:spPr>
            <a:xfrm>
              <a:off x="8352551" y="4225819"/>
              <a:ext cx="369687" cy="100833"/>
            </a:xfrm>
            <a:custGeom>
              <a:avLst/>
              <a:gdLst/>
              <a:ahLst/>
              <a:cxnLst/>
              <a:rect l="l" t="t" r="r" b="b"/>
              <a:pathLst>
                <a:path w="10735" h="2928" extrusionOk="0">
                  <a:moveTo>
                    <a:pt x="0" y="1"/>
                  </a:moveTo>
                  <a:lnTo>
                    <a:pt x="194" y="2927"/>
                  </a:lnTo>
                  <a:lnTo>
                    <a:pt x="10735" y="2916"/>
                  </a:lnTo>
                  <a:lnTo>
                    <a:pt x="10300" y="321"/>
                  </a:lnTo>
                  <a:lnTo>
                    <a:pt x="0" y="1"/>
                  </a:lnTo>
                  <a:close/>
                </a:path>
              </a:pathLst>
            </a:custGeom>
            <a:solidFill>
              <a:srgbClr val="F5F5F5"/>
            </a:solidFill>
            <a:ln>
              <a:noFill/>
            </a:ln>
          </p:spPr>
          <p:txBody>
            <a:bodyPr spcFirstLastPara="1" wrap="square" lIns="121900" tIns="121900" rIns="121900" bIns="121900" anchor="ctr" anchorCtr="0">
              <a:noAutofit/>
            </a:bodyPr>
            <a:lstStyle/>
            <a:p>
              <a:endParaRPr sz="2400" dirty="0"/>
            </a:p>
          </p:txBody>
        </p:sp>
        <p:sp>
          <p:nvSpPr>
            <p:cNvPr id="2948" name="Google Shape;2948;p44"/>
            <p:cNvSpPr/>
            <p:nvPr/>
          </p:nvSpPr>
          <p:spPr>
            <a:xfrm>
              <a:off x="8366705" y="4240007"/>
              <a:ext cx="351607" cy="74041"/>
            </a:xfrm>
            <a:custGeom>
              <a:avLst/>
              <a:gdLst/>
              <a:ahLst/>
              <a:cxnLst/>
              <a:rect l="l" t="t" r="r" b="b"/>
              <a:pathLst>
                <a:path w="10210" h="2150" extrusionOk="0">
                  <a:moveTo>
                    <a:pt x="1" y="0"/>
                  </a:moveTo>
                  <a:lnTo>
                    <a:pt x="184" y="2149"/>
                  </a:lnTo>
                  <a:lnTo>
                    <a:pt x="10209" y="2001"/>
                  </a:lnTo>
                  <a:lnTo>
                    <a:pt x="9935" y="183"/>
                  </a:lnTo>
                  <a:lnTo>
                    <a:pt x="1"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2949" name="Google Shape;2949;p44"/>
            <p:cNvSpPr/>
            <p:nvPr/>
          </p:nvSpPr>
          <p:spPr>
            <a:xfrm>
              <a:off x="8365534" y="4127022"/>
              <a:ext cx="366174" cy="113024"/>
            </a:xfrm>
            <a:custGeom>
              <a:avLst/>
              <a:gdLst/>
              <a:ahLst/>
              <a:cxnLst/>
              <a:rect l="l" t="t" r="r" b="b"/>
              <a:pathLst>
                <a:path w="10633" h="3282" extrusionOk="0">
                  <a:moveTo>
                    <a:pt x="0" y="0"/>
                  </a:moveTo>
                  <a:lnTo>
                    <a:pt x="92" y="2927"/>
                  </a:lnTo>
                  <a:lnTo>
                    <a:pt x="10632" y="3281"/>
                  </a:lnTo>
                  <a:lnTo>
                    <a:pt x="10289" y="663"/>
                  </a:lnTo>
                  <a:lnTo>
                    <a:pt x="0" y="0"/>
                  </a:lnTo>
                  <a:close/>
                </a:path>
              </a:pathLst>
            </a:custGeom>
            <a:solidFill>
              <a:srgbClr val="EBEBEB"/>
            </a:solidFill>
            <a:ln>
              <a:noFill/>
            </a:ln>
          </p:spPr>
          <p:txBody>
            <a:bodyPr spcFirstLastPara="1" wrap="square" lIns="121900" tIns="121900" rIns="121900" bIns="121900" anchor="ctr" anchorCtr="0">
              <a:noAutofit/>
            </a:bodyPr>
            <a:lstStyle/>
            <a:p>
              <a:endParaRPr sz="2400" dirty="0"/>
            </a:p>
          </p:txBody>
        </p:sp>
        <p:sp>
          <p:nvSpPr>
            <p:cNvPr id="2950" name="Google Shape;2950;p44"/>
            <p:cNvSpPr/>
            <p:nvPr/>
          </p:nvSpPr>
          <p:spPr>
            <a:xfrm>
              <a:off x="8442706" y="4171100"/>
              <a:ext cx="222845" cy="32716"/>
            </a:xfrm>
            <a:custGeom>
              <a:avLst/>
              <a:gdLst/>
              <a:ahLst/>
              <a:cxnLst/>
              <a:rect l="l" t="t" r="r" b="b"/>
              <a:pathLst>
                <a:path w="6471" h="950" extrusionOk="0">
                  <a:moveTo>
                    <a:pt x="34" y="0"/>
                  </a:moveTo>
                  <a:lnTo>
                    <a:pt x="0" y="538"/>
                  </a:lnTo>
                  <a:lnTo>
                    <a:pt x="6436" y="949"/>
                  </a:lnTo>
                  <a:lnTo>
                    <a:pt x="6471" y="423"/>
                  </a:lnTo>
                  <a:lnTo>
                    <a:pt x="34" y="0"/>
                  </a:lnTo>
                  <a:close/>
                </a:path>
              </a:pathLst>
            </a:custGeom>
            <a:solidFill>
              <a:srgbClr val="E0E0E0"/>
            </a:solidFill>
            <a:ln>
              <a:noFill/>
            </a:ln>
          </p:spPr>
          <p:txBody>
            <a:bodyPr spcFirstLastPara="1" wrap="square" lIns="121900" tIns="121900" rIns="121900" bIns="121900" anchor="ctr" anchorCtr="0">
              <a:noAutofit/>
            </a:bodyPr>
            <a:lstStyle/>
            <a:p>
              <a:endParaRPr sz="2400" dirty="0"/>
            </a:p>
          </p:txBody>
        </p:sp>
        <p:sp>
          <p:nvSpPr>
            <p:cNvPr id="2951" name="Google Shape;2951;p44"/>
            <p:cNvSpPr/>
            <p:nvPr/>
          </p:nvSpPr>
          <p:spPr>
            <a:xfrm>
              <a:off x="8367497" y="4270139"/>
              <a:ext cx="344892" cy="4925"/>
            </a:xfrm>
            <a:custGeom>
              <a:avLst/>
              <a:gdLst/>
              <a:ahLst/>
              <a:cxnLst/>
              <a:rect l="l" t="t" r="r" b="b"/>
              <a:pathLst>
                <a:path w="10015" h="143" extrusionOk="0">
                  <a:moveTo>
                    <a:pt x="6338" y="0"/>
                  </a:moveTo>
                  <a:cubicBezTo>
                    <a:pt x="5915" y="0"/>
                    <a:pt x="5469" y="2"/>
                    <a:pt x="5008" y="5"/>
                  </a:cubicBezTo>
                  <a:cubicBezTo>
                    <a:pt x="3624" y="5"/>
                    <a:pt x="2378" y="17"/>
                    <a:pt x="1475" y="40"/>
                  </a:cubicBezTo>
                  <a:lnTo>
                    <a:pt x="401" y="63"/>
                  </a:lnTo>
                  <a:cubicBezTo>
                    <a:pt x="263" y="63"/>
                    <a:pt x="138" y="63"/>
                    <a:pt x="0" y="85"/>
                  </a:cubicBezTo>
                  <a:cubicBezTo>
                    <a:pt x="138" y="108"/>
                    <a:pt x="263" y="120"/>
                    <a:pt x="401" y="120"/>
                  </a:cubicBezTo>
                  <a:lnTo>
                    <a:pt x="1475" y="131"/>
                  </a:lnTo>
                  <a:cubicBezTo>
                    <a:pt x="2378" y="143"/>
                    <a:pt x="3624" y="143"/>
                    <a:pt x="5008" y="143"/>
                  </a:cubicBezTo>
                  <a:cubicBezTo>
                    <a:pt x="6391" y="131"/>
                    <a:pt x="7637" y="120"/>
                    <a:pt x="8552" y="108"/>
                  </a:cubicBezTo>
                  <a:lnTo>
                    <a:pt x="9615" y="74"/>
                  </a:lnTo>
                  <a:cubicBezTo>
                    <a:pt x="9652" y="77"/>
                    <a:pt x="9688" y="78"/>
                    <a:pt x="9723" y="78"/>
                  </a:cubicBezTo>
                  <a:cubicBezTo>
                    <a:pt x="9820" y="78"/>
                    <a:pt x="9915" y="68"/>
                    <a:pt x="10015" y="51"/>
                  </a:cubicBezTo>
                  <a:cubicBezTo>
                    <a:pt x="9878" y="28"/>
                    <a:pt x="9752" y="17"/>
                    <a:pt x="9615" y="17"/>
                  </a:cubicBezTo>
                  <a:lnTo>
                    <a:pt x="8552" y="5"/>
                  </a:lnTo>
                  <a:cubicBezTo>
                    <a:pt x="7942" y="5"/>
                    <a:pt x="7185" y="0"/>
                    <a:pt x="6338" y="0"/>
                  </a:cubicBezTo>
                  <a:close/>
                </a:path>
              </a:pathLst>
            </a:custGeom>
            <a:solidFill>
              <a:srgbClr val="E0E0E0"/>
            </a:solidFill>
            <a:ln>
              <a:noFill/>
            </a:ln>
          </p:spPr>
          <p:txBody>
            <a:bodyPr spcFirstLastPara="1" wrap="square" lIns="121900" tIns="121900" rIns="121900" bIns="121900" anchor="ctr" anchorCtr="0">
              <a:noAutofit/>
            </a:bodyPr>
            <a:lstStyle/>
            <a:p>
              <a:endParaRPr sz="2400" dirty="0"/>
            </a:p>
          </p:txBody>
        </p:sp>
        <p:sp>
          <p:nvSpPr>
            <p:cNvPr id="2952" name="Google Shape;2952;p44"/>
            <p:cNvSpPr/>
            <p:nvPr/>
          </p:nvSpPr>
          <p:spPr>
            <a:xfrm>
              <a:off x="8369460" y="4285670"/>
              <a:ext cx="346889" cy="6715"/>
            </a:xfrm>
            <a:custGeom>
              <a:avLst/>
              <a:gdLst/>
              <a:ahLst/>
              <a:cxnLst/>
              <a:rect l="l" t="t" r="r" b="b"/>
              <a:pathLst>
                <a:path w="10073" h="195" extrusionOk="0">
                  <a:moveTo>
                    <a:pt x="389" y="0"/>
                  </a:moveTo>
                  <a:cubicBezTo>
                    <a:pt x="264" y="0"/>
                    <a:pt x="126" y="12"/>
                    <a:pt x="1" y="23"/>
                  </a:cubicBezTo>
                  <a:cubicBezTo>
                    <a:pt x="126" y="46"/>
                    <a:pt x="264" y="57"/>
                    <a:pt x="389" y="57"/>
                  </a:cubicBezTo>
                  <a:lnTo>
                    <a:pt x="1475" y="92"/>
                  </a:lnTo>
                  <a:cubicBezTo>
                    <a:pt x="2379" y="126"/>
                    <a:pt x="3647" y="149"/>
                    <a:pt x="5031" y="160"/>
                  </a:cubicBezTo>
                  <a:cubicBezTo>
                    <a:pt x="6425" y="183"/>
                    <a:pt x="7683" y="195"/>
                    <a:pt x="8598" y="195"/>
                  </a:cubicBezTo>
                  <a:lnTo>
                    <a:pt x="9672" y="195"/>
                  </a:lnTo>
                  <a:cubicBezTo>
                    <a:pt x="9809" y="195"/>
                    <a:pt x="9947" y="195"/>
                    <a:pt x="10072" y="172"/>
                  </a:cubicBezTo>
                  <a:cubicBezTo>
                    <a:pt x="9947" y="149"/>
                    <a:pt x="9809" y="137"/>
                    <a:pt x="9684" y="137"/>
                  </a:cubicBezTo>
                  <a:lnTo>
                    <a:pt x="8598" y="103"/>
                  </a:lnTo>
                  <a:cubicBezTo>
                    <a:pt x="7683" y="80"/>
                    <a:pt x="6425" y="57"/>
                    <a:pt x="5042" y="35"/>
                  </a:cubicBezTo>
                  <a:cubicBezTo>
                    <a:pt x="3647" y="12"/>
                    <a:pt x="2390" y="0"/>
                    <a:pt x="1475" y="0"/>
                  </a:cubicBezTo>
                  <a:close/>
                </a:path>
              </a:pathLst>
            </a:custGeom>
            <a:solidFill>
              <a:srgbClr val="E0E0E0"/>
            </a:solidFill>
            <a:ln>
              <a:noFill/>
            </a:ln>
          </p:spPr>
          <p:txBody>
            <a:bodyPr spcFirstLastPara="1" wrap="square" lIns="121900" tIns="121900" rIns="121900" bIns="121900" anchor="ctr" anchorCtr="0">
              <a:noAutofit/>
            </a:bodyPr>
            <a:lstStyle/>
            <a:p>
              <a:endParaRPr sz="2400" dirty="0"/>
            </a:p>
          </p:txBody>
        </p:sp>
        <p:sp>
          <p:nvSpPr>
            <p:cNvPr id="2953" name="Google Shape;2953;p44"/>
            <p:cNvSpPr/>
            <p:nvPr/>
          </p:nvSpPr>
          <p:spPr>
            <a:xfrm>
              <a:off x="5451119" y="3311019"/>
              <a:ext cx="414214" cy="1014012"/>
            </a:xfrm>
            <a:custGeom>
              <a:avLst/>
              <a:gdLst/>
              <a:ahLst/>
              <a:cxnLst/>
              <a:rect l="l" t="t" r="r" b="b"/>
              <a:pathLst>
                <a:path w="12028" h="29445" extrusionOk="0">
                  <a:moveTo>
                    <a:pt x="4440" y="0"/>
                  </a:moveTo>
                  <a:cubicBezTo>
                    <a:pt x="4283" y="0"/>
                    <a:pt x="4122" y="7"/>
                    <a:pt x="3956" y="20"/>
                  </a:cubicBezTo>
                  <a:cubicBezTo>
                    <a:pt x="2253" y="295"/>
                    <a:pt x="1487" y="2387"/>
                    <a:pt x="1635" y="4101"/>
                  </a:cubicBezTo>
                  <a:cubicBezTo>
                    <a:pt x="1784" y="5828"/>
                    <a:pt x="2493" y="7508"/>
                    <a:pt x="2310" y="9223"/>
                  </a:cubicBezTo>
                  <a:cubicBezTo>
                    <a:pt x="2058" y="11395"/>
                    <a:pt x="412" y="13236"/>
                    <a:pt x="229" y="15419"/>
                  </a:cubicBezTo>
                  <a:cubicBezTo>
                    <a:pt x="1" y="17991"/>
                    <a:pt x="1818" y="20278"/>
                    <a:pt x="2367" y="22804"/>
                  </a:cubicBezTo>
                  <a:cubicBezTo>
                    <a:pt x="2630" y="24039"/>
                    <a:pt x="2596" y="25342"/>
                    <a:pt x="3053" y="26508"/>
                  </a:cubicBezTo>
                  <a:cubicBezTo>
                    <a:pt x="3738" y="28252"/>
                    <a:pt x="5578" y="29444"/>
                    <a:pt x="7429" y="29444"/>
                  </a:cubicBezTo>
                  <a:cubicBezTo>
                    <a:pt x="7679" y="29444"/>
                    <a:pt x="7928" y="29423"/>
                    <a:pt x="8175" y="29378"/>
                  </a:cubicBezTo>
                  <a:cubicBezTo>
                    <a:pt x="10267" y="29001"/>
                    <a:pt x="11947" y="27034"/>
                    <a:pt x="11993" y="24919"/>
                  </a:cubicBezTo>
                  <a:cubicBezTo>
                    <a:pt x="12027" y="22942"/>
                    <a:pt x="10804" y="21078"/>
                    <a:pt x="10953" y="19100"/>
                  </a:cubicBezTo>
                  <a:cubicBezTo>
                    <a:pt x="11067" y="17649"/>
                    <a:pt x="11924" y="16265"/>
                    <a:pt x="11741" y="14813"/>
                  </a:cubicBezTo>
                  <a:cubicBezTo>
                    <a:pt x="11524" y="13087"/>
                    <a:pt x="9924" y="11864"/>
                    <a:pt x="9352" y="10218"/>
                  </a:cubicBezTo>
                  <a:cubicBezTo>
                    <a:pt x="8792" y="8571"/>
                    <a:pt x="9329" y="6765"/>
                    <a:pt x="9135" y="5027"/>
                  </a:cubicBezTo>
                  <a:cubicBezTo>
                    <a:pt x="8810" y="2094"/>
                    <a:pt x="7255" y="0"/>
                    <a:pt x="4440" y="0"/>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2954" name="Google Shape;2954;p44"/>
            <p:cNvSpPr/>
            <p:nvPr/>
          </p:nvSpPr>
          <p:spPr>
            <a:xfrm>
              <a:off x="5277904" y="3828597"/>
              <a:ext cx="356325" cy="498138"/>
            </a:xfrm>
            <a:custGeom>
              <a:avLst/>
              <a:gdLst/>
              <a:ahLst/>
              <a:cxnLst/>
              <a:rect l="l" t="t" r="r" b="b"/>
              <a:pathLst>
                <a:path w="10347" h="14465" extrusionOk="0">
                  <a:moveTo>
                    <a:pt x="286" y="1"/>
                  </a:moveTo>
                  <a:lnTo>
                    <a:pt x="286" y="1"/>
                  </a:lnTo>
                  <a:cubicBezTo>
                    <a:pt x="1" y="2881"/>
                    <a:pt x="1270" y="6254"/>
                    <a:pt x="2744" y="8735"/>
                  </a:cubicBezTo>
                  <a:cubicBezTo>
                    <a:pt x="4242" y="11238"/>
                    <a:pt x="6494" y="13193"/>
                    <a:pt x="9169" y="14325"/>
                  </a:cubicBezTo>
                  <a:cubicBezTo>
                    <a:pt x="9344" y="14399"/>
                    <a:pt x="9546" y="14465"/>
                    <a:pt x="9735" y="14465"/>
                  </a:cubicBezTo>
                  <a:cubicBezTo>
                    <a:pt x="9867" y="14465"/>
                    <a:pt x="9991" y="14433"/>
                    <a:pt x="10095" y="14348"/>
                  </a:cubicBezTo>
                  <a:cubicBezTo>
                    <a:pt x="10301" y="14176"/>
                    <a:pt x="10335" y="13879"/>
                    <a:pt x="10335" y="13605"/>
                  </a:cubicBezTo>
                  <a:cubicBezTo>
                    <a:pt x="10347" y="10564"/>
                    <a:pt x="9375" y="7591"/>
                    <a:pt x="7569" y="5134"/>
                  </a:cubicBezTo>
                  <a:cubicBezTo>
                    <a:pt x="5751" y="2687"/>
                    <a:pt x="3202" y="892"/>
                    <a:pt x="286" y="1"/>
                  </a:cubicBezTo>
                  <a:close/>
                </a:path>
              </a:pathLst>
            </a:custGeom>
            <a:solidFill>
              <a:srgbClr val="6797FF">
                <a:alpha val="60890"/>
              </a:srgbClr>
            </a:solidFill>
            <a:ln>
              <a:noFill/>
            </a:ln>
          </p:spPr>
          <p:txBody>
            <a:bodyPr spcFirstLastPara="1" wrap="square" lIns="121900" tIns="121900" rIns="121900" bIns="121900" anchor="ctr" anchorCtr="0">
              <a:noAutofit/>
            </a:bodyPr>
            <a:lstStyle/>
            <a:p>
              <a:endParaRPr sz="2400" dirty="0"/>
            </a:p>
          </p:txBody>
        </p:sp>
        <p:sp>
          <p:nvSpPr>
            <p:cNvPr id="2955" name="Google Shape;2955;p44"/>
            <p:cNvSpPr/>
            <p:nvPr/>
          </p:nvSpPr>
          <p:spPr>
            <a:xfrm>
              <a:off x="5413721" y="4007321"/>
              <a:ext cx="305151" cy="521280"/>
            </a:xfrm>
            <a:custGeom>
              <a:avLst/>
              <a:gdLst/>
              <a:ahLst/>
              <a:cxnLst/>
              <a:rect l="l" t="t" r="r" b="b"/>
              <a:pathLst>
                <a:path w="8861" h="15137" extrusionOk="0">
                  <a:moveTo>
                    <a:pt x="1" y="1"/>
                  </a:moveTo>
                  <a:lnTo>
                    <a:pt x="1" y="1"/>
                  </a:lnTo>
                  <a:cubicBezTo>
                    <a:pt x="23" y="46"/>
                    <a:pt x="58" y="104"/>
                    <a:pt x="104" y="138"/>
                  </a:cubicBezTo>
                  <a:lnTo>
                    <a:pt x="412" y="549"/>
                  </a:lnTo>
                  <a:cubicBezTo>
                    <a:pt x="687" y="904"/>
                    <a:pt x="1075" y="1418"/>
                    <a:pt x="1544" y="2059"/>
                  </a:cubicBezTo>
                  <a:cubicBezTo>
                    <a:pt x="2767" y="3739"/>
                    <a:pt x="3899" y="5465"/>
                    <a:pt x="4951" y="7260"/>
                  </a:cubicBezTo>
                  <a:cubicBezTo>
                    <a:pt x="6002" y="9055"/>
                    <a:pt x="6951" y="10896"/>
                    <a:pt x="7809" y="12782"/>
                  </a:cubicBezTo>
                  <a:cubicBezTo>
                    <a:pt x="8140" y="13513"/>
                    <a:pt x="8392" y="14096"/>
                    <a:pt x="8575" y="14508"/>
                  </a:cubicBezTo>
                  <a:lnTo>
                    <a:pt x="8780" y="14977"/>
                  </a:lnTo>
                  <a:cubicBezTo>
                    <a:pt x="8792" y="15034"/>
                    <a:pt x="8826" y="15091"/>
                    <a:pt x="8860" y="15137"/>
                  </a:cubicBezTo>
                  <a:cubicBezTo>
                    <a:pt x="8849" y="15080"/>
                    <a:pt x="8826" y="15022"/>
                    <a:pt x="8803" y="14977"/>
                  </a:cubicBezTo>
                  <a:cubicBezTo>
                    <a:pt x="8758" y="14851"/>
                    <a:pt x="8700" y="14691"/>
                    <a:pt x="8632" y="14485"/>
                  </a:cubicBezTo>
                  <a:cubicBezTo>
                    <a:pt x="8472" y="14074"/>
                    <a:pt x="8232" y="13479"/>
                    <a:pt x="7912" y="12736"/>
                  </a:cubicBezTo>
                  <a:cubicBezTo>
                    <a:pt x="7077" y="10838"/>
                    <a:pt x="6140" y="8975"/>
                    <a:pt x="5099" y="7180"/>
                  </a:cubicBezTo>
                  <a:cubicBezTo>
                    <a:pt x="4048" y="5385"/>
                    <a:pt x="2893" y="3659"/>
                    <a:pt x="1635" y="2001"/>
                  </a:cubicBezTo>
                  <a:cubicBezTo>
                    <a:pt x="1155" y="1361"/>
                    <a:pt x="744" y="858"/>
                    <a:pt x="458" y="515"/>
                  </a:cubicBezTo>
                  <a:lnTo>
                    <a:pt x="126" y="126"/>
                  </a:lnTo>
                  <a:cubicBezTo>
                    <a:pt x="46" y="35"/>
                    <a:pt x="1" y="1"/>
                    <a:pt x="1" y="1"/>
                  </a:cubicBezTo>
                  <a:close/>
                </a:path>
              </a:pathLst>
            </a:custGeom>
            <a:solidFill>
              <a:srgbClr val="E0E0E0"/>
            </a:solidFill>
            <a:ln>
              <a:noFill/>
            </a:ln>
          </p:spPr>
          <p:txBody>
            <a:bodyPr spcFirstLastPara="1" wrap="square" lIns="121900" tIns="121900" rIns="121900" bIns="121900" anchor="ctr" anchorCtr="0">
              <a:noAutofit/>
            </a:bodyPr>
            <a:lstStyle/>
            <a:p>
              <a:endParaRPr sz="2400" dirty="0"/>
            </a:p>
          </p:txBody>
        </p:sp>
        <p:sp>
          <p:nvSpPr>
            <p:cNvPr id="2956" name="Google Shape;2956;p44"/>
            <p:cNvSpPr/>
            <p:nvPr/>
          </p:nvSpPr>
          <p:spPr>
            <a:xfrm>
              <a:off x="5654259" y="3585304"/>
              <a:ext cx="66568" cy="935460"/>
            </a:xfrm>
            <a:custGeom>
              <a:avLst/>
              <a:gdLst/>
              <a:ahLst/>
              <a:cxnLst/>
              <a:rect l="l" t="t" r="r" b="b"/>
              <a:pathLst>
                <a:path w="1933" h="27164" extrusionOk="0">
                  <a:moveTo>
                    <a:pt x="23" y="1"/>
                  </a:moveTo>
                  <a:cubicBezTo>
                    <a:pt x="12" y="92"/>
                    <a:pt x="1" y="183"/>
                    <a:pt x="1" y="275"/>
                  </a:cubicBezTo>
                  <a:cubicBezTo>
                    <a:pt x="12" y="469"/>
                    <a:pt x="23" y="744"/>
                    <a:pt x="35" y="1075"/>
                  </a:cubicBezTo>
                  <a:cubicBezTo>
                    <a:pt x="69" y="1773"/>
                    <a:pt x="115" y="2767"/>
                    <a:pt x="172" y="3990"/>
                  </a:cubicBezTo>
                  <a:cubicBezTo>
                    <a:pt x="298" y="6448"/>
                    <a:pt x="504" y="9844"/>
                    <a:pt x="767" y="13593"/>
                  </a:cubicBezTo>
                  <a:cubicBezTo>
                    <a:pt x="1030" y="17343"/>
                    <a:pt x="1304" y="20738"/>
                    <a:pt x="1521" y="23196"/>
                  </a:cubicBezTo>
                  <a:cubicBezTo>
                    <a:pt x="1635" y="24408"/>
                    <a:pt x="1738" y="25403"/>
                    <a:pt x="1795" y="26100"/>
                  </a:cubicBezTo>
                  <a:cubicBezTo>
                    <a:pt x="1841" y="26432"/>
                    <a:pt x="1864" y="26694"/>
                    <a:pt x="1887" y="26889"/>
                  </a:cubicBezTo>
                  <a:cubicBezTo>
                    <a:pt x="1887" y="26980"/>
                    <a:pt x="1910" y="27072"/>
                    <a:pt x="1921" y="27163"/>
                  </a:cubicBezTo>
                  <a:cubicBezTo>
                    <a:pt x="1933" y="27072"/>
                    <a:pt x="1933" y="26980"/>
                    <a:pt x="1921" y="26889"/>
                  </a:cubicBezTo>
                  <a:cubicBezTo>
                    <a:pt x="1910" y="26694"/>
                    <a:pt x="1898" y="26420"/>
                    <a:pt x="1875" y="26089"/>
                  </a:cubicBezTo>
                  <a:cubicBezTo>
                    <a:pt x="1818" y="25391"/>
                    <a:pt x="1738" y="24397"/>
                    <a:pt x="1647" y="23185"/>
                  </a:cubicBezTo>
                  <a:cubicBezTo>
                    <a:pt x="1464" y="20727"/>
                    <a:pt x="1201" y="17332"/>
                    <a:pt x="938" y="13582"/>
                  </a:cubicBezTo>
                  <a:cubicBezTo>
                    <a:pt x="675" y="9844"/>
                    <a:pt x="446" y="6437"/>
                    <a:pt x="298" y="3979"/>
                  </a:cubicBezTo>
                  <a:cubicBezTo>
                    <a:pt x="218" y="2767"/>
                    <a:pt x="161" y="1773"/>
                    <a:pt x="115" y="1064"/>
                  </a:cubicBezTo>
                  <a:cubicBezTo>
                    <a:pt x="81" y="732"/>
                    <a:pt x="69" y="469"/>
                    <a:pt x="58" y="275"/>
                  </a:cubicBezTo>
                  <a:cubicBezTo>
                    <a:pt x="46" y="183"/>
                    <a:pt x="35" y="92"/>
                    <a:pt x="23" y="1"/>
                  </a:cubicBezTo>
                  <a:close/>
                </a:path>
              </a:pathLst>
            </a:custGeom>
            <a:solidFill>
              <a:srgbClr val="E0E0E0"/>
            </a:solidFill>
            <a:ln>
              <a:noFill/>
            </a:ln>
          </p:spPr>
          <p:txBody>
            <a:bodyPr spcFirstLastPara="1" wrap="square" lIns="121900" tIns="121900" rIns="121900" bIns="121900" anchor="ctr" anchorCtr="0">
              <a:noAutofit/>
            </a:bodyPr>
            <a:lstStyle/>
            <a:p>
              <a:endParaRPr sz="2400" dirty="0"/>
            </a:p>
          </p:txBody>
        </p:sp>
        <p:sp>
          <p:nvSpPr>
            <p:cNvPr id="2957" name="Google Shape;2957;p44"/>
            <p:cNvSpPr/>
            <p:nvPr/>
          </p:nvSpPr>
          <p:spPr>
            <a:xfrm>
              <a:off x="5564105" y="4387636"/>
              <a:ext cx="249637" cy="304014"/>
            </a:xfrm>
            <a:custGeom>
              <a:avLst/>
              <a:gdLst/>
              <a:ahLst/>
              <a:cxnLst/>
              <a:rect l="l" t="t" r="r" b="b"/>
              <a:pathLst>
                <a:path w="7249" h="8828" extrusionOk="0">
                  <a:moveTo>
                    <a:pt x="1" y="0"/>
                  </a:moveTo>
                  <a:lnTo>
                    <a:pt x="286" y="5465"/>
                  </a:lnTo>
                  <a:cubicBezTo>
                    <a:pt x="331" y="7339"/>
                    <a:pt x="1863" y="8827"/>
                    <a:pt x="3726" y="8827"/>
                  </a:cubicBezTo>
                  <a:cubicBezTo>
                    <a:pt x="3760" y="8827"/>
                    <a:pt x="3795" y="8827"/>
                    <a:pt x="3830" y="8826"/>
                  </a:cubicBezTo>
                  <a:cubicBezTo>
                    <a:pt x="5740" y="8780"/>
                    <a:pt x="7249" y="7191"/>
                    <a:pt x="7203" y="5282"/>
                  </a:cubicBezTo>
                  <a:lnTo>
                    <a:pt x="7203" y="0"/>
                  </a:ln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58" name="Google Shape;2958;p44"/>
            <p:cNvSpPr/>
            <p:nvPr/>
          </p:nvSpPr>
          <p:spPr>
            <a:xfrm>
              <a:off x="5199975" y="4680138"/>
              <a:ext cx="3732991" cy="4752"/>
            </a:xfrm>
            <a:custGeom>
              <a:avLst/>
              <a:gdLst/>
              <a:ahLst/>
              <a:cxnLst/>
              <a:rect l="l" t="t" r="r" b="b"/>
              <a:pathLst>
                <a:path w="108399" h="138" extrusionOk="0">
                  <a:moveTo>
                    <a:pt x="54199" y="0"/>
                  </a:moveTo>
                  <a:cubicBezTo>
                    <a:pt x="24259" y="0"/>
                    <a:pt x="0" y="34"/>
                    <a:pt x="0" y="69"/>
                  </a:cubicBezTo>
                  <a:cubicBezTo>
                    <a:pt x="0" y="114"/>
                    <a:pt x="24270" y="137"/>
                    <a:pt x="54199" y="137"/>
                  </a:cubicBezTo>
                  <a:cubicBezTo>
                    <a:pt x="84129" y="137"/>
                    <a:pt x="108399" y="114"/>
                    <a:pt x="108399" y="69"/>
                  </a:cubicBezTo>
                  <a:cubicBezTo>
                    <a:pt x="108399" y="34"/>
                    <a:pt x="84140" y="0"/>
                    <a:pt x="54199"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2959" name="Google Shape;2959;p44"/>
            <p:cNvSpPr/>
            <p:nvPr/>
          </p:nvSpPr>
          <p:spPr>
            <a:xfrm>
              <a:off x="7812796" y="1134126"/>
              <a:ext cx="835454" cy="977612"/>
            </a:xfrm>
            <a:custGeom>
              <a:avLst/>
              <a:gdLst/>
              <a:ahLst/>
              <a:cxnLst/>
              <a:rect l="l" t="t" r="r" b="b"/>
              <a:pathLst>
                <a:path w="24260" h="28388" extrusionOk="0">
                  <a:moveTo>
                    <a:pt x="7551" y="1"/>
                  </a:moveTo>
                  <a:cubicBezTo>
                    <a:pt x="6916" y="1"/>
                    <a:pt x="6335" y="424"/>
                    <a:pt x="6163" y="1056"/>
                  </a:cubicBezTo>
                  <a:lnTo>
                    <a:pt x="206" y="23417"/>
                  </a:lnTo>
                  <a:cubicBezTo>
                    <a:pt x="1" y="24183"/>
                    <a:pt x="458" y="24972"/>
                    <a:pt x="1224" y="25166"/>
                  </a:cubicBezTo>
                  <a:lnTo>
                    <a:pt x="12633" y="28207"/>
                  </a:lnTo>
                  <a:lnTo>
                    <a:pt x="12622" y="28207"/>
                  </a:lnTo>
                  <a:cubicBezTo>
                    <a:pt x="13079" y="28330"/>
                    <a:pt x="13538" y="28388"/>
                    <a:pt x="13990" y="28388"/>
                  </a:cubicBezTo>
                  <a:cubicBezTo>
                    <a:pt x="16326" y="28388"/>
                    <a:pt x="18460" y="26826"/>
                    <a:pt x="19092" y="24469"/>
                  </a:cubicBezTo>
                  <a:lnTo>
                    <a:pt x="24054" y="5823"/>
                  </a:lnTo>
                  <a:cubicBezTo>
                    <a:pt x="24260" y="5057"/>
                    <a:pt x="23802" y="4280"/>
                    <a:pt x="23048" y="4074"/>
                  </a:cubicBezTo>
                  <a:lnTo>
                    <a:pt x="7923" y="50"/>
                  </a:lnTo>
                  <a:cubicBezTo>
                    <a:pt x="7799" y="17"/>
                    <a:pt x="7674" y="1"/>
                    <a:pt x="7551" y="1"/>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2960" name="Google Shape;2960;p44"/>
            <p:cNvSpPr/>
            <p:nvPr/>
          </p:nvSpPr>
          <p:spPr>
            <a:xfrm>
              <a:off x="8026164" y="1266534"/>
              <a:ext cx="440593" cy="360664"/>
            </a:xfrm>
            <a:custGeom>
              <a:avLst/>
              <a:gdLst/>
              <a:ahLst/>
              <a:cxnLst/>
              <a:rect l="l" t="t" r="r" b="b"/>
              <a:pathLst>
                <a:path w="12794" h="10473" extrusionOk="0">
                  <a:moveTo>
                    <a:pt x="2024" y="1"/>
                  </a:moveTo>
                  <a:lnTo>
                    <a:pt x="1" y="7603"/>
                  </a:lnTo>
                  <a:lnTo>
                    <a:pt x="10770" y="10472"/>
                  </a:lnTo>
                  <a:lnTo>
                    <a:pt x="12793" y="2870"/>
                  </a:lnTo>
                  <a:lnTo>
                    <a:pt x="2024" y="1"/>
                  </a:ln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2961" name="Google Shape;2961;p44"/>
            <p:cNvSpPr/>
            <p:nvPr/>
          </p:nvSpPr>
          <p:spPr>
            <a:xfrm>
              <a:off x="8206438" y="1726431"/>
              <a:ext cx="94944" cy="80171"/>
            </a:xfrm>
            <a:custGeom>
              <a:avLst/>
              <a:gdLst/>
              <a:ahLst/>
              <a:cxnLst/>
              <a:rect l="l" t="t" r="r" b="b"/>
              <a:pathLst>
                <a:path w="2757" h="2328" extrusionOk="0">
                  <a:moveTo>
                    <a:pt x="1447" y="0"/>
                  </a:moveTo>
                  <a:cubicBezTo>
                    <a:pt x="605" y="0"/>
                    <a:pt x="0" y="942"/>
                    <a:pt x="459" y="1747"/>
                  </a:cubicBezTo>
                  <a:cubicBezTo>
                    <a:pt x="686" y="2141"/>
                    <a:pt x="1076" y="2327"/>
                    <a:pt x="1463" y="2327"/>
                  </a:cubicBezTo>
                  <a:cubicBezTo>
                    <a:pt x="1953" y="2327"/>
                    <a:pt x="2439" y="2029"/>
                    <a:pt x="2585" y="1473"/>
                  </a:cubicBezTo>
                  <a:cubicBezTo>
                    <a:pt x="2757" y="844"/>
                    <a:pt x="2391" y="204"/>
                    <a:pt x="1762" y="44"/>
                  </a:cubicBezTo>
                  <a:cubicBezTo>
                    <a:pt x="1655" y="14"/>
                    <a:pt x="1549" y="0"/>
                    <a:pt x="1447" y="0"/>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2962" name="Google Shape;2962;p44"/>
            <p:cNvSpPr/>
            <p:nvPr/>
          </p:nvSpPr>
          <p:spPr>
            <a:xfrm>
              <a:off x="8216734" y="1726362"/>
              <a:ext cx="80343" cy="79929"/>
            </a:xfrm>
            <a:custGeom>
              <a:avLst/>
              <a:gdLst/>
              <a:ahLst/>
              <a:cxnLst/>
              <a:rect l="l" t="t" r="r" b="b"/>
              <a:pathLst>
                <a:path w="2333" h="2321" extrusionOk="0">
                  <a:moveTo>
                    <a:pt x="1166" y="0"/>
                  </a:moveTo>
                  <a:cubicBezTo>
                    <a:pt x="640" y="0"/>
                    <a:pt x="183" y="355"/>
                    <a:pt x="46" y="858"/>
                  </a:cubicBezTo>
                  <a:cubicBezTo>
                    <a:pt x="11" y="961"/>
                    <a:pt x="0" y="1063"/>
                    <a:pt x="0" y="1166"/>
                  </a:cubicBezTo>
                  <a:cubicBezTo>
                    <a:pt x="11" y="1692"/>
                    <a:pt x="354" y="2149"/>
                    <a:pt x="869" y="2287"/>
                  </a:cubicBezTo>
                  <a:cubicBezTo>
                    <a:pt x="960" y="2310"/>
                    <a:pt x="1063" y="2321"/>
                    <a:pt x="1166" y="2321"/>
                  </a:cubicBezTo>
                  <a:cubicBezTo>
                    <a:pt x="1692" y="2321"/>
                    <a:pt x="2149" y="1978"/>
                    <a:pt x="2286" y="1464"/>
                  </a:cubicBezTo>
                  <a:cubicBezTo>
                    <a:pt x="2321" y="1372"/>
                    <a:pt x="2332" y="1269"/>
                    <a:pt x="2332" y="1166"/>
                  </a:cubicBezTo>
                  <a:cubicBezTo>
                    <a:pt x="2332" y="640"/>
                    <a:pt x="1978" y="172"/>
                    <a:pt x="1463" y="46"/>
                  </a:cubicBezTo>
                  <a:cubicBezTo>
                    <a:pt x="1372" y="12"/>
                    <a:pt x="1269" y="0"/>
                    <a:pt x="1166" y="0"/>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2963" name="Google Shape;2963;p44"/>
            <p:cNvSpPr/>
            <p:nvPr/>
          </p:nvSpPr>
          <p:spPr>
            <a:xfrm>
              <a:off x="8261467" y="1820615"/>
              <a:ext cx="95048" cy="80446"/>
            </a:xfrm>
            <a:custGeom>
              <a:avLst/>
              <a:gdLst/>
              <a:ahLst/>
              <a:cxnLst/>
              <a:rect l="l" t="t" r="r" b="b"/>
              <a:pathLst>
                <a:path w="2760" h="2336" extrusionOk="0">
                  <a:moveTo>
                    <a:pt x="1460" y="1"/>
                  </a:moveTo>
                  <a:cubicBezTo>
                    <a:pt x="613" y="1"/>
                    <a:pt x="1" y="947"/>
                    <a:pt x="462" y="1756"/>
                  </a:cubicBezTo>
                  <a:cubicBezTo>
                    <a:pt x="688" y="2149"/>
                    <a:pt x="1074" y="2335"/>
                    <a:pt x="1458" y="2335"/>
                  </a:cubicBezTo>
                  <a:cubicBezTo>
                    <a:pt x="1948" y="2335"/>
                    <a:pt x="2434" y="2033"/>
                    <a:pt x="2588" y="1470"/>
                  </a:cubicBezTo>
                  <a:cubicBezTo>
                    <a:pt x="2759" y="853"/>
                    <a:pt x="2394" y="213"/>
                    <a:pt x="1765" y="41"/>
                  </a:cubicBezTo>
                  <a:cubicBezTo>
                    <a:pt x="1661" y="14"/>
                    <a:pt x="1559" y="1"/>
                    <a:pt x="1460" y="1"/>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2964" name="Google Shape;2964;p44"/>
            <p:cNvSpPr/>
            <p:nvPr/>
          </p:nvSpPr>
          <p:spPr>
            <a:xfrm>
              <a:off x="8271833" y="1821234"/>
              <a:ext cx="79964" cy="79964"/>
            </a:xfrm>
            <a:custGeom>
              <a:avLst/>
              <a:gdLst/>
              <a:ahLst/>
              <a:cxnLst/>
              <a:rect l="l" t="t" r="r" b="b"/>
              <a:pathLst>
                <a:path w="2322" h="2322" extrusionOk="0">
                  <a:moveTo>
                    <a:pt x="1167" y="0"/>
                  </a:moveTo>
                  <a:cubicBezTo>
                    <a:pt x="641" y="0"/>
                    <a:pt x="183" y="355"/>
                    <a:pt x="46" y="858"/>
                  </a:cubicBezTo>
                  <a:cubicBezTo>
                    <a:pt x="12" y="961"/>
                    <a:pt x="0" y="1064"/>
                    <a:pt x="0" y="1166"/>
                  </a:cubicBezTo>
                  <a:cubicBezTo>
                    <a:pt x="0" y="1692"/>
                    <a:pt x="355" y="2150"/>
                    <a:pt x="858" y="2287"/>
                  </a:cubicBezTo>
                  <a:cubicBezTo>
                    <a:pt x="961" y="2310"/>
                    <a:pt x="1052" y="2321"/>
                    <a:pt x="1155" y="2321"/>
                  </a:cubicBezTo>
                  <a:cubicBezTo>
                    <a:pt x="1681" y="2321"/>
                    <a:pt x="2138" y="1967"/>
                    <a:pt x="2287" y="1464"/>
                  </a:cubicBezTo>
                  <a:cubicBezTo>
                    <a:pt x="2310" y="1361"/>
                    <a:pt x="2321" y="1258"/>
                    <a:pt x="2321" y="1155"/>
                  </a:cubicBezTo>
                  <a:cubicBezTo>
                    <a:pt x="2321" y="629"/>
                    <a:pt x="1967" y="172"/>
                    <a:pt x="1464" y="35"/>
                  </a:cubicBezTo>
                  <a:cubicBezTo>
                    <a:pt x="1361" y="12"/>
                    <a:pt x="1269" y="0"/>
                    <a:pt x="1167"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2965" name="Google Shape;2965;p44"/>
            <p:cNvSpPr/>
            <p:nvPr/>
          </p:nvSpPr>
          <p:spPr>
            <a:xfrm>
              <a:off x="7895719" y="1636484"/>
              <a:ext cx="267510" cy="225393"/>
            </a:xfrm>
            <a:custGeom>
              <a:avLst/>
              <a:gdLst/>
              <a:ahLst/>
              <a:cxnLst/>
              <a:rect l="l" t="t" r="r" b="b"/>
              <a:pathLst>
                <a:path w="7768" h="6545" extrusionOk="0">
                  <a:moveTo>
                    <a:pt x="4103" y="1"/>
                  </a:moveTo>
                  <a:cubicBezTo>
                    <a:pt x="1716" y="1"/>
                    <a:pt x="0" y="2660"/>
                    <a:pt x="1308" y="4908"/>
                  </a:cubicBezTo>
                  <a:cubicBezTo>
                    <a:pt x="1952" y="6020"/>
                    <a:pt x="3043" y="6545"/>
                    <a:pt x="4127" y="6545"/>
                  </a:cubicBezTo>
                  <a:cubicBezTo>
                    <a:pt x="5507" y="6545"/>
                    <a:pt x="6876" y="5694"/>
                    <a:pt x="7299" y="4119"/>
                  </a:cubicBezTo>
                  <a:cubicBezTo>
                    <a:pt x="7767" y="2370"/>
                    <a:pt x="6727" y="575"/>
                    <a:pt x="4978" y="118"/>
                  </a:cubicBezTo>
                  <a:cubicBezTo>
                    <a:pt x="4679" y="38"/>
                    <a:pt x="4387" y="1"/>
                    <a:pt x="4103" y="1"/>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2966" name="Google Shape;2966;p44"/>
            <p:cNvSpPr/>
            <p:nvPr/>
          </p:nvSpPr>
          <p:spPr>
            <a:xfrm>
              <a:off x="7891931" y="1636587"/>
              <a:ext cx="259073" cy="225221"/>
            </a:xfrm>
            <a:custGeom>
              <a:avLst/>
              <a:gdLst/>
              <a:ahLst/>
              <a:cxnLst/>
              <a:rect l="l" t="t" r="r" b="b"/>
              <a:pathLst>
                <a:path w="7523" h="6540" extrusionOk="0">
                  <a:moveTo>
                    <a:pt x="4242" y="1"/>
                  </a:moveTo>
                  <a:cubicBezTo>
                    <a:pt x="1532" y="1"/>
                    <a:pt x="1" y="3110"/>
                    <a:pt x="1647" y="5260"/>
                  </a:cubicBezTo>
                  <a:cubicBezTo>
                    <a:pt x="2320" y="6133"/>
                    <a:pt x="3282" y="6540"/>
                    <a:pt x="4234" y="6540"/>
                  </a:cubicBezTo>
                  <a:cubicBezTo>
                    <a:pt x="5625" y="6540"/>
                    <a:pt x="6995" y="5671"/>
                    <a:pt x="7409" y="4116"/>
                  </a:cubicBezTo>
                  <a:cubicBezTo>
                    <a:pt x="7477" y="3842"/>
                    <a:pt x="7523" y="3556"/>
                    <a:pt x="7523" y="3270"/>
                  </a:cubicBezTo>
                  <a:cubicBezTo>
                    <a:pt x="7523" y="1784"/>
                    <a:pt x="6528" y="492"/>
                    <a:pt x="5088" y="104"/>
                  </a:cubicBezTo>
                  <a:cubicBezTo>
                    <a:pt x="4813" y="35"/>
                    <a:pt x="4528" y="1"/>
                    <a:pt x="4242"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2967" name="Google Shape;2967;p44"/>
            <p:cNvSpPr/>
            <p:nvPr/>
          </p:nvSpPr>
          <p:spPr>
            <a:xfrm>
              <a:off x="7943896" y="1661174"/>
              <a:ext cx="188614" cy="179075"/>
            </a:xfrm>
            <a:custGeom>
              <a:avLst/>
              <a:gdLst/>
              <a:ahLst/>
              <a:cxnLst/>
              <a:rect l="l" t="t" r="r" b="b"/>
              <a:pathLst>
                <a:path w="5477" h="5200" extrusionOk="0">
                  <a:moveTo>
                    <a:pt x="2710" y="1"/>
                  </a:moveTo>
                  <a:cubicBezTo>
                    <a:pt x="2535" y="1"/>
                    <a:pt x="2380" y="123"/>
                    <a:pt x="2333" y="293"/>
                  </a:cubicBezTo>
                  <a:lnTo>
                    <a:pt x="2138" y="1024"/>
                  </a:lnTo>
                  <a:cubicBezTo>
                    <a:pt x="2091" y="1206"/>
                    <a:pt x="1931" y="1324"/>
                    <a:pt x="1752" y="1324"/>
                  </a:cubicBezTo>
                  <a:cubicBezTo>
                    <a:pt x="1718" y="1324"/>
                    <a:pt x="1682" y="1320"/>
                    <a:pt x="1647" y="1310"/>
                  </a:cubicBezTo>
                  <a:lnTo>
                    <a:pt x="789" y="1082"/>
                  </a:lnTo>
                  <a:cubicBezTo>
                    <a:pt x="754" y="1072"/>
                    <a:pt x="719" y="1068"/>
                    <a:pt x="684" y="1068"/>
                  </a:cubicBezTo>
                  <a:cubicBezTo>
                    <a:pt x="506" y="1068"/>
                    <a:pt x="346" y="1186"/>
                    <a:pt x="298" y="1367"/>
                  </a:cubicBezTo>
                  <a:lnTo>
                    <a:pt x="58" y="2259"/>
                  </a:lnTo>
                  <a:cubicBezTo>
                    <a:pt x="1" y="2476"/>
                    <a:pt x="138" y="2694"/>
                    <a:pt x="344" y="2751"/>
                  </a:cubicBezTo>
                  <a:lnTo>
                    <a:pt x="1201" y="2979"/>
                  </a:lnTo>
                  <a:cubicBezTo>
                    <a:pt x="1418" y="3036"/>
                    <a:pt x="1544" y="3254"/>
                    <a:pt x="1487" y="3471"/>
                  </a:cubicBezTo>
                  <a:lnTo>
                    <a:pt x="1247" y="4385"/>
                  </a:lnTo>
                  <a:cubicBezTo>
                    <a:pt x="1190" y="4603"/>
                    <a:pt x="1315" y="4820"/>
                    <a:pt x="1532" y="4877"/>
                  </a:cubicBezTo>
                  <a:lnTo>
                    <a:pt x="2664" y="5186"/>
                  </a:lnTo>
                  <a:cubicBezTo>
                    <a:pt x="2700" y="5195"/>
                    <a:pt x="2735" y="5199"/>
                    <a:pt x="2770" y="5199"/>
                  </a:cubicBezTo>
                  <a:cubicBezTo>
                    <a:pt x="2948" y="5199"/>
                    <a:pt x="3108" y="5082"/>
                    <a:pt x="3156" y="4900"/>
                  </a:cubicBezTo>
                  <a:lnTo>
                    <a:pt x="3407" y="3951"/>
                  </a:lnTo>
                  <a:cubicBezTo>
                    <a:pt x="3457" y="3774"/>
                    <a:pt x="3625" y="3656"/>
                    <a:pt x="3809" y="3656"/>
                  </a:cubicBezTo>
                  <a:cubicBezTo>
                    <a:pt x="3839" y="3656"/>
                    <a:pt x="3869" y="3659"/>
                    <a:pt x="3899" y="3665"/>
                  </a:cubicBezTo>
                  <a:lnTo>
                    <a:pt x="4688" y="3882"/>
                  </a:lnTo>
                  <a:cubicBezTo>
                    <a:pt x="4723" y="3892"/>
                    <a:pt x="4758" y="3896"/>
                    <a:pt x="4793" y="3896"/>
                  </a:cubicBezTo>
                  <a:cubicBezTo>
                    <a:pt x="4971" y="3896"/>
                    <a:pt x="5131" y="3778"/>
                    <a:pt x="5179" y="3597"/>
                  </a:cubicBezTo>
                  <a:lnTo>
                    <a:pt x="5419" y="2694"/>
                  </a:lnTo>
                  <a:cubicBezTo>
                    <a:pt x="5477" y="2488"/>
                    <a:pt x="5339" y="2271"/>
                    <a:pt x="5134" y="2213"/>
                  </a:cubicBezTo>
                  <a:lnTo>
                    <a:pt x="4299" y="1985"/>
                  </a:lnTo>
                  <a:cubicBezTo>
                    <a:pt x="4082" y="1928"/>
                    <a:pt x="3956" y="1710"/>
                    <a:pt x="4013" y="1493"/>
                  </a:cubicBezTo>
                  <a:lnTo>
                    <a:pt x="4208" y="796"/>
                  </a:lnTo>
                  <a:cubicBezTo>
                    <a:pt x="4253" y="579"/>
                    <a:pt x="4128" y="350"/>
                    <a:pt x="3922" y="304"/>
                  </a:cubicBezTo>
                  <a:lnTo>
                    <a:pt x="2824" y="18"/>
                  </a:lnTo>
                  <a:cubicBezTo>
                    <a:pt x="2786" y="6"/>
                    <a:pt x="2747" y="1"/>
                    <a:pt x="2710" y="1"/>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2968" name="Google Shape;2968;p44"/>
            <p:cNvSpPr/>
            <p:nvPr/>
          </p:nvSpPr>
          <p:spPr>
            <a:xfrm>
              <a:off x="8352138" y="1268497"/>
              <a:ext cx="298849" cy="833870"/>
            </a:xfrm>
            <a:custGeom>
              <a:avLst/>
              <a:gdLst/>
              <a:ahLst/>
              <a:cxnLst/>
              <a:rect l="l" t="t" r="r" b="b"/>
              <a:pathLst>
                <a:path w="8678" h="24214" extrusionOk="0">
                  <a:moveTo>
                    <a:pt x="6723" y="1"/>
                  </a:moveTo>
                  <a:lnTo>
                    <a:pt x="1" y="24214"/>
                  </a:lnTo>
                  <a:cubicBezTo>
                    <a:pt x="1" y="24214"/>
                    <a:pt x="2024" y="23734"/>
                    <a:pt x="3202" y="21390"/>
                  </a:cubicBezTo>
                  <a:cubicBezTo>
                    <a:pt x="3373" y="21047"/>
                    <a:pt x="4665" y="15949"/>
                    <a:pt x="4665" y="15949"/>
                  </a:cubicBezTo>
                  <a:lnTo>
                    <a:pt x="6368" y="9547"/>
                  </a:lnTo>
                  <a:lnTo>
                    <a:pt x="8518" y="1578"/>
                  </a:lnTo>
                  <a:cubicBezTo>
                    <a:pt x="8678" y="972"/>
                    <a:pt x="8312" y="355"/>
                    <a:pt x="7694" y="218"/>
                  </a:cubicBezTo>
                  <a:lnTo>
                    <a:pt x="6723" y="1"/>
                  </a:ln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2969" name="Google Shape;2969;p44"/>
            <p:cNvSpPr/>
            <p:nvPr/>
          </p:nvSpPr>
          <p:spPr>
            <a:xfrm>
              <a:off x="5952684" y="2185399"/>
              <a:ext cx="42944" cy="4752"/>
            </a:xfrm>
            <a:custGeom>
              <a:avLst/>
              <a:gdLst/>
              <a:ahLst/>
              <a:cxnLst/>
              <a:rect l="l" t="t" r="r" b="b"/>
              <a:pathLst>
                <a:path w="1247" h="138" extrusionOk="0">
                  <a:moveTo>
                    <a:pt x="617" y="0"/>
                  </a:moveTo>
                  <a:cubicBezTo>
                    <a:pt x="286" y="0"/>
                    <a:pt x="0" y="34"/>
                    <a:pt x="0" y="69"/>
                  </a:cubicBezTo>
                  <a:cubicBezTo>
                    <a:pt x="0" y="103"/>
                    <a:pt x="286" y="137"/>
                    <a:pt x="617" y="137"/>
                  </a:cubicBezTo>
                  <a:cubicBezTo>
                    <a:pt x="960" y="137"/>
                    <a:pt x="1246" y="103"/>
                    <a:pt x="1246" y="69"/>
                  </a:cubicBezTo>
                  <a:cubicBezTo>
                    <a:pt x="1246" y="23"/>
                    <a:pt x="960" y="0"/>
                    <a:pt x="617" y="0"/>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2970" name="Google Shape;2970;p44"/>
            <p:cNvSpPr/>
            <p:nvPr/>
          </p:nvSpPr>
          <p:spPr>
            <a:xfrm>
              <a:off x="6016047" y="2129095"/>
              <a:ext cx="4752" cy="43736"/>
            </a:xfrm>
            <a:custGeom>
              <a:avLst/>
              <a:gdLst/>
              <a:ahLst/>
              <a:cxnLst/>
              <a:rect l="l" t="t" r="r" b="b"/>
              <a:pathLst>
                <a:path w="138" h="1270" extrusionOk="0">
                  <a:moveTo>
                    <a:pt x="69" y="0"/>
                  </a:moveTo>
                  <a:cubicBezTo>
                    <a:pt x="35" y="0"/>
                    <a:pt x="1" y="286"/>
                    <a:pt x="1" y="640"/>
                  </a:cubicBezTo>
                  <a:cubicBezTo>
                    <a:pt x="1" y="983"/>
                    <a:pt x="35" y="1269"/>
                    <a:pt x="69" y="1269"/>
                  </a:cubicBezTo>
                  <a:cubicBezTo>
                    <a:pt x="104" y="1269"/>
                    <a:pt x="138" y="983"/>
                    <a:pt x="138" y="640"/>
                  </a:cubicBezTo>
                  <a:cubicBezTo>
                    <a:pt x="138" y="286"/>
                    <a:pt x="104" y="0"/>
                    <a:pt x="69" y="0"/>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2971" name="Google Shape;2971;p44"/>
            <p:cNvSpPr/>
            <p:nvPr/>
          </p:nvSpPr>
          <p:spPr>
            <a:xfrm>
              <a:off x="6042838" y="2183814"/>
              <a:ext cx="42944" cy="4752"/>
            </a:xfrm>
            <a:custGeom>
              <a:avLst/>
              <a:gdLst/>
              <a:ahLst/>
              <a:cxnLst/>
              <a:rect l="l" t="t" r="r" b="b"/>
              <a:pathLst>
                <a:path w="1247" h="138" extrusionOk="0">
                  <a:moveTo>
                    <a:pt x="617" y="0"/>
                  </a:moveTo>
                  <a:cubicBezTo>
                    <a:pt x="286" y="0"/>
                    <a:pt x="0" y="35"/>
                    <a:pt x="0" y="69"/>
                  </a:cubicBezTo>
                  <a:cubicBezTo>
                    <a:pt x="0" y="115"/>
                    <a:pt x="286" y="138"/>
                    <a:pt x="617" y="138"/>
                  </a:cubicBezTo>
                  <a:cubicBezTo>
                    <a:pt x="960" y="138"/>
                    <a:pt x="1246" y="103"/>
                    <a:pt x="1246" y="69"/>
                  </a:cubicBezTo>
                  <a:cubicBezTo>
                    <a:pt x="1246" y="35"/>
                    <a:pt x="960" y="0"/>
                    <a:pt x="617" y="0"/>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2972" name="Google Shape;2972;p44"/>
            <p:cNvSpPr/>
            <p:nvPr/>
          </p:nvSpPr>
          <p:spPr>
            <a:xfrm>
              <a:off x="6017631" y="2201136"/>
              <a:ext cx="4752" cy="43736"/>
            </a:xfrm>
            <a:custGeom>
              <a:avLst/>
              <a:gdLst/>
              <a:ahLst/>
              <a:cxnLst/>
              <a:rect l="l" t="t" r="r" b="b"/>
              <a:pathLst>
                <a:path w="138" h="1270" extrusionOk="0">
                  <a:moveTo>
                    <a:pt x="69" y="0"/>
                  </a:moveTo>
                  <a:cubicBezTo>
                    <a:pt x="23" y="0"/>
                    <a:pt x="0" y="286"/>
                    <a:pt x="0" y="629"/>
                  </a:cubicBezTo>
                  <a:cubicBezTo>
                    <a:pt x="0" y="984"/>
                    <a:pt x="23" y="1269"/>
                    <a:pt x="69" y="1269"/>
                  </a:cubicBezTo>
                  <a:cubicBezTo>
                    <a:pt x="103" y="1269"/>
                    <a:pt x="138" y="984"/>
                    <a:pt x="138" y="629"/>
                  </a:cubicBezTo>
                  <a:cubicBezTo>
                    <a:pt x="138" y="286"/>
                    <a:pt x="103" y="0"/>
                    <a:pt x="69" y="0"/>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2973" name="Google Shape;2973;p44"/>
            <p:cNvSpPr/>
            <p:nvPr/>
          </p:nvSpPr>
          <p:spPr>
            <a:xfrm>
              <a:off x="6038499" y="2201411"/>
              <a:ext cx="17357" cy="18768"/>
            </a:xfrm>
            <a:custGeom>
              <a:avLst/>
              <a:gdLst/>
              <a:ahLst/>
              <a:cxnLst/>
              <a:rect l="l" t="t" r="r" b="b"/>
              <a:pathLst>
                <a:path w="504" h="545" extrusionOk="0">
                  <a:moveTo>
                    <a:pt x="35" y="1"/>
                  </a:moveTo>
                  <a:cubicBezTo>
                    <a:pt x="30" y="1"/>
                    <a:pt x="26" y="2"/>
                    <a:pt x="23" y="4"/>
                  </a:cubicBezTo>
                  <a:cubicBezTo>
                    <a:pt x="0" y="27"/>
                    <a:pt x="69" y="164"/>
                    <a:pt x="195" y="312"/>
                  </a:cubicBezTo>
                  <a:cubicBezTo>
                    <a:pt x="309" y="447"/>
                    <a:pt x="413" y="544"/>
                    <a:pt x="457" y="544"/>
                  </a:cubicBezTo>
                  <a:cubicBezTo>
                    <a:pt x="462" y="544"/>
                    <a:pt x="466" y="543"/>
                    <a:pt x="469" y="541"/>
                  </a:cubicBezTo>
                  <a:cubicBezTo>
                    <a:pt x="503" y="507"/>
                    <a:pt x="423" y="370"/>
                    <a:pt x="298" y="221"/>
                  </a:cubicBezTo>
                  <a:cubicBezTo>
                    <a:pt x="194" y="97"/>
                    <a:pt x="81" y="1"/>
                    <a:pt x="35" y="1"/>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2974" name="Google Shape;2974;p44"/>
            <p:cNvSpPr/>
            <p:nvPr/>
          </p:nvSpPr>
          <p:spPr>
            <a:xfrm>
              <a:off x="6035745" y="2153235"/>
              <a:ext cx="17735" cy="16564"/>
            </a:xfrm>
            <a:custGeom>
              <a:avLst/>
              <a:gdLst/>
              <a:ahLst/>
              <a:cxnLst/>
              <a:rect l="l" t="t" r="r" b="b"/>
              <a:pathLst>
                <a:path w="515" h="481" extrusionOk="0">
                  <a:moveTo>
                    <a:pt x="474" y="0"/>
                  </a:moveTo>
                  <a:cubicBezTo>
                    <a:pt x="430" y="0"/>
                    <a:pt x="324" y="75"/>
                    <a:pt x="218" y="191"/>
                  </a:cubicBezTo>
                  <a:cubicBezTo>
                    <a:pt x="80" y="317"/>
                    <a:pt x="0" y="442"/>
                    <a:pt x="35" y="477"/>
                  </a:cubicBezTo>
                  <a:cubicBezTo>
                    <a:pt x="37" y="479"/>
                    <a:pt x="41" y="481"/>
                    <a:pt x="46" y="481"/>
                  </a:cubicBezTo>
                  <a:cubicBezTo>
                    <a:pt x="86" y="481"/>
                    <a:pt x="198" y="405"/>
                    <a:pt x="309" y="294"/>
                  </a:cubicBezTo>
                  <a:cubicBezTo>
                    <a:pt x="435" y="157"/>
                    <a:pt x="515" y="31"/>
                    <a:pt x="492" y="8"/>
                  </a:cubicBezTo>
                  <a:cubicBezTo>
                    <a:pt x="488" y="3"/>
                    <a:pt x="482" y="0"/>
                    <a:pt x="474" y="0"/>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2975" name="Google Shape;2975;p44"/>
            <p:cNvSpPr/>
            <p:nvPr/>
          </p:nvSpPr>
          <p:spPr>
            <a:xfrm>
              <a:off x="5987327" y="2157471"/>
              <a:ext cx="16943" cy="13155"/>
            </a:xfrm>
            <a:custGeom>
              <a:avLst/>
              <a:gdLst/>
              <a:ahLst/>
              <a:cxnLst/>
              <a:rect l="l" t="t" r="r" b="b"/>
              <a:pathLst>
                <a:path w="492" h="382" extrusionOk="0">
                  <a:moveTo>
                    <a:pt x="48" y="1"/>
                  </a:moveTo>
                  <a:cubicBezTo>
                    <a:pt x="36" y="1"/>
                    <a:pt x="28" y="4"/>
                    <a:pt x="23" y="11"/>
                  </a:cubicBezTo>
                  <a:cubicBezTo>
                    <a:pt x="0" y="34"/>
                    <a:pt x="80" y="137"/>
                    <a:pt x="206" y="239"/>
                  </a:cubicBezTo>
                  <a:cubicBezTo>
                    <a:pt x="303" y="327"/>
                    <a:pt x="409" y="382"/>
                    <a:pt x="452" y="382"/>
                  </a:cubicBezTo>
                  <a:cubicBezTo>
                    <a:pt x="460" y="382"/>
                    <a:pt x="465" y="380"/>
                    <a:pt x="469" y="377"/>
                  </a:cubicBezTo>
                  <a:cubicBezTo>
                    <a:pt x="492" y="342"/>
                    <a:pt x="412" y="239"/>
                    <a:pt x="286" y="137"/>
                  </a:cubicBezTo>
                  <a:cubicBezTo>
                    <a:pt x="194" y="54"/>
                    <a:pt x="95" y="1"/>
                    <a:pt x="48" y="1"/>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2976" name="Google Shape;2976;p44"/>
            <p:cNvSpPr/>
            <p:nvPr/>
          </p:nvSpPr>
          <p:spPr>
            <a:xfrm>
              <a:off x="5986122" y="2199414"/>
              <a:ext cx="16186" cy="16048"/>
            </a:xfrm>
            <a:custGeom>
              <a:avLst/>
              <a:gdLst/>
              <a:ahLst/>
              <a:cxnLst/>
              <a:rect l="l" t="t" r="r" b="b"/>
              <a:pathLst>
                <a:path w="470" h="466" extrusionOk="0">
                  <a:moveTo>
                    <a:pt x="432" y="1"/>
                  </a:moveTo>
                  <a:cubicBezTo>
                    <a:pt x="386" y="1"/>
                    <a:pt x="285" y="76"/>
                    <a:pt x="184" y="188"/>
                  </a:cubicBezTo>
                  <a:cubicBezTo>
                    <a:pt x="69" y="313"/>
                    <a:pt x="1" y="439"/>
                    <a:pt x="24" y="462"/>
                  </a:cubicBezTo>
                  <a:cubicBezTo>
                    <a:pt x="28" y="465"/>
                    <a:pt x="33" y="466"/>
                    <a:pt x="39" y="466"/>
                  </a:cubicBezTo>
                  <a:cubicBezTo>
                    <a:pt x="84" y="466"/>
                    <a:pt x="185" y="390"/>
                    <a:pt x="287" y="279"/>
                  </a:cubicBezTo>
                  <a:cubicBezTo>
                    <a:pt x="401" y="142"/>
                    <a:pt x="470" y="27"/>
                    <a:pt x="447" y="5"/>
                  </a:cubicBezTo>
                  <a:cubicBezTo>
                    <a:pt x="443" y="2"/>
                    <a:pt x="438" y="1"/>
                    <a:pt x="432" y="1"/>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2977" name="Google Shape;2977;p44"/>
            <p:cNvSpPr/>
            <p:nvPr/>
          </p:nvSpPr>
          <p:spPr>
            <a:xfrm>
              <a:off x="7135675" y="1477147"/>
              <a:ext cx="53585" cy="52001"/>
            </a:xfrm>
            <a:custGeom>
              <a:avLst/>
              <a:gdLst/>
              <a:ahLst/>
              <a:cxnLst/>
              <a:rect l="l" t="t" r="r" b="b"/>
              <a:pathLst>
                <a:path w="1556" h="1510" extrusionOk="0">
                  <a:moveTo>
                    <a:pt x="766" y="1"/>
                  </a:moveTo>
                  <a:lnTo>
                    <a:pt x="698" y="161"/>
                  </a:lnTo>
                  <a:cubicBezTo>
                    <a:pt x="595" y="401"/>
                    <a:pt x="412" y="584"/>
                    <a:pt x="183" y="698"/>
                  </a:cubicBezTo>
                  <a:lnTo>
                    <a:pt x="1" y="790"/>
                  </a:lnTo>
                  <a:lnTo>
                    <a:pt x="149" y="835"/>
                  </a:lnTo>
                  <a:cubicBezTo>
                    <a:pt x="401" y="938"/>
                    <a:pt x="606" y="1121"/>
                    <a:pt x="732" y="1373"/>
                  </a:cubicBezTo>
                  <a:lnTo>
                    <a:pt x="789" y="1510"/>
                  </a:lnTo>
                  <a:lnTo>
                    <a:pt x="835" y="1407"/>
                  </a:lnTo>
                  <a:cubicBezTo>
                    <a:pt x="938" y="1144"/>
                    <a:pt x="1144" y="938"/>
                    <a:pt x="1407" y="835"/>
                  </a:cubicBezTo>
                  <a:lnTo>
                    <a:pt x="1555" y="767"/>
                  </a:lnTo>
                  <a:lnTo>
                    <a:pt x="1395" y="710"/>
                  </a:lnTo>
                  <a:cubicBezTo>
                    <a:pt x="1144" y="595"/>
                    <a:pt x="938" y="401"/>
                    <a:pt x="824" y="138"/>
                  </a:cubicBezTo>
                  <a:lnTo>
                    <a:pt x="766" y="1"/>
                  </a:ln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2978" name="Google Shape;2978;p44"/>
            <p:cNvSpPr/>
            <p:nvPr/>
          </p:nvSpPr>
          <p:spPr>
            <a:xfrm>
              <a:off x="7759248" y="3499867"/>
              <a:ext cx="53998" cy="52414"/>
            </a:xfrm>
            <a:custGeom>
              <a:avLst/>
              <a:gdLst/>
              <a:ahLst/>
              <a:cxnLst/>
              <a:rect l="l" t="t" r="r" b="b"/>
              <a:pathLst>
                <a:path w="1568" h="1522" extrusionOk="0">
                  <a:moveTo>
                    <a:pt x="778" y="1"/>
                  </a:moveTo>
                  <a:lnTo>
                    <a:pt x="698" y="172"/>
                  </a:lnTo>
                  <a:cubicBezTo>
                    <a:pt x="595" y="412"/>
                    <a:pt x="412" y="607"/>
                    <a:pt x="184" y="721"/>
                  </a:cubicBezTo>
                  <a:lnTo>
                    <a:pt x="1" y="801"/>
                  </a:lnTo>
                  <a:lnTo>
                    <a:pt x="150" y="858"/>
                  </a:lnTo>
                  <a:cubicBezTo>
                    <a:pt x="401" y="950"/>
                    <a:pt x="607" y="1133"/>
                    <a:pt x="733" y="1384"/>
                  </a:cubicBezTo>
                  <a:lnTo>
                    <a:pt x="801" y="1521"/>
                  </a:lnTo>
                  <a:lnTo>
                    <a:pt x="835" y="1407"/>
                  </a:lnTo>
                  <a:cubicBezTo>
                    <a:pt x="950" y="1155"/>
                    <a:pt x="1156" y="950"/>
                    <a:pt x="1407" y="835"/>
                  </a:cubicBezTo>
                  <a:lnTo>
                    <a:pt x="1567" y="778"/>
                  </a:lnTo>
                  <a:lnTo>
                    <a:pt x="1407" y="710"/>
                  </a:lnTo>
                  <a:cubicBezTo>
                    <a:pt x="1144" y="607"/>
                    <a:pt x="938" y="401"/>
                    <a:pt x="835" y="138"/>
                  </a:cubicBezTo>
                  <a:lnTo>
                    <a:pt x="778" y="1"/>
                  </a:ln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2979" name="Google Shape;2979;p44"/>
            <p:cNvSpPr/>
            <p:nvPr/>
          </p:nvSpPr>
          <p:spPr>
            <a:xfrm>
              <a:off x="7643129" y="2614096"/>
              <a:ext cx="29547" cy="3203"/>
            </a:xfrm>
            <a:custGeom>
              <a:avLst/>
              <a:gdLst/>
              <a:ahLst/>
              <a:cxnLst/>
              <a:rect l="l" t="t" r="r" b="b"/>
              <a:pathLst>
                <a:path w="858" h="93" extrusionOk="0">
                  <a:moveTo>
                    <a:pt x="435" y="1"/>
                  </a:moveTo>
                  <a:cubicBezTo>
                    <a:pt x="195" y="1"/>
                    <a:pt x="0" y="23"/>
                    <a:pt x="0" y="46"/>
                  </a:cubicBezTo>
                  <a:cubicBezTo>
                    <a:pt x="0" y="69"/>
                    <a:pt x="195" y="92"/>
                    <a:pt x="435" y="92"/>
                  </a:cubicBezTo>
                  <a:cubicBezTo>
                    <a:pt x="675" y="92"/>
                    <a:pt x="858" y="69"/>
                    <a:pt x="858" y="46"/>
                  </a:cubicBezTo>
                  <a:cubicBezTo>
                    <a:pt x="858" y="23"/>
                    <a:pt x="675" y="1"/>
                    <a:pt x="435" y="1"/>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2980" name="Google Shape;2980;p44"/>
            <p:cNvSpPr/>
            <p:nvPr/>
          </p:nvSpPr>
          <p:spPr>
            <a:xfrm>
              <a:off x="7686415" y="2575906"/>
              <a:ext cx="3582" cy="29582"/>
            </a:xfrm>
            <a:custGeom>
              <a:avLst/>
              <a:gdLst/>
              <a:ahLst/>
              <a:cxnLst/>
              <a:rect l="l" t="t" r="r" b="b"/>
              <a:pathLst>
                <a:path w="104" h="859" extrusionOk="0">
                  <a:moveTo>
                    <a:pt x="58" y="1"/>
                  </a:moveTo>
                  <a:cubicBezTo>
                    <a:pt x="24" y="1"/>
                    <a:pt x="1" y="195"/>
                    <a:pt x="1" y="435"/>
                  </a:cubicBezTo>
                  <a:cubicBezTo>
                    <a:pt x="1" y="675"/>
                    <a:pt x="24" y="858"/>
                    <a:pt x="58" y="858"/>
                  </a:cubicBezTo>
                  <a:cubicBezTo>
                    <a:pt x="81" y="858"/>
                    <a:pt x="104" y="675"/>
                    <a:pt x="104" y="435"/>
                  </a:cubicBezTo>
                  <a:cubicBezTo>
                    <a:pt x="104" y="195"/>
                    <a:pt x="81" y="1"/>
                    <a:pt x="58" y="1"/>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2981" name="Google Shape;2981;p44"/>
            <p:cNvSpPr/>
            <p:nvPr/>
          </p:nvSpPr>
          <p:spPr>
            <a:xfrm>
              <a:off x="7704529" y="2612925"/>
              <a:ext cx="29169" cy="3581"/>
            </a:xfrm>
            <a:custGeom>
              <a:avLst/>
              <a:gdLst/>
              <a:ahLst/>
              <a:cxnLst/>
              <a:rect l="l" t="t" r="r" b="b"/>
              <a:pathLst>
                <a:path w="847" h="104" extrusionOk="0">
                  <a:moveTo>
                    <a:pt x="424" y="0"/>
                  </a:moveTo>
                  <a:cubicBezTo>
                    <a:pt x="195" y="0"/>
                    <a:pt x="1" y="23"/>
                    <a:pt x="1" y="46"/>
                  </a:cubicBezTo>
                  <a:cubicBezTo>
                    <a:pt x="1" y="80"/>
                    <a:pt x="195" y="103"/>
                    <a:pt x="424" y="103"/>
                  </a:cubicBezTo>
                  <a:cubicBezTo>
                    <a:pt x="664" y="103"/>
                    <a:pt x="847" y="80"/>
                    <a:pt x="847" y="46"/>
                  </a:cubicBezTo>
                  <a:cubicBezTo>
                    <a:pt x="847" y="23"/>
                    <a:pt x="664" y="0"/>
                    <a:pt x="424" y="0"/>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2982" name="Google Shape;2982;p44"/>
            <p:cNvSpPr/>
            <p:nvPr/>
          </p:nvSpPr>
          <p:spPr>
            <a:xfrm>
              <a:off x="7687620" y="2624737"/>
              <a:ext cx="3168" cy="29547"/>
            </a:xfrm>
            <a:custGeom>
              <a:avLst/>
              <a:gdLst/>
              <a:ahLst/>
              <a:cxnLst/>
              <a:rect l="l" t="t" r="r" b="b"/>
              <a:pathLst>
                <a:path w="92" h="858" extrusionOk="0">
                  <a:moveTo>
                    <a:pt x="46" y="0"/>
                  </a:moveTo>
                  <a:cubicBezTo>
                    <a:pt x="23" y="0"/>
                    <a:pt x="0" y="195"/>
                    <a:pt x="0" y="435"/>
                  </a:cubicBezTo>
                  <a:cubicBezTo>
                    <a:pt x="0" y="663"/>
                    <a:pt x="23" y="858"/>
                    <a:pt x="46" y="858"/>
                  </a:cubicBezTo>
                  <a:cubicBezTo>
                    <a:pt x="69" y="858"/>
                    <a:pt x="92" y="663"/>
                    <a:pt x="92" y="435"/>
                  </a:cubicBezTo>
                  <a:cubicBezTo>
                    <a:pt x="92" y="195"/>
                    <a:pt x="69" y="0"/>
                    <a:pt x="46" y="0"/>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2983" name="Google Shape;2983;p44"/>
            <p:cNvSpPr/>
            <p:nvPr/>
          </p:nvSpPr>
          <p:spPr>
            <a:xfrm>
              <a:off x="7701774" y="2624978"/>
              <a:ext cx="11846" cy="12432"/>
            </a:xfrm>
            <a:custGeom>
              <a:avLst/>
              <a:gdLst/>
              <a:ahLst/>
              <a:cxnLst/>
              <a:rect l="l" t="t" r="r" b="b"/>
              <a:pathLst>
                <a:path w="344" h="361" extrusionOk="0">
                  <a:moveTo>
                    <a:pt x="32" y="0"/>
                  </a:moveTo>
                  <a:cubicBezTo>
                    <a:pt x="28" y="0"/>
                    <a:pt x="25" y="2"/>
                    <a:pt x="24" y="5"/>
                  </a:cubicBezTo>
                  <a:cubicBezTo>
                    <a:pt x="1" y="16"/>
                    <a:pt x="47" y="108"/>
                    <a:pt x="138" y="210"/>
                  </a:cubicBezTo>
                  <a:cubicBezTo>
                    <a:pt x="211" y="305"/>
                    <a:pt x="285" y="361"/>
                    <a:pt x="314" y="361"/>
                  </a:cubicBezTo>
                  <a:cubicBezTo>
                    <a:pt x="317" y="361"/>
                    <a:pt x="319" y="360"/>
                    <a:pt x="321" y="359"/>
                  </a:cubicBezTo>
                  <a:cubicBezTo>
                    <a:pt x="344" y="348"/>
                    <a:pt x="287" y="233"/>
                    <a:pt x="207" y="142"/>
                  </a:cubicBezTo>
                  <a:cubicBezTo>
                    <a:pt x="137" y="62"/>
                    <a:pt x="59" y="0"/>
                    <a:pt x="32" y="0"/>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2984" name="Google Shape;2984;p44"/>
            <p:cNvSpPr/>
            <p:nvPr/>
          </p:nvSpPr>
          <p:spPr>
            <a:xfrm>
              <a:off x="7699811" y="2592264"/>
              <a:ext cx="12260" cy="11296"/>
            </a:xfrm>
            <a:custGeom>
              <a:avLst/>
              <a:gdLst/>
              <a:ahLst/>
              <a:cxnLst/>
              <a:rect l="l" t="t" r="r" b="b"/>
              <a:pathLst>
                <a:path w="356" h="328" extrusionOk="0">
                  <a:moveTo>
                    <a:pt x="322" y="1"/>
                  </a:moveTo>
                  <a:cubicBezTo>
                    <a:pt x="294" y="1"/>
                    <a:pt x="217" y="54"/>
                    <a:pt x="149" y="132"/>
                  </a:cubicBezTo>
                  <a:cubicBezTo>
                    <a:pt x="58" y="212"/>
                    <a:pt x="1" y="303"/>
                    <a:pt x="24" y="326"/>
                  </a:cubicBezTo>
                  <a:cubicBezTo>
                    <a:pt x="26" y="327"/>
                    <a:pt x="28" y="327"/>
                    <a:pt x="31" y="327"/>
                  </a:cubicBezTo>
                  <a:cubicBezTo>
                    <a:pt x="60" y="327"/>
                    <a:pt x="134" y="273"/>
                    <a:pt x="218" y="200"/>
                  </a:cubicBezTo>
                  <a:cubicBezTo>
                    <a:pt x="298" y="109"/>
                    <a:pt x="355" y="29"/>
                    <a:pt x="332" y="6"/>
                  </a:cubicBezTo>
                  <a:cubicBezTo>
                    <a:pt x="331" y="2"/>
                    <a:pt x="327" y="1"/>
                    <a:pt x="322" y="1"/>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2985" name="Google Shape;2985;p44"/>
            <p:cNvSpPr/>
            <p:nvPr/>
          </p:nvSpPr>
          <p:spPr>
            <a:xfrm>
              <a:off x="7667131" y="2594984"/>
              <a:ext cx="11468" cy="8988"/>
            </a:xfrm>
            <a:custGeom>
              <a:avLst/>
              <a:gdLst/>
              <a:ahLst/>
              <a:cxnLst/>
              <a:rect l="l" t="t" r="r" b="b"/>
              <a:pathLst>
                <a:path w="333" h="261" extrusionOk="0">
                  <a:moveTo>
                    <a:pt x="36" y="1"/>
                  </a:moveTo>
                  <a:cubicBezTo>
                    <a:pt x="30" y="1"/>
                    <a:pt x="26" y="3"/>
                    <a:pt x="24" y="7"/>
                  </a:cubicBezTo>
                  <a:cubicBezTo>
                    <a:pt x="1" y="18"/>
                    <a:pt x="58" y="98"/>
                    <a:pt x="138" y="167"/>
                  </a:cubicBezTo>
                  <a:cubicBezTo>
                    <a:pt x="208" y="227"/>
                    <a:pt x="278" y="261"/>
                    <a:pt x="310" y="261"/>
                  </a:cubicBezTo>
                  <a:cubicBezTo>
                    <a:pt x="314" y="261"/>
                    <a:pt x="318" y="260"/>
                    <a:pt x="321" y="258"/>
                  </a:cubicBezTo>
                  <a:cubicBezTo>
                    <a:pt x="332" y="236"/>
                    <a:pt x="287" y="167"/>
                    <a:pt x="195" y="98"/>
                  </a:cubicBezTo>
                  <a:cubicBezTo>
                    <a:pt x="129" y="42"/>
                    <a:pt x="63" y="1"/>
                    <a:pt x="36" y="1"/>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2986" name="Google Shape;2986;p44"/>
            <p:cNvSpPr/>
            <p:nvPr/>
          </p:nvSpPr>
          <p:spPr>
            <a:xfrm>
              <a:off x="7666339" y="2623497"/>
              <a:ext cx="11089" cy="10882"/>
            </a:xfrm>
            <a:custGeom>
              <a:avLst/>
              <a:gdLst/>
              <a:ahLst/>
              <a:cxnLst/>
              <a:rect l="l" t="t" r="r" b="b"/>
              <a:pathLst>
                <a:path w="322" h="316" extrusionOk="0">
                  <a:moveTo>
                    <a:pt x="294" y="1"/>
                  </a:moveTo>
                  <a:cubicBezTo>
                    <a:pt x="273" y="1"/>
                    <a:pt x="200" y="55"/>
                    <a:pt x="127" y="128"/>
                  </a:cubicBezTo>
                  <a:cubicBezTo>
                    <a:pt x="47" y="219"/>
                    <a:pt x="1" y="299"/>
                    <a:pt x="24" y="311"/>
                  </a:cubicBezTo>
                  <a:cubicBezTo>
                    <a:pt x="26" y="314"/>
                    <a:pt x="29" y="316"/>
                    <a:pt x="33" y="316"/>
                  </a:cubicBezTo>
                  <a:cubicBezTo>
                    <a:pt x="59" y="316"/>
                    <a:pt x="127" y="264"/>
                    <a:pt x="195" y="196"/>
                  </a:cubicBezTo>
                  <a:cubicBezTo>
                    <a:pt x="275" y="105"/>
                    <a:pt x="321" y="25"/>
                    <a:pt x="298" y="2"/>
                  </a:cubicBezTo>
                  <a:cubicBezTo>
                    <a:pt x="297" y="1"/>
                    <a:pt x="296" y="1"/>
                    <a:pt x="294" y="1"/>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grpSp>
          <p:nvGrpSpPr>
            <p:cNvPr id="4" name="Google Shape;2987;p44"/>
            <p:cNvGrpSpPr/>
            <p:nvPr/>
          </p:nvGrpSpPr>
          <p:grpSpPr>
            <a:xfrm>
              <a:off x="6213298" y="1623374"/>
              <a:ext cx="535433" cy="633474"/>
              <a:chOff x="6226048" y="1435374"/>
              <a:chExt cx="535433" cy="633474"/>
            </a:xfrm>
          </p:grpSpPr>
          <p:sp>
            <p:nvSpPr>
              <p:cNvPr id="2988" name="Google Shape;2988;p44"/>
              <p:cNvSpPr/>
              <p:nvPr/>
            </p:nvSpPr>
            <p:spPr>
              <a:xfrm>
                <a:off x="6226048" y="1533793"/>
                <a:ext cx="102383" cy="109477"/>
              </a:xfrm>
              <a:custGeom>
                <a:avLst/>
                <a:gdLst/>
                <a:ahLst/>
                <a:cxnLst/>
                <a:rect l="l" t="t" r="r" b="b"/>
                <a:pathLst>
                  <a:path w="2973" h="3179" extrusionOk="0">
                    <a:moveTo>
                      <a:pt x="2241" y="1"/>
                    </a:moveTo>
                    <a:lnTo>
                      <a:pt x="0" y="652"/>
                    </a:lnTo>
                    <a:lnTo>
                      <a:pt x="743" y="3179"/>
                    </a:lnTo>
                    <a:lnTo>
                      <a:pt x="2973" y="2527"/>
                    </a:lnTo>
                    <a:lnTo>
                      <a:pt x="2241" y="1"/>
                    </a:ln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89" name="Google Shape;2989;p44"/>
              <p:cNvSpPr/>
              <p:nvPr/>
            </p:nvSpPr>
            <p:spPr>
              <a:xfrm>
                <a:off x="6561837" y="1435374"/>
                <a:ext cx="102417" cy="109477"/>
              </a:xfrm>
              <a:custGeom>
                <a:avLst/>
                <a:gdLst/>
                <a:ahLst/>
                <a:cxnLst/>
                <a:rect l="l" t="t" r="r" b="b"/>
                <a:pathLst>
                  <a:path w="2974" h="3179" extrusionOk="0">
                    <a:moveTo>
                      <a:pt x="2230" y="1"/>
                    </a:moveTo>
                    <a:lnTo>
                      <a:pt x="1" y="652"/>
                    </a:lnTo>
                    <a:lnTo>
                      <a:pt x="744" y="3179"/>
                    </a:lnTo>
                    <a:lnTo>
                      <a:pt x="2973" y="2527"/>
                    </a:lnTo>
                    <a:lnTo>
                      <a:pt x="2230" y="1"/>
                    </a:ln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90" name="Google Shape;2990;p44"/>
              <p:cNvSpPr/>
              <p:nvPr/>
            </p:nvSpPr>
            <p:spPr>
              <a:xfrm>
                <a:off x="6266201" y="1533001"/>
                <a:ext cx="495280" cy="535847"/>
              </a:xfrm>
              <a:custGeom>
                <a:avLst/>
                <a:gdLst/>
                <a:ahLst/>
                <a:cxnLst/>
                <a:rect l="l" t="t" r="r" b="b"/>
                <a:pathLst>
                  <a:path w="14382" h="15560" extrusionOk="0">
                    <a:moveTo>
                      <a:pt x="10952" y="5419"/>
                    </a:moveTo>
                    <a:lnTo>
                      <a:pt x="11512" y="7329"/>
                    </a:lnTo>
                    <a:lnTo>
                      <a:pt x="9603" y="7889"/>
                    </a:lnTo>
                    <a:lnTo>
                      <a:pt x="9043" y="5980"/>
                    </a:lnTo>
                    <a:lnTo>
                      <a:pt x="10952" y="5419"/>
                    </a:lnTo>
                    <a:close/>
                    <a:moveTo>
                      <a:pt x="5213" y="7111"/>
                    </a:moveTo>
                    <a:lnTo>
                      <a:pt x="5773" y="9009"/>
                    </a:lnTo>
                    <a:lnTo>
                      <a:pt x="3864" y="9569"/>
                    </a:lnTo>
                    <a:lnTo>
                      <a:pt x="3304" y="7660"/>
                    </a:lnTo>
                    <a:lnTo>
                      <a:pt x="5213" y="7111"/>
                    </a:lnTo>
                    <a:close/>
                    <a:moveTo>
                      <a:pt x="9409" y="1"/>
                    </a:moveTo>
                    <a:lnTo>
                      <a:pt x="7294" y="618"/>
                    </a:lnTo>
                    <a:lnTo>
                      <a:pt x="7866" y="2561"/>
                    </a:lnTo>
                    <a:lnTo>
                      <a:pt x="4402" y="3567"/>
                    </a:lnTo>
                    <a:lnTo>
                      <a:pt x="3830" y="1635"/>
                    </a:lnTo>
                    <a:lnTo>
                      <a:pt x="1486" y="2321"/>
                    </a:lnTo>
                    <a:lnTo>
                      <a:pt x="1978" y="4025"/>
                    </a:lnTo>
                    <a:lnTo>
                      <a:pt x="0" y="4665"/>
                    </a:lnTo>
                    <a:lnTo>
                      <a:pt x="2481" y="13125"/>
                    </a:lnTo>
                    <a:lnTo>
                      <a:pt x="3590" y="12793"/>
                    </a:lnTo>
                    <a:lnTo>
                      <a:pt x="4402" y="15560"/>
                    </a:lnTo>
                    <a:lnTo>
                      <a:pt x="6985" y="14794"/>
                    </a:lnTo>
                    <a:lnTo>
                      <a:pt x="6162" y="11981"/>
                    </a:lnTo>
                    <a:lnTo>
                      <a:pt x="7271" y="11650"/>
                    </a:lnTo>
                    <a:lnTo>
                      <a:pt x="8106" y="14474"/>
                    </a:lnTo>
                    <a:lnTo>
                      <a:pt x="10266" y="13845"/>
                    </a:lnTo>
                    <a:lnTo>
                      <a:pt x="9489" y="11193"/>
                    </a:lnTo>
                    <a:lnTo>
                      <a:pt x="10792" y="10815"/>
                    </a:lnTo>
                    <a:lnTo>
                      <a:pt x="11570" y="13456"/>
                    </a:lnTo>
                    <a:lnTo>
                      <a:pt x="14382" y="12633"/>
                    </a:lnTo>
                    <a:lnTo>
                      <a:pt x="13490" y="9581"/>
                    </a:lnTo>
                    <a:lnTo>
                      <a:pt x="14187" y="9375"/>
                    </a:lnTo>
                    <a:lnTo>
                      <a:pt x="11890" y="1510"/>
                    </a:lnTo>
                    <a:lnTo>
                      <a:pt x="10015" y="2058"/>
                    </a:lnTo>
                    <a:lnTo>
                      <a:pt x="9409" y="1"/>
                    </a:ln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grpSp>
        <p:sp>
          <p:nvSpPr>
            <p:cNvPr id="2991" name="Google Shape;2991;p44"/>
            <p:cNvSpPr/>
            <p:nvPr/>
          </p:nvSpPr>
          <p:spPr>
            <a:xfrm>
              <a:off x="6593168" y="1142784"/>
              <a:ext cx="28755" cy="29547"/>
            </a:xfrm>
            <a:custGeom>
              <a:avLst/>
              <a:gdLst/>
              <a:ahLst/>
              <a:cxnLst/>
              <a:rect l="l" t="t" r="r" b="b"/>
              <a:pathLst>
                <a:path w="835" h="858" extrusionOk="0">
                  <a:moveTo>
                    <a:pt x="492" y="1"/>
                  </a:moveTo>
                  <a:lnTo>
                    <a:pt x="0" y="309"/>
                  </a:lnTo>
                  <a:lnTo>
                    <a:pt x="343" y="858"/>
                  </a:lnTo>
                  <a:lnTo>
                    <a:pt x="835" y="561"/>
                  </a:lnTo>
                  <a:lnTo>
                    <a:pt x="492" y="1"/>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2992" name="Google Shape;2992;p44"/>
            <p:cNvSpPr/>
            <p:nvPr/>
          </p:nvSpPr>
          <p:spPr>
            <a:xfrm>
              <a:off x="6667585" y="1097500"/>
              <a:ext cx="28755" cy="29582"/>
            </a:xfrm>
            <a:custGeom>
              <a:avLst/>
              <a:gdLst/>
              <a:ahLst/>
              <a:cxnLst/>
              <a:rect l="l" t="t" r="r" b="b"/>
              <a:pathLst>
                <a:path w="835" h="859" extrusionOk="0">
                  <a:moveTo>
                    <a:pt x="492" y="1"/>
                  </a:moveTo>
                  <a:lnTo>
                    <a:pt x="0" y="298"/>
                  </a:lnTo>
                  <a:lnTo>
                    <a:pt x="343" y="858"/>
                  </a:lnTo>
                  <a:lnTo>
                    <a:pt x="835" y="561"/>
                  </a:lnTo>
                  <a:lnTo>
                    <a:pt x="492" y="1"/>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2993" name="Google Shape;2993;p44"/>
            <p:cNvSpPr/>
            <p:nvPr/>
          </p:nvSpPr>
          <p:spPr>
            <a:xfrm>
              <a:off x="6612073" y="1123879"/>
              <a:ext cx="136648" cy="139816"/>
            </a:xfrm>
            <a:custGeom>
              <a:avLst/>
              <a:gdLst/>
              <a:ahLst/>
              <a:cxnLst/>
              <a:rect l="l" t="t" r="r" b="b"/>
              <a:pathLst>
                <a:path w="3968" h="4060" extrusionOk="0">
                  <a:moveTo>
                    <a:pt x="2675" y="1190"/>
                  </a:moveTo>
                  <a:lnTo>
                    <a:pt x="2927" y="1624"/>
                  </a:lnTo>
                  <a:lnTo>
                    <a:pt x="2504" y="1887"/>
                  </a:lnTo>
                  <a:lnTo>
                    <a:pt x="2252" y="1453"/>
                  </a:lnTo>
                  <a:lnTo>
                    <a:pt x="2675" y="1190"/>
                  </a:lnTo>
                  <a:close/>
                  <a:moveTo>
                    <a:pt x="1406" y="1979"/>
                  </a:moveTo>
                  <a:lnTo>
                    <a:pt x="1658" y="2402"/>
                  </a:lnTo>
                  <a:lnTo>
                    <a:pt x="1235" y="2664"/>
                  </a:lnTo>
                  <a:lnTo>
                    <a:pt x="983" y="2242"/>
                  </a:lnTo>
                  <a:lnTo>
                    <a:pt x="1406" y="1979"/>
                  </a:lnTo>
                  <a:close/>
                  <a:moveTo>
                    <a:pt x="1944" y="1"/>
                  </a:moveTo>
                  <a:lnTo>
                    <a:pt x="1475" y="287"/>
                  </a:lnTo>
                  <a:lnTo>
                    <a:pt x="1738" y="710"/>
                  </a:lnTo>
                  <a:lnTo>
                    <a:pt x="972" y="1178"/>
                  </a:lnTo>
                  <a:lnTo>
                    <a:pt x="709" y="755"/>
                  </a:lnTo>
                  <a:lnTo>
                    <a:pt x="195" y="1075"/>
                  </a:lnTo>
                  <a:lnTo>
                    <a:pt x="423" y="1453"/>
                  </a:lnTo>
                  <a:lnTo>
                    <a:pt x="0" y="1738"/>
                  </a:lnTo>
                  <a:lnTo>
                    <a:pt x="1143" y="3602"/>
                  </a:lnTo>
                  <a:lnTo>
                    <a:pt x="1383" y="3453"/>
                  </a:lnTo>
                  <a:lnTo>
                    <a:pt x="1761" y="4059"/>
                  </a:lnTo>
                  <a:lnTo>
                    <a:pt x="2332" y="3716"/>
                  </a:lnTo>
                  <a:lnTo>
                    <a:pt x="1955" y="3087"/>
                  </a:lnTo>
                  <a:lnTo>
                    <a:pt x="2195" y="2950"/>
                  </a:lnTo>
                  <a:lnTo>
                    <a:pt x="2584" y="3568"/>
                  </a:lnTo>
                  <a:lnTo>
                    <a:pt x="3053" y="3282"/>
                  </a:lnTo>
                  <a:lnTo>
                    <a:pt x="2698" y="2699"/>
                  </a:lnTo>
                  <a:lnTo>
                    <a:pt x="2984" y="2527"/>
                  </a:lnTo>
                  <a:lnTo>
                    <a:pt x="3338" y="3110"/>
                  </a:lnTo>
                  <a:lnTo>
                    <a:pt x="3967" y="2722"/>
                  </a:lnTo>
                  <a:lnTo>
                    <a:pt x="3556" y="2047"/>
                  </a:lnTo>
                  <a:lnTo>
                    <a:pt x="3704" y="1956"/>
                  </a:lnTo>
                  <a:lnTo>
                    <a:pt x="2641" y="218"/>
                  </a:lnTo>
                  <a:lnTo>
                    <a:pt x="2229" y="458"/>
                  </a:lnTo>
                  <a:lnTo>
                    <a:pt x="1944" y="1"/>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grpSp>
          <p:nvGrpSpPr>
            <p:cNvPr id="5" name="Google Shape;2994;p44"/>
            <p:cNvGrpSpPr/>
            <p:nvPr/>
          </p:nvGrpSpPr>
          <p:grpSpPr>
            <a:xfrm>
              <a:off x="6692726" y="1348030"/>
              <a:ext cx="226007" cy="273260"/>
              <a:chOff x="6639801" y="1068455"/>
              <a:chExt cx="226007" cy="273260"/>
            </a:xfrm>
          </p:grpSpPr>
          <p:sp>
            <p:nvSpPr>
              <p:cNvPr id="2995" name="Google Shape;2995;p44"/>
              <p:cNvSpPr/>
              <p:nvPr/>
            </p:nvSpPr>
            <p:spPr>
              <a:xfrm>
                <a:off x="6669726" y="1068455"/>
                <a:ext cx="42944" cy="46491"/>
              </a:xfrm>
              <a:custGeom>
                <a:avLst/>
                <a:gdLst/>
                <a:ahLst/>
                <a:cxnLst/>
                <a:rect l="l" t="t" r="r" b="b"/>
                <a:pathLst>
                  <a:path w="1247" h="1350" extrusionOk="0">
                    <a:moveTo>
                      <a:pt x="217" y="1"/>
                    </a:moveTo>
                    <a:lnTo>
                      <a:pt x="0" y="1155"/>
                    </a:lnTo>
                    <a:lnTo>
                      <a:pt x="1018" y="1350"/>
                    </a:lnTo>
                    <a:lnTo>
                      <a:pt x="1246" y="195"/>
                    </a:lnTo>
                    <a:lnTo>
                      <a:pt x="217" y="1"/>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96" name="Google Shape;2996;p44"/>
              <p:cNvSpPr/>
              <p:nvPr/>
            </p:nvSpPr>
            <p:spPr>
              <a:xfrm>
                <a:off x="6823243" y="1098001"/>
                <a:ext cx="42565" cy="46491"/>
              </a:xfrm>
              <a:custGeom>
                <a:avLst/>
                <a:gdLst/>
                <a:ahLst/>
                <a:cxnLst/>
                <a:rect l="l" t="t" r="r" b="b"/>
                <a:pathLst>
                  <a:path w="1236" h="1350" extrusionOk="0">
                    <a:moveTo>
                      <a:pt x="218" y="0"/>
                    </a:moveTo>
                    <a:lnTo>
                      <a:pt x="1" y="1155"/>
                    </a:lnTo>
                    <a:lnTo>
                      <a:pt x="1018" y="1349"/>
                    </a:lnTo>
                    <a:lnTo>
                      <a:pt x="1235" y="195"/>
                    </a:lnTo>
                    <a:lnTo>
                      <a:pt x="218" y="0"/>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97" name="Google Shape;2997;p44"/>
              <p:cNvSpPr/>
              <p:nvPr/>
            </p:nvSpPr>
            <p:spPr>
              <a:xfrm>
                <a:off x="6639801" y="1109813"/>
                <a:ext cx="210275" cy="231902"/>
              </a:xfrm>
              <a:custGeom>
                <a:avLst/>
                <a:gdLst/>
                <a:ahLst/>
                <a:cxnLst/>
                <a:rect l="l" t="t" r="r" b="b"/>
                <a:pathLst>
                  <a:path w="6106" h="6734" extrusionOk="0">
                    <a:moveTo>
                      <a:pt x="1441" y="2492"/>
                    </a:moveTo>
                    <a:lnTo>
                      <a:pt x="2310" y="2664"/>
                    </a:lnTo>
                    <a:lnTo>
                      <a:pt x="2150" y="3533"/>
                    </a:lnTo>
                    <a:lnTo>
                      <a:pt x="1269" y="3361"/>
                    </a:lnTo>
                    <a:lnTo>
                      <a:pt x="1441" y="2492"/>
                    </a:lnTo>
                    <a:close/>
                    <a:moveTo>
                      <a:pt x="4070" y="2995"/>
                    </a:moveTo>
                    <a:lnTo>
                      <a:pt x="4939" y="3167"/>
                    </a:lnTo>
                    <a:lnTo>
                      <a:pt x="4767" y="4036"/>
                    </a:lnTo>
                    <a:lnTo>
                      <a:pt x="3899" y="3864"/>
                    </a:lnTo>
                    <a:lnTo>
                      <a:pt x="4070" y="2995"/>
                    </a:lnTo>
                    <a:close/>
                    <a:moveTo>
                      <a:pt x="1807" y="0"/>
                    </a:moveTo>
                    <a:lnTo>
                      <a:pt x="1669" y="778"/>
                    </a:lnTo>
                    <a:lnTo>
                      <a:pt x="743" y="629"/>
                    </a:lnTo>
                    <a:lnTo>
                      <a:pt x="0" y="4493"/>
                    </a:lnTo>
                    <a:lnTo>
                      <a:pt x="515" y="4596"/>
                    </a:lnTo>
                    <a:lnTo>
                      <a:pt x="275" y="5853"/>
                    </a:lnTo>
                    <a:lnTo>
                      <a:pt x="1452" y="6082"/>
                    </a:lnTo>
                    <a:lnTo>
                      <a:pt x="1692" y="4790"/>
                    </a:lnTo>
                    <a:lnTo>
                      <a:pt x="2207" y="4893"/>
                    </a:lnTo>
                    <a:lnTo>
                      <a:pt x="1955" y="6174"/>
                    </a:lnTo>
                    <a:lnTo>
                      <a:pt x="2950" y="6368"/>
                    </a:lnTo>
                    <a:lnTo>
                      <a:pt x="3178" y="5156"/>
                    </a:lnTo>
                    <a:lnTo>
                      <a:pt x="3773" y="5270"/>
                    </a:lnTo>
                    <a:lnTo>
                      <a:pt x="3544" y="6482"/>
                    </a:lnTo>
                    <a:lnTo>
                      <a:pt x="4836" y="6734"/>
                    </a:lnTo>
                    <a:lnTo>
                      <a:pt x="5099" y="5328"/>
                    </a:lnTo>
                    <a:lnTo>
                      <a:pt x="5419" y="5396"/>
                    </a:lnTo>
                    <a:lnTo>
                      <a:pt x="6105" y="1795"/>
                    </a:lnTo>
                    <a:lnTo>
                      <a:pt x="5248" y="1635"/>
                    </a:lnTo>
                    <a:lnTo>
                      <a:pt x="5431" y="686"/>
                    </a:lnTo>
                    <a:lnTo>
                      <a:pt x="4470" y="503"/>
                    </a:lnTo>
                    <a:lnTo>
                      <a:pt x="4299" y="1395"/>
                    </a:lnTo>
                    <a:lnTo>
                      <a:pt x="2710" y="1086"/>
                    </a:lnTo>
                    <a:lnTo>
                      <a:pt x="2881" y="206"/>
                    </a:lnTo>
                    <a:lnTo>
                      <a:pt x="1807" y="0"/>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98" name="Google Shape;2998;p44"/>
              <p:cNvSpPr/>
              <p:nvPr/>
            </p:nvSpPr>
            <p:spPr>
              <a:xfrm>
                <a:off x="6669726" y="1068455"/>
                <a:ext cx="42944" cy="45699"/>
              </a:xfrm>
              <a:custGeom>
                <a:avLst/>
                <a:gdLst/>
                <a:ahLst/>
                <a:cxnLst/>
                <a:rect l="l" t="t" r="r" b="b"/>
                <a:pathLst>
                  <a:path w="1247" h="1327" extrusionOk="0">
                    <a:moveTo>
                      <a:pt x="217" y="1"/>
                    </a:moveTo>
                    <a:lnTo>
                      <a:pt x="0" y="1155"/>
                    </a:lnTo>
                    <a:lnTo>
                      <a:pt x="915" y="1327"/>
                    </a:lnTo>
                    <a:lnTo>
                      <a:pt x="938" y="1201"/>
                    </a:lnTo>
                    <a:lnTo>
                      <a:pt x="1040" y="1213"/>
                    </a:lnTo>
                    <a:lnTo>
                      <a:pt x="1246" y="195"/>
                    </a:lnTo>
                    <a:lnTo>
                      <a:pt x="217" y="1"/>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2999" name="Google Shape;2999;p44"/>
              <p:cNvSpPr/>
              <p:nvPr/>
            </p:nvSpPr>
            <p:spPr>
              <a:xfrm>
                <a:off x="6824035" y="1098001"/>
                <a:ext cx="41773" cy="46491"/>
              </a:xfrm>
              <a:custGeom>
                <a:avLst/>
                <a:gdLst/>
                <a:ahLst/>
                <a:cxnLst/>
                <a:rect l="l" t="t" r="r" b="b"/>
                <a:pathLst>
                  <a:path w="1213" h="1350" extrusionOk="0">
                    <a:moveTo>
                      <a:pt x="195" y="0"/>
                    </a:moveTo>
                    <a:lnTo>
                      <a:pt x="1" y="1018"/>
                    </a:lnTo>
                    <a:lnTo>
                      <a:pt x="81" y="1029"/>
                    </a:lnTo>
                    <a:lnTo>
                      <a:pt x="58" y="1166"/>
                    </a:lnTo>
                    <a:lnTo>
                      <a:pt x="995" y="1349"/>
                    </a:lnTo>
                    <a:lnTo>
                      <a:pt x="1212" y="195"/>
                    </a:lnTo>
                    <a:lnTo>
                      <a:pt x="195" y="0"/>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sp>
            <p:nvSpPr>
              <p:cNvPr id="3000" name="Google Shape;3000;p44"/>
              <p:cNvSpPr/>
              <p:nvPr/>
            </p:nvSpPr>
            <p:spPr>
              <a:xfrm>
                <a:off x="6639801" y="1109813"/>
                <a:ext cx="210275" cy="231902"/>
              </a:xfrm>
              <a:custGeom>
                <a:avLst/>
                <a:gdLst/>
                <a:ahLst/>
                <a:cxnLst/>
                <a:rect l="l" t="t" r="r" b="b"/>
                <a:pathLst>
                  <a:path w="6106" h="6734" extrusionOk="0">
                    <a:moveTo>
                      <a:pt x="1441" y="2492"/>
                    </a:moveTo>
                    <a:lnTo>
                      <a:pt x="2310" y="2652"/>
                    </a:lnTo>
                    <a:lnTo>
                      <a:pt x="2138" y="3533"/>
                    </a:lnTo>
                    <a:lnTo>
                      <a:pt x="1269" y="3361"/>
                    </a:lnTo>
                    <a:lnTo>
                      <a:pt x="1441" y="2492"/>
                    </a:lnTo>
                    <a:close/>
                    <a:moveTo>
                      <a:pt x="4070" y="2995"/>
                    </a:moveTo>
                    <a:lnTo>
                      <a:pt x="4939" y="3167"/>
                    </a:lnTo>
                    <a:lnTo>
                      <a:pt x="4767" y="4036"/>
                    </a:lnTo>
                    <a:lnTo>
                      <a:pt x="3899" y="3864"/>
                    </a:lnTo>
                    <a:lnTo>
                      <a:pt x="4070" y="2995"/>
                    </a:lnTo>
                    <a:close/>
                    <a:moveTo>
                      <a:pt x="1807" y="0"/>
                    </a:moveTo>
                    <a:lnTo>
                      <a:pt x="1658" y="778"/>
                    </a:lnTo>
                    <a:lnTo>
                      <a:pt x="743" y="629"/>
                    </a:lnTo>
                    <a:lnTo>
                      <a:pt x="0" y="4493"/>
                    </a:lnTo>
                    <a:lnTo>
                      <a:pt x="515" y="4596"/>
                    </a:lnTo>
                    <a:lnTo>
                      <a:pt x="275" y="5853"/>
                    </a:lnTo>
                    <a:lnTo>
                      <a:pt x="1452" y="6082"/>
                    </a:lnTo>
                    <a:lnTo>
                      <a:pt x="1692" y="4790"/>
                    </a:lnTo>
                    <a:lnTo>
                      <a:pt x="2207" y="4893"/>
                    </a:lnTo>
                    <a:lnTo>
                      <a:pt x="1955" y="6174"/>
                    </a:lnTo>
                    <a:lnTo>
                      <a:pt x="2950" y="6368"/>
                    </a:lnTo>
                    <a:lnTo>
                      <a:pt x="3178" y="5156"/>
                    </a:lnTo>
                    <a:lnTo>
                      <a:pt x="3773" y="5270"/>
                    </a:lnTo>
                    <a:lnTo>
                      <a:pt x="3544" y="6482"/>
                    </a:lnTo>
                    <a:lnTo>
                      <a:pt x="4836" y="6734"/>
                    </a:lnTo>
                    <a:lnTo>
                      <a:pt x="5099" y="5328"/>
                    </a:lnTo>
                    <a:lnTo>
                      <a:pt x="5419" y="5396"/>
                    </a:lnTo>
                    <a:lnTo>
                      <a:pt x="6105" y="1795"/>
                    </a:lnTo>
                    <a:lnTo>
                      <a:pt x="5248" y="1635"/>
                    </a:lnTo>
                    <a:lnTo>
                      <a:pt x="5431" y="698"/>
                    </a:lnTo>
                    <a:lnTo>
                      <a:pt x="5351" y="675"/>
                    </a:lnTo>
                    <a:lnTo>
                      <a:pt x="4470" y="503"/>
                    </a:lnTo>
                    <a:lnTo>
                      <a:pt x="4299" y="1395"/>
                    </a:lnTo>
                    <a:lnTo>
                      <a:pt x="2710" y="1086"/>
                    </a:lnTo>
                    <a:lnTo>
                      <a:pt x="2881" y="206"/>
                    </a:lnTo>
                    <a:lnTo>
                      <a:pt x="1807" y="0"/>
                    </a:lnTo>
                    <a:close/>
                  </a:path>
                </a:pathLst>
              </a:custGeom>
              <a:solidFill>
                <a:srgbClr val="A4C1FF">
                  <a:alpha val="38430"/>
                </a:srgbClr>
              </a:solidFill>
              <a:ln>
                <a:noFill/>
              </a:ln>
            </p:spPr>
            <p:txBody>
              <a:bodyPr spcFirstLastPara="1" wrap="square" lIns="121900" tIns="121900" rIns="121900" bIns="121900" anchor="ctr" anchorCtr="0">
                <a:noAutofit/>
              </a:bodyPr>
              <a:lstStyle/>
              <a:p>
                <a:endParaRPr sz="2400" dirty="0"/>
              </a:p>
            </p:txBody>
          </p:sp>
        </p:grpSp>
        <p:sp>
          <p:nvSpPr>
            <p:cNvPr id="3001" name="Google Shape;3001;p44"/>
            <p:cNvSpPr/>
            <p:nvPr/>
          </p:nvSpPr>
          <p:spPr>
            <a:xfrm rot="1364717">
              <a:off x="8695581" y="1840452"/>
              <a:ext cx="234834" cy="192199"/>
            </a:xfrm>
            <a:custGeom>
              <a:avLst/>
              <a:gdLst/>
              <a:ahLst/>
              <a:cxnLst/>
              <a:rect l="l" t="t" r="r" b="b"/>
              <a:pathLst>
                <a:path w="6819" h="5581" extrusionOk="0">
                  <a:moveTo>
                    <a:pt x="5012" y="0"/>
                  </a:moveTo>
                  <a:lnTo>
                    <a:pt x="5012" y="0"/>
                  </a:lnTo>
                  <a:cubicBezTo>
                    <a:pt x="5012" y="12"/>
                    <a:pt x="5195" y="126"/>
                    <a:pt x="5458" y="400"/>
                  </a:cubicBezTo>
                  <a:cubicBezTo>
                    <a:pt x="5835" y="778"/>
                    <a:pt x="6098" y="1258"/>
                    <a:pt x="6235" y="1784"/>
                  </a:cubicBezTo>
                  <a:cubicBezTo>
                    <a:pt x="6418" y="2561"/>
                    <a:pt x="6281" y="3373"/>
                    <a:pt x="5869" y="4059"/>
                  </a:cubicBezTo>
                  <a:cubicBezTo>
                    <a:pt x="5306" y="4942"/>
                    <a:pt x="4347" y="5436"/>
                    <a:pt x="3362" y="5436"/>
                  </a:cubicBezTo>
                  <a:cubicBezTo>
                    <a:pt x="2907" y="5436"/>
                    <a:pt x="2446" y="5331"/>
                    <a:pt x="2017" y="5110"/>
                  </a:cubicBezTo>
                  <a:cubicBezTo>
                    <a:pt x="874" y="4516"/>
                    <a:pt x="245" y="3247"/>
                    <a:pt x="462" y="1966"/>
                  </a:cubicBezTo>
                  <a:cubicBezTo>
                    <a:pt x="565" y="1441"/>
                    <a:pt x="794" y="949"/>
                    <a:pt x="1148" y="537"/>
                  </a:cubicBezTo>
                  <a:cubicBezTo>
                    <a:pt x="1399" y="252"/>
                    <a:pt x="1571" y="137"/>
                    <a:pt x="1559" y="126"/>
                  </a:cubicBezTo>
                  <a:lnTo>
                    <a:pt x="1559" y="126"/>
                  </a:lnTo>
                  <a:cubicBezTo>
                    <a:pt x="1514" y="137"/>
                    <a:pt x="1468" y="172"/>
                    <a:pt x="1434" y="195"/>
                  </a:cubicBezTo>
                  <a:cubicBezTo>
                    <a:pt x="1319" y="286"/>
                    <a:pt x="1205" y="389"/>
                    <a:pt x="1102" y="503"/>
                  </a:cubicBezTo>
                  <a:cubicBezTo>
                    <a:pt x="725" y="903"/>
                    <a:pt x="473" y="1406"/>
                    <a:pt x="371" y="1944"/>
                  </a:cubicBezTo>
                  <a:cubicBezTo>
                    <a:pt x="0" y="3839"/>
                    <a:pt x="1457" y="5581"/>
                    <a:pt x="3359" y="5581"/>
                  </a:cubicBezTo>
                  <a:cubicBezTo>
                    <a:pt x="3395" y="5581"/>
                    <a:pt x="3432" y="5580"/>
                    <a:pt x="3469" y="5579"/>
                  </a:cubicBezTo>
                  <a:cubicBezTo>
                    <a:pt x="5424" y="5522"/>
                    <a:pt x="6818" y="3658"/>
                    <a:pt x="6327" y="1761"/>
                  </a:cubicBezTo>
                  <a:cubicBezTo>
                    <a:pt x="6189" y="1223"/>
                    <a:pt x="5892" y="732"/>
                    <a:pt x="5492" y="355"/>
                  </a:cubicBezTo>
                  <a:cubicBezTo>
                    <a:pt x="5389" y="252"/>
                    <a:pt x="5275" y="160"/>
                    <a:pt x="5149" y="80"/>
                  </a:cubicBezTo>
                  <a:cubicBezTo>
                    <a:pt x="5103" y="46"/>
                    <a:pt x="5069" y="23"/>
                    <a:pt x="5012"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3002" name="Google Shape;3002;p44"/>
            <p:cNvSpPr/>
            <p:nvPr/>
          </p:nvSpPr>
          <p:spPr>
            <a:xfrm rot="1364717">
              <a:off x="8830478" y="1812252"/>
              <a:ext cx="4752" cy="146087"/>
            </a:xfrm>
            <a:custGeom>
              <a:avLst/>
              <a:gdLst/>
              <a:ahLst/>
              <a:cxnLst/>
              <a:rect l="l" t="t" r="r" b="b"/>
              <a:pathLst>
                <a:path w="138" h="4242" extrusionOk="0">
                  <a:moveTo>
                    <a:pt x="69" y="0"/>
                  </a:moveTo>
                  <a:cubicBezTo>
                    <a:pt x="34" y="0"/>
                    <a:pt x="0" y="949"/>
                    <a:pt x="0" y="2127"/>
                  </a:cubicBezTo>
                  <a:cubicBezTo>
                    <a:pt x="0" y="3293"/>
                    <a:pt x="34" y="4241"/>
                    <a:pt x="69" y="4241"/>
                  </a:cubicBezTo>
                  <a:cubicBezTo>
                    <a:pt x="114" y="4241"/>
                    <a:pt x="137" y="3293"/>
                    <a:pt x="137" y="2127"/>
                  </a:cubicBezTo>
                  <a:cubicBezTo>
                    <a:pt x="137" y="949"/>
                    <a:pt x="114" y="0"/>
                    <a:pt x="69"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3003" name="Google Shape;3003;p44"/>
            <p:cNvSpPr/>
            <p:nvPr/>
          </p:nvSpPr>
          <p:spPr>
            <a:xfrm>
              <a:off x="6538067" y="3727044"/>
              <a:ext cx="63021" cy="939386"/>
            </a:xfrm>
            <a:custGeom>
              <a:avLst/>
              <a:gdLst/>
              <a:ahLst/>
              <a:cxnLst/>
              <a:rect l="l" t="t" r="r" b="b"/>
              <a:pathLst>
                <a:path w="1830" h="27278" extrusionOk="0">
                  <a:moveTo>
                    <a:pt x="1830" y="0"/>
                  </a:moveTo>
                  <a:lnTo>
                    <a:pt x="69" y="69"/>
                  </a:lnTo>
                  <a:lnTo>
                    <a:pt x="1" y="27277"/>
                  </a:lnTo>
                  <a:lnTo>
                    <a:pt x="1201" y="27277"/>
                  </a:lnTo>
                  <a:lnTo>
                    <a:pt x="1830" y="0"/>
                  </a:ln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04" name="Google Shape;3004;p44"/>
            <p:cNvSpPr/>
            <p:nvPr/>
          </p:nvSpPr>
          <p:spPr>
            <a:xfrm>
              <a:off x="6750643" y="3716782"/>
              <a:ext cx="247674" cy="949649"/>
            </a:xfrm>
            <a:custGeom>
              <a:avLst/>
              <a:gdLst/>
              <a:ahLst/>
              <a:cxnLst/>
              <a:rect l="l" t="t" r="r" b="b"/>
              <a:pathLst>
                <a:path w="7192" h="27576" extrusionOk="0">
                  <a:moveTo>
                    <a:pt x="1" y="1"/>
                  </a:moveTo>
                  <a:lnTo>
                    <a:pt x="5854" y="27575"/>
                  </a:lnTo>
                  <a:lnTo>
                    <a:pt x="7192" y="27575"/>
                  </a:lnTo>
                  <a:lnTo>
                    <a:pt x="2322" y="1"/>
                  </a:ln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05" name="Google Shape;3005;p44"/>
            <p:cNvSpPr/>
            <p:nvPr/>
          </p:nvSpPr>
          <p:spPr>
            <a:xfrm>
              <a:off x="6104238" y="3723497"/>
              <a:ext cx="268922" cy="942933"/>
            </a:xfrm>
            <a:custGeom>
              <a:avLst/>
              <a:gdLst/>
              <a:ahLst/>
              <a:cxnLst/>
              <a:rect l="l" t="t" r="r" b="b"/>
              <a:pathLst>
                <a:path w="7809" h="27381" extrusionOk="0">
                  <a:moveTo>
                    <a:pt x="5865" y="0"/>
                  </a:moveTo>
                  <a:lnTo>
                    <a:pt x="0" y="27380"/>
                  </a:lnTo>
                  <a:lnTo>
                    <a:pt x="1338" y="27380"/>
                  </a:lnTo>
                  <a:lnTo>
                    <a:pt x="7809" y="103"/>
                  </a:lnTo>
                  <a:lnTo>
                    <a:pt x="5865" y="0"/>
                  </a:ln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06" name="Google Shape;3006;p44"/>
            <p:cNvSpPr/>
            <p:nvPr/>
          </p:nvSpPr>
          <p:spPr>
            <a:xfrm>
              <a:off x="5986156" y="2826017"/>
              <a:ext cx="1187371" cy="922477"/>
            </a:xfrm>
            <a:custGeom>
              <a:avLst/>
              <a:gdLst/>
              <a:ahLst/>
              <a:cxnLst/>
              <a:rect l="l" t="t" r="r" b="b"/>
              <a:pathLst>
                <a:path w="34479" h="26787" extrusionOk="0">
                  <a:moveTo>
                    <a:pt x="27681" y="1"/>
                  </a:moveTo>
                  <a:cubicBezTo>
                    <a:pt x="18672" y="1"/>
                    <a:pt x="19174" y="12369"/>
                    <a:pt x="16999" y="18094"/>
                  </a:cubicBezTo>
                  <a:cubicBezTo>
                    <a:pt x="15187" y="22848"/>
                    <a:pt x="10300" y="23283"/>
                    <a:pt x="7967" y="23283"/>
                  </a:cubicBezTo>
                  <a:cubicBezTo>
                    <a:pt x="7445" y="23283"/>
                    <a:pt x="7051" y="23261"/>
                    <a:pt x="6848" y="23261"/>
                  </a:cubicBezTo>
                  <a:cubicBezTo>
                    <a:pt x="6760" y="23261"/>
                    <a:pt x="6642" y="23261"/>
                    <a:pt x="6500" y="23261"/>
                  </a:cubicBezTo>
                  <a:cubicBezTo>
                    <a:pt x="4854" y="23261"/>
                    <a:pt x="0" y="23338"/>
                    <a:pt x="1863" y="25296"/>
                  </a:cubicBezTo>
                  <a:cubicBezTo>
                    <a:pt x="2805" y="26280"/>
                    <a:pt x="8544" y="26787"/>
                    <a:pt x="14654" y="26787"/>
                  </a:cubicBezTo>
                  <a:cubicBezTo>
                    <a:pt x="21677" y="26787"/>
                    <a:pt x="29189" y="26118"/>
                    <a:pt x="30466" y="24736"/>
                  </a:cubicBezTo>
                  <a:cubicBezTo>
                    <a:pt x="32867" y="22152"/>
                    <a:pt x="33244" y="14596"/>
                    <a:pt x="33885" y="7119"/>
                  </a:cubicBezTo>
                  <a:cubicBezTo>
                    <a:pt x="34478" y="309"/>
                    <a:pt x="29172" y="6"/>
                    <a:pt x="28221" y="6"/>
                  </a:cubicBezTo>
                  <a:cubicBezTo>
                    <a:pt x="28128" y="6"/>
                    <a:pt x="28077" y="8"/>
                    <a:pt x="28077" y="8"/>
                  </a:cubicBezTo>
                  <a:cubicBezTo>
                    <a:pt x="27943" y="3"/>
                    <a:pt x="27811" y="1"/>
                    <a:pt x="27681" y="1"/>
                  </a:cubicBezTo>
                  <a:close/>
                </a:path>
              </a:pathLst>
            </a:custGeom>
            <a:solidFill>
              <a:srgbClr val="879AC4"/>
            </a:solidFill>
            <a:ln>
              <a:noFill/>
            </a:ln>
          </p:spPr>
          <p:txBody>
            <a:bodyPr spcFirstLastPara="1" wrap="square" lIns="121900" tIns="121900" rIns="121900" bIns="121900" anchor="ctr" anchorCtr="0">
              <a:noAutofit/>
            </a:bodyPr>
            <a:lstStyle/>
            <a:p>
              <a:endParaRPr sz="2400" dirty="0"/>
            </a:p>
          </p:txBody>
        </p:sp>
        <p:sp>
          <p:nvSpPr>
            <p:cNvPr id="3007" name="Google Shape;3007;p44"/>
            <p:cNvSpPr/>
            <p:nvPr/>
          </p:nvSpPr>
          <p:spPr>
            <a:xfrm>
              <a:off x="6027859" y="2826672"/>
              <a:ext cx="1131513" cy="923235"/>
            </a:xfrm>
            <a:custGeom>
              <a:avLst/>
              <a:gdLst/>
              <a:ahLst/>
              <a:cxnLst/>
              <a:rect l="l" t="t" r="r" b="b"/>
              <a:pathLst>
                <a:path w="32857" h="26809" extrusionOk="0">
                  <a:moveTo>
                    <a:pt x="27278" y="1"/>
                  </a:moveTo>
                  <a:lnTo>
                    <a:pt x="27278" y="1"/>
                  </a:lnTo>
                  <a:cubicBezTo>
                    <a:pt x="27278" y="1"/>
                    <a:pt x="32216" y="1007"/>
                    <a:pt x="31748" y="6174"/>
                  </a:cubicBezTo>
                  <a:cubicBezTo>
                    <a:pt x="31290" y="11342"/>
                    <a:pt x="29998" y="20396"/>
                    <a:pt x="27598" y="22694"/>
                  </a:cubicBezTo>
                  <a:cubicBezTo>
                    <a:pt x="25616" y="24591"/>
                    <a:pt x="18866" y="25272"/>
                    <a:pt x="13709" y="25272"/>
                  </a:cubicBezTo>
                  <a:cubicBezTo>
                    <a:pt x="12619" y="25272"/>
                    <a:pt x="11600" y="25242"/>
                    <a:pt x="10713" y="25186"/>
                  </a:cubicBezTo>
                  <a:cubicBezTo>
                    <a:pt x="4814" y="24809"/>
                    <a:pt x="1075" y="23688"/>
                    <a:pt x="1075" y="23688"/>
                  </a:cubicBezTo>
                  <a:cubicBezTo>
                    <a:pt x="1075" y="23688"/>
                    <a:pt x="1" y="24386"/>
                    <a:pt x="332" y="24831"/>
                  </a:cubicBezTo>
                  <a:cubicBezTo>
                    <a:pt x="628" y="25254"/>
                    <a:pt x="3109" y="26808"/>
                    <a:pt x="14491" y="26808"/>
                  </a:cubicBezTo>
                  <a:cubicBezTo>
                    <a:pt x="15429" y="26808"/>
                    <a:pt x="16428" y="26797"/>
                    <a:pt x="17492" y="26775"/>
                  </a:cubicBezTo>
                  <a:cubicBezTo>
                    <a:pt x="31450" y="26478"/>
                    <a:pt x="30479" y="24420"/>
                    <a:pt x="31062" y="22168"/>
                  </a:cubicBezTo>
                  <a:cubicBezTo>
                    <a:pt x="31645" y="19916"/>
                    <a:pt x="32856" y="7923"/>
                    <a:pt x="32685" y="5283"/>
                  </a:cubicBezTo>
                  <a:cubicBezTo>
                    <a:pt x="32513" y="2653"/>
                    <a:pt x="31187" y="458"/>
                    <a:pt x="27278"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08" name="Google Shape;3008;p44"/>
            <p:cNvSpPr/>
            <p:nvPr/>
          </p:nvSpPr>
          <p:spPr>
            <a:xfrm>
              <a:off x="5688523" y="3207365"/>
              <a:ext cx="2747217" cy="1469310"/>
            </a:xfrm>
            <a:custGeom>
              <a:avLst/>
              <a:gdLst/>
              <a:ahLst/>
              <a:cxnLst/>
              <a:rect l="l" t="t" r="r" b="b"/>
              <a:pathLst>
                <a:path w="79774" h="42666" extrusionOk="0">
                  <a:moveTo>
                    <a:pt x="0" y="1"/>
                  </a:moveTo>
                  <a:lnTo>
                    <a:pt x="0" y="2127"/>
                  </a:lnTo>
                  <a:lnTo>
                    <a:pt x="4264" y="2127"/>
                  </a:lnTo>
                  <a:lnTo>
                    <a:pt x="2058" y="42597"/>
                  </a:lnTo>
                  <a:lnTo>
                    <a:pt x="3281" y="42665"/>
                  </a:lnTo>
                  <a:lnTo>
                    <a:pt x="5476" y="2127"/>
                  </a:lnTo>
                  <a:lnTo>
                    <a:pt x="75429" y="2127"/>
                  </a:lnTo>
                  <a:lnTo>
                    <a:pt x="77304" y="42631"/>
                  </a:lnTo>
                  <a:lnTo>
                    <a:pt x="78516" y="42631"/>
                  </a:lnTo>
                  <a:lnTo>
                    <a:pt x="76641" y="2127"/>
                  </a:lnTo>
                  <a:lnTo>
                    <a:pt x="79773" y="2127"/>
                  </a:lnTo>
                  <a:lnTo>
                    <a:pt x="79773" y="1"/>
                  </a:ln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09" name="Google Shape;3009;p44"/>
            <p:cNvSpPr/>
            <p:nvPr/>
          </p:nvSpPr>
          <p:spPr>
            <a:xfrm>
              <a:off x="5877475" y="2460510"/>
              <a:ext cx="902366" cy="657550"/>
            </a:xfrm>
            <a:custGeom>
              <a:avLst/>
              <a:gdLst/>
              <a:ahLst/>
              <a:cxnLst/>
              <a:rect l="l" t="t" r="r" b="b"/>
              <a:pathLst>
                <a:path w="26203" h="19094" extrusionOk="0">
                  <a:moveTo>
                    <a:pt x="24961" y="1"/>
                  </a:moveTo>
                  <a:cubicBezTo>
                    <a:pt x="24941" y="1"/>
                    <a:pt x="24920" y="1"/>
                    <a:pt x="24900" y="2"/>
                  </a:cubicBezTo>
                  <a:lnTo>
                    <a:pt x="1247" y="1122"/>
                  </a:lnTo>
                  <a:cubicBezTo>
                    <a:pt x="538" y="1157"/>
                    <a:pt x="1" y="1785"/>
                    <a:pt x="69" y="2483"/>
                  </a:cubicBezTo>
                  <a:lnTo>
                    <a:pt x="1521" y="17962"/>
                  </a:lnTo>
                  <a:cubicBezTo>
                    <a:pt x="1590" y="18602"/>
                    <a:pt x="2127" y="19094"/>
                    <a:pt x="2767" y="19094"/>
                  </a:cubicBezTo>
                  <a:lnTo>
                    <a:pt x="24968" y="19094"/>
                  </a:lnTo>
                  <a:cubicBezTo>
                    <a:pt x="25654" y="19094"/>
                    <a:pt x="26203" y="18533"/>
                    <a:pt x="26203" y="17848"/>
                  </a:cubicBezTo>
                  <a:lnTo>
                    <a:pt x="26203" y="1248"/>
                  </a:lnTo>
                  <a:cubicBezTo>
                    <a:pt x="26203" y="560"/>
                    <a:pt x="25653" y="1"/>
                    <a:pt x="24961"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10" name="Google Shape;3010;p44"/>
            <p:cNvSpPr/>
            <p:nvPr/>
          </p:nvSpPr>
          <p:spPr>
            <a:xfrm>
              <a:off x="6345155" y="2623532"/>
              <a:ext cx="152007" cy="129623"/>
            </a:xfrm>
            <a:custGeom>
              <a:avLst/>
              <a:gdLst/>
              <a:ahLst/>
              <a:cxnLst/>
              <a:rect l="l" t="t" r="r" b="b"/>
              <a:pathLst>
                <a:path w="4414" h="3764" extrusionOk="0">
                  <a:moveTo>
                    <a:pt x="2548" y="1"/>
                  </a:moveTo>
                  <a:cubicBezTo>
                    <a:pt x="2541" y="1"/>
                    <a:pt x="2534" y="1"/>
                    <a:pt x="2527" y="1"/>
                  </a:cubicBezTo>
                  <a:cubicBezTo>
                    <a:pt x="847" y="1"/>
                    <a:pt x="1" y="2024"/>
                    <a:pt x="1190" y="3213"/>
                  </a:cubicBezTo>
                  <a:cubicBezTo>
                    <a:pt x="1574" y="3593"/>
                    <a:pt x="2044" y="3764"/>
                    <a:pt x="2506" y="3764"/>
                  </a:cubicBezTo>
                  <a:cubicBezTo>
                    <a:pt x="3474" y="3764"/>
                    <a:pt x="4402" y="3014"/>
                    <a:pt x="4402" y="1876"/>
                  </a:cubicBezTo>
                  <a:cubicBezTo>
                    <a:pt x="4414" y="842"/>
                    <a:pt x="3579" y="1"/>
                    <a:pt x="2548"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011" name="Google Shape;3011;p44"/>
            <p:cNvSpPr/>
            <p:nvPr/>
          </p:nvSpPr>
          <p:spPr>
            <a:xfrm>
              <a:off x="6362098" y="2635757"/>
              <a:ext cx="122460" cy="104931"/>
            </a:xfrm>
            <a:custGeom>
              <a:avLst/>
              <a:gdLst/>
              <a:ahLst/>
              <a:cxnLst/>
              <a:rect l="l" t="t" r="r" b="b"/>
              <a:pathLst>
                <a:path w="3556" h="3047" extrusionOk="0">
                  <a:moveTo>
                    <a:pt x="1372" y="858"/>
                  </a:moveTo>
                  <a:cubicBezTo>
                    <a:pt x="1555" y="858"/>
                    <a:pt x="1647" y="1075"/>
                    <a:pt x="1521" y="1212"/>
                  </a:cubicBezTo>
                  <a:cubicBezTo>
                    <a:pt x="1477" y="1252"/>
                    <a:pt x="1425" y="1270"/>
                    <a:pt x="1375" y="1270"/>
                  </a:cubicBezTo>
                  <a:cubicBezTo>
                    <a:pt x="1267" y="1270"/>
                    <a:pt x="1167" y="1188"/>
                    <a:pt x="1167" y="1064"/>
                  </a:cubicBezTo>
                  <a:cubicBezTo>
                    <a:pt x="1178" y="949"/>
                    <a:pt x="1258" y="869"/>
                    <a:pt x="1372" y="869"/>
                  </a:cubicBezTo>
                  <a:lnTo>
                    <a:pt x="1372" y="858"/>
                  </a:lnTo>
                  <a:close/>
                  <a:moveTo>
                    <a:pt x="2527" y="858"/>
                  </a:moveTo>
                  <a:cubicBezTo>
                    <a:pt x="2710" y="858"/>
                    <a:pt x="2801" y="1075"/>
                    <a:pt x="2676" y="1212"/>
                  </a:cubicBezTo>
                  <a:cubicBezTo>
                    <a:pt x="2632" y="1252"/>
                    <a:pt x="2580" y="1270"/>
                    <a:pt x="2530" y="1270"/>
                  </a:cubicBezTo>
                  <a:cubicBezTo>
                    <a:pt x="2422" y="1270"/>
                    <a:pt x="2321" y="1188"/>
                    <a:pt x="2321" y="1064"/>
                  </a:cubicBezTo>
                  <a:cubicBezTo>
                    <a:pt x="2333" y="949"/>
                    <a:pt x="2413" y="869"/>
                    <a:pt x="2527" y="869"/>
                  </a:cubicBezTo>
                  <a:lnTo>
                    <a:pt x="2527" y="858"/>
                  </a:lnTo>
                  <a:close/>
                  <a:moveTo>
                    <a:pt x="2796" y="1420"/>
                  </a:moveTo>
                  <a:cubicBezTo>
                    <a:pt x="2821" y="1420"/>
                    <a:pt x="2846" y="1423"/>
                    <a:pt x="2870" y="1429"/>
                  </a:cubicBezTo>
                  <a:cubicBezTo>
                    <a:pt x="2939" y="1441"/>
                    <a:pt x="2984" y="1498"/>
                    <a:pt x="3007" y="1578"/>
                  </a:cubicBezTo>
                  <a:cubicBezTo>
                    <a:pt x="3030" y="1692"/>
                    <a:pt x="3030" y="1807"/>
                    <a:pt x="2984" y="1910"/>
                  </a:cubicBezTo>
                  <a:cubicBezTo>
                    <a:pt x="2916" y="2070"/>
                    <a:pt x="2813" y="2207"/>
                    <a:pt x="2676" y="2310"/>
                  </a:cubicBezTo>
                  <a:cubicBezTo>
                    <a:pt x="2485" y="2453"/>
                    <a:pt x="2257" y="2524"/>
                    <a:pt x="2030" y="2524"/>
                  </a:cubicBezTo>
                  <a:cubicBezTo>
                    <a:pt x="1822" y="2524"/>
                    <a:pt x="1616" y="2464"/>
                    <a:pt x="1441" y="2344"/>
                  </a:cubicBezTo>
                  <a:cubicBezTo>
                    <a:pt x="1292" y="2252"/>
                    <a:pt x="1178" y="2115"/>
                    <a:pt x="1109" y="1967"/>
                  </a:cubicBezTo>
                  <a:cubicBezTo>
                    <a:pt x="1052" y="1864"/>
                    <a:pt x="1041" y="1738"/>
                    <a:pt x="1064" y="1624"/>
                  </a:cubicBezTo>
                  <a:cubicBezTo>
                    <a:pt x="1075" y="1555"/>
                    <a:pt x="1132" y="1498"/>
                    <a:pt x="1201" y="1464"/>
                  </a:cubicBezTo>
                  <a:cubicBezTo>
                    <a:pt x="1228" y="1456"/>
                    <a:pt x="1256" y="1453"/>
                    <a:pt x="1284" y="1453"/>
                  </a:cubicBezTo>
                  <a:cubicBezTo>
                    <a:pt x="1387" y="1453"/>
                    <a:pt x="1496" y="1494"/>
                    <a:pt x="1612" y="1521"/>
                  </a:cubicBezTo>
                  <a:cubicBezTo>
                    <a:pt x="1750" y="1555"/>
                    <a:pt x="1887" y="1578"/>
                    <a:pt x="2035" y="1578"/>
                  </a:cubicBezTo>
                  <a:cubicBezTo>
                    <a:pt x="2173" y="1567"/>
                    <a:pt x="2321" y="1544"/>
                    <a:pt x="2458" y="1498"/>
                  </a:cubicBezTo>
                  <a:cubicBezTo>
                    <a:pt x="2569" y="1470"/>
                    <a:pt x="2688" y="1420"/>
                    <a:pt x="2796" y="1420"/>
                  </a:cubicBezTo>
                  <a:close/>
                  <a:moveTo>
                    <a:pt x="2035" y="0"/>
                  </a:moveTo>
                  <a:cubicBezTo>
                    <a:pt x="675" y="0"/>
                    <a:pt x="0" y="1647"/>
                    <a:pt x="949" y="2595"/>
                  </a:cubicBezTo>
                  <a:cubicBezTo>
                    <a:pt x="1261" y="2907"/>
                    <a:pt x="1643" y="3046"/>
                    <a:pt x="2018" y="3046"/>
                  </a:cubicBezTo>
                  <a:cubicBezTo>
                    <a:pt x="2799" y="3046"/>
                    <a:pt x="3548" y="2440"/>
                    <a:pt x="3556" y="1521"/>
                  </a:cubicBezTo>
                  <a:cubicBezTo>
                    <a:pt x="3556" y="686"/>
                    <a:pt x="2870" y="0"/>
                    <a:pt x="2035" y="0"/>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3012" name="Google Shape;3012;p44"/>
            <p:cNvSpPr/>
            <p:nvPr/>
          </p:nvSpPr>
          <p:spPr>
            <a:xfrm>
              <a:off x="6256585" y="2984149"/>
              <a:ext cx="185480" cy="224842"/>
            </a:xfrm>
            <a:custGeom>
              <a:avLst/>
              <a:gdLst/>
              <a:ahLst/>
              <a:cxnLst/>
              <a:rect l="l" t="t" r="r" b="b"/>
              <a:pathLst>
                <a:path w="5386" h="6529" extrusionOk="0">
                  <a:moveTo>
                    <a:pt x="4471" y="1"/>
                  </a:moveTo>
                  <a:lnTo>
                    <a:pt x="995" y="321"/>
                  </a:lnTo>
                  <a:cubicBezTo>
                    <a:pt x="995" y="321"/>
                    <a:pt x="1" y="6231"/>
                    <a:pt x="1155" y="6528"/>
                  </a:cubicBezTo>
                  <a:lnTo>
                    <a:pt x="5385" y="6528"/>
                  </a:lnTo>
                  <a:cubicBezTo>
                    <a:pt x="5385" y="6528"/>
                    <a:pt x="3865" y="1887"/>
                    <a:pt x="4471"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13" name="Google Shape;3013;p44"/>
            <p:cNvSpPr/>
            <p:nvPr/>
          </p:nvSpPr>
          <p:spPr>
            <a:xfrm>
              <a:off x="6288094" y="2781767"/>
              <a:ext cx="97665" cy="93463"/>
            </a:xfrm>
            <a:custGeom>
              <a:avLst/>
              <a:gdLst/>
              <a:ahLst/>
              <a:cxnLst/>
              <a:rect l="l" t="t" r="r" b="b"/>
              <a:pathLst>
                <a:path w="2836" h="2714" extrusionOk="0">
                  <a:moveTo>
                    <a:pt x="1356" y="0"/>
                  </a:moveTo>
                  <a:cubicBezTo>
                    <a:pt x="664" y="0"/>
                    <a:pt x="0" y="542"/>
                    <a:pt x="0" y="1362"/>
                  </a:cubicBezTo>
                  <a:cubicBezTo>
                    <a:pt x="0" y="2173"/>
                    <a:pt x="663" y="2713"/>
                    <a:pt x="1354" y="2713"/>
                  </a:cubicBezTo>
                  <a:cubicBezTo>
                    <a:pt x="1686" y="2713"/>
                    <a:pt x="2024" y="2589"/>
                    <a:pt x="2298" y="2311"/>
                  </a:cubicBezTo>
                  <a:cubicBezTo>
                    <a:pt x="2835" y="1785"/>
                    <a:pt x="2835" y="928"/>
                    <a:pt x="2298" y="402"/>
                  </a:cubicBezTo>
                  <a:cubicBezTo>
                    <a:pt x="2024" y="124"/>
                    <a:pt x="1687" y="0"/>
                    <a:pt x="1356"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014" name="Google Shape;3014;p44"/>
            <p:cNvSpPr/>
            <p:nvPr/>
          </p:nvSpPr>
          <p:spPr>
            <a:xfrm>
              <a:off x="8125788" y="2640096"/>
              <a:ext cx="29961" cy="114987"/>
            </a:xfrm>
            <a:custGeom>
              <a:avLst/>
              <a:gdLst/>
              <a:ahLst/>
              <a:cxnLst/>
              <a:rect l="l" t="t" r="r" b="b"/>
              <a:pathLst>
                <a:path w="870" h="3339" extrusionOk="0">
                  <a:moveTo>
                    <a:pt x="332" y="0"/>
                  </a:moveTo>
                  <a:cubicBezTo>
                    <a:pt x="0" y="0"/>
                    <a:pt x="423" y="3338"/>
                    <a:pt x="423" y="3338"/>
                  </a:cubicBezTo>
                  <a:lnTo>
                    <a:pt x="869" y="3338"/>
                  </a:lnTo>
                  <a:cubicBezTo>
                    <a:pt x="869" y="3338"/>
                    <a:pt x="663" y="0"/>
                    <a:pt x="332"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15" name="Google Shape;3015;p44"/>
            <p:cNvSpPr/>
            <p:nvPr/>
          </p:nvSpPr>
          <p:spPr>
            <a:xfrm>
              <a:off x="8163565" y="2640096"/>
              <a:ext cx="29582" cy="114987"/>
            </a:xfrm>
            <a:custGeom>
              <a:avLst/>
              <a:gdLst/>
              <a:ahLst/>
              <a:cxnLst/>
              <a:rect l="l" t="t" r="r" b="b"/>
              <a:pathLst>
                <a:path w="859" h="3339" extrusionOk="0">
                  <a:moveTo>
                    <a:pt x="332" y="0"/>
                  </a:moveTo>
                  <a:cubicBezTo>
                    <a:pt x="1" y="0"/>
                    <a:pt x="424" y="3338"/>
                    <a:pt x="424" y="3338"/>
                  </a:cubicBezTo>
                  <a:lnTo>
                    <a:pt x="858" y="3338"/>
                  </a:lnTo>
                  <a:cubicBezTo>
                    <a:pt x="858" y="3338"/>
                    <a:pt x="664" y="0"/>
                    <a:pt x="332" y="0"/>
                  </a:cubicBezTo>
                  <a:close/>
                </a:path>
              </a:pathLst>
            </a:custGeom>
            <a:solidFill>
              <a:srgbClr val="879AC4"/>
            </a:solidFill>
            <a:ln>
              <a:noFill/>
            </a:ln>
          </p:spPr>
          <p:txBody>
            <a:bodyPr spcFirstLastPara="1" wrap="square" lIns="121900" tIns="121900" rIns="121900" bIns="121900" anchor="ctr" anchorCtr="0">
              <a:noAutofit/>
            </a:bodyPr>
            <a:lstStyle/>
            <a:p>
              <a:endParaRPr sz="2400" dirty="0"/>
            </a:p>
          </p:txBody>
        </p:sp>
        <p:sp>
          <p:nvSpPr>
            <p:cNvPr id="3016" name="Google Shape;3016;p44"/>
            <p:cNvSpPr/>
            <p:nvPr/>
          </p:nvSpPr>
          <p:spPr>
            <a:xfrm>
              <a:off x="8221039" y="2640096"/>
              <a:ext cx="29582" cy="114987"/>
            </a:xfrm>
            <a:custGeom>
              <a:avLst/>
              <a:gdLst/>
              <a:ahLst/>
              <a:cxnLst/>
              <a:rect l="l" t="t" r="r" b="b"/>
              <a:pathLst>
                <a:path w="859" h="3339" extrusionOk="0">
                  <a:moveTo>
                    <a:pt x="332" y="0"/>
                  </a:moveTo>
                  <a:cubicBezTo>
                    <a:pt x="1" y="0"/>
                    <a:pt x="412" y="3338"/>
                    <a:pt x="412" y="3338"/>
                  </a:cubicBezTo>
                  <a:lnTo>
                    <a:pt x="858" y="3338"/>
                  </a:lnTo>
                  <a:cubicBezTo>
                    <a:pt x="858" y="3338"/>
                    <a:pt x="664" y="0"/>
                    <a:pt x="332" y="0"/>
                  </a:cubicBezTo>
                  <a:close/>
                </a:path>
              </a:pathLst>
            </a:custGeom>
            <a:solidFill>
              <a:srgbClr val="879AC4"/>
            </a:solidFill>
            <a:ln>
              <a:noFill/>
            </a:ln>
          </p:spPr>
          <p:txBody>
            <a:bodyPr spcFirstLastPara="1" wrap="square" lIns="121900" tIns="121900" rIns="121900" bIns="121900" anchor="ctr" anchorCtr="0">
              <a:noAutofit/>
            </a:bodyPr>
            <a:lstStyle/>
            <a:p>
              <a:endParaRPr sz="2400" dirty="0"/>
            </a:p>
          </p:txBody>
        </p:sp>
        <p:sp>
          <p:nvSpPr>
            <p:cNvPr id="3017" name="Google Shape;3017;p44"/>
            <p:cNvSpPr/>
            <p:nvPr/>
          </p:nvSpPr>
          <p:spPr>
            <a:xfrm>
              <a:off x="8197829" y="2646776"/>
              <a:ext cx="26792" cy="116158"/>
            </a:xfrm>
            <a:custGeom>
              <a:avLst/>
              <a:gdLst/>
              <a:ahLst/>
              <a:cxnLst/>
              <a:rect l="l" t="t" r="r" b="b"/>
              <a:pathLst>
                <a:path w="778" h="3373" extrusionOk="0">
                  <a:moveTo>
                    <a:pt x="0" y="3304"/>
                  </a:moveTo>
                  <a:lnTo>
                    <a:pt x="115" y="3327"/>
                  </a:lnTo>
                  <a:cubicBezTo>
                    <a:pt x="115" y="3327"/>
                    <a:pt x="115" y="3324"/>
                    <a:pt x="115" y="3319"/>
                  </a:cubicBezTo>
                  <a:lnTo>
                    <a:pt x="115" y="3319"/>
                  </a:lnTo>
                  <a:lnTo>
                    <a:pt x="0" y="3304"/>
                  </a:lnTo>
                  <a:close/>
                  <a:moveTo>
                    <a:pt x="439" y="0"/>
                  </a:moveTo>
                  <a:cubicBezTo>
                    <a:pt x="124" y="0"/>
                    <a:pt x="115" y="3133"/>
                    <a:pt x="115" y="3319"/>
                  </a:cubicBezTo>
                  <a:lnTo>
                    <a:pt x="115" y="3319"/>
                  </a:lnTo>
                  <a:lnTo>
                    <a:pt x="549" y="3373"/>
                  </a:lnTo>
                  <a:cubicBezTo>
                    <a:pt x="549" y="3373"/>
                    <a:pt x="778" y="46"/>
                    <a:pt x="446" y="0"/>
                  </a:cubicBezTo>
                  <a:cubicBezTo>
                    <a:pt x="444" y="0"/>
                    <a:pt x="442" y="0"/>
                    <a:pt x="439"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18" name="Google Shape;3018;p44"/>
            <p:cNvSpPr/>
            <p:nvPr/>
          </p:nvSpPr>
          <p:spPr>
            <a:xfrm>
              <a:off x="8152166" y="2640096"/>
              <a:ext cx="29926" cy="114987"/>
            </a:xfrm>
            <a:custGeom>
              <a:avLst/>
              <a:gdLst/>
              <a:ahLst/>
              <a:cxnLst/>
              <a:rect l="l" t="t" r="r" b="b"/>
              <a:pathLst>
                <a:path w="869" h="3339" extrusionOk="0">
                  <a:moveTo>
                    <a:pt x="332" y="0"/>
                  </a:moveTo>
                  <a:cubicBezTo>
                    <a:pt x="0" y="0"/>
                    <a:pt x="423" y="3338"/>
                    <a:pt x="423" y="3338"/>
                  </a:cubicBezTo>
                  <a:lnTo>
                    <a:pt x="869" y="3338"/>
                  </a:lnTo>
                  <a:cubicBezTo>
                    <a:pt x="869" y="3338"/>
                    <a:pt x="663" y="0"/>
                    <a:pt x="332"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19" name="Google Shape;3019;p44"/>
            <p:cNvSpPr/>
            <p:nvPr/>
          </p:nvSpPr>
          <p:spPr>
            <a:xfrm>
              <a:off x="8119073" y="2755044"/>
              <a:ext cx="153178" cy="178386"/>
            </a:xfrm>
            <a:custGeom>
              <a:avLst/>
              <a:gdLst/>
              <a:ahLst/>
              <a:cxnLst/>
              <a:rect l="l" t="t" r="r" b="b"/>
              <a:pathLst>
                <a:path w="4448" h="5180" extrusionOk="0">
                  <a:moveTo>
                    <a:pt x="1" y="0"/>
                  </a:moveTo>
                  <a:lnTo>
                    <a:pt x="538" y="5179"/>
                  </a:lnTo>
                  <a:lnTo>
                    <a:pt x="4448" y="5053"/>
                  </a:lnTo>
                  <a:lnTo>
                    <a:pt x="4448" y="0"/>
                  </a:ln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20" name="Google Shape;3020;p44"/>
            <p:cNvSpPr/>
            <p:nvPr/>
          </p:nvSpPr>
          <p:spPr>
            <a:xfrm>
              <a:off x="8061599" y="3108567"/>
              <a:ext cx="374060" cy="100420"/>
            </a:xfrm>
            <a:custGeom>
              <a:avLst/>
              <a:gdLst/>
              <a:ahLst/>
              <a:cxnLst/>
              <a:rect l="l" t="t" r="r" b="b"/>
              <a:pathLst>
                <a:path w="10862" h="2916" extrusionOk="0">
                  <a:moveTo>
                    <a:pt x="1" y="0"/>
                  </a:moveTo>
                  <a:lnTo>
                    <a:pt x="275" y="2915"/>
                  </a:lnTo>
                  <a:lnTo>
                    <a:pt x="10861" y="2881"/>
                  </a:lnTo>
                  <a:lnTo>
                    <a:pt x="10301" y="23"/>
                  </a:lnTo>
                  <a:lnTo>
                    <a:pt x="1" y="0"/>
                  </a:lnTo>
                  <a:close/>
                </a:path>
              </a:pathLst>
            </a:custGeom>
            <a:solidFill>
              <a:srgbClr val="879AC4"/>
            </a:solidFill>
            <a:ln>
              <a:noFill/>
            </a:ln>
          </p:spPr>
          <p:txBody>
            <a:bodyPr spcFirstLastPara="1" wrap="square" lIns="121900" tIns="121900" rIns="121900" bIns="121900" anchor="ctr" anchorCtr="0">
              <a:noAutofit/>
            </a:bodyPr>
            <a:lstStyle/>
            <a:p>
              <a:endParaRPr sz="2400" dirty="0"/>
            </a:p>
          </p:txBody>
        </p:sp>
        <p:sp>
          <p:nvSpPr>
            <p:cNvPr id="3021" name="Google Shape;3021;p44"/>
            <p:cNvSpPr/>
            <p:nvPr/>
          </p:nvSpPr>
          <p:spPr>
            <a:xfrm>
              <a:off x="8012389" y="3016450"/>
              <a:ext cx="371684" cy="100799"/>
            </a:xfrm>
            <a:custGeom>
              <a:avLst/>
              <a:gdLst/>
              <a:ahLst/>
              <a:cxnLst/>
              <a:rect l="l" t="t" r="r" b="b"/>
              <a:pathLst>
                <a:path w="10793" h="2927" extrusionOk="0">
                  <a:moveTo>
                    <a:pt x="1" y="0"/>
                  </a:moveTo>
                  <a:lnTo>
                    <a:pt x="252" y="2927"/>
                  </a:lnTo>
                  <a:lnTo>
                    <a:pt x="10793" y="2721"/>
                  </a:lnTo>
                  <a:lnTo>
                    <a:pt x="10312" y="126"/>
                  </a:lnTo>
                  <a:lnTo>
                    <a:pt x="1" y="0"/>
                  </a:lnTo>
                  <a:close/>
                </a:path>
              </a:pathLst>
            </a:custGeom>
            <a:solidFill>
              <a:srgbClr val="879AC4"/>
            </a:solidFill>
            <a:ln>
              <a:noFill/>
            </a:ln>
          </p:spPr>
          <p:txBody>
            <a:bodyPr spcFirstLastPara="1" wrap="square" lIns="121900" tIns="121900" rIns="121900" bIns="121900" anchor="ctr" anchorCtr="0">
              <a:noAutofit/>
            </a:bodyPr>
            <a:lstStyle/>
            <a:p>
              <a:endParaRPr sz="2400" dirty="0"/>
            </a:p>
          </p:txBody>
        </p:sp>
        <p:sp>
          <p:nvSpPr>
            <p:cNvPr id="3022" name="Google Shape;3022;p44"/>
            <p:cNvSpPr/>
            <p:nvPr/>
          </p:nvSpPr>
          <p:spPr>
            <a:xfrm>
              <a:off x="8142318" y="3147136"/>
              <a:ext cx="222087" cy="18941"/>
            </a:xfrm>
            <a:custGeom>
              <a:avLst/>
              <a:gdLst/>
              <a:ahLst/>
              <a:cxnLst/>
              <a:rect l="l" t="t" r="r" b="b"/>
              <a:pathLst>
                <a:path w="6449" h="550" extrusionOk="0">
                  <a:moveTo>
                    <a:pt x="0" y="1"/>
                  </a:moveTo>
                  <a:lnTo>
                    <a:pt x="0" y="538"/>
                  </a:lnTo>
                  <a:lnTo>
                    <a:pt x="6448" y="549"/>
                  </a:lnTo>
                  <a:lnTo>
                    <a:pt x="6448" y="12"/>
                  </a:lnTo>
                  <a:lnTo>
                    <a:pt x="0" y="1"/>
                  </a:ln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23" name="Google Shape;3023;p44"/>
            <p:cNvSpPr/>
            <p:nvPr/>
          </p:nvSpPr>
          <p:spPr>
            <a:xfrm>
              <a:off x="8013595" y="3030225"/>
              <a:ext cx="350815" cy="67739"/>
            </a:xfrm>
            <a:custGeom>
              <a:avLst/>
              <a:gdLst/>
              <a:ahLst/>
              <a:cxnLst/>
              <a:rect l="l" t="t" r="r" b="b"/>
              <a:pathLst>
                <a:path w="10187" h="1967" extrusionOk="0">
                  <a:moveTo>
                    <a:pt x="0" y="0"/>
                  </a:moveTo>
                  <a:lnTo>
                    <a:pt x="160" y="1967"/>
                  </a:lnTo>
                  <a:lnTo>
                    <a:pt x="10186" y="1875"/>
                  </a:lnTo>
                  <a:lnTo>
                    <a:pt x="9866" y="69"/>
                  </a:lnTo>
                  <a:lnTo>
                    <a:pt x="0"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024" name="Google Shape;3024;p44"/>
            <p:cNvSpPr/>
            <p:nvPr/>
          </p:nvSpPr>
          <p:spPr>
            <a:xfrm>
              <a:off x="8018691" y="3053848"/>
              <a:ext cx="316584" cy="7094"/>
            </a:xfrm>
            <a:custGeom>
              <a:avLst/>
              <a:gdLst/>
              <a:ahLst/>
              <a:cxnLst/>
              <a:rect l="l" t="t" r="r" b="b"/>
              <a:pathLst>
                <a:path w="9193" h="206" extrusionOk="0">
                  <a:moveTo>
                    <a:pt x="355" y="0"/>
                  </a:moveTo>
                  <a:cubicBezTo>
                    <a:pt x="241" y="0"/>
                    <a:pt x="115" y="0"/>
                    <a:pt x="1" y="23"/>
                  </a:cubicBezTo>
                  <a:cubicBezTo>
                    <a:pt x="115" y="46"/>
                    <a:pt x="241" y="57"/>
                    <a:pt x="355" y="57"/>
                  </a:cubicBezTo>
                  <a:lnTo>
                    <a:pt x="1350" y="92"/>
                  </a:lnTo>
                  <a:cubicBezTo>
                    <a:pt x="2173" y="126"/>
                    <a:pt x="3327" y="149"/>
                    <a:pt x="4596" y="172"/>
                  </a:cubicBezTo>
                  <a:cubicBezTo>
                    <a:pt x="5865" y="195"/>
                    <a:pt x="7009" y="206"/>
                    <a:pt x="7843" y="206"/>
                  </a:cubicBezTo>
                  <a:lnTo>
                    <a:pt x="8838" y="206"/>
                  </a:lnTo>
                  <a:cubicBezTo>
                    <a:pt x="8952" y="206"/>
                    <a:pt x="9078" y="206"/>
                    <a:pt x="9192" y="183"/>
                  </a:cubicBezTo>
                  <a:cubicBezTo>
                    <a:pt x="9078" y="160"/>
                    <a:pt x="8952" y="149"/>
                    <a:pt x="8838" y="149"/>
                  </a:cubicBezTo>
                  <a:lnTo>
                    <a:pt x="7843" y="115"/>
                  </a:lnTo>
                  <a:cubicBezTo>
                    <a:pt x="7020" y="92"/>
                    <a:pt x="5865" y="57"/>
                    <a:pt x="4596" y="35"/>
                  </a:cubicBezTo>
                  <a:cubicBezTo>
                    <a:pt x="3327" y="12"/>
                    <a:pt x="2173" y="0"/>
                    <a:pt x="1350" y="0"/>
                  </a:cubicBezTo>
                  <a:close/>
                </a:path>
              </a:pathLst>
            </a:custGeom>
            <a:solidFill>
              <a:srgbClr val="879AC4"/>
            </a:solidFill>
            <a:ln>
              <a:noFill/>
            </a:ln>
          </p:spPr>
          <p:txBody>
            <a:bodyPr spcFirstLastPara="1" wrap="square" lIns="121900" tIns="121900" rIns="121900" bIns="121900" anchor="ctr" anchorCtr="0">
              <a:noAutofit/>
            </a:bodyPr>
            <a:lstStyle/>
            <a:p>
              <a:endParaRPr sz="2400" dirty="0"/>
            </a:p>
          </p:txBody>
        </p:sp>
        <p:sp>
          <p:nvSpPr>
            <p:cNvPr id="3025" name="Google Shape;3025;p44"/>
            <p:cNvSpPr/>
            <p:nvPr/>
          </p:nvSpPr>
          <p:spPr>
            <a:xfrm>
              <a:off x="8016350" y="3067623"/>
              <a:ext cx="318926" cy="6715"/>
            </a:xfrm>
            <a:custGeom>
              <a:avLst/>
              <a:gdLst/>
              <a:ahLst/>
              <a:cxnLst/>
              <a:rect l="l" t="t" r="r" b="b"/>
              <a:pathLst>
                <a:path w="9261" h="195" extrusionOk="0">
                  <a:moveTo>
                    <a:pt x="7900" y="0"/>
                  </a:moveTo>
                  <a:cubicBezTo>
                    <a:pt x="7065" y="0"/>
                    <a:pt x="5899" y="12"/>
                    <a:pt x="4630" y="35"/>
                  </a:cubicBezTo>
                  <a:cubicBezTo>
                    <a:pt x="3350" y="46"/>
                    <a:pt x="2195" y="69"/>
                    <a:pt x="1349" y="103"/>
                  </a:cubicBezTo>
                  <a:lnTo>
                    <a:pt x="366" y="138"/>
                  </a:lnTo>
                  <a:cubicBezTo>
                    <a:pt x="240" y="138"/>
                    <a:pt x="114" y="149"/>
                    <a:pt x="0" y="172"/>
                  </a:cubicBezTo>
                  <a:cubicBezTo>
                    <a:pt x="81" y="180"/>
                    <a:pt x="167" y="188"/>
                    <a:pt x="256" y="188"/>
                  </a:cubicBezTo>
                  <a:cubicBezTo>
                    <a:pt x="292" y="188"/>
                    <a:pt x="329" y="187"/>
                    <a:pt x="366" y="183"/>
                  </a:cubicBezTo>
                  <a:lnTo>
                    <a:pt x="1360" y="195"/>
                  </a:lnTo>
                  <a:cubicBezTo>
                    <a:pt x="2195" y="195"/>
                    <a:pt x="3361" y="183"/>
                    <a:pt x="4630" y="172"/>
                  </a:cubicBezTo>
                  <a:cubicBezTo>
                    <a:pt x="5910" y="149"/>
                    <a:pt x="7065" y="126"/>
                    <a:pt x="7911" y="103"/>
                  </a:cubicBezTo>
                  <a:lnTo>
                    <a:pt x="8894" y="69"/>
                  </a:lnTo>
                  <a:cubicBezTo>
                    <a:pt x="9020" y="69"/>
                    <a:pt x="9146" y="58"/>
                    <a:pt x="9260" y="35"/>
                  </a:cubicBezTo>
                  <a:cubicBezTo>
                    <a:pt x="9146" y="12"/>
                    <a:pt x="9020" y="12"/>
                    <a:pt x="8906" y="12"/>
                  </a:cubicBezTo>
                  <a:lnTo>
                    <a:pt x="7900" y="0"/>
                  </a:lnTo>
                  <a:close/>
                </a:path>
              </a:pathLst>
            </a:custGeom>
            <a:solidFill>
              <a:srgbClr val="879AC4"/>
            </a:solidFill>
            <a:ln>
              <a:noFill/>
            </a:ln>
          </p:spPr>
          <p:txBody>
            <a:bodyPr spcFirstLastPara="1" wrap="square" lIns="121900" tIns="121900" rIns="121900" bIns="121900" anchor="ctr" anchorCtr="0">
              <a:noAutofit/>
            </a:bodyPr>
            <a:lstStyle/>
            <a:p>
              <a:endParaRPr sz="2400" dirty="0"/>
            </a:p>
          </p:txBody>
        </p:sp>
        <p:sp>
          <p:nvSpPr>
            <p:cNvPr id="3026" name="Google Shape;3026;p44"/>
            <p:cNvSpPr/>
            <p:nvPr/>
          </p:nvSpPr>
          <p:spPr>
            <a:xfrm>
              <a:off x="8041144" y="2923920"/>
              <a:ext cx="371684" cy="100833"/>
            </a:xfrm>
            <a:custGeom>
              <a:avLst/>
              <a:gdLst/>
              <a:ahLst/>
              <a:cxnLst/>
              <a:rect l="l" t="t" r="r" b="b"/>
              <a:pathLst>
                <a:path w="10793" h="2928" extrusionOk="0">
                  <a:moveTo>
                    <a:pt x="0" y="1"/>
                  </a:moveTo>
                  <a:lnTo>
                    <a:pt x="252" y="2927"/>
                  </a:lnTo>
                  <a:lnTo>
                    <a:pt x="10792" y="2721"/>
                  </a:lnTo>
                  <a:lnTo>
                    <a:pt x="10312" y="138"/>
                  </a:lnTo>
                  <a:lnTo>
                    <a:pt x="0" y="1"/>
                  </a:lnTo>
                  <a:close/>
                </a:path>
              </a:pathLst>
            </a:custGeom>
            <a:solidFill>
              <a:srgbClr val="879AC4"/>
            </a:solidFill>
            <a:ln>
              <a:noFill/>
            </a:ln>
          </p:spPr>
          <p:txBody>
            <a:bodyPr spcFirstLastPara="1" wrap="square" lIns="121900" tIns="121900" rIns="121900" bIns="121900" anchor="ctr" anchorCtr="0">
              <a:noAutofit/>
            </a:bodyPr>
            <a:lstStyle/>
            <a:p>
              <a:endParaRPr sz="2400" dirty="0"/>
            </a:p>
          </p:txBody>
        </p:sp>
        <p:sp>
          <p:nvSpPr>
            <p:cNvPr id="3027" name="Google Shape;3027;p44"/>
            <p:cNvSpPr/>
            <p:nvPr/>
          </p:nvSpPr>
          <p:spPr>
            <a:xfrm>
              <a:off x="8042315" y="2937694"/>
              <a:ext cx="350815" cy="68152"/>
            </a:xfrm>
            <a:custGeom>
              <a:avLst/>
              <a:gdLst/>
              <a:ahLst/>
              <a:cxnLst/>
              <a:rect l="l" t="t" r="r" b="b"/>
              <a:pathLst>
                <a:path w="10187" h="1979" extrusionOk="0">
                  <a:moveTo>
                    <a:pt x="1" y="1"/>
                  </a:moveTo>
                  <a:lnTo>
                    <a:pt x="161" y="1979"/>
                  </a:lnTo>
                  <a:lnTo>
                    <a:pt x="10187" y="1876"/>
                  </a:lnTo>
                  <a:lnTo>
                    <a:pt x="9866" y="69"/>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028" name="Google Shape;3028;p44"/>
            <p:cNvSpPr/>
            <p:nvPr/>
          </p:nvSpPr>
          <p:spPr>
            <a:xfrm>
              <a:off x="8047446" y="2961559"/>
              <a:ext cx="316963" cy="7060"/>
            </a:xfrm>
            <a:custGeom>
              <a:avLst/>
              <a:gdLst/>
              <a:ahLst/>
              <a:cxnLst/>
              <a:rect l="l" t="t" r="r" b="b"/>
              <a:pathLst>
                <a:path w="9204" h="205" extrusionOk="0">
                  <a:moveTo>
                    <a:pt x="265" y="1"/>
                  </a:moveTo>
                  <a:cubicBezTo>
                    <a:pt x="174" y="1"/>
                    <a:pt x="84" y="11"/>
                    <a:pt x="0" y="28"/>
                  </a:cubicBezTo>
                  <a:cubicBezTo>
                    <a:pt x="115" y="39"/>
                    <a:pt x="240" y="51"/>
                    <a:pt x="366" y="51"/>
                  </a:cubicBezTo>
                  <a:lnTo>
                    <a:pt x="1349" y="97"/>
                  </a:lnTo>
                  <a:cubicBezTo>
                    <a:pt x="2184" y="119"/>
                    <a:pt x="3327" y="154"/>
                    <a:pt x="4596" y="165"/>
                  </a:cubicBezTo>
                  <a:cubicBezTo>
                    <a:pt x="5865" y="188"/>
                    <a:pt x="7020" y="199"/>
                    <a:pt x="7854" y="199"/>
                  </a:cubicBezTo>
                  <a:lnTo>
                    <a:pt x="8837" y="199"/>
                  </a:lnTo>
                  <a:cubicBezTo>
                    <a:pt x="8871" y="203"/>
                    <a:pt x="8905" y="204"/>
                    <a:pt x="8940" y="204"/>
                  </a:cubicBezTo>
                  <a:cubicBezTo>
                    <a:pt x="9025" y="204"/>
                    <a:pt x="9114" y="196"/>
                    <a:pt x="9203" y="188"/>
                  </a:cubicBezTo>
                  <a:cubicBezTo>
                    <a:pt x="9077" y="165"/>
                    <a:pt x="8952" y="154"/>
                    <a:pt x="8837" y="154"/>
                  </a:cubicBezTo>
                  <a:lnTo>
                    <a:pt x="7854" y="108"/>
                  </a:lnTo>
                  <a:cubicBezTo>
                    <a:pt x="7020" y="85"/>
                    <a:pt x="5876" y="62"/>
                    <a:pt x="4596" y="39"/>
                  </a:cubicBezTo>
                  <a:cubicBezTo>
                    <a:pt x="3327" y="17"/>
                    <a:pt x="2184" y="5"/>
                    <a:pt x="1349" y="5"/>
                  </a:cubicBezTo>
                  <a:lnTo>
                    <a:pt x="366" y="5"/>
                  </a:lnTo>
                  <a:cubicBezTo>
                    <a:pt x="332" y="2"/>
                    <a:pt x="299" y="1"/>
                    <a:pt x="265" y="1"/>
                  </a:cubicBezTo>
                  <a:close/>
                </a:path>
              </a:pathLst>
            </a:custGeom>
            <a:solidFill>
              <a:srgbClr val="879AC4"/>
            </a:solidFill>
            <a:ln>
              <a:noFill/>
            </a:ln>
          </p:spPr>
          <p:txBody>
            <a:bodyPr spcFirstLastPara="1" wrap="square" lIns="121900" tIns="121900" rIns="121900" bIns="121900" anchor="ctr" anchorCtr="0">
              <a:noAutofit/>
            </a:bodyPr>
            <a:lstStyle/>
            <a:p>
              <a:endParaRPr sz="2400" dirty="0"/>
            </a:p>
          </p:txBody>
        </p:sp>
        <p:sp>
          <p:nvSpPr>
            <p:cNvPr id="3029" name="Google Shape;3029;p44"/>
            <p:cNvSpPr/>
            <p:nvPr/>
          </p:nvSpPr>
          <p:spPr>
            <a:xfrm>
              <a:off x="8045069" y="2975506"/>
              <a:ext cx="319339" cy="6474"/>
            </a:xfrm>
            <a:custGeom>
              <a:avLst/>
              <a:gdLst/>
              <a:ahLst/>
              <a:cxnLst/>
              <a:rect l="l" t="t" r="r" b="b"/>
              <a:pathLst>
                <a:path w="9273" h="188" extrusionOk="0">
                  <a:moveTo>
                    <a:pt x="7912" y="0"/>
                  </a:moveTo>
                  <a:cubicBezTo>
                    <a:pt x="7077" y="0"/>
                    <a:pt x="5911" y="12"/>
                    <a:pt x="4631" y="35"/>
                  </a:cubicBezTo>
                  <a:cubicBezTo>
                    <a:pt x="3362" y="46"/>
                    <a:pt x="2196" y="69"/>
                    <a:pt x="1361" y="92"/>
                  </a:cubicBezTo>
                  <a:lnTo>
                    <a:pt x="355" y="137"/>
                  </a:lnTo>
                  <a:cubicBezTo>
                    <a:pt x="324" y="134"/>
                    <a:pt x="293" y="133"/>
                    <a:pt x="261" y="133"/>
                  </a:cubicBezTo>
                  <a:cubicBezTo>
                    <a:pt x="174" y="133"/>
                    <a:pt x="84" y="144"/>
                    <a:pt x="1" y="160"/>
                  </a:cubicBezTo>
                  <a:cubicBezTo>
                    <a:pt x="84" y="177"/>
                    <a:pt x="174" y="188"/>
                    <a:pt x="261" y="188"/>
                  </a:cubicBezTo>
                  <a:cubicBezTo>
                    <a:pt x="293" y="188"/>
                    <a:pt x="324" y="186"/>
                    <a:pt x="355" y="183"/>
                  </a:cubicBezTo>
                  <a:lnTo>
                    <a:pt x="1361" y="183"/>
                  </a:lnTo>
                  <a:cubicBezTo>
                    <a:pt x="2196" y="183"/>
                    <a:pt x="3362" y="183"/>
                    <a:pt x="4631" y="160"/>
                  </a:cubicBezTo>
                  <a:cubicBezTo>
                    <a:pt x="5911" y="137"/>
                    <a:pt x="7077" y="115"/>
                    <a:pt x="7912" y="92"/>
                  </a:cubicBezTo>
                  <a:lnTo>
                    <a:pt x="8906" y="57"/>
                  </a:lnTo>
                  <a:cubicBezTo>
                    <a:pt x="9021" y="57"/>
                    <a:pt x="9146" y="46"/>
                    <a:pt x="9272" y="23"/>
                  </a:cubicBezTo>
                  <a:cubicBezTo>
                    <a:pt x="9146" y="12"/>
                    <a:pt x="9021" y="0"/>
                    <a:pt x="8906" y="0"/>
                  </a:cubicBezTo>
                  <a:close/>
                </a:path>
              </a:pathLst>
            </a:custGeom>
            <a:solidFill>
              <a:srgbClr val="879AC4"/>
            </a:solidFill>
            <a:ln>
              <a:noFill/>
            </a:ln>
          </p:spPr>
          <p:txBody>
            <a:bodyPr spcFirstLastPara="1" wrap="square" lIns="121900" tIns="121900" rIns="121900" bIns="121900" anchor="ctr" anchorCtr="0">
              <a:noAutofit/>
            </a:bodyPr>
            <a:lstStyle/>
            <a:p>
              <a:endParaRPr sz="2400" dirty="0"/>
            </a:p>
          </p:txBody>
        </p:sp>
        <p:sp>
          <p:nvSpPr>
            <p:cNvPr id="3030" name="Google Shape;3030;p44"/>
            <p:cNvSpPr/>
            <p:nvPr/>
          </p:nvSpPr>
          <p:spPr>
            <a:xfrm>
              <a:off x="7725018" y="2793613"/>
              <a:ext cx="38226" cy="230731"/>
            </a:xfrm>
            <a:custGeom>
              <a:avLst/>
              <a:gdLst/>
              <a:ahLst/>
              <a:cxnLst/>
              <a:rect l="l" t="t" r="r" b="b"/>
              <a:pathLst>
                <a:path w="1110" h="6700" extrusionOk="0">
                  <a:moveTo>
                    <a:pt x="595" y="1"/>
                  </a:moveTo>
                  <a:lnTo>
                    <a:pt x="595" y="1"/>
                  </a:lnTo>
                  <a:cubicBezTo>
                    <a:pt x="549" y="81"/>
                    <a:pt x="503" y="161"/>
                    <a:pt x="469" y="252"/>
                  </a:cubicBezTo>
                  <a:cubicBezTo>
                    <a:pt x="355" y="492"/>
                    <a:pt x="275" y="744"/>
                    <a:pt x="195" y="1007"/>
                  </a:cubicBezTo>
                  <a:cubicBezTo>
                    <a:pt x="80" y="1384"/>
                    <a:pt x="69" y="1795"/>
                    <a:pt x="160" y="2184"/>
                  </a:cubicBezTo>
                  <a:cubicBezTo>
                    <a:pt x="218" y="2413"/>
                    <a:pt x="332" y="2630"/>
                    <a:pt x="480" y="2813"/>
                  </a:cubicBezTo>
                  <a:cubicBezTo>
                    <a:pt x="641" y="2996"/>
                    <a:pt x="778" y="3190"/>
                    <a:pt x="892" y="3407"/>
                  </a:cubicBezTo>
                  <a:cubicBezTo>
                    <a:pt x="972" y="3625"/>
                    <a:pt x="938" y="3865"/>
                    <a:pt x="812" y="4059"/>
                  </a:cubicBezTo>
                  <a:cubicBezTo>
                    <a:pt x="686" y="4242"/>
                    <a:pt x="561" y="4425"/>
                    <a:pt x="400" y="4596"/>
                  </a:cubicBezTo>
                  <a:cubicBezTo>
                    <a:pt x="138" y="4905"/>
                    <a:pt x="0" y="5294"/>
                    <a:pt x="12" y="5705"/>
                  </a:cubicBezTo>
                  <a:cubicBezTo>
                    <a:pt x="12" y="5980"/>
                    <a:pt x="92" y="6243"/>
                    <a:pt x="229" y="6471"/>
                  </a:cubicBezTo>
                  <a:cubicBezTo>
                    <a:pt x="275" y="6563"/>
                    <a:pt x="332" y="6643"/>
                    <a:pt x="412" y="6700"/>
                  </a:cubicBezTo>
                  <a:cubicBezTo>
                    <a:pt x="412" y="6688"/>
                    <a:pt x="355" y="6608"/>
                    <a:pt x="263" y="6448"/>
                  </a:cubicBezTo>
                  <a:cubicBezTo>
                    <a:pt x="160" y="6220"/>
                    <a:pt x="92" y="5957"/>
                    <a:pt x="103" y="5705"/>
                  </a:cubicBezTo>
                  <a:cubicBezTo>
                    <a:pt x="103" y="5328"/>
                    <a:pt x="240" y="4962"/>
                    <a:pt x="503" y="4676"/>
                  </a:cubicBezTo>
                  <a:cubicBezTo>
                    <a:pt x="652" y="4505"/>
                    <a:pt x="801" y="4322"/>
                    <a:pt x="926" y="4116"/>
                  </a:cubicBezTo>
                  <a:cubicBezTo>
                    <a:pt x="1075" y="3899"/>
                    <a:pt x="1109" y="3613"/>
                    <a:pt x="1018" y="3350"/>
                  </a:cubicBezTo>
                  <a:cubicBezTo>
                    <a:pt x="903" y="3122"/>
                    <a:pt x="755" y="2916"/>
                    <a:pt x="583" y="2733"/>
                  </a:cubicBezTo>
                  <a:cubicBezTo>
                    <a:pt x="446" y="2561"/>
                    <a:pt x="343" y="2367"/>
                    <a:pt x="275" y="2150"/>
                  </a:cubicBezTo>
                  <a:cubicBezTo>
                    <a:pt x="195" y="1784"/>
                    <a:pt x="195" y="1395"/>
                    <a:pt x="298" y="1030"/>
                  </a:cubicBezTo>
                  <a:cubicBezTo>
                    <a:pt x="458" y="389"/>
                    <a:pt x="629" y="12"/>
                    <a:pt x="595" y="1"/>
                  </a:cubicBezTo>
                  <a:close/>
                </a:path>
              </a:pathLst>
            </a:custGeom>
            <a:solidFill>
              <a:srgbClr val="879AC4"/>
            </a:solidFill>
            <a:ln>
              <a:noFill/>
            </a:ln>
          </p:spPr>
          <p:txBody>
            <a:bodyPr spcFirstLastPara="1" wrap="square" lIns="121900" tIns="121900" rIns="121900" bIns="121900" anchor="ctr" anchorCtr="0">
              <a:noAutofit/>
            </a:bodyPr>
            <a:lstStyle/>
            <a:p>
              <a:endParaRPr sz="2400" dirty="0"/>
            </a:p>
          </p:txBody>
        </p:sp>
        <p:sp>
          <p:nvSpPr>
            <p:cNvPr id="3031" name="Google Shape;3031;p44"/>
            <p:cNvSpPr/>
            <p:nvPr/>
          </p:nvSpPr>
          <p:spPr>
            <a:xfrm>
              <a:off x="7768305" y="2793613"/>
              <a:ext cx="38226" cy="230731"/>
            </a:xfrm>
            <a:custGeom>
              <a:avLst/>
              <a:gdLst/>
              <a:ahLst/>
              <a:cxnLst/>
              <a:rect l="l" t="t" r="r" b="b"/>
              <a:pathLst>
                <a:path w="1110" h="6700" extrusionOk="0">
                  <a:moveTo>
                    <a:pt x="595" y="1"/>
                  </a:moveTo>
                  <a:lnTo>
                    <a:pt x="595" y="1"/>
                  </a:lnTo>
                  <a:cubicBezTo>
                    <a:pt x="550" y="81"/>
                    <a:pt x="504" y="172"/>
                    <a:pt x="470" y="264"/>
                  </a:cubicBezTo>
                  <a:cubicBezTo>
                    <a:pt x="355" y="504"/>
                    <a:pt x="275" y="755"/>
                    <a:pt x="195" y="1007"/>
                  </a:cubicBezTo>
                  <a:cubicBezTo>
                    <a:pt x="81" y="1395"/>
                    <a:pt x="69" y="1795"/>
                    <a:pt x="161" y="2196"/>
                  </a:cubicBezTo>
                  <a:cubicBezTo>
                    <a:pt x="218" y="2424"/>
                    <a:pt x="332" y="2641"/>
                    <a:pt x="481" y="2824"/>
                  </a:cubicBezTo>
                  <a:cubicBezTo>
                    <a:pt x="641" y="2996"/>
                    <a:pt x="778" y="3202"/>
                    <a:pt x="893" y="3419"/>
                  </a:cubicBezTo>
                  <a:cubicBezTo>
                    <a:pt x="973" y="3625"/>
                    <a:pt x="938" y="3876"/>
                    <a:pt x="813" y="4059"/>
                  </a:cubicBezTo>
                  <a:cubicBezTo>
                    <a:pt x="687" y="4253"/>
                    <a:pt x="550" y="4436"/>
                    <a:pt x="412" y="4608"/>
                  </a:cubicBezTo>
                  <a:cubicBezTo>
                    <a:pt x="138" y="4916"/>
                    <a:pt x="1" y="5305"/>
                    <a:pt x="12" y="5717"/>
                  </a:cubicBezTo>
                  <a:cubicBezTo>
                    <a:pt x="12" y="5980"/>
                    <a:pt x="92" y="6254"/>
                    <a:pt x="230" y="6483"/>
                  </a:cubicBezTo>
                  <a:cubicBezTo>
                    <a:pt x="275" y="6574"/>
                    <a:pt x="332" y="6643"/>
                    <a:pt x="412" y="6700"/>
                  </a:cubicBezTo>
                  <a:cubicBezTo>
                    <a:pt x="412" y="6700"/>
                    <a:pt x="355" y="6620"/>
                    <a:pt x="264" y="6460"/>
                  </a:cubicBezTo>
                  <a:cubicBezTo>
                    <a:pt x="161" y="6220"/>
                    <a:pt x="104" y="5968"/>
                    <a:pt x="104" y="5717"/>
                  </a:cubicBezTo>
                  <a:cubicBezTo>
                    <a:pt x="104" y="5328"/>
                    <a:pt x="241" y="4962"/>
                    <a:pt x="504" y="4688"/>
                  </a:cubicBezTo>
                  <a:cubicBezTo>
                    <a:pt x="652" y="4505"/>
                    <a:pt x="801" y="4322"/>
                    <a:pt x="927" y="4128"/>
                  </a:cubicBezTo>
                  <a:cubicBezTo>
                    <a:pt x="1075" y="3899"/>
                    <a:pt x="1110" y="3613"/>
                    <a:pt x="1018" y="3362"/>
                  </a:cubicBezTo>
                  <a:cubicBezTo>
                    <a:pt x="904" y="3133"/>
                    <a:pt x="755" y="2927"/>
                    <a:pt x="584" y="2744"/>
                  </a:cubicBezTo>
                  <a:cubicBezTo>
                    <a:pt x="447" y="2573"/>
                    <a:pt x="344" y="2367"/>
                    <a:pt x="275" y="2161"/>
                  </a:cubicBezTo>
                  <a:cubicBezTo>
                    <a:pt x="195" y="1784"/>
                    <a:pt x="195" y="1395"/>
                    <a:pt x="298" y="1030"/>
                  </a:cubicBezTo>
                  <a:cubicBezTo>
                    <a:pt x="458" y="389"/>
                    <a:pt x="630" y="12"/>
                    <a:pt x="595" y="1"/>
                  </a:cubicBezTo>
                  <a:close/>
                </a:path>
              </a:pathLst>
            </a:custGeom>
            <a:solidFill>
              <a:srgbClr val="879AC4"/>
            </a:solidFill>
            <a:ln>
              <a:noFill/>
            </a:ln>
          </p:spPr>
          <p:txBody>
            <a:bodyPr spcFirstLastPara="1" wrap="square" lIns="121900" tIns="121900" rIns="121900" bIns="121900" anchor="ctr" anchorCtr="0">
              <a:noAutofit/>
            </a:bodyPr>
            <a:lstStyle/>
            <a:p>
              <a:endParaRPr sz="2400" dirty="0"/>
            </a:p>
          </p:txBody>
        </p:sp>
        <p:sp>
          <p:nvSpPr>
            <p:cNvPr id="3032" name="Google Shape;3032;p44"/>
            <p:cNvSpPr/>
            <p:nvPr/>
          </p:nvSpPr>
          <p:spPr>
            <a:xfrm>
              <a:off x="7659279" y="3065247"/>
              <a:ext cx="260244" cy="138818"/>
            </a:xfrm>
            <a:custGeom>
              <a:avLst/>
              <a:gdLst/>
              <a:ahLst/>
              <a:cxnLst/>
              <a:rect l="l" t="t" r="r" b="b"/>
              <a:pathLst>
                <a:path w="7557" h="4031" extrusionOk="0">
                  <a:moveTo>
                    <a:pt x="6154" y="947"/>
                  </a:moveTo>
                  <a:cubicBezTo>
                    <a:pt x="6350" y="947"/>
                    <a:pt x="6617" y="980"/>
                    <a:pt x="6779" y="1133"/>
                  </a:cubicBezTo>
                  <a:cubicBezTo>
                    <a:pt x="6905" y="1247"/>
                    <a:pt x="6974" y="1418"/>
                    <a:pt x="6951" y="1601"/>
                  </a:cubicBezTo>
                  <a:cubicBezTo>
                    <a:pt x="6974" y="1796"/>
                    <a:pt x="6894" y="1990"/>
                    <a:pt x="6745" y="2127"/>
                  </a:cubicBezTo>
                  <a:lnTo>
                    <a:pt x="6757" y="2127"/>
                  </a:lnTo>
                  <a:cubicBezTo>
                    <a:pt x="6610" y="2233"/>
                    <a:pt x="6395" y="2266"/>
                    <a:pt x="6182" y="2266"/>
                  </a:cubicBezTo>
                  <a:cubicBezTo>
                    <a:pt x="6028" y="2266"/>
                    <a:pt x="5875" y="2249"/>
                    <a:pt x="5751" y="2230"/>
                  </a:cubicBezTo>
                  <a:cubicBezTo>
                    <a:pt x="5899" y="1818"/>
                    <a:pt x="6002" y="1384"/>
                    <a:pt x="6048" y="950"/>
                  </a:cubicBezTo>
                  <a:cubicBezTo>
                    <a:pt x="6079" y="948"/>
                    <a:pt x="6115" y="947"/>
                    <a:pt x="6154" y="947"/>
                  </a:cubicBezTo>
                  <a:close/>
                  <a:moveTo>
                    <a:pt x="217" y="1"/>
                  </a:moveTo>
                  <a:cubicBezTo>
                    <a:pt x="217" y="1"/>
                    <a:pt x="0" y="3876"/>
                    <a:pt x="2973" y="4025"/>
                  </a:cubicBezTo>
                  <a:cubicBezTo>
                    <a:pt x="3044" y="4029"/>
                    <a:pt x="3113" y="4030"/>
                    <a:pt x="3181" y="4030"/>
                  </a:cubicBezTo>
                  <a:cubicBezTo>
                    <a:pt x="4380" y="4030"/>
                    <a:pt x="5088" y="3470"/>
                    <a:pt x="5499" y="2767"/>
                  </a:cubicBezTo>
                  <a:cubicBezTo>
                    <a:pt x="5716" y="2813"/>
                    <a:pt x="5945" y="2847"/>
                    <a:pt x="6162" y="2847"/>
                  </a:cubicBezTo>
                  <a:cubicBezTo>
                    <a:pt x="6183" y="2848"/>
                    <a:pt x="6203" y="2848"/>
                    <a:pt x="6224" y="2848"/>
                  </a:cubicBezTo>
                  <a:cubicBezTo>
                    <a:pt x="6533" y="2848"/>
                    <a:pt x="6831" y="2767"/>
                    <a:pt x="7088" y="2596"/>
                  </a:cubicBezTo>
                  <a:cubicBezTo>
                    <a:pt x="7294" y="2447"/>
                    <a:pt x="7534" y="2150"/>
                    <a:pt x="7545" y="1601"/>
                  </a:cubicBezTo>
                  <a:cubicBezTo>
                    <a:pt x="7557" y="1258"/>
                    <a:pt x="7420" y="915"/>
                    <a:pt x="7168" y="687"/>
                  </a:cubicBezTo>
                  <a:lnTo>
                    <a:pt x="7157" y="687"/>
                  </a:lnTo>
                  <a:cubicBezTo>
                    <a:pt x="6825" y="401"/>
                    <a:pt x="6368" y="367"/>
                    <a:pt x="6082" y="367"/>
                  </a:cubicBezTo>
                  <a:lnTo>
                    <a:pt x="6082" y="35"/>
                  </a:lnTo>
                  <a:lnTo>
                    <a:pt x="217" y="1"/>
                  </a:ln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3033" name="Google Shape;3033;p44"/>
            <p:cNvSpPr/>
            <p:nvPr/>
          </p:nvSpPr>
          <p:spPr>
            <a:xfrm>
              <a:off x="7739413" y="3108464"/>
              <a:ext cx="54136" cy="57063"/>
            </a:xfrm>
            <a:custGeom>
              <a:avLst/>
              <a:gdLst/>
              <a:ahLst/>
              <a:cxnLst/>
              <a:rect l="l" t="t" r="r" b="b"/>
              <a:pathLst>
                <a:path w="1572" h="1657" extrusionOk="0">
                  <a:moveTo>
                    <a:pt x="900" y="0"/>
                  </a:moveTo>
                  <a:cubicBezTo>
                    <a:pt x="430" y="0"/>
                    <a:pt x="1" y="410"/>
                    <a:pt x="85" y="952"/>
                  </a:cubicBezTo>
                  <a:cubicBezTo>
                    <a:pt x="155" y="1398"/>
                    <a:pt x="530" y="1657"/>
                    <a:pt x="911" y="1657"/>
                  </a:cubicBezTo>
                  <a:cubicBezTo>
                    <a:pt x="1155" y="1657"/>
                    <a:pt x="1402" y="1550"/>
                    <a:pt x="1572" y="1318"/>
                  </a:cubicBezTo>
                  <a:lnTo>
                    <a:pt x="966" y="872"/>
                  </a:lnTo>
                  <a:lnTo>
                    <a:pt x="1457" y="209"/>
                  </a:lnTo>
                  <a:lnTo>
                    <a:pt x="1389" y="163"/>
                  </a:lnTo>
                  <a:cubicBezTo>
                    <a:pt x="1234" y="51"/>
                    <a:pt x="1065" y="0"/>
                    <a:pt x="900" y="0"/>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3034" name="Google Shape;3034;p44"/>
            <p:cNvSpPr/>
            <p:nvPr/>
          </p:nvSpPr>
          <p:spPr>
            <a:xfrm>
              <a:off x="7731699" y="3108567"/>
              <a:ext cx="61850" cy="56822"/>
            </a:xfrm>
            <a:custGeom>
              <a:avLst/>
              <a:gdLst/>
              <a:ahLst/>
              <a:cxnLst/>
              <a:rect l="l" t="t" r="r" b="b"/>
              <a:pathLst>
                <a:path w="1796" h="1650" extrusionOk="0">
                  <a:moveTo>
                    <a:pt x="1132" y="0"/>
                  </a:moveTo>
                  <a:cubicBezTo>
                    <a:pt x="332" y="0"/>
                    <a:pt x="1" y="1018"/>
                    <a:pt x="641" y="1486"/>
                  </a:cubicBezTo>
                  <a:cubicBezTo>
                    <a:pt x="788" y="1597"/>
                    <a:pt x="960" y="1650"/>
                    <a:pt x="1130" y="1650"/>
                  </a:cubicBezTo>
                  <a:cubicBezTo>
                    <a:pt x="1382" y="1650"/>
                    <a:pt x="1632" y="1533"/>
                    <a:pt x="1796" y="1315"/>
                  </a:cubicBezTo>
                  <a:lnTo>
                    <a:pt x="1190" y="869"/>
                  </a:lnTo>
                  <a:lnTo>
                    <a:pt x="1681" y="195"/>
                  </a:lnTo>
                  <a:lnTo>
                    <a:pt x="1613" y="160"/>
                  </a:lnTo>
                  <a:cubicBezTo>
                    <a:pt x="1475" y="46"/>
                    <a:pt x="1304" y="0"/>
                    <a:pt x="1132" y="0"/>
                  </a:cubicBezTo>
                  <a:close/>
                </a:path>
              </a:pathLst>
            </a:custGeom>
            <a:solidFill>
              <a:srgbClr val="6695FF"/>
            </a:solidFill>
            <a:ln>
              <a:noFill/>
            </a:ln>
          </p:spPr>
          <p:txBody>
            <a:bodyPr spcFirstLastPara="1" wrap="square" lIns="121900" tIns="121900" rIns="121900" bIns="121900" anchor="ctr" anchorCtr="0">
              <a:noAutofit/>
            </a:bodyPr>
            <a:lstStyle/>
            <a:p>
              <a:endParaRPr sz="2400" dirty="0"/>
            </a:p>
          </p:txBody>
        </p:sp>
        <p:sp>
          <p:nvSpPr>
            <p:cNvPr id="3035" name="Google Shape;3035;p44"/>
            <p:cNvSpPr/>
            <p:nvPr/>
          </p:nvSpPr>
          <p:spPr>
            <a:xfrm>
              <a:off x="7804532" y="3127439"/>
              <a:ext cx="13809" cy="11847"/>
            </a:xfrm>
            <a:custGeom>
              <a:avLst/>
              <a:gdLst/>
              <a:ahLst/>
              <a:cxnLst/>
              <a:rect l="l" t="t" r="r" b="b"/>
              <a:pathLst>
                <a:path w="401" h="344" extrusionOk="0">
                  <a:moveTo>
                    <a:pt x="226" y="0"/>
                  </a:moveTo>
                  <a:cubicBezTo>
                    <a:pt x="187" y="0"/>
                    <a:pt x="147" y="15"/>
                    <a:pt x="115" y="47"/>
                  </a:cubicBezTo>
                  <a:cubicBezTo>
                    <a:pt x="1" y="161"/>
                    <a:pt x="81" y="344"/>
                    <a:pt x="229" y="344"/>
                  </a:cubicBezTo>
                  <a:cubicBezTo>
                    <a:pt x="321" y="344"/>
                    <a:pt x="401" y="264"/>
                    <a:pt x="401" y="173"/>
                  </a:cubicBezTo>
                  <a:cubicBezTo>
                    <a:pt x="401" y="70"/>
                    <a:pt x="314" y="0"/>
                    <a:pt x="226" y="0"/>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3036" name="Google Shape;3036;p44"/>
            <p:cNvSpPr/>
            <p:nvPr/>
          </p:nvSpPr>
          <p:spPr>
            <a:xfrm>
              <a:off x="7804532" y="3127473"/>
              <a:ext cx="15772" cy="11812"/>
            </a:xfrm>
            <a:custGeom>
              <a:avLst/>
              <a:gdLst/>
              <a:ahLst/>
              <a:cxnLst/>
              <a:rect l="l" t="t" r="r" b="b"/>
              <a:pathLst>
                <a:path w="458" h="343" extrusionOk="0">
                  <a:moveTo>
                    <a:pt x="229" y="0"/>
                  </a:moveTo>
                  <a:cubicBezTo>
                    <a:pt x="1" y="0"/>
                    <a:pt x="1" y="343"/>
                    <a:pt x="229" y="343"/>
                  </a:cubicBezTo>
                  <a:cubicBezTo>
                    <a:pt x="458" y="343"/>
                    <a:pt x="458" y="0"/>
                    <a:pt x="229" y="0"/>
                  </a:cubicBezTo>
                  <a:close/>
                </a:path>
              </a:pathLst>
            </a:custGeom>
            <a:solidFill>
              <a:srgbClr val="6695FF"/>
            </a:solidFill>
            <a:ln>
              <a:noFill/>
            </a:ln>
          </p:spPr>
          <p:txBody>
            <a:bodyPr spcFirstLastPara="1" wrap="square" lIns="121900" tIns="121900" rIns="121900" bIns="121900" anchor="ctr" anchorCtr="0">
              <a:noAutofit/>
            </a:bodyPr>
            <a:lstStyle/>
            <a:p>
              <a:endParaRPr sz="2400" dirty="0"/>
            </a:p>
          </p:txBody>
        </p:sp>
        <p:sp>
          <p:nvSpPr>
            <p:cNvPr id="3037" name="Google Shape;3037;p44"/>
            <p:cNvSpPr/>
            <p:nvPr/>
          </p:nvSpPr>
          <p:spPr>
            <a:xfrm>
              <a:off x="7838899" y="3127817"/>
              <a:ext cx="13706" cy="11778"/>
            </a:xfrm>
            <a:custGeom>
              <a:avLst/>
              <a:gdLst/>
              <a:ahLst/>
              <a:cxnLst/>
              <a:rect l="l" t="t" r="r" b="b"/>
              <a:pathLst>
                <a:path w="398" h="342" extrusionOk="0">
                  <a:moveTo>
                    <a:pt x="245" y="0"/>
                  </a:moveTo>
                  <a:cubicBezTo>
                    <a:pt x="239" y="0"/>
                    <a:pt x="232" y="1"/>
                    <a:pt x="226" y="1"/>
                  </a:cubicBezTo>
                  <a:cubicBezTo>
                    <a:pt x="222" y="1"/>
                    <a:pt x="217" y="1"/>
                    <a:pt x="213" y="1"/>
                  </a:cubicBezTo>
                  <a:cubicBezTo>
                    <a:pt x="73" y="1"/>
                    <a:pt x="0" y="187"/>
                    <a:pt x="112" y="287"/>
                  </a:cubicBezTo>
                  <a:cubicBezTo>
                    <a:pt x="145" y="325"/>
                    <a:pt x="188" y="341"/>
                    <a:pt x="230" y="341"/>
                  </a:cubicBezTo>
                  <a:cubicBezTo>
                    <a:pt x="315" y="341"/>
                    <a:pt x="397" y="273"/>
                    <a:pt x="397" y="173"/>
                  </a:cubicBezTo>
                  <a:cubicBezTo>
                    <a:pt x="397" y="77"/>
                    <a:pt x="337" y="0"/>
                    <a:pt x="245" y="0"/>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3038" name="Google Shape;3038;p44"/>
            <p:cNvSpPr/>
            <p:nvPr/>
          </p:nvSpPr>
          <p:spPr>
            <a:xfrm>
              <a:off x="7839588" y="3127473"/>
              <a:ext cx="14980" cy="11812"/>
            </a:xfrm>
            <a:custGeom>
              <a:avLst/>
              <a:gdLst/>
              <a:ahLst/>
              <a:cxnLst/>
              <a:rect l="l" t="t" r="r" b="b"/>
              <a:pathLst>
                <a:path w="435" h="343" extrusionOk="0">
                  <a:moveTo>
                    <a:pt x="206" y="0"/>
                  </a:moveTo>
                  <a:lnTo>
                    <a:pt x="206" y="11"/>
                  </a:lnTo>
                  <a:cubicBezTo>
                    <a:pt x="0" y="23"/>
                    <a:pt x="0" y="332"/>
                    <a:pt x="206" y="343"/>
                  </a:cubicBezTo>
                  <a:cubicBezTo>
                    <a:pt x="434" y="343"/>
                    <a:pt x="434" y="0"/>
                    <a:pt x="206" y="0"/>
                  </a:cubicBezTo>
                  <a:close/>
                </a:path>
              </a:pathLst>
            </a:custGeom>
            <a:solidFill>
              <a:srgbClr val="6695FF"/>
            </a:solidFill>
            <a:ln>
              <a:noFill/>
            </a:ln>
          </p:spPr>
          <p:txBody>
            <a:bodyPr spcFirstLastPara="1" wrap="square" lIns="121900" tIns="121900" rIns="121900" bIns="121900" anchor="ctr" anchorCtr="0">
              <a:noAutofit/>
            </a:bodyPr>
            <a:lstStyle/>
            <a:p>
              <a:endParaRPr sz="2400" dirty="0"/>
            </a:p>
          </p:txBody>
        </p:sp>
        <p:sp>
          <p:nvSpPr>
            <p:cNvPr id="3039" name="Google Shape;3039;p44"/>
            <p:cNvSpPr/>
            <p:nvPr/>
          </p:nvSpPr>
          <p:spPr>
            <a:xfrm>
              <a:off x="7709281" y="3126681"/>
              <a:ext cx="13809" cy="11950"/>
            </a:xfrm>
            <a:custGeom>
              <a:avLst/>
              <a:gdLst/>
              <a:ahLst/>
              <a:cxnLst/>
              <a:rect l="l" t="t" r="r" b="b"/>
              <a:pathLst>
                <a:path w="401" h="347" extrusionOk="0">
                  <a:moveTo>
                    <a:pt x="240" y="0"/>
                  </a:moveTo>
                  <a:cubicBezTo>
                    <a:pt x="80" y="0"/>
                    <a:pt x="0" y="183"/>
                    <a:pt x="114" y="297"/>
                  </a:cubicBezTo>
                  <a:cubicBezTo>
                    <a:pt x="148" y="331"/>
                    <a:pt x="190" y="346"/>
                    <a:pt x="231" y="346"/>
                  </a:cubicBezTo>
                  <a:cubicBezTo>
                    <a:pt x="317" y="346"/>
                    <a:pt x="400" y="280"/>
                    <a:pt x="400" y="172"/>
                  </a:cubicBezTo>
                  <a:cubicBezTo>
                    <a:pt x="400" y="80"/>
                    <a:pt x="332" y="0"/>
                    <a:pt x="240" y="0"/>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3040" name="Google Shape;3040;p44"/>
            <p:cNvSpPr/>
            <p:nvPr/>
          </p:nvSpPr>
          <p:spPr>
            <a:xfrm>
              <a:off x="7710038" y="3126647"/>
              <a:ext cx="15566" cy="11915"/>
            </a:xfrm>
            <a:custGeom>
              <a:avLst/>
              <a:gdLst/>
              <a:ahLst/>
              <a:cxnLst/>
              <a:rect l="l" t="t" r="r" b="b"/>
              <a:pathLst>
                <a:path w="452" h="346" extrusionOk="0">
                  <a:moveTo>
                    <a:pt x="228" y="0"/>
                  </a:moveTo>
                  <a:cubicBezTo>
                    <a:pt x="221" y="0"/>
                    <a:pt x="214" y="1"/>
                    <a:pt x="207" y="1"/>
                  </a:cubicBezTo>
                  <a:cubicBezTo>
                    <a:pt x="1" y="24"/>
                    <a:pt x="1" y="333"/>
                    <a:pt x="207" y="344"/>
                  </a:cubicBezTo>
                  <a:cubicBezTo>
                    <a:pt x="214" y="345"/>
                    <a:pt x="221" y="345"/>
                    <a:pt x="228" y="345"/>
                  </a:cubicBezTo>
                  <a:cubicBezTo>
                    <a:pt x="451" y="345"/>
                    <a:pt x="451" y="0"/>
                    <a:pt x="228" y="0"/>
                  </a:cubicBezTo>
                  <a:close/>
                </a:path>
              </a:pathLst>
            </a:custGeom>
            <a:solidFill>
              <a:srgbClr val="6695FF"/>
            </a:solidFill>
            <a:ln>
              <a:noFill/>
            </a:ln>
          </p:spPr>
          <p:txBody>
            <a:bodyPr spcFirstLastPara="1" wrap="square" lIns="121900" tIns="121900" rIns="121900" bIns="121900" anchor="ctr" anchorCtr="0">
              <a:noAutofit/>
            </a:bodyPr>
            <a:lstStyle/>
            <a:p>
              <a:endParaRPr sz="2400" dirty="0"/>
            </a:p>
          </p:txBody>
        </p:sp>
        <p:sp>
          <p:nvSpPr>
            <p:cNvPr id="3041" name="Google Shape;3041;p44"/>
            <p:cNvSpPr/>
            <p:nvPr/>
          </p:nvSpPr>
          <p:spPr>
            <a:xfrm>
              <a:off x="7680527" y="3126681"/>
              <a:ext cx="13809" cy="11743"/>
            </a:xfrm>
            <a:custGeom>
              <a:avLst/>
              <a:gdLst/>
              <a:ahLst/>
              <a:cxnLst/>
              <a:rect l="l" t="t" r="r" b="b"/>
              <a:pathLst>
                <a:path w="401" h="341" extrusionOk="0">
                  <a:moveTo>
                    <a:pt x="229" y="0"/>
                  </a:moveTo>
                  <a:cubicBezTo>
                    <a:pt x="81" y="0"/>
                    <a:pt x="1" y="183"/>
                    <a:pt x="115" y="286"/>
                  </a:cubicBezTo>
                  <a:cubicBezTo>
                    <a:pt x="149" y="324"/>
                    <a:pt x="191" y="340"/>
                    <a:pt x="233" y="340"/>
                  </a:cubicBezTo>
                  <a:cubicBezTo>
                    <a:pt x="318" y="340"/>
                    <a:pt x="401" y="271"/>
                    <a:pt x="401" y="172"/>
                  </a:cubicBezTo>
                  <a:cubicBezTo>
                    <a:pt x="401" y="80"/>
                    <a:pt x="332" y="0"/>
                    <a:pt x="229" y="0"/>
                  </a:cubicBez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3042" name="Google Shape;3042;p44"/>
            <p:cNvSpPr/>
            <p:nvPr/>
          </p:nvSpPr>
          <p:spPr>
            <a:xfrm>
              <a:off x="7680527" y="3126681"/>
              <a:ext cx="13809" cy="11847"/>
            </a:xfrm>
            <a:custGeom>
              <a:avLst/>
              <a:gdLst/>
              <a:ahLst/>
              <a:cxnLst/>
              <a:rect l="l" t="t" r="r" b="b"/>
              <a:pathLst>
                <a:path w="401" h="344" extrusionOk="0">
                  <a:moveTo>
                    <a:pt x="229" y="0"/>
                  </a:moveTo>
                  <a:cubicBezTo>
                    <a:pt x="1" y="0"/>
                    <a:pt x="1" y="343"/>
                    <a:pt x="229" y="343"/>
                  </a:cubicBezTo>
                  <a:cubicBezTo>
                    <a:pt x="332" y="343"/>
                    <a:pt x="401" y="263"/>
                    <a:pt x="401" y="172"/>
                  </a:cubicBezTo>
                  <a:cubicBezTo>
                    <a:pt x="401" y="80"/>
                    <a:pt x="332" y="0"/>
                    <a:pt x="229" y="0"/>
                  </a:cubicBezTo>
                  <a:close/>
                </a:path>
              </a:pathLst>
            </a:custGeom>
            <a:solidFill>
              <a:srgbClr val="6695FF"/>
            </a:solidFill>
            <a:ln>
              <a:noFill/>
            </a:ln>
          </p:spPr>
          <p:txBody>
            <a:bodyPr spcFirstLastPara="1" wrap="square" lIns="121900" tIns="121900" rIns="121900" bIns="121900" anchor="ctr" anchorCtr="0">
              <a:noAutofit/>
            </a:bodyPr>
            <a:lstStyle/>
            <a:p>
              <a:endParaRPr sz="2400" dirty="0"/>
            </a:p>
          </p:txBody>
        </p:sp>
        <p:sp>
          <p:nvSpPr>
            <p:cNvPr id="3043" name="Google Shape;3043;p44"/>
            <p:cNvSpPr/>
            <p:nvPr/>
          </p:nvSpPr>
          <p:spPr>
            <a:xfrm>
              <a:off x="7505728" y="4610060"/>
              <a:ext cx="294923" cy="65776"/>
            </a:xfrm>
            <a:custGeom>
              <a:avLst/>
              <a:gdLst/>
              <a:ahLst/>
              <a:cxnLst/>
              <a:rect l="l" t="t" r="r" b="b"/>
              <a:pathLst>
                <a:path w="8564" h="1910" extrusionOk="0">
                  <a:moveTo>
                    <a:pt x="4596" y="0"/>
                  </a:moveTo>
                  <a:lnTo>
                    <a:pt x="1" y="126"/>
                  </a:lnTo>
                  <a:lnTo>
                    <a:pt x="138" y="1909"/>
                  </a:lnTo>
                  <a:lnTo>
                    <a:pt x="424" y="1909"/>
                  </a:lnTo>
                  <a:cubicBezTo>
                    <a:pt x="1693" y="1887"/>
                    <a:pt x="6837" y="1658"/>
                    <a:pt x="7660" y="1338"/>
                  </a:cubicBezTo>
                  <a:cubicBezTo>
                    <a:pt x="8563" y="972"/>
                    <a:pt x="4631" y="412"/>
                    <a:pt x="4631" y="412"/>
                  </a:cubicBezTo>
                  <a:lnTo>
                    <a:pt x="4596" y="0"/>
                  </a:ln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3044" name="Google Shape;3044;p44"/>
            <p:cNvSpPr/>
            <p:nvPr/>
          </p:nvSpPr>
          <p:spPr>
            <a:xfrm>
              <a:off x="7506520" y="4629172"/>
              <a:ext cx="60679" cy="44700"/>
            </a:xfrm>
            <a:custGeom>
              <a:avLst/>
              <a:gdLst/>
              <a:ahLst/>
              <a:cxnLst/>
              <a:rect l="l" t="t" r="r" b="b"/>
              <a:pathLst>
                <a:path w="1762" h="1298" extrusionOk="0">
                  <a:moveTo>
                    <a:pt x="228" y="0"/>
                  </a:moveTo>
                  <a:cubicBezTo>
                    <a:pt x="152" y="0"/>
                    <a:pt x="76" y="6"/>
                    <a:pt x="1" y="17"/>
                  </a:cubicBezTo>
                  <a:lnTo>
                    <a:pt x="103" y="1297"/>
                  </a:lnTo>
                  <a:lnTo>
                    <a:pt x="1761" y="1194"/>
                  </a:lnTo>
                  <a:cubicBezTo>
                    <a:pt x="1658" y="806"/>
                    <a:pt x="1418" y="486"/>
                    <a:pt x="1098" y="268"/>
                  </a:cubicBezTo>
                  <a:cubicBezTo>
                    <a:pt x="840" y="94"/>
                    <a:pt x="538" y="0"/>
                    <a:pt x="228" y="0"/>
                  </a:cubicBezTo>
                  <a:close/>
                </a:path>
              </a:pathLst>
            </a:custGeom>
            <a:solidFill>
              <a:srgbClr val="F5F5F5"/>
            </a:solidFill>
            <a:ln>
              <a:noFill/>
            </a:ln>
          </p:spPr>
          <p:txBody>
            <a:bodyPr spcFirstLastPara="1" wrap="square" lIns="121900" tIns="121900" rIns="121900" bIns="121900" anchor="ctr" anchorCtr="0">
              <a:noAutofit/>
            </a:bodyPr>
            <a:lstStyle/>
            <a:p>
              <a:endParaRPr sz="2400" dirty="0"/>
            </a:p>
          </p:txBody>
        </p:sp>
        <p:sp>
          <p:nvSpPr>
            <p:cNvPr id="3045" name="Google Shape;3045;p44"/>
            <p:cNvSpPr/>
            <p:nvPr/>
          </p:nvSpPr>
          <p:spPr>
            <a:xfrm>
              <a:off x="7510446" y="4636025"/>
              <a:ext cx="268922" cy="39844"/>
            </a:xfrm>
            <a:custGeom>
              <a:avLst/>
              <a:gdLst/>
              <a:ahLst/>
              <a:cxnLst/>
              <a:rect l="l" t="t" r="r" b="b"/>
              <a:pathLst>
                <a:path w="7809" h="1157" extrusionOk="0">
                  <a:moveTo>
                    <a:pt x="6426" y="1"/>
                  </a:moveTo>
                  <a:cubicBezTo>
                    <a:pt x="6151" y="35"/>
                    <a:pt x="6071" y="618"/>
                    <a:pt x="6071" y="618"/>
                  </a:cubicBezTo>
                  <a:lnTo>
                    <a:pt x="1" y="1053"/>
                  </a:lnTo>
                  <a:lnTo>
                    <a:pt x="1" y="1155"/>
                  </a:lnTo>
                  <a:cubicBezTo>
                    <a:pt x="60" y="1156"/>
                    <a:pt x="120" y="1156"/>
                    <a:pt x="183" y="1156"/>
                  </a:cubicBezTo>
                  <a:cubicBezTo>
                    <a:pt x="2572" y="1156"/>
                    <a:pt x="7516" y="738"/>
                    <a:pt x="7660" y="515"/>
                  </a:cubicBezTo>
                  <a:cubicBezTo>
                    <a:pt x="7809" y="287"/>
                    <a:pt x="6426" y="1"/>
                    <a:pt x="6426" y="1"/>
                  </a:cubicBezTo>
                  <a:close/>
                </a:path>
              </a:pathLst>
            </a:custGeom>
            <a:solidFill>
              <a:srgbClr val="F5F5F5"/>
            </a:solidFill>
            <a:ln>
              <a:noFill/>
            </a:ln>
          </p:spPr>
          <p:txBody>
            <a:bodyPr spcFirstLastPara="1" wrap="square" lIns="121900" tIns="121900" rIns="121900" bIns="121900" anchor="ctr" anchorCtr="0">
              <a:noAutofit/>
            </a:bodyPr>
            <a:lstStyle/>
            <a:p>
              <a:endParaRPr sz="2400" dirty="0"/>
            </a:p>
          </p:txBody>
        </p:sp>
        <p:sp>
          <p:nvSpPr>
            <p:cNvPr id="3046" name="Google Shape;3046;p44"/>
            <p:cNvSpPr/>
            <p:nvPr/>
          </p:nvSpPr>
          <p:spPr>
            <a:xfrm>
              <a:off x="7508104" y="4651384"/>
              <a:ext cx="265754" cy="21282"/>
            </a:xfrm>
            <a:custGeom>
              <a:avLst/>
              <a:gdLst/>
              <a:ahLst/>
              <a:cxnLst/>
              <a:rect l="l" t="t" r="r" b="b"/>
              <a:pathLst>
                <a:path w="7717" h="618" extrusionOk="0">
                  <a:moveTo>
                    <a:pt x="7637" y="1"/>
                  </a:moveTo>
                  <a:lnTo>
                    <a:pt x="7420" y="23"/>
                  </a:lnTo>
                  <a:lnTo>
                    <a:pt x="6597" y="103"/>
                  </a:lnTo>
                  <a:cubicBezTo>
                    <a:pt x="5888" y="172"/>
                    <a:pt x="4927" y="264"/>
                    <a:pt x="3864" y="355"/>
                  </a:cubicBezTo>
                  <a:cubicBezTo>
                    <a:pt x="2790" y="435"/>
                    <a:pt x="1829" y="492"/>
                    <a:pt x="1132" y="538"/>
                  </a:cubicBezTo>
                  <a:lnTo>
                    <a:pt x="297" y="584"/>
                  </a:lnTo>
                  <a:lnTo>
                    <a:pt x="69" y="607"/>
                  </a:lnTo>
                  <a:lnTo>
                    <a:pt x="0" y="618"/>
                  </a:lnTo>
                  <a:lnTo>
                    <a:pt x="297" y="618"/>
                  </a:lnTo>
                  <a:lnTo>
                    <a:pt x="1132" y="584"/>
                  </a:lnTo>
                  <a:cubicBezTo>
                    <a:pt x="1829" y="549"/>
                    <a:pt x="2801" y="492"/>
                    <a:pt x="3864" y="412"/>
                  </a:cubicBezTo>
                  <a:cubicBezTo>
                    <a:pt x="4927" y="321"/>
                    <a:pt x="5899" y="229"/>
                    <a:pt x="6597" y="149"/>
                  </a:cubicBezTo>
                  <a:lnTo>
                    <a:pt x="7420" y="46"/>
                  </a:lnTo>
                  <a:lnTo>
                    <a:pt x="7648" y="12"/>
                  </a:lnTo>
                  <a:cubicBezTo>
                    <a:pt x="7671" y="12"/>
                    <a:pt x="7694" y="1"/>
                    <a:pt x="7717"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47" name="Google Shape;3047;p44"/>
            <p:cNvSpPr/>
            <p:nvPr/>
          </p:nvSpPr>
          <p:spPr>
            <a:xfrm>
              <a:off x="7718303" y="4634062"/>
              <a:ext cx="14223" cy="25621"/>
            </a:xfrm>
            <a:custGeom>
              <a:avLst/>
              <a:gdLst/>
              <a:ahLst/>
              <a:cxnLst/>
              <a:rect l="l" t="t" r="r" b="b"/>
              <a:pathLst>
                <a:path w="413" h="744" extrusionOk="0">
                  <a:moveTo>
                    <a:pt x="413" y="1"/>
                  </a:moveTo>
                  <a:cubicBezTo>
                    <a:pt x="275" y="69"/>
                    <a:pt x="172" y="172"/>
                    <a:pt x="104" y="321"/>
                  </a:cubicBezTo>
                  <a:cubicBezTo>
                    <a:pt x="35" y="446"/>
                    <a:pt x="1" y="595"/>
                    <a:pt x="35" y="744"/>
                  </a:cubicBezTo>
                  <a:cubicBezTo>
                    <a:pt x="58" y="606"/>
                    <a:pt x="104" y="469"/>
                    <a:pt x="161" y="344"/>
                  </a:cubicBezTo>
                  <a:cubicBezTo>
                    <a:pt x="230" y="218"/>
                    <a:pt x="321" y="103"/>
                    <a:pt x="413"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48" name="Google Shape;3048;p44"/>
            <p:cNvSpPr/>
            <p:nvPr/>
          </p:nvSpPr>
          <p:spPr>
            <a:xfrm>
              <a:off x="7671470" y="4626176"/>
              <a:ext cx="7507" cy="13844"/>
            </a:xfrm>
            <a:custGeom>
              <a:avLst/>
              <a:gdLst/>
              <a:ahLst/>
              <a:cxnLst/>
              <a:rect l="l" t="t" r="r" b="b"/>
              <a:pathLst>
                <a:path w="218" h="402" extrusionOk="0">
                  <a:moveTo>
                    <a:pt x="206" y="1"/>
                  </a:moveTo>
                  <a:cubicBezTo>
                    <a:pt x="195" y="1"/>
                    <a:pt x="138" y="81"/>
                    <a:pt x="81" y="195"/>
                  </a:cubicBezTo>
                  <a:cubicBezTo>
                    <a:pt x="35" y="252"/>
                    <a:pt x="1" y="332"/>
                    <a:pt x="1" y="401"/>
                  </a:cubicBezTo>
                  <a:cubicBezTo>
                    <a:pt x="12" y="401"/>
                    <a:pt x="69" y="332"/>
                    <a:pt x="126" y="218"/>
                  </a:cubicBezTo>
                  <a:cubicBezTo>
                    <a:pt x="183" y="104"/>
                    <a:pt x="218" y="12"/>
                    <a:pt x="206"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49" name="Google Shape;3049;p44"/>
            <p:cNvSpPr/>
            <p:nvPr/>
          </p:nvSpPr>
          <p:spPr>
            <a:xfrm>
              <a:off x="7657695" y="4624558"/>
              <a:ext cx="9884" cy="9987"/>
            </a:xfrm>
            <a:custGeom>
              <a:avLst/>
              <a:gdLst/>
              <a:ahLst/>
              <a:cxnLst/>
              <a:rect l="l" t="t" r="r" b="b"/>
              <a:pathLst>
                <a:path w="287" h="290" extrusionOk="0">
                  <a:moveTo>
                    <a:pt x="271" y="1"/>
                  </a:moveTo>
                  <a:cubicBezTo>
                    <a:pt x="252" y="1"/>
                    <a:pt x="189" y="55"/>
                    <a:pt x="126" y="128"/>
                  </a:cubicBezTo>
                  <a:cubicBezTo>
                    <a:pt x="46" y="208"/>
                    <a:pt x="0" y="277"/>
                    <a:pt x="12" y="288"/>
                  </a:cubicBezTo>
                  <a:cubicBezTo>
                    <a:pt x="13" y="289"/>
                    <a:pt x="14" y="289"/>
                    <a:pt x="16" y="289"/>
                  </a:cubicBezTo>
                  <a:cubicBezTo>
                    <a:pt x="35" y="289"/>
                    <a:pt x="98" y="235"/>
                    <a:pt x="161" y="162"/>
                  </a:cubicBezTo>
                  <a:cubicBezTo>
                    <a:pt x="241" y="94"/>
                    <a:pt x="286" y="25"/>
                    <a:pt x="275" y="2"/>
                  </a:cubicBezTo>
                  <a:cubicBezTo>
                    <a:pt x="274" y="1"/>
                    <a:pt x="272" y="1"/>
                    <a:pt x="271"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50" name="Google Shape;3050;p44"/>
            <p:cNvSpPr/>
            <p:nvPr/>
          </p:nvSpPr>
          <p:spPr>
            <a:xfrm>
              <a:off x="7649017" y="4618703"/>
              <a:ext cx="16186" cy="1997"/>
            </a:xfrm>
            <a:custGeom>
              <a:avLst/>
              <a:gdLst/>
              <a:ahLst/>
              <a:cxnLst/>
              <a:rect l="l" t="t" r="r" b="b"/>
              <a:pathLst>
                <a:path w="470" h="58" extrusionOk="0">
                  <a:moveTo>
                    <a:pt x="310" y="1"/>
                  </a:moveTo>
                  <a:cubicBezTo>
                    <a:pt x="204" y="1"/>
                    <a:pt x="100" y="16"/>
                    <a:pt x="1" y="46"/>
                  </a:cubicBezTo>
                  <a:cubicBezTo>
                    <a:pt x="50" y="54"/>
                    <a:pt x="103" y="58"/>
                    <a:pt x="155" y="58"/>
                  </a:cubicBezTo>
                  <a:cubicBezTo>
                    <a:pt x="261" y="58"/>
                    <a:pt x="371" y="43"/>
                    <a:pt x="470" y="12"/>
                  </a:cubicBezTo>
                  <a:cubicBezTo>
                    <a:pt x="416" y="5"/>
                    <a:pt x="363" y="1"/>
                    <a:pt x="310"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51" name="Google Shape;3051;p44"/>
            <p:cNvSpPr/>
            <p:nvPr/>
          </p:nvSpPr>
          <p:spPr>
            <a:xfrm>
              <a:off x="7675396" y="4610680"/>
              <a:ext cx="28790" cy="18286"/>
            </a:xfrm>
            <a:custGeom>
              <a:avLst/>
              <a:gdLst/>
              <a:ahLst/>
              <a:cxnLst/>
              <a:rect l="l" t="t" r="r" b="b"/>
              <a:pathLst>
                <a:path w="836" h="531" extrusionOk="0">
                  <a:moveTo>
                    <a:pt x="578" y="51"/>
                  </a:moveTo>
                  <a:cubicBezTo>
                    <a:pt x="638" y="51"/>
                    <a:pt x="698" y="62"/>
                    <a:pt x="755" y="85"/>
                  </a:cubicBezTo>
                  <a:cubicBezTo>
                    <a:pt x="801" y="119"/>
                    <a:pt x="790" y="177"/>
                    <a:pt x="733" y="211"/>
                  </a:cubicBezTo>
                  <a:cubicBezTo>
                    <a:pt x="687" y="234"/>
                    <a:pt x="630" y="268"/>
                    <a:pt x="584" y="291"/>
                  </a:cubicBezTo>
                  <a:cubicBezTo>
                    <a:pt x="481" y="325"/>
                    <a:pt x="378" y="360"/>
                    <a:pt x="287" y="394"/>
                  </a:cubicBezTo>
                  <a:cubicBezTo>
                    <a:pt x="201" y="411"/>
                    <a:pt x="130" y="422"/>
                    <a:pt x="80" y="431"/>
                  </a:cubicBezTo>
                  <a:lnTo>
                    <a:pt x="80" y="431"/>
                  </a:lnTo>
                  <a:cubicBezTo>
                    <a:pt x="103" y="374"/>
                    <a:pt x="132" y="319"/>
                    <a:pt x="161" y="268"/>
                  </a:cubicBezTo>
                  <a:cubicBezTo>
                    <a:pt x="218" y="188"/>
                    <a:pt x="310" y="119"/>
                    <a:pt x="401" y="85"/>
                  </a:cubicBezTo>
                  <a:cubicBezTo>
                    <a:pt x="458" y="62"/>
                    <a:pt x="518" y="51"/>
                    <a:pt x="578" y="51"/>
                  </a:cubicBezTo>
                  <a:close/>
                  <a:moveTo>
                    <a:pt x="577" y="1"/>
                  </a:moveTo>
                  <a:cubicBezTo>
                    <a:pt x="328" y="1"/>
                    <a:pt x="100" y="173"/>
                    <a:pt x="49" y="436"/>
                  </a:cubicBezTo>
                  <a:lnTo>
                    <a:pt x="49" y="436"/>
                  </a:lnTo>
                  <a:cubicBezTo>
                    <a:pt x="18" y="442"/>
                    <a:pt x="1" y="447"/>
                    <a:pt x="1" y="451"/>
                  </a:cubicBezTo>
                  <a:cubicBezTo>
                    <a:pt x="16" y="453"/>
                    <a:pt x="32" y="454"/>
                    <a:pt x="47" y="455"/>
                  </a:cubicBezTo>
                  <a:lnTo>
                    <a:pt x="47" y="455"/>
                  </a:lnTo>
                  <a:cubicBezTo>
                    <a:pt x="47" y="476"/>
                    <a:pt x="47" y="499"/>
                    <a:pt x="47" y="531"/>
                  </a:cubicBezTo>
                  <a:cubicBezTo>
                    <a:pt x="53" y="506"/>
                    <a:pt x="61" y="480"/>
                    <a:pt x="70" y="455"/>
                  </a:cubicBezTo>
                  <a:lnTo>
                    <a:pt x="70" y="455"/>
                  </a:lnTo>
                  <a:cubicBezTo>
                    <a:pt x="74" y="455"/>
                    <a:pt x="78" y="455"/>
                    <a:pt x="81" y="455"/>
                  </a:cubicBezTo>
                  <a:cubicBezTo>
                    <a:pt x="153" y="455"/>
                    <a:pt x="220" y="445"/>
                    <a:pt x="287" y="428"/>
                  </a:cubicBezTo>
                  <a:cubicBezTo>
                    <a:pt x="390" y="405"/>
                    <a:pt x="492" y="371"/>
                    <a:pt x="595" y="337"/>
                  </a:cubicBezTo>
                  <a:cubicBezTo>
                    <a:pt x="653" y="314"/>
                    <a:pt x="710" y="279"/>
                    <a:pt x="767" y="245"/>
                  </a:cubicBezTo>
                  <a:cubicBezTo>
                    <a:pt x="801" y="222"/>
                    <a:pt x="824" y="188"/>
                    <a:pt x="835" y="142"/>
                  </a:cubicBezTo>
                  <a:cubicBezTo>
                    <a:pt x="835" y="97"/>
                    <a:pt x="824" y="62"/>
                    <a:pt x="778" y="39"/>
                  </a:cubicBezTo>
                  <a:cubicBezTo>
                    <a:pt x="712" y="13"/>
                    <a:pt x="644" y="1"/>
                    <a:pt x="577"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52" name="Google Shape;3052;p44"/>
            <p:cNvSpPr/>
            <p:nvPr/>
          </p:nvSpPr>
          <p:spPr>
            <a:xfrm>
              <a:off x="7663205" y="4607305"/>
              <a:ext cx="16186" cy="18906"/>
            </a:xfrm>
            <a:custGeom>
              <a:avLst/>
              <a:gdLst/>
              <a:ahLst/>
              <a:cxnLst/>
              <a:rect l="l" t="t" r="r" b="b"/>
              <a:pathLst>
                <a:path w="470" h="549" extrusionOk="0">
                  <a:moveTo>
                    <a:pt x="103" y="0"/>
                  </a:moveTo>
                  <a:cubicBezTo>
                    <a:pt x="35" y="23"/>
                    <a:pt x="1" y="92"/>
                    <a:pt x="23" y="149"/>
                  </a:cubicBezTo>
                  <a:cubicBezTo>
                    <a:pt x="35" y="195"/>
                    <a:pt x="46" y="240"/>
                    <a:pt x="81" y="275"/>
                  </a:cubicBezTo>
                  <a:cubicBezTo>
                    <a:pt x="126" y="343"/>
                    <a:pt x="172" y="389"/>
                    <a:pt x="229" y="446"/>
                  </a:cubicBezTo>
                  <a:cubicBezTo>
                    <a:pt x="286" y="492"/>
                    <a:pt x="343" y="526"/>
                    <a:pt x="412" y="549"/>
                  </a:cubicBezTo>
                  <a:cubicBezTo>
                    <a:pt x="412" y="549"/>
                    <a:pt x="343" y="503"/>
                    <a:pt x="263" y="412"/>
                  </a:cubicBezTo>
                  <a:cubicBezTo>
                    <a:pt x="206" y="366"/>
                    <a:pt x="161" y="309"/>
                    <a:pt x="115" y="252"/>
                  </a:cubicBezTo>
                  <a:cubicBezTo>
                    <a:pt x="69" y="183"/>
                    <a:pt x="35" y="80"/>
                    <a:pt x="103" y="57"/>
                  </a:cubicBezTo>
                  <a:cubicBezTo>
                    <a:pt x="109" y="57"/>
                    <a:pt x="115" y="56"/>
                    <a:pt x="121" y="56"/>
                  </a:cubicBezTo>
                  <a:cubicBezTo>
                    <a:pt x="195" y="56"/>
                    <a:pt x="267" y="119"/>
                    <a:pt x="309" y="172"/>
                  </a:cubicBezTo>
                  <a:cubicBezTo>
                    <a:pt x="355" y="217"/>
                    <a:pt x="389" y="286"/>
                    <a:pt x="412" y="355"/>
                  </a:cubicBezTo>
                  <a:cubicBezTo>
                    <a:pt x="423" y="412"/>
                    <a:pt x="435" y="480"/>
                    <a:pt x="435" y="549"/>
                  </a:cubicBezTo>
                  <a:cubicBezTo>
                    <a:pt x="469" y="480"/>
                    <a:pt x="469" y="412"/>
                    <a:pt x="458" y="343"/>
                  </a:cubicBezTo>
                  <a:cubicBezTo>
                    <a:pt x="435" y="263"/>
                    <a:pt x="401" y="195"/>
                    <a:pt x="355" y="137"/>
                  </a:cubicBezTo>
                  <a:cubicBezTo>
                    <a:pt x="298" y="46"/>
                    <a:pt x="206" y="0"/>
                    <a:pt x="103"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53" name="Google Shape;3053;p44"/>
            <p:cNvSpPr/>
            <p:nvPr/>
          </p:nvSpPr>
          <p:spPr>
            <a:xfrm>
              <a:off x="7507691" y="4627381"/>
              <a:ext cx="59095" cy="41773"/>
            </a:xfrm>
            <a:custGeom>
              <a:avLst/>
              <a:gdLst/>
              <a:ahLst/>
              <a:cxnLst/>
              <a:rect l="l" t="t" r="r" b="b"/>
              <a:pathLst>
                <a:path w="1716" h="1213" extrusionOk="0">
                  <a:moveTo>
                    <a:pt x="332" y="0"/>
                  </a:moveTo>
                  <a:cubicBezTo>
                    <a:pt x="252" y="0"/>
                    <a:pt x="172" y="12"/>
                    <a:pt x="81" y="35"/>
                  </a:cubicBezTo>
                  <a:cubicBezTo>
                    <a:pt x="58" y="35"/>
                    <a:pt x="24" y="46"/>
                    <a:pt x="1" y="57"/>
                  </a:cubicBezTo>
                  <a:cubicBezTo>
                    <a:pt x="1" y="59"/>
                    <a:pt x="4" y="60"/>
                    <a:pt x="9" y="60"/>
                  </a:cubicBezTo>
                  <a:cubicBezTo>
                    <a:pt x="34" y="60"/>
                    <a:pt x="119" y="44"/>
                    <a:pt x="247" y="44"/>
                  </a:cubicBezTo>
                  <a:cubicBezTo>
                    <a:pt x="274" y="44"/>
                    <a:pt x="302" y="44"/>
                    <a:pt x="332" y="46"/>
                  </a:cubicBezTo>
                  <a:cubicBezTo>
                    <a:pt x="607" y="57"/>
                    <a:pt x="870" y="137"/>
                    <a:pt x="1098" y="286"/>
                  </a:cubicBezTo>
                  <a:cubicBezTo>
                    <a:pt x="1316" y="435"/>
                    <a:pt x="1498" y="652"/>
                    <a:pt x="1601" y="892"/>
                  </a:cubicBezTo>
                  <a:cubicBezTo>
                    <a:pt x="1693" y="1086"/>
                    <a:pt x="1704" y="1212"/>
                    <a:pt x="1716" y="1212"/>
                  </a:cubicBezTo>
                  <a:cubicBezTo>
                    <a:pt x="1716" y="1189"/>
                    <a:pt x="1716" y="1155"/>
                    <a:pt x="1716" y="1121"/>
                  </a:cubicBezTo>
                  <a:cubicBezTo>
                    <a:pt x="1693" y="1041"/>
                    <a:pt x="1670" y="961"/>
                    <a:pt x="1636" y="881"/>
                  </a:cubicBezTo>
                  <a:cubicBezTo>
                    <a:pt x="1430" y="343"/>
                    <a:pt x="915" y="0"/>
                    <a:pt x="332"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54" name="Google Shape;3054;p44"/>
            <p:cNvSpPr/>
            <p:nvPr/>
          </p:nvSpPr>
          <p:spPr>
            <a:xfrm>
              <a:off x="7585654" y="4649765"/>
              <a:ext cx="45699" cy="4442"/>
            </a:xfrm>
            <a:custGeom>
              <a:avLst/>
              <a:gdLst/>
              <a:ahLst/>
              <a:cxnLst/>
              <a:rect l="l" t="t" r="r" b="b"/>
              <a:pathLst>
                <a:path w="1327" h="129" extrusionOk="0">
                  <a:moveTo>
                    <a:pt x="1316" y="0"/>
                  </a:moveTo>
                  <a:cubicBezTo>
                    <a:pt x="1261" y="0"/>
                    <a:pt x="990" y="39"/>
                    <a:pt x="663" y="59"/>
                  </a:cubicBezTo>
                  <a:cubicBezTo>
                    <a:pt x="298" y="82"/>
                    <a:pt x="0" y="82"/>
                    <a:pt x="0" y="105"/>
                  </a:cubicBezTo>
                  <a:cubicBezTo>
                    <a:pt x="135" y="119"/>
                    <a:pt x="273" y="129"/>
                    <a:pt x="414" y="129"/>
                  </a:cubicBezTo>
                  <a:cubicBezTo>
                    <a:pt x="500" y="129"/>
                    <a:pt x="588" y="125"/>
                    <a:pt x="675" y="116"/>
                  </a:cubicBezTo>
                  <a:cubicBezTo>
                    <a:pt x="892" y="105"/>
                    <a:pt x="1121" y="70"/>
                    <a:pt x="1327" y="2"/>
                  </a:cubicBezTo>
                  <a:cubicBezTo>
                    <a:pt x="1327" y="1"/>
                    <a:pt x="1323" y="0"/>
                    <a:pt x="1316"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55" name="Google Shape;3055;p44"/>
            <p:cNvSpPr/>
            <p:nvPr/>
          </p:nvSpPr>
          <p:spPr>
            <a:xfrm>
              <a:off x="7554558" y="4655654"/>
              <a:ext cx="5923" cy="8747"/>
            </a:xfrm>
            <a:custGeom>
              <a:avLst/>
              <a:gdLst/>
              <a:ahLst/>
              <a:cxnLst/>
              <a:rect l="l" t="t" r="r" b="b"/>
              <a:pathLst>
                <a:path w="172" h="254" extrusionOk="0">
                  <a:moveTo>
                    <a:pt x="17" y="1"/>
                  </a:moveTo>
                  <a:cubicBezTo>
                    <a:pt x="15" y="1"/>
                    <a:pt x="13" y="1"/>
                    <a:pt x="12" y="2"/>
                  </a:cubicBezTo>
                  <a:cubicBezTo>
                    <a:pt x="0" y="14"/>
                    <a:pt x="35" y="60"/>
                    <a:pt x="80" y="128"/>
                  </a:cubicBezTo>
                  <a:cubicBezTo>
                    <a:pt x="115" y="197"/>
                    <a:pt x="137" y="254"/>
                    <a:pt x="149" y="254"/>
                  </a:cubicBezTo>
                  <a:cubicBezTo>
                    <a:pt x="160" y="254"/>
                    <a:pt x="172" y="174"/>
                    <a:pt x="126" y="105"/>
                  </a:cubicBezTo>
                  <a:cubicBezTo>
                    <a:pt x="85" y="44"/>
                    <a:pt x="35" y="1"/>
                    <a:pt x="17"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56" name="Google Shape;3056;p44"/>
            <p:cNvSpPr/>
            <p:nvPr/>
          </p:nvSpPr>
          <p:spPr>
            <a:xfrm>
              <a:off x="7541955" y="4642224"/>
              <a:ext cx="7129" cy="5717"/>
            </a:xfrm>
            <a:custGeom>
              <a:avLst/>
              <a:gdLst/>
              <a:ahLst/>
              <a:cxnLst/>
              <a:rect l="l" t="t" r="r" b="b"/>
              <a:pathLst>
                <a:path w="207" h="166" extrusionOk="0">
                  <a:moveTo>
                    <a:pt x="17" y="1"/>
                  </a:moveTo>
                  <a:cubicBezTo>
                    <a:pt x="14" y="1"/>
                    <a:pt x="12" y="2"/>
                    <a:pt x="12" y="4"/>
                  </a:cubicBezTo>
                  <a:cubicBezTo>
                    <a:pt x="0" y="15"/>
                    <a:pt x="35" y="61"/>
                    <a:pt x="92" y="95"/>
                  </a:cubicBezTo>
                  <a:cubicBezTo>
                    <a:pt x="132" y="135"/>
                    <a:pt x="171" y="166"/>
                    <a:pt x="189" y="166"/>
                  </a:cubicBezTo>
                  <a:cubicBezTo>
                    <a:pt x="191" y="166"/>
                    <a:pt x="193" y="165"/>
                    <a:pt x="195" y="164"/>
                  </a:cubicBezTo>
                  <a:cubicBezTo>
                    <a:pt x="206" y="152"/>
                    <a:pt x="172" y="107"/>
                    <a:pt x="126" y="61"/>
                  </a:cubicBezTo>
                  <a:cubicBezTo>
                    <a:pt x="79" y="23"/>
                    <a:pt x="31" y="1"/>
                    <a:pt x="17"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57" name="Google Shape;3057;p44"/>
            <p:cNvSpPr/>
            <p:nvPr/>
          </p:nvSpPr>
          <p:spPr>
            <a:xfrm>
              <a:off x="7525012" y="4635784"/>
              <a:ext cx="9505" cy="3513"/>
            </a:xfrm>
            <a:custGeom>
              <a:avLst/>
              <a:gdLst/>
              <a:ahLst/>
              <a:cxnLst/>
              <a:rect l="l" t="t" r="r" b="b"/>
              <a:pathLst>
                <a:path w="276" h="102" extrusionOk="0">
                  <a:moveTo>
                    <a:pt x="90" y="0"/>
                  </a:moveTo>
                  <a:cubicBezTo>
                    <a:pt x="34" y="0"/>
                    <a:pt x="1" y="22"/>
                    <a:pt x="1" y="31"/>
                  </a:cubicBezTo>
                  <a:cubicBezTo>
                    <a:pt x="1" y="53"/>
                    <a:pt x="69" y="42"/>
                    <a:pt x="138" y="65"/>
                  </a:cubicBezTo>
                  <a:cubicBezTo>
                    <a:pt x="197" y="75"/>
                    <a:pt x="239" y="102"/>
                    <a:pt x="257" y="102"/>
                  </a:cubicBezTo>
                  <a:cubicBezTo>
                    <a:pt x="260" y="102"/>
                    <a:pt x="262" y="101"/>
                    <a:pt x="264" y="99"/>
                  </a:cubicBezTo>
                  <a:cubicBezTo>
                    <a:pt x="275" y="88"/>
                    <a:pt x="229" y="31"/>
                    <a:pt x="149" y="8"/>
                  </a:cubicBezTo>
                  <a:cubicBezTo>
                    <a:pt x="127" y="2"/>
                    <a:pt x="107" y="0"/>
                    <a:pt x="90"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58" name="Google Shape;3058;p44"/>
            <p:cNvSpPr/>
            <p:nvPr/>
          </p:nvSpPr>
          <p:spPr>
            <a:xfrm>
              <a:off x="7512822" y="4634544"/>
              <a:ext cx="5166" cy="2204"/>
            </a:xfrm>
            <a:custGeom>
              <a:avLst/>
              <a:gdLst/>
              <a:ahLst/>
              <a:cxnLst/>
              <a:rect l="l" t="t" r="r" b="b"/>
              <a:pathLst>
                <a:path w="150" h="64" extrusionOk="0">
                  <a:moveTo>
                    <a:pt x="32" y="1"/>
                  </a:moveTo>
                  <a:cubicBezTo>
                    <a:pt x="18" y="1"/>
                    <a:pt x="6" y="4"/>
                    <a:pt x="0" y="9"/>
                  </a:cubicBezTo>
                  <a:cubicBezTo>
                    <a:pt x="0" y="21"/>
                    <a:pt x="23" y="44"/>
                    <a:pt x="69" y="55"/>
                  </a:cubicBezTo>
                  <a:cubicBezTo>
                    <a:pt x="86" y="61"/>
                    <a:pt x="103" y="64"/>
                    <a:pt x="116" y="64"/>
                  </a:cubicBezTo>
                  <a:cubicBezTo>
                    <a:pt x="129" y="64"/>
                    <a:pt x="138" y="61"/>
                    <a:pt x="138" y="55"/>
                  </a:cubicBezTo>
                  <a:cubicBezTo>
                    <a:pt x="149" y="44"/>
                    <a:pt x="115" y="21"/>
                    <a:pt x="80" y="9"/>
                  </a:cubicBezTo>
                  <a:cubicBezTo>
                    <a:pt x="63" y="4"/>
                    <a:pt x="46" y="1"/>
                    <a:pt x="32"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59" name="Google Shape;3059;p44"/>
            <p:cNvSpPr/>
            <p:nvPr/>
          </p:nvSpPr>
          <p:spPr>
            <a:xfrm>
              <a:off x="7474632" y="4318350"/>
              <a:ext cx="185480" cy="296851"/>
            </a:xfrm>
            <a:custGeom>
              <a:avLst/>
              <a:gdLst/>
              <a:ahLst/>
              <a:cxnLst/>
              <a:rect l="l" t="t" r="r" b="b"/>
              <a:pathLst>
                <a:path w="5386" h="8620" extrusionOk="0">
                  <a:moveTo>
                    <a:pt x="4608" y="0"/>
                  </a:moveTo>
                  <a:lnTo>
                    <a:pt x="1" y="1109"/>
                  </a:lnTo>
                  <a:lnTo>
                    <a:pt x="949" y="8620"/>
                  </a:lnTo>
                  <a:lnTo>
                    <a:pt x="5385" y="8574"/>
                  </a:lnTo>
                  <a:lnTo>
                    <a:pt x="4608" y="0"/>
                  </a:lnTo>
                  <a:close/>
                </a:path>
              </a:pathLst>
            </a:custGeom>
            <a:solidFill>
              <a:srgbClr val="F0B191"/>
            </a:solidFill>
            <a:ln>
              <a:noFill/>
            </a:ln>
          </p:spPr>
          <p:txBody>
            <a:bodyPr spcFirstLastPara="1" wrap="square" lIns="121900" tIns="121900" rIns="121900" bIns="121900" anchor="ctr" anchorCtr="0">
              <a:noAutofit/>
            </a:bodyPr>
            <a:lstStyle/>
            <a:p>
              <a:endParaRPr sz="2400" dirty="0"/>
            </a:p>
          </p:txBody>
        </p:sp>
        <p:sp>
          <p:nvSpPr>
            <p:cNvPr id="3060" name="Google Shape;3060;p44"/>
            <p:cNvSpPr/>
            <p:nvPr/>
          </p:nvSpPr>
          <p:spPr>
            <a:xfrm>
              <a:off x="7495121" y="4499416"/>
              <a:ext cx="164990" cy="114987"/>
            </a:xfrm>
            <a:custGeom>
              <a:avLst/>
              <a:gdLst/>
              <a:ahLst/>
              <a:cxnLst/>
              <a:rect l="l" t="t" r="r" b="b"/>
              <a:pathLst>
                <a:path w="4791" h="3339" extrusionOk="0">
                  <a:moveTo>
                    <a:pt x="4493" y="1"/>
                  </a:moveTo>
                  <a:lnTo>
                    <a:pt x="0" y="424"/>
                  </a:lnTo>
                  <a:lnTo>
                    <a:pt x="309" y="3339"/>
                  </a:lnTo>
                  <a:lnTo>
                    <a:pt x="4790" y="3316"/>
                  </a:lnTo>
                  <a:lnTo>
                    <a:pt x="4493" y="1"/>
                  </a:lnTo>
                  <a:close/>
                </a:path>
              </a:pathLst>
            </a:custGeom>
            <a:solidFill>
              <a:srgbClr val="F5F5F5"/>
            </a:solidFill>
            <a:ln>
              <a:noFill/>
            </a:ln>
          </p:spPr>
          <p:txBody>
            <a:bodyPr spcFirstLastPara="1" wrap="square" lIns="121900" tIns="121900" rIns="121900" bIns="121900" anchor="ctr" anchorCtr="0">
              <a:noAutofit/>
            </a:bodyPr>
            <a:lstStyle/>
            <a:p>
              <a:endParaRPr sz="2400" dirty="0"/>
            </a:p>
          </p:txBody>
        </p:sp>
        <p:sp>
          <p:nvSpPr>
            <p:cNvPr id="3061" name="Google Shape;3061;p44"/>
            <p:cNvSpPr/>
            <p:nvPr/>
          </p:nvSpPr>
          <p:spPr>
            <a:xfrm>
              <a:off x="7498255" y="4523900"/>
              <a:ext cx="155141" cy="14085"/>
            </a:xfrm>
            <a:custGeom>
              <a:avLst/>
              <a:gdLst/>
              <a:ahLst/>
              <a:cxnLst/>
              <a:rect l="l" t="t" r="r" b="b"/>
              <a:pathLst>
                <a:path w="4505" h="409" extrusionOk="0">
                  <a:moveTo>
                    <a:pt x="4393" y="0"/>
                  </a:moveTo>
                  <a:cubicBezTo>
                    <a:pt x="4099" y="0"/>
                    <a:pt x="3253" y="53"/>
                    <a:pt x="2253" y="136"/>
                  </a:cubicBezTo>
                  <a:cubicBezTo>
                    <a:pt x="995" y="250"/>
                    <a:pt x="0" y="364"/>
                    <a:pt x="0" y="399"/>
                  </a:cubicBezTo>
                  <a:cubicBezTo>
                    <a:pt x="0" y="406"/>
                    <a:pt x="40" y="409"/>
                    <a:pt x="112" y="409"/>
                  </a:cubicBezTo>
                  <a:cubicBezTo>
                    <a:pt x="407" y="409"/>
                    <a:pt x="1252" y="356"/>
                    <a:pt x="2253" y="273"/>
                  </a:cubicBezTo>
                  <a:cubicBezTo>
                    <a:pt x="3510" y="170"/>
                    <a:pt x="4505" y="44"/>
                    <a:pt x="4505" y="10"/>
                  </a:cubicBezTo>
                  <a:cubicBezTo>
                    <a:pt x="4505" y="3"/>
                    <a:pt x="4466" y="0"/>
                    <a:pt x="4393" y="0"/>
                  </a:cubicBezTo>
                  <a:close/>
                </a:path>
              </a:pathLst>
            </a:custGeom>
            <a:solidFill>
              <a:srgbClr val="879AC4"/>
            </a:solidFill>
            <a:ln>
              <a:noFill/>
            </a:ln>
          </p:spPr>
          <p:txBody>
            <a:bodyPr spcFirstLastPara="1" wrap="square" lIns="121900" tIns="121900" rIns="121900" bIns="121900" anchor="ctr" anchorCtr="0">
              <a:noAutofit/>
            </a:bodyPr>
            <a:lstStyle/>
            <a:p>
              <a:endParaRPr sz="2400" dirty="0"/>
            </a:p>
          </p:txBody>
        </p:sp>
        <p:sp>
          <p:nvSpPr>
            <p:cNvPr id="3062" name="Google Shape;3062;p44"/>
            <p:cNvSpPr/>
            <p:nvPr/>
          </p:nvSpPr>
          <p:spPr>
            <a:xfrm>
              <a:off x="7498634" y="4533715"/>
              <a:ext cx="155933" cy="13947"/>
            </a:xfrm>
            <a:custGeom>
              <a:avLst/>
              <a:gdLst/>
              <a:ahLst/>
              <a:cxnLst/>
              <a:rect l="l" t="t" r="r" b="b"/>
              <a:pathLst>
                <a:path w="4528" h="405" extrusionOk="0">
                  <a:moveTo>
                    <a:pt x="4415" y="1"/>
                  </a:moveTo>
                  <a:cubicBezTo>
                    <a:pt x="4118" y="1"/>
                    <a:pt x="3265" y="54"/>
                    <a:pt x="2264" y="137"/>
                  </a:cubicBezTo>
                  <a:cubicBezTo>
                    <a:pt x="1007" y="239"/>
                    <a:pt x="1" y="354"/>
                    <a:pt x="12" y="388"/>
                  </a:cubicBezTo>
                  <a:cubicBezTo>
                    <a:pt x="12" y="399"/>
                    <a:pt x="69" y="404"/>
                    <a:pt x="173" y="404"/>
                  </a:cubicBezTo>
                  <a:cubicBezTo>
                    <a:pt x="505" y="404"/>
                    <a:pt x="1318" y="352"/>
                    <a:pt x="2276" y="274"/>
                  </a:cubicBezTo>
                  <a:cubicBezTo>
                    <a:pt x="3522" y="171"/>
                    <a:pt x="4528" y="45"/>
                    <a:pt x="4528" y="11"/>
                  </a:cubicBezTo>
                  <a:cubicBezTo>
                    <a:pt x="4528" y="4"/>
                    <a:pt x="4488" y="1"/>
                    <a:pt x="4415" y="1"/>
                  </a:cubicBezTo>
                  <a:close/>
                </a:path>
              </a:pathLst>
            </a:custGeom>
            <a:solidFill>
              <a:srgbClr val="879AC4"/>
            </a:solidFill>
            <a:ln>
              <a:noFill/>
            </a:ln>
          </p:spPr>
          <p:txBody>
            <a:bodyPr spcFirstLastPara="1" wrap="square" lIns="121900" tIns="121900" rIns="121900" bIns="121900" anchor="ctr" anchorCtr="0">
              <a:noAutofit/>
            </a:bodyPr>
            <a:lstStyle/>
            <a:p>
              <a:endParaRPr sz="2400" dirty="0"/>
            </a:p>
          </p:txBody>
        </p:sp>
        <p:sp>
          <p:nvSpPr>
            <p:cNvPr id="3063" name="Google Shape;3063;p44"/>
            <p:cNvSpPr/>
            <p:nvPr/>
          </p:nvSpPr>
          <p:spPr>
            <a:xfrm>
              <a:off x="7544710" y="1806840"/>
              <a:ext cx="382291" cy="663094"/>
            </a:xfrm>
            <a:custGeom>
              <a:avLst/>
              <a:gdLst/>
              <a:ahLst/>
              <a:cxnLst/>
              <a:rect l="l" t="t" r="r" b="b"/>
              <a:pathLst>
                <a:path w="11101" h="19255" extrusionOk="0">
                  <a:moveTo>
                    <a:pt x="3321" y="0"/>
                  </a:moveTo>
                  <a:cubicBezTo>
                    <a:pt x="3217" y="0"/>
                    <a:pt x="3148" y="137"/>
                    <a:pt x="3167" y="270"/>
                  </a:cubicBezTo>
                  <a:cubicBezTo>
                    <a:pt x="3201" y="510"/>
                    <a:pt x="3704" y="2293"/>
                    <a:pt x="3704" y="2293"/>
                  </a:cubicBezTo>
                  <a:cubicBezTo>
                    <a:pt x="2970" y="389"/>
                    <a:pt x="2667" y="94"/>
                    <a:pt x="2495" y="94"/>
                  </a:cubicBezTo>
                  <a:cubicBezTo>
                    <a:pt x="2468" y="94"/>
                    <a:pt x="2445" y="101"/>
                    <a:pt x="2424" y="110"/>
                  </a:cubicBezTo>
                  <a:cubicBezTo>
                    <a:pt x="2264" y="190"/>
                    <a:pt x="3064" y="2190"/>
                    <a:pt x="3064" y="2190"/>
                  </a:cubicBezTo>
                  <a:cubicBezTo>
                    <a:pt x="2823" y="2086"/>
                    <a:pt x="2582" y="2029"/>
                    <a:pt x="2333" y="2029"/>
                  </a:cubicBezTo>
                  <a:cubicBezTo>
                    <a:pt x="2310" y="2029"/>
                    <a:pt x="2287" y="2029"/>
                    <a:pt x="2264" y="2030"/>
                  </a:cubicBezTo>
                  <a:cubicBezTo>
                    <a:pt x="1590" y="2042"/>
                    <a:pt x="1064" y="2888"/>
                    <a:pt x="1189" y="3128"/>
                  </a:cubicBezTo>
                  <a:cubicBezTo>
                    <a:pt x="1244" y="3237"/>
                    <a:pt x="1342" y="3265"/>
                    <a:pt x="1431" y="3265"/>
                  </a:cubicBezTo>
                  <a:cubicBezTo>
                    <a:pt x="1528" y="3265"/>
                    <a:pt x="1612" y="3231"/>
                    <a:pt x="1612" y="3231"/>
                  </a:cubicBezTo>
                  <a:cubicBezTo>
                    <a:pt x="1770" y="2825"/>
                    <a:pt x="2094" y="2637"/>
                    <a:pt x="2414" y="2637"/>
                  </a:cubicBezTo>
                  <a:cubicBezTo>
                    <a:pt x="2697" y="2637"/>
                    <a:pt x="2977" y="2785"/>
                    <a:pt x="3133" y="3059"/>
                  </a:cubicBezTo>
                  <a:cubicBezTo>
                    <a:pt x="3377" y="3495"/>
                    <a:pt x="3017" y="3844"/>
                    <a:pt x="2670" y="3844"/>
                  </a:cubicBezTo>
                  <a:cubicBezTo>
                    <a:pt x="2561" y="3844"/>
                    <a:pt x="2454" y="3810"/>
                    <a:pt x="2367" y="3734"/>
                  </a:cubicBezTo>
                  <a:cubicBezTo>
                    <a:pt x="2030" y="3436"/>
                    <a:pt x="1821" y="3351"/>
                    <a:pt x="1691" y="3351"/>
                  </a:cubicBezTo>
                  <a:cubicBezTo>
                    <a:pt x="1517" y="3351"/>
                    <a:pt x="1487" y="3505"/>
                    <a:pt x="1487" y="3505"/>
                  </a:cubicBezTo>
                  <a:lnTo>
                    <a:pt x="3110" y="5140"/>
                  </a:lnTo>
                  <a:cubicBezTo>
                    <a:pt x="3510" y="6009"/>
                    <a:pt x="3670" y="6294"/>
                    <a:pt x="3670" y="6294"/>
                  </a:cubicBezTo>
                  <a:lnTo>
                    <a:pt x="5625" y="14548"/>
                  </a:lnTo>
                  <a:lnTo>
                    <a:pt x="629" y="13062"/>
                  </a:lnTo>
                  <a:lnTo>
                    <a:pt x="0" y="17555"/>
                  </a:lnTo>
                  <a:cubicBezTo>
                    <a:pt x="0" y="17555"/>
                    <a:pt x="3713" y="19255"/>
                    <a:pt x="6337" y="19255"/>
                  </a:cubicBezTo>
                  <a:cubicBezTo>
                    <a:pt x="6802" y="19255"/>
                    <a:pt x="7233" y="19201"/>
                    <a:pt x="7603" y="19076"/>
                  </a:cubicBezTo>
                  <a:cubicBezTo>
                    <a:pt x="10667" y="18035"/>
                    <a:pt x="11101" y="14846"/>
                    <a:pt x="10084" y="12948"/>
                  </a:cubicBezTo>
                  <a:lnTo>
                    <a:pt x="6185" y="5197"/>
                  </a:lnTo>
                  <a:lnTo>
                    <a:pt x="6162" y="5208"/>
                  </a:lnTo>
                  <a:lnTo>
                    <a:pt x="4985" y="2042"/>
                  </a:lnTo>
                  <a:lnTo>
                    <a:pt x="4482" y="784"/>
                  </a:lnTo>
                  <a:cubicBezTo>
                    <a:pt x="4416" y="636"/>
                    <a:pt x="4326" y="570"/>
                    <a:pt x="4254" y="570"/>
                  </a:cubicBezTo>
                  <a:cubicBezTo>
                    <a:pt x="4175" y="570"/>
                    <a:pt x="4116" y="648"/>
                    <a:pt x="4127" y="784"/>
                  </a:cubicBezTo>
                  <a:cubicBezTo>
                    <a:pt x="4127" y="887"/>
                    <a:pt x="4299" y="2099"/>
                    <a:pt x="4299" y="2099"/>
                  </a:cubicBezTo>
                  <a:lnTo>
                    <a:pt x="3613" y="338"/>
                  </a:lnTo>
                  <a:cubicBezTo>
                    <a:pt x="3511" y="89"/>
                    <a:pt x="3405" y="0"/>
                    <a:pt x="3321" y="0"/>
                  </a:cubicBezTo>
                  <a:close/>
                </a:path>
              </a:pathLst>
            </a:custGeom>
            <a:solidFill>
              <a:srgbClr val="FFD7C3"/>
            </a:solidFill>
            <a:ln>
              <a:noFill/>
            </a:ln>
          </p:spPr>
          <p:txBody>
            <a:bodyPr spcFirstLastPara="1" wrap="square" lIns="121900" tIns="121900" rIns="121900" bIns="121900" anchor="ctr" anchorCtr="0">
              <a:noAutofit/>
            </a:bodyPr>
            <a:lstStyle/>
            <a:p>
              <a:endParaRPr sz="2400" dirty="0"/>
            </a:p>
          </p:txBody>
        </p:sp>
        <p:sp>
          <p:nvSpPr>
            <p:cNvPr id="3064" name="Google Shape;3064;p44"/>
            <p:cNvSpPr/>
            <p:nvPr/>
          </p:nvSpPr>
          <p:spPr>
            <a:xfrm>
              <a:off x="6771132" y="2470807"/>
              <a:ext cx="313416" cy="508676"/>
            </a:xfrm>
            <a:custGeom>
              <a:avLst/>
              <a:gdLst/>
              <a:ahLst/>
              <a:cxnLst/>
              <a:rect l="l" t="t" r="r" b="b"/>
              <a:pathLst>
                <a:path w="9101" h="14771" extrusionOk="0">
                  <a:moveTo>
                    <a:pt x="3361" y="0"/>
                  </a:moveTo>
                  <a:cubicBezTo>
                    <a:pt x="3361" y="0"/>
                    <a:pt x="0" y="8106"/>
                    <a:pt x="663" y="9135"/>
                  </a:cubicBezTo>
                  <a:cubicBezTo>
                    <a:pt x="1647" y="10655"/>
                    <a:pt x="6242" y="11295"/>
                    <a:pt x="8163" y="11501"/>
                  </a:cubicBezTo>
                  <a:lnTo>
                    <a:pt x="7317" y="13262"/>
                  </a:lnTo>
                  <a:lnTo>
                    <a:pt x="6425" y="14245"/>
                  </a:lnTo>
                  <a:lnTo>
                    <a:pt x="6688" y="14771"/>
                  </a:lnTo>
                  <a:cubicBezTo>
                    <a:pt x="6688" y="14771"/>
                    <a:pt x="9100" y="13444"/>
                    <a:pt x="9043" y="13433"/>
                  </a:cubicBezTo>
                  <a:cubicBezTo>
                    <a:pt x="9009" y="13433"/>
                    <a:pt x="9009" y="12496"/>
                    <a:pt x="8997" y="11570"/>
                  </a:cubicBezTo>
                  <a:lnTo>
                    <a:pt x="8997" y="11570"/>
                  </a:lnTo>
                  <a:lnTo>
                    <a:pt x="9009" y="11581"/>
                  </a:lnTo>
                  <a:lnTo>
                    <a:pt x="9066" y="8391"/>
                  </a:lnTo>
                  <a:cubicBezTo>
                    <a:pt x="9066" y="8391"/>
                    <a:pt x="5522" y="7054"/>
                    <a:pt x="5259" y="6905"/>
                  </a:cubicBezTo>
                  <a:lnTo>
                    <a:pt x="7751" y="1235"/>
                  </a:lnTo>
                  <a:lnTo>
                    <a:pt x="3361" y="0"/>
                  </a:lnTo>
                  <a:close/>
                </a:path>
              </a:pathLst>
            </a:custGeom>
            <a:solidFill>
              <a:srgbClr val="FFD7C3"/>
            </a:solidFill>
            <a:ln>
              <a:noFill/>
            </a:ln>
          </p:spPr>
          <p:txBody>
            <a:bodyPr spcFirstLastPara="1" wrap="square" lIns="121900" tIns="121900" rIns="121900" bIns="121900" anchor="ctr" anchorCtr="0">
              <a:noAutofit/>
            </a:bodyPr>
            <a:lstStyle/>
            <a:p>
              <a:endParaRPr sz="2400" dirty="0"/>
            </a:p>
          </p:txBody>
        </p:sp>
        <p:sp>
          <p:nvSpPr>
            <p:cNvPr id="3065" name="Google Shape;3065;p44"/>
            <p:cNvSpPr/>
            <p:nvPr/>
          </p:nvSpPr>
          <p:spPr>
            <a:xfrm>
              <a:off x="7099861" y="1670644"/>
              <a:ext cx="346854" cy="244334"/>
            </a:xfrm>
            <a:custGeom>
              <a:avLst/>
              <a:gdLst/>
              <a:ahLst/>
              <a:cxnLst/>
              <a:rect l="l" t="t" r="r" b="b"/>
              <a:pathLst>
                <a:path w="10072" h="7095" extrusionOk="0">
                  <a:moveTo>
                    <a:pt x="6459" y="0"/>
                  </a:moveTo>
                  <a:cubicBezTo>
                    <a:pt x="6265" y="0"/>
                    <a:pt x="6068" y="31"/>
                    <a:pt x="5876" y="75"/>
                  </a:cubicBezTo>
                  <a:cubicBezTo>
                    <a:pt x="5396" y="189"/>
                    <a:pt x="4882" y="486"/>
                    <a:pt x="4847" y="967"/>
                  </a:cubicBezTo>
                  <a:cubicBezTo>
                    <a:pt x="4471" y="491"/>
                    <a:pt x="3971" y="284"/>
                    <a:pt x="3478" y="284"/>
                  </a:cubicBezTo>
                  <a:cubicBezTo>
                    <a:pt x="2442" y="284"/>
                    <a:pt x="1440" y="1198"/>
                    <a:pt x="1704" y="2453"/>
                  </a:cubicBezTo>
                  <a:cubicBezTo>
                    <a:pt x="1591" y="2415"/>
                    <a:pt x="1475" y="2398"/>
                    <a:pt x="1359" y="2398"/>
                  </a:cubicBezTo>
                  <a:cubicBezTo>
                    <a:pt x="764" y="2398"/>
                    <a:pt x="166" y="2856"/>
                    <a:pt x="80" y="3459"/>
                  </a:cubicBezTo>
                  <a:cubicBezTo>
                    <a:pt x="0" y="4213"/>
                    <a:pt x="595" y="4865"/>
                    <a:pt x="1349" y="4888"/>
                  </a:cubicBezTo>
                  <a:cubicBezTo>
                    <a:pt x="1361" y="5299"/>
                    <a:pt x="1566" y="6671"/>
                    <a:pt x="1578" y="7094"/>
                  </a:cubicBezTo>
                  <a:lnTo>
                    <a:pt x="8506" y="4762"/>
                  </a:lnTo>
                  <a:cubicBezTo>
                    <a:pt x="8569" y="4771"/>
                    <a:pt x="8632" y="4776"/>
                    <a:pt x="8695" y="4776"/>
                  </a:cubicBezTo>
                  <a:cubicBezTo>
                    <a:pt x="9239" y="4776"/>
                    <a:pt x="9725" y="4428"/>
                    <a:pt x="9889" y="3905"/>
                  </a:cubicBezTo>
                  <a:cubicBezTo>
                    <a:pt x="10072" y="3310"/>
                    <a:pt x="9797" y="2681"/>
                    <a:pt x="9237" y="2419"/>
                  </a:cubicBezTo>
                  <a:cubicBezTo>
                    <a:pt x="9763" y="1629"/>
                    <a:pt x="9093" y="783"/>
                    <a:pt x="8357" y="783"/>
                  </a:cubicBezTo>
                  <a:cubicBezTo>
                    <a:pt x="8101" y="783"/>
                    <a:pt x="7838" y="885"/>
                    <a:pt x="7614" y="1127"/>
                  </a:cubicBezTo>
                  <a:cubicBezTo>
                    <a:pt x="7717" y="727"/>
                    <a:pt x="7442" y="304"/>
                    <a:pt x="7077" y="132"/>
                  </a:cubicBezTo>
                  <a:cubicBezTo>
                    <a:pt x="6880" y="37"/>
                    <a:pt x="6671" y="0"/>
                    <a:pt x="6459"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66" name="Google Shape;3066;p44"/>
            <p:cNvSpPr/>
            <p:nvPr/>
          </p:nvSpPr>
          <p:spPr>
            <a:xfrm>
              <a:off x="7154167" y="1755392"/>
              <a:ext cx="261863" cy="432397"/>
            </a:xfrm>
            <a:custGeom>
              <a:avLst/>
              <a:gdLst/>
              <a:ahLst/>
              <a:cxnLst/>
              <a:rect l="l" t="t" r="r" b="b"/>
              <a:pathLst>
                <a:path w="7604" h="12556" extrusionOk="0">
                  <a:moveTo>
                    <a:pt x="4532" y="1"/>
                  </a:moveTo>
                  <a:cubicBezTo>
                    <a:pt x="3025" y="1"/>
                    <a:pt x="1532" y="494"/>
                    <a:pt x="298" y="1444"/>
                  </a:cubicBezTo>
                  <a:lnTo>
                    <a:pt x="1" y="1672"/>
                  </a:lnTo>
                  <a:lnTo>
                    <a:pt x="778" y="12556"/>
                  </a:lnTo>
                  <a:lnTo>
                    <a:pt x="5568" y="12167"/>
                  </a:lnTo>
                  <a:cubicBezTo>
                    <a:pt x="5603" y="11607"/>
                    <a:pt x="5568" y="9446"/>
                    <a:pt x="5568" y="9446"/>
                  </a:cubicBezTo>
                  <a:cubicBezTo>
                    <a:pt x="5568" y="9446"/>
                    <a:pt x="7557" y="9137"/>
                    <a:pt x="7580" y="7137"/>
                  </a:cubicBezTo>
                  <a:cubicBezTo>
                    <a:pt x="7603" y="5148"/>
                    <a:pt x="7260" y="563"/>
                    <a:pt x="7260" y="563"/>
                  </a:cubicBezTo>
                  <a:cubicBezTo>
                    <a:pt x="6383" y="186"/>
                    <a:pt x="5455" y="1"/>
                    <a:pt x="4532" y="1"/>
                  </a:cubicBezTo>
                  <a:close/>
                </a:path>
              </a:pathLst>
            </a:custGeom>
            <a:solidFill>
              <a:srgbClr val="FFD7C3"/>
            </a:solidFill>
            <a:ln>
              <a:noFill/>
            </a:ln>
          </p:spPr>
          <p:txBody>
            <a:bodyPr spcFirstLastPara="1" wrap="square" lIns="121900" tIns="121900" rIns="121900" bIns="121900" anchor="ctr" anchorCtr="0">
              <a:noAutofit/>
            </a:bodyPr>
            <a:lstStyle/>
            <a:p>
              <a:endParaRPr sz="2400" dirty="0"/>
            </a:p>
          </p:txBody>
        </p:sp>
        <p:sp>
          <p:nvSpPr>
            <p:cNvPr id="3067" name="Google Shape;3067;p44"/>
            <p:cNvSpPr/>
            <p:nvPr/>
          </p:nvSpPr>
          <p:spPr>
            <a:xfrm>
              <a:off x="7374629" y="1875954"/>
              <a:ext cx="26310" cy="19526"/>
            </a:xfrm>
            <a:custGeom>
              <a:avLst/>
              <a:gdLst/>
              <a:ahLst/>
              <a:cxnLst/>
              <a:rect l="l" t="t" r="r" b="b"/>
              <a:pathLst>
                <a:path w="764" h="567" extrusionOk="0">
                  <a:moveTo>
                    <a:pt x="381" y="0"/>
                  </a:moveTo>
                  <a:cubicBezTo>
                    <a:pt x="376" y="0"/>
                    <a:pt x="371" y="0"/>
                    <a:pt x="367" y="0"/>
                  </a:cubicBezTo>
                  <a:cubicBezTo>
                    <a:pt x="115" y="12"/>
                    <a:pt x="1" y="321"/>
                    <a:pt x="184" y="492"/>
                  </a:cubicBezTo>
                  <a:cubicBezTo>
                    <a:pt x="238" y="541"/>
                    <a:pt x="310" y="567"/>
                    <a:pt x="382" y="567"/>
                  </a:cubicBezTo>
                  <a:cubicBezTo>
                    <a:pt x="462" y="567"/>
                    <a:pt x="541" y="535"/>
                    <a:pt x="595" y="469"/>
                  </a:cubicBezTo>
                  <a:cubicBezTo>
                    <a:pt x="764" y="290"/>
                    <a:pt x="624" y="0"/>
                    <a:pt x="381"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68" name="Google Shape;3068;p44"/>
            <p:cNvSpPr/>
            <p:nvPr/>
          </p:nvSpPr>
          <p:spPr>
            <a:xfrm>
              <a:off x="7369532" y="1867448"/>
              <a:ext cx="36228" cy="9884"/>
            </a:xfrm>
            <a:custGeom>
              <a:avLst/>
              <a:gdLst/>
              <a:ahLst/>
              <a:cxnLst/>
              <a:rect l="l" t="t" r="r" b="b"/>
              <a:pathLst>
                <a:path w="1052" h="287" extrusionOk="0">
                  <a:moveTo>
                    <a:pt x="523" y="0"/>
                  </a:moveTo>
                  <a:cubicBezTo>
                    <a:pt x="384" y="0"/>
                    <a:pt x="244" y="43"/>
                    <a:pt x="126" y="133"/>
                  </a:cubicBezTo>
                  <a:cubicBezTo>
                    <a:pt x="46" y="190"/>
                    <a:pt x="0" y="236"/>
                    <a:pt x="23" y="270"/>
                  </a:cubicBezTo>
                  <a:cubicBezTo>
                    <a:pt x="27" y="274"/>
                    <a:pt x="33" y="276"/>
                    <a:pt x="40" y="276"/>
                  </a:cubicBezTo>
                  <a:cubicBezTo>
                    <a:pt x="102" y="276"/>
                    <a:pt x="282" y="167"/>
                    <a:pt x="526" y="167"/>
                  </a:cubicBezTo>
                  <a:cubicBezTo>
                    <a:pt x="772" y="167"/>
                    <a:pt x="954" y="287"/>
                    <a:pt x="1013" y="287"/>
                  </a:cubicBezTo>
                  <a:cubicBezTo>
                    <a:pt x="1020" y="287"/>
                    <a:pt x="1026" y="285"/>
                    <a:pt x="1029" y="282"/>
                  </a:cubicBezTo>
                  <a:cubicBezTo>
                    <a:pt x="1052" y="270"/>
                    <a:pt x="1018" y="202"/>
                    <a:pt x="926" y="133"/>
                  </a:cubicBezTo>
                  <a:cubicBezTo>
                    <a:pt x="810" y="46"/>
                    <a:pt x="667" y="0"/>
                    <a:pt x="523"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69" name="Google Shape;3069;p44"/>
            <p:cNvSpPr/>
            <p:nvPr/>
          </p:nvSpPr>
          <p:spPr>
            <a:xfrm>
              <a:off x="7272318" y="1883771"/>
              <a:ext cx="25208" cy="19664"/>
            </a:xfrm>
            <a:custGeom>
              <a:avLst/>
              <a:gdLst/>
              <a:ahLst/>
              <a:cxnLst/>
              <a:rect l="l" t="t" r="r" b="b"/>
              <a:pathLst>
                <a:path w="732" h="571" extrusionOk="0">
                  <a:moveTo>
                    <a:pt x="369" y="0"/>
                  </a:moveTo>
                  <a:cubicBezTo>
                    <a:pt x="271" y="0"/>
                    <a:pt x="177" y="51"/>
                    <a:pt x="125" y="139"/>
                  </a:cubicBezTo>
                  <a:cubicBezTo>
                    <a:pt x="1" y="336"/>
                    <a:pt x="149" y="570"/>
                    <a:pt x="364" y="570"/>
                  </a:cubicBezTo>
                  <a:cubicBezTo>
                    <a:pt x="387" y="570"/>
                    <a:pt x="410" y="568"/>
                    <a:pt x="434" y="562"/>
                  </a:cubicBezTo>
                  <a:cubicBezTo>
                    <a:pt x="674" y="505"/>
                    <a:pt x="731" y="174"/>
                    <a:pt x="525" y="48"/>
                  </a:cubicBezTo>
                  <a:cubicBezTo>
                    <a:pt x="477" y="15"/>
                    <a:pt x="422" y="0"/>
                    <a:pt x="369"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70" name="Google Shape;3070;p44"/>
            <p:cNvSpPr/>
            <p:nvPr/>
          </p:nvSpPr>
          <p:spPr>
            <a:xfrm>
              <a:off x="7266361" y="1875747"/>
              <a:ext cx="36676" cy="9849"/>
            </a:xfrm>
            <a:custGeom>
              <a:avLst/>
              <a:gdLst/>
              <a:ahLst/>
              <a:cxnLst/>
              <a:rect l="l" t="t" r="r" b="b"/>
              <a:pathLst>
                <a:path w="1065" h="286" extrusionOk="0">
                  <a:moveTo>
                    <a:pt x="531" y="1"/>
                  </a:moveTo>
                  <a:cubicBezTo>
                    <a:pt x="392" y="1"/>
                    <a:pt x="254" y="44"/>
                    <a:pt x="138" y="132"/>
                  </a:cubicBezTo>
                  <a:cubicBezTo>
                    <a:pt x="58" y="189"/>
                    <a:pt x="1" y="235"/>
                    <a:pt x="35" y="269"/>
                  </a:cubicBezTo>
                  <a:cubicBezTo>
                    <a:pt x="39" y="273"/>
                    <a:pt x="45" y="275"/>
                    <a:pt x="53" y="275"/>
                  </a:cubicBezTo>
                  <a:cubicBezTo>
                    <a:pt x="114" y="275"/>
                    <a:pt x="294" y="167"/>
                    <a:pt x="538" y="167"/>
                  </a:cubicBezTo>
                  <a:cubicBezTo>
                    <a:pt x="784" y="167"/>
                    <a:pt x="975" y="286"/>
                    <a:pt x="1028" y="286"/>
                  </a:cubicBezTo>
                  <a:cubicBezTo>
                    <a:pt x="1035" y="286"/>
                    <a:pt x="1039" y="284"/>
                    <a:pt x="1041" y="281"/>
                  </a:cubicBezTo>
                  <a:cubicBezTo>
                    <a:pt x="1064" y="281"/>
                    <a:pt x="1030" y="201"/>
                    <a:pt x="950" y="144"/>
                  </a:cubicBezTo>
                  <a:cubicBezTo>
                    <a:pt x="826" y="49"/>
                    <a:pt x="678" y="1"/>
                    <a:pt x="531"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71" name="Google Shape;3071;p44"/>
            <p:cNvSpPr/>
            <p:nvPr/>
          </p:nvSpPr>
          <p:spPr>
            <a:xfrm>
              <a:off x="7333305" y="1881429"/>
              <a:ext cx="31924" cy="82891"/>
            </a:xfrm>
            <a:custGeom>
              <a:avLst/>
              <a:gdLst/>
              <a:ahLst/>
              <a:cxnLst/>
              <a:rect l="l" t="t" r="r" b="b"/>
              <a:pathLst>
                <a:path w="927" h="2407" extrusionOk="0">
                  <a:moveTo>
                    <a:pt x="37" y="1"/>
                  </a:moveTo>
                  <a:cubicBezTo>
                    <a:pt x="36" y="1"/>
                    <a:pt x="36" y="1"/>
                    <a:pt x="35" y="2"/>
                  </a:cubicBezTo>
                  <a:cubicBezTo>
                    <a:pt x="0" y="13"/>
                    <a:pt x="206" y="665"/>
                    <a:pt x="515" y="1465"/>
                  </a:cubicBezTo>
                  <a:cubicBezTo>
                    <a:pt x="583" y="1659"/>
                    <a:pt x="652" y="1842"/>
                    <a:pt x="732" y="2025"/>
                  </a:cubicBezTo>
                  <a:cubicBezTo>
                    <a:pt x="766" y="2082"/>
                    <a:pt x="778" y="2151"/>
                    <a:pt x="778" y="2231"/>
                  </a:cubicBezTo>
                  <a:cubicBezTo>
                    <a:pt x="778" y="2265"/>
                    <a:pt x="721" y="2288"/>
                    <a:pt x="641" y="2288"/>
                  </a:cubicBezTo>
                  <a:cubicBezTo>
                    <a:pt x="366" y="2334"/>
                    <a:pt x="206" y="2368"/>
                    <a:pt x="206" y="2379"/>
                  </a:cubicBezTo>
                  <a:cubicBezTo>
                    <a:pt x="206" y="2396"/>
                    <a:pt x="298" y="2407"/>
                    <a:pt x="455" y="2407"/>
                  </a:cubicBezTo>
                  <a:cubicBezTo>
                    <a:pt x="512" y="2407"/>
                    <a:pt x="579" y="2405"/>
                    <a:pt x="652" y="2402"/>
                  </a:cubicBezTo>
                  <a:cubicBezTo>
                    <a:pt x="698" y="2402"/>
                    <a:pt x="732" y="2391"/>
                    <a:pt x="778" y="2379"/>
                  </a:cubicBezTo>
                  <a:cubicBezTo>
                    <a:pt x="835" y="2368"/>
                    <a:pt x="881" y="2322"/>
                    <a:pt x="904" y="2265"/>
                  </a:cubicBezTo>
                  <a:cubicBezTo>
                    <a:pt x="926" y="2174"/>
                    <a:pt x="904" y="2059"/>
                    <a:pt x="858" y="1968"/>
                  </a:cubicBezTo>
                  <a:cubicBezTo>
                    <a:pt x="801" y="1785"/>
                    <a:pt x="732" y="1602"/>
                    <a:pt x="652" y="1408"/>
                  </a:cubicBezTo>
                  <a:cubicBezTo>
                    <a:pt x="360" y="633"/>
                    <a:pt x="90" y="1"/>
                    <a:pt x="37"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72" name="Google Shape;3072;p44"/>
            <p:cNvSpPr/>
            <p:nvPr/>
          </p:nvSpPr>
          <p:spPr>
            <a:xfrm>
              <a:off x="7304551" y="1973994"/>
              <a:ext cx="51243" cy="25312"/>
            </a:xfrm>
            <a:custGeom>
              <a:avLst/>
              <a:gdLst/>
              <a:ahLst/>
              <a:cxnLst/>
              <a:rect l="l" t="t" r="r" b="b"/>
              <a:pathLst>
                <a:path w="1488" h="735" extrusionOk="0">
                  <a:moveTo>
                    <a:pt x="149" y="0"/>
                  </a:moveTo>
                  <a:lnTo>
                    <a:pt x="149" y="0"/>
                  </a:lnTo>
                  <a:cubicBezTo>
                    <a:pt x="149" y="0"/>
                    <a:pt x="1" y="480"/>
                    <a:pt x="595" y="686"/>
                  </a:cubicBezTo>
                  <a:cubicBezTo>
                    <a:pt x="682" y="719"/>
                    <a:pt x="771" y="734"/>
                    <a:pt x="860" y="734"/>
                  </a:cubicBezTo>
                  <a:cubicBezTo>
                    <a:pt x="1110" y="734"/>
                    <a:pt x="1352" y="608"/>
                    <a:pt x="1487" y="389"/>
                  </a:cubicBezTo>
                  <a:lnTo>
                    <a:pt x="1487" y="389"/>
                  </a:lnTo>
                  <a:cubicBezTo>
                    <a:pt x="1467" y="390"/>
                    <a:pt x="1447" y="390"/>
                    <a:pt x="1428" y="390"/>
                  </a:cubicBezTo>
                  <a:cubicBezTo>
                    <a:pt x="897" y="390"/>
                    <a:pt x="491" y="99"/>
                    <a:pt x="149"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073" name="Google Shape;3073;p44"/>
            <p:cNvSpPr/>
            <p:nvPr/>
          </p:nvSpPr>
          <p:spPr>
            <a:xfrm>
              <a:off x="7308890" y="1977816"/>
              <a:ext cx="40981" cy="16668"/>
            </a:xfrm>
            <a:custGeom>
              <a:avLst/>
              <a:gdLst/>
              <a:ahLst/>
              <a:cxnLst/>
              <a:rect l="l" t="t" r="r" b="b"/>
              <a:pathLst>
                <a:path w="1190" h="484" extrusionOk="0">
                  <a:moveTo>
                    <a:pt x="7" y="1"/>
                  </a:moveTo>
                  <a:cubicBezTo>
                    <a:pt x="4" y="1"/>
                    <a:pt x="1" y="2"/>
                    <a:pt x="1" y="3"/>
                  </a:cubicBezTo>
                  <a:cubicBezTo>
                    <a:pt x="172" y="118"/>
                    <a:pt x="366" y="221"/>
                    <a:pt x="572" y="289"/>
                  </a:cubicBezTo>
                  <a:cubicBezTo>
                    <a:pt x="767" y="369"/>
                    <a:pt x="972" y="438"/>
                    <a:pt x="1190" y="484"/>
                  </a:cubicBezTo>
                  <a:cubicBezTo>
                    <a:pt x="995" y="381"/>
                    <a:pt x="789" y="301"/>
                    <a:pt x="595" y="243"/>
                  </a:cubicBezTo>
                  <a:cubicBezTo>
                    <a:pt x="288" y="127"/>
                    <a:pt x="50" y="1"/>
                    <a:pt x="7" y="1"/>
                  </a:cubicBezTo>
                  <a:close/>
                </a:path>
              </a:pathLst>
            </a:custGeom>
            <a:solidFill>
              <a:srgbClr val="E0E0E0"/>
            </a:solidFill>
            <a:ln>
              <a:noFill/>
            </a:ln>
          </p:spPr>
          <p:txBody>
            <a:bodyPr spcFirstLastPara="1" wrap="square" lIns="121900" tIns="121900" rIns="121900" bIns="121900" anchor="ctr" anchorCtr="0">
              <a:noAutofit/>
            </a:bodyPr>
            <a:lstStyle/>
            <a:p>
              <a:endParaRPr sz="2400" dirty="0"/>
            </a:p>
          </p:txBody>
        </p:sp>
        <p:sp>
          <p:nvSpPr>
            <p:cNvPr id="3074" name="Google Shape;3074;p44"/>
            <p:cNvSpPr/>
            <p:nvPr/>
          </p:nvSpPr>
          <p:spPr>
            <a:xfrm>
              <a:off x="7316776" y="1979883"/>
              <a:ext cx="7129" cy="6337"/>
            </a:xfrm>
            <a:custGeom>
              <a:avLst/>
              <a:gdLst/>
              <a:ahLst/>
              <a:cxnLst/>
              <a:rect l="l" t="t" r="r" b="b"/>
              <a:pathLst>
                <a:path w="207" h="184" extrusionOk="0">
                  <a:moveTo>
                    <a:pt x="80" y="1"/>
                  </a:moveTo>
                  <a:lnTo>
                    <a:pt x="0" y="103"/>
                  </a:lnTo>
                  <a:lnTo>
                    <a:pt x="103" y="183"/>
                  </a:lnTo>
                  <a:lnTo>
                    <a:pt x="206" y="58"/>
                  </a:lnTo>
                  <a:lnTo>
                    <a:pt x="80" y="1"/>
                  </a:lnTo>
                  <a:close/>
                </a:path>
              </a:pathLst>
            </a:custGeom>
            <a:solidFill>
              <a:srgbClr val="E0E0E0"/>
            </a:solidFill>
            <a:ln>
              <a:noFill/>
            </a:ln>
          </p:spPr>
          <p:txBody>
            <a:bodyPr spcFirstLastPara="1" wrap="square" lIns="121900" tIns="121900" rIns="121900" bIns="121900" anchor="ctr" anchorCtr="0">
              <a:noAutofit/>
            </a:bodyPr>
            <a:lstStyle/>
            <a:p>
              <a:endParaRPr sz="2400" dirty="0"/>
            </a:p>
          </p:txBody>
        </p:sp>
        <p:sp>
          <p:nvSpPr>
            <p:cNvPr id="3075" name="Google Shape;3075;p44"/>
            <p:cNvSpPr/>
            <p:nvPr/>
          </p:nvSpPr>
          <p:spPr>
            <a:xfrm>
              <a:off x="7330137" y="1985806"/>
              <a:ext cx="6750" cy="6715"/>
            </a:xfrm>
            <a:custGeom>
              <a:avLst/>
              <a:gdLst/>
              <a:ahLst/>
              <a:cxnLst/>
              <a:rect l="l" t="t" r="r" b="b"/>
              <a:pathLst>
                <a:path w="196" h="195" extrusionOk="0">
                  <a:moveTo>
                    <a:pt x="81" y="0"/>
                  </a:moveTo>
                  <a:lnTo>
                    <a:pt x="1" y="114"/>
                  </a:lnTo>
                  <a:lnTo>
                    <a:pt x="104" y="194"/>
                  </a:lnTo>
                  <a:lnTo>
                    <a:pt x="195" y="57"/>
                  </a:lnTo>
                  <a:lnTo>
                    <a:pt x="81" y="0"/>
                  </a:lnTo>
                  <a:close/>
                </a:path>
              </a:pathLst>
            </a:custGeom>
            <a:solidFill>
              <a:srgbClr val="E0E0E0"/>
            </a:solidFill>
            <a:ln>
              <a:noFill/>
            </a:ln>
          </p:spPr>
          <p:txBody>
            <a:bodyPr spcFirstLastPara="1" wrap="square" lIns="121900" tIns="121900" rIns="121900" bIns="121900" anchor="ctr" anchorCtr="0">
              <a:noAutofit/>
            </a:bodyPr>
            <a:lstStyle/>
            <a:p>
              <a:endParaRPr sz="2400" dirty="0"/>
            </a:p>
          </p:txBody>
        </p:sp>
        <p:sp>
          <p:nvSpPr>
            <p:cNvPr id="3076" name="Google Shape;3076;p44"/>
            <p:cNvSpPr/>
            <p:nvPr/>
          </p:nvSpPr>
          <p:spPr>
            <a:xfrm>
              <a:off x="7342362" y="1990110"/>
              <a:ext cx="7129" cy="6337"/>
            </a:xfrm>
            <a:custGeom>
              <a:avLst/>
              <a:gdLst/>
              <a:ahLst/>
              <a:cxnLst/>
              <a:rect l="l" t="t" r="r" b="b"/>
              <a:pathLst>
                <a:path w="207" h="184" extrusionOk="0">
                  <a:moveTo>
                    <a:pt x="80" y="1"/>
                  </a:moveTo>
                  <a:lnTo>
                    <a:pt x="0" y="115"/>
                  </a:lnTo>
                  <a:lnTo>
                    <a:pt x="115" y="184"/>
                  </a:lnTo>
                  <a:lnTo>
                    <a:pt x="206" y="58"/>
                  </a:lnTo>
                  <a:lnTo>
                    <a:pt x="80" y="1"/>
                  </a:lnTo>
                  <a:close/>
                </a:path>
              </a:pathLst>
            </a:custGeom>
            <a:solidFill>
              <a:srgbClr val="E0E0E0"/>
            </a:solidFill>
            <a:ln>
              <a:noFill/>
            </a:ln>
          </p:spPr>
          <p:txBody>
            <a:bodyPr spcFirstLastPara="1" wrap="square" lIns="121900" tIns="121900" rIns="121900" bIns="121900" anchor="ctr" anchorCtr="0">
              <a:noAutofit/>
            </a:bodyPr>
            <a:lstStyle/>
            <a:p>
              <a:endParaRPr sz="2400" dirty="0"/>
            </a:p>
          </p:txBody>
        </p:sp>
        <p:sp>
          <p:nvSpPr>
            <p:cNvPr id="3077" name="Google Shape;3077;p44"/>
            <p:cNvSpPr/>
            <p:nvPr/>
          </p:nvSpPr>
          <p:spPr>
            <a:xfrm>
              <a:off x="7256133" y="2054299"/>
              <a:ext cx="89813" cy="43495"/>
            </a:xfrm>
            <a:custGeom>
              <a:avLst/>
              <a:gdLst/>
              <a:ahLst/>
              <a:cxnLst/>
              <a:rect l="l" t="t" r="r" b="b"/>
              <a:pathLst>
                <a:path w="2608" h="1263" extrusionOk="0">
                  <a:moveTo>
                    <a:pt x="1" y="0"/>
                  </a:moveTo>
                  <a:cubicBezTo>
                    <a:pt x="1" y="0"/>
                    <a:pt x="546" y="1262"/>
                    <a:pt x="2263" y="1262"/>
                  </a:cubicBezTo>
                  <a:cubicBezTo>
                    <a:pt x="2373" y="1262"/>
                    <a:pt x="2488" y="1257"/>
                    <a:pt x="2607" y="1246"/>
                  </a:cubicBezTo>
                  <a:lnTo>
                    <a:pt x="2607" y="732"/>
                  </a:lnTo>
                  <a:cubicBezTo>
                    <a:pt x="2570" y="733"/>
                    <a:pt x="2533" y="733"/>
                    <a:pt x="2496" y="733"/>
                  </a:cubicBezTo>
                  <a:cubicBezTo>
                    <a:pt x="1609" y="733"/>
                    <a:pt x="747" y="472"/>
                    <a:pt x="1" y="0"/>
                  </a:cubicBezTo>
                  <a:close/>
                </a:path>
              </a:pathLst>
            </a:custGeom>
            <a:solidFill>
              <a:srgbClr val="F0B191"/>
            </a:solidFill>
            <a:ln>
              <a:noFill/>
            </a:ln>
          </p:spPr>
          <p:txBody>
            <a:bodyPr spcFirstLastPara="1" wrap="square" lIns="121900" tIns="121900" rIns="121900" bIns="121900" anchor="ctr" anchorCtr="0">
              <a:noAutofit/>
            </a:bodyPr>
            <a:lstStyle/>
            <a:p>
              <a:endParaRPr sz="2400" dirty="0"/>
            </a:p>
          </p:txBody>
        </p:sp>
        <p:sp>
          <p:nvSpPr>
            <p:cNvPr id="3078" name="Google Shape;3078;p44"/>
            <p:cNvSpPr/>
            <p:nvPr/>
          </p:nvSpPr>
          <p:spPr>
            <a:xfrm>
              <a:off x="7104063" y="1878950"/>
              <a:ext cx="71010" cy="91190"/>
            </a:xfrm>
            <a:custGeom>
              <a:avLst/>
              <a:gdLst/>
              <a:ahLst/>
              <a:cxnLst/>
              <a:rect l="l" t="t" r="r" b="b"/>
              <a:pathLst>
                <a:path w="2062" h="2648" extrusionOk="0">
                  <a:moveTo>
                    <a:pt x="1371" y="0"/>
                  </a:moveTo>
                  <a:cubicBezTo>
                    <a:pt x="1057" y="0"/>
                    <a:pt x="0" y="125"/>
                    <a:pt x="198" y="1583"/>
                  </a:cubicBezTo>
                  <a:cubicBezTo>
                    <a:pt x="320" y="2431"/>
                    <a:pt x="794" y="2647"/>
                    <a:pt x="1233" y="2647"/>
                  </a:cubicBezTo>
                  <a:cubicBezTo>
                    <a:pt x="1664" y="2647"/>
                    <a:pt x="2062" y="2440"/>
                    <a:pt x="2062" y="2417"/>
                  </a:cubicBezTo>
                  <a:cubicBezTo>
                    <a:pt x="2062" y="2371"/>
                    <a:pt x="1456" y="5"/>
                    <a:pt x="1456" y="5"/>
                  </a:cubicBezTo>
                  <a:cubicBezTo>
                    <a:pt x="1450" y="3"/>
                    <a:pt x="1419" y="0"/>
                    <a:pt x="1371" y="0"/>
                  </a:cubicBezTo>
                  <a:close/>
                </a:path>
              </a:pathLst>
            </a:custGeom>
            <a:solidFill>
              <a:srgbClr val="FFD7C3"/>
            </a:solidFill>
            <a:ln>
              <a:noFill/>
            </a:ln>
          </p:spPr>
          <p:txBody>
            <a:bodyPr spcFirstLastPara="1" wrap="square" lIns="121900" tIns="121900" rIns="121900" bIns="121900" anchor="ctr" anchorCtr="0">
              <a:noAutofit/>
            </a:bodyPr>
            <a:lstStyle/>
            <a:p>
              <a:endParaRPr sz="2400" dirty="0"/>
            </a:p>
          </p:txBody>
        </p:sp>
        <p:sp>
          <p:nvSpPr>
            <p:cNvPr id="3079" name="Google Shape;3079;p44"/>
            <p:cNvSpPr/>
            <p:nvPr/>
          </p:nvSpPr>
          <p:spPr>
            <a:xfrm>
              <a:off x="7124655" y="1899921"/>
              <a:ext cx="29961" cy="50554"/>
            </a:xfrm>
            <a:custGeom>
              <a:avLst/>
              <a:gdLst/>
              <a:ahLst/>
              <a:cxnLst/>
              <a:rect l="l" t="t" r="r" b="b"/>
              <a:pathLst>
                <a:path w="870" h="1468" extrusionOk="0">
                  <a:moveTo>
                    <a:pt x="397" y="1"/>
                  </a:moveTo>
                  <a:cubicBezTo>
                    <a:pt x="376" y="1"/>
                    <a:pt x="354" y="5"/>
                    <a:pt x="332" y="13"/>
                  </a:cubicBezTo>
                  <a:cubicBezTo>
                    <a:pt x="195" y="59"/>
                    <a:pt x="92" y="173"/>
                    <a:pt x="58" y="310"/>
                  </a:cubicBezTo>
                  <a:cubicBezTo>
                    <a:pt x="12" y="471"/>
                    <a:pt x="0" y="631"/>
                    <a:pt x="23" y="802"/>
                  </a:cubicBezTo>
                  <a:cubicBezTo>
                    <a:pt x="80" y="1134"/>
                    <a:pt x="309" y="1431"/>
                    <a:pt x="561" y="1465"/>
                  </a:cubicBezTo>
                  <a:cubicBezTo>
                    <a:pt x="572" y="1467"/>
                    <a:pt x="584" y="1467"/>
                    <a:pt x="596" y="1467"/>
                  </a:cubicBezTo>
                  <a:cubicBezTo>
                    <a:pt x="675" y="1467"/>
                    <a:pt x="754" y="1435"/>
                    <a:pt x="824" y="1385"/>
                  </a:cubicBezTo>
                  <a:cubicBezTo>
                    <a:pt x="869" y="1328"/>
                    <a:pt x="869" y="1294"/>
                    <a:pt x="858" y="1294"/>
                  </a:cubicBezTo>
                  <a:cubicBezTo>
                    <a:pt x="858" y="1294"/>
                    <a:pt x="835" y="1316"/>
                    <a:pt x="789" y="1339"/>
                  </a:cubicBezTo>
                  <a:cubicBezTo>
                    <a:pt x="744" y="1370"/>
                    <a:pt x="693" y="1385"/>
                    <a:pt x="644" y="1385"/>
                  </a:cubicBezTo>
                  <a:cubicBezTo>
                    <a:pt x="619" y="1385"/>
                    <a:pt x="595" y="1381"/>
                    <a:pt x="572" y="1374"/>
                  </a:cubicBezTo>
                  <a:cubicBezTo>
                    <a:pt x="389" y="1339"/>
                    <a:pt x="195" y="1076"/>
                    <a:pt x="138" y="779"/>
                  </a:cubicBezTo>
                  <a:cubicBezTo>
                    <a:pt x="115" y="631"/>
                    <a:pt x="126" y="482"/>
                    <a:pt x="160" y="345"/>
                  </a:cubicBezTo>
                  <a:cubicBezTo>
                    <a:pt x="183" y="230"/>
                    <a:pt x="252" y="139"/>
                    <a:pt x="355" y="93"/>
                  </a:cubicBezTo>
                  <a:cubicBezTo>
                    <a:pt x="376" y="83"/>
                    <a:pt x="397" y="78"/>
                    <a:pt x="418" y="78"/>
                  </a:cubicBezTo>
                  <a:cubicBezTo>
                    <a:pt x="464" y="78"/>
                    <a:pt x="506" y="103"/>
                    <a:pt x="538" y="150"/>
                  </a:cubicBezTo>
                  <a:cubicBezTo>
                    <a:pt x="572" y="185"/>
                    <a:pt x="561" y="219"/>
                    <a:pt x="572" y="230"/>
                  </a:cubicBezTo>
                  <a:cubicBezTo>
                    <a:pt x="583" y="230"/>
                    <a:pt x="606" y="196"/>
                    <a:pt x="583" y="128"/>
                  </a:cubicBezTo>
                  <a:cubicBezTo>
                    <a:pt x="561" y="82"/>
                    <a:pt x="538" y="48"/>
                    <a:pt x="503" y="25"/>
                  </a:cubicBezTo>
                  <a:cubicBezTo>
                    <a:pt x="468" y="11"/>
                    <a:pt x="433" y="1"/>
                    <a:pt x="397" y="1"/>
                  </a:cubicBezTo>
                  <a:close/>
                </a:path>
              </a:pathLst>
            </a:custGeom>
            <a:solidFill>
              <a:srgbClr val="F0B191"/>
            </a:solidFill>
            <a:ln>
              <a:noFill/>
            </a:ln>
          </p:spPr>
          <p:txBody>
            <a:bodyPr spcFirstLastPara="1" wrap="square" lIns="121900" tIns="121900" rIns="121900" bIns="121900" anchor="ctr" anchorCtr="0">
              <a:noAutofit/>
            </a:bodyPr>
            <a:lstStyle/>
            <a:p>
              <a:endParaRPr sz="2400" dirty="0"/>
            </a:p>
          </p:txBody>
        </p:sp>
        <p:sp>
          <p:nvSpPr>
            <p:cNvPr id="3080" name="Google Shape;3080;p44"/>
            <p:cNvSpPr/>
            <p:nvPr/>
          </p:nvSpPr>
          <p:spPr>
            <a:xfrm>
              <a:off x="7138809" y="1725157"/>
              <a:ext cx="281940" cy="206074"/>
            </a:xfrm>
            <a:custGeom>
              <a:avLst/>
              <a:gdLst/>
              <a:ahLst/>
              <a:cxnLst/>
              <a:rect l="l" t="t" r="r" b="b"/>
              <a:pathLst>
                <a:path w="8187" h="5984" extrusionOk="0">
                  <a:moveTo>
                    <a:pt x="4247" y="1"/>
                  </a:moveTo>
                  <a:cubicBezTo>
                    <a:pt x="3557" y="1"/>
                    <a:pt x="2872" y="77"/>
                    <a:pt x="2207" y="287"/>
                  </a:cubicBezTo>
                  <a:cubicBezTo>
                    <a:pt x="1579" y="481"/>
                    <a:pt x="961" y="801"/>
                    <a:pt x="584" y="1350"/>
                  </a:cubicBezTo>
                  <a:cubicBezTo>
                    <a:pt x="264" y="1830"/>
                    <a:pt x="1" y="2527"/>
                    <a:pt x="230" y="3030"/>
                  </a:cubicBezTo>
                  <a:lnTo>
                    <a:pt x="550" y="5969"/>
                  </a:lnTo>
                  <a:cubicBezTo>
                    <a:pt x="550" y="5969"/>
                    <a:pt x="814" y="5984"/>
                    <a:pt x="990" y="5984"/>
                  </a:cubicBezTo>
                  <a:cubicBezTo>
                    <a:pt x="1078" y="5984"/>
                    <a:pt x="1144" y="5980"/>
                    <a:pt x="1144" y="5969"/>
                  </a:cubicBezTo>
                  <a:lnTo>
                    <a:pt x="1144" y="3625"/>
                  </a:lnTo>
                  <a:cubicBezTo>
                    <a:pt x="1201" y="3633"/>
                    <a:pt x="1259" y="3636"/>
                    <a:pt x="1315" y="3636"/>
                  </a:cubicBezTo>
                  <a:cubicBezTo>
                    <a:pt x="1429" y="3636"/>
                    <a:pt x="1540" y="3621"/>
                    <a:pt x="1647" y="3591"/>
                  </a:cubicBezTo>
                  <a:cubicBezTo>
                    <a:pt x="2139" y="3453"/>
                    <a:pt x="2505" y="3042"/>
                    <a:pt x="2585" y="2539"/>
                  </a:cubicBezTo>
                  <a:cubicBezTo>
                    <a:pt x="2900" y="2985"/>
                    <a:pt x="3357" y="3185"/>
                    <a:pt x="3809" y="3185"/>
                  </a:cubicBezTo>
                  <a:cubicBezTo>
                    <a:pt x="4583" y="3185"/>
                    <a:pt x="5340" y="2597"/>
                    <a:pt x="5340" y="1659"/>
                  </a:cubicBezTo>
                  <a:cubicBezTo>
                    <a:pt x="5670" y="2197"/>
                    <a:pt x="6243" y="2609"/>
                    <a:pt x="6866" y="2609"/>
                  </a:cubicBezTo>
                  <a:cubicBezTo>
                    <a:pt x="6891" y="2609"/>
                    <a:pt x="6915" y="2609"/>
                    <a:pt x="6940" y="2607"/>
                  </a:cubicBezTo>
                  <a:cubicBezTo>
                    <a:pt x="7592" y="2562"/>
                    <a:pt x="8186" y="1933"/>
                    <a:pt x="8061" y="1293"/>
                  </a:cubicBezTo>
                  <a:cubicBezTo>
                    <a:pt x="7958" y="916"/>
                    <a:pt x="7695" y="607"/>
                    <a:pt x="7340" y="447"/>
                  </a:cubicBezTo>
                  <a:cubicBezTo>
                    <a:pt x="6986" y="298"/>
                    <a:pt x="6620" y="195"/>
                    <a:pt x="6243" y="161"/>
                  </a:cubicBezTo>
                  <a:cubicBezTo>
                    <a:pt x="5581" y="71"/>
                    <a:pt x="4912" y="1"/>
                    <a:pt x="4247"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81" name="Google Shape;3081;p44"/>
            <p:cNvSpPr/>
            <p:nvPr/>
          </p:nvSpPr>
          <p:spPr>
            <a:xfrm>
              <a:off x="7108918" y="1722196"/>
              <a:ext cx="35057" cy="20008"/>
            </a:xfrm>
            <a:custGeom>
              <a:avLst/>
              <a:gdLst/>
              <a:ahLst/>
              <a:cxnLst/>
              <a:rect l="l" t="t" r="r" b="b"/>
              <a:pathLst>
                <a:path w="1018" h="581" extrusionOk="0">
                  <a:moveTo>
                    <a:pt x="85" y="0"/>
                  </a:moveTo>
                  <a:cubicBezTo>
                    <a:pt x="39" y="0"/>
                    <a:pt x="12" y="8"/>
                    <a:pt x="12" y="18"/>
                  </a:cubicBezTo>
                  <a:cubicBezTo>
                    <a:pt x="0" y="64"/>
                    <a:pt x="240" y="121"/>
                    <a:pt x="503" y="270"/>
                  </a:cubicBezTo>
                  <a:cubicBezTo>
                    <a:pt x="762" y="410"/>
                    <a:pt x="929" y="580"/>
                    <a:pt x="976" y="580"/>
                  </a:cubicBezTo>
                  <a:cubicBezTo>
                    <a:pt x="979" y="580"/>
                    <a:pt x="981" y="580"/>
                    <a:pt x="983" y="579"/>
                  </a:cubicBezTo>
                  <a:cubicBezTo>
                    <a:pt x="1018" y="556"/>
                    <a:pt x="869" y="316"/>
                    <a:pt x="583" y="156"/>
                  </a:cubicBezTo>
                  <a:cubicBezTo>
                    <a:pt x="386" y="37"/>
                    <a:pt x="188" y="0"/>
                    <a:pt x="85"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82" name="Google Shape;3082;p44"/>
            <p:cNvSpPr/>
            <p:nvPr/>
          </p:nvSpPr>
          <p:spPr>
            <a:xfrm>
              <a:off x="7135331" y="1691306"/>
              <a:ext cx="11020" cy="40257"/>
            </a:xfrm>
            <a:custGeom>
              <a:avLst/>
              <a:gdLst/>
              <a:ahLst/>
              <a:cxnLst/>
              <a:rect l="l" t="t" r="r" b="b"/>
              <a:pathLst>
                <a:path w="320" h="1169" extrusionOk="0">
                  <a:moveTo>
                    <a:pt x="88" y="0"/>
                  </a:moveTo>
                  <a:cubicBezTo>
                    <a:pt x="54" y="0"/>
                    <a:pt x="0" y="271"/>
                    <a:pt x="56" y="607"/>
                  </a:cubicBezTo>
                  <a:cubicBezTo>
                    <a:pt x="111" y="924"/>
                    <a:pt x="239" y="1168"/>
                    <a:pt x="280" y="1168"/>
                  </a:cubicBezTo>
                  <a:cubicBezTo>
                    <a:pt x="282" y="1168"/>
                    <a:pt x="283" y="1168"/>
                    <a:pt x="285" y="1167"/>
                  </a:cubicBezTo>
                  <a:cubicBezTo>
                    <a:pt x="319" y="1155"/>
                    <a:pt x="251" y="904"/>
                    <a:pt x="193" y="584"/>
                  </a:cubicBezTo>
                  <a:cubicBezTo>
                    <a:pt x="136" y="264"/>
                    <a:pt x="113" y="1"/>
                    <a:pt x="91" y="1"/>
                  </a:cubicBezTo>
                  <a:cubicBezTo>
                    <a:pt x="90" y="1"/>
                    <a:pt x="89" y="0"/>
                    <a:pt x="88"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83" name="Google Shape;3083;p44"/>
            <p:cNvSpPr/>
            <p:nvPr/>
          </p:nvSpPr>
          <p:spPr>
            <a:xfrm>
              <a:off x="7152618" y="1829120"/>
              <a:ext cx="296851" cy="104380"/>
            </a:xfrm>
            <a:custGeom>
              <a:avLst/>
              <a:gdLst/>
              <a:ahLst/>
              <a:cxnLst/>
              <a:rect l="l" t="t" r="r" b="b"/>
              <a:pathLst>
                <a:path w="8620" h="3031" extrusionOk="0">
                  <a:moveTo>
                    <a:pt x="7164" y="0"/>
                  </a:moveTo>
                  <a:cubicBezTo>
                    <a:pt x="6987" y="0"/>
                    <a:pt x="6812" y="33"/>
                    <a:pt x="6642" y="103"/>
                  </a:cubicBezTo>
                  <a:cubicBezTo>
                    <a:pt x="6368" y="206"/>
                    <a:pt x="6139" y="389"/>
                    <a:pt x="5968" y="629"/>
                  </a:cubicBezTo>
                  <a:cubicBezTo>
                    <a:pt x="5796" y="892"/>
                    <a:pt x="5693" y="1200"/>
                    <a:pt x="5705" y="1509"/>
                  </a:cubicBezTo>
                  <a:lnTo>
                    <a:pt x="5705" y="1532"/>
                  </a:lnTo>
                  <a:cubicBezTo>
                    <a:pt x="5636" y="1509"/>
                    <a:pt x="5568" y="1509"/>
                    <a:pt x="5487" y="1509"/>
                  </a:cubicBezTo>
                  <a:cubicBezTo>
                    <a:pt x="5430" y="1509"/>
                    <a:pt x="5373" y="1521"/>
                    <a:pt x="5316" y="1532"/>
                  </a:cubicBezTo>
                  <a:cubicBezTo>
                    <a:pt x="5270" y="1543"/>
                    <a:pt x="5236" y="1555"/>
                    <a:pt x="5236" y="1566"/>
                  </a:cubicBezTo>
                  <a:cubicBezTo>
                    <a:pt x="5236" y="1578"/>
                    <a:pt x="5270" y="1601"/>
                    <a:pt x="5316" y="1601"/>
                  </a:cubicBezTo>
                  <a:cubicBezTo>
                    <a:pt x="5305" y="1692"/>
                    <a:pt x="5293" y="1783"/>
                    <a:pt x="5270" y="1863"/>
                  </a:cubicBezTo>
                  <a:cubicBezTo>
                    <a:pt x="5190" y="2172"/>
                    <a:pt x="5019" y="2446"/>
                    <a:pt x="4767" y="2641"/>
                  </a:cubicBezTo>
                  <a:cubicBezTo>
                    <a:pt x="4596" y="2778"/>
                    <a:pt x="4401" y="2869"/>
                    <a:pt x="4184" y="2915"/>
                  </a:cubicBezTo>
                  <a:cubicBezTo>
                    <a:pt x="4092" y="2933"/>
                    <a:pt x="3998" y="2942"/>
                    <a:pt x="3904" y="2942"/>
                  </a:cubicBezTo>
                  <a:cubicBezTo>
                    <a:pt x="3754" y="2942"/>
                    <a:pt x="3605" y="2919"/>
                    <a:pt x="3464" y="2869"/>
                  </a:cubicBezTo>
                  <a:cubicBezTo>
                    <a:pt x="3201" y="2789"/>
                    <a:pt x="2972" y="2618"/>
                    <a:pt x="2801" y="2412"/>
                  </a:cubicBezTo>
                  <a:cubicBezTo>
                    <a:pt x="2435" y="1932"/>
                    <a:pt x="2424" y="1269"/>
                    <a:pt x="2755" y="777"/>
                  </a:cubicBezTo>
                  <a:cubicBezTo>
                    <a:pt x="2915" y="549"/>
                    <a:pt x="3132" y="377"/>
                    <a:pt x="3384" y="274"/>
                  </a:cubicBezTo>
                  <a:cubicBezTo>
                    <a:pt x="3548" y="209"/>
                    <a:pt x="3723" y="177"/>
                    <a:pt x="3897" y="177"/>
                  </a:cubicBezTo>
                  <a:cubicBezTo>
                    <a:pt x="4183" y="177"/>
                    <a:pt x="4469" y="264"/>
                    <a:pt x="4710" y="434"/>
                  </a:cubicBezTo>
                  <a:cubicBezTo>
                    <a:pt x="4962" y="617"/>
                    <a:pt x="5156" y="880"/>
                    <a:pt x="5247" y="1178"/>
                  </a:cubicBezTo>
                  <a:cubicBezTo>
                    <a:pt x="5316" y="1395"/>
                    <a:pt x="5316" y="1521"/>
                    <a:pt x="5327" y="1521"/>
                  </a:cubicBezTo>
                  <a:cubicBezTo>
                    <a:pt x="5327" y="1486"/>
                    <a:pt x="5327" y="1463"/>
                    <a:pt x="5327" y="1429"/>
                  </a:cubicBezTo>
                  <a:cubicBezTo>
                    <a:pt x="5316" y="1338"/>
                    <a:pt x="5305" y="1258"/>
                    <a:pt x="5282" y="1166"/>
                  </a:cubicBezTo>
                  <a:cubicBezTo>
                    <a:pt x="5202" y="846"/>
                    <a:pt x="5007" y="572"/>
                    <a:pt x="4744" y="377"/>
                  </a:cubicBezTo>
                  <a:cubicBezTo>
                    <a:pt x="4484" y="184"/>
                    <a:pt x="4180" y="91"/>
                    <a:pt x="3880" y="91"/>
                  </a:cubicBezTo>
                  <a:cubicBezTo>
                    <a:pt x="3416" y="91"/>
                    <a:pt x="2959" y="311"/>
                    <a:pt x="2675" y="720"/>
                  </a:cubicBezTo>
                  <a:cubicBezTo>
                    <a:pt x="2492" y="983"/>
                    <a:pt x="2401" y="1292"/>
                    <a:pt x="2412" y="1601"/>
                  </a:cubicBezTo>
                  <a:cubicBezTo>
                    <a:pt x="2412" y="1703"/>
                    <a:pt x="2435" y="1806"/>
                    <a:pt x="2458" y="1898"/>
                  </a:cubicBezTo>
                  <a:cubicBezTo>
                    <a:pt x="2298" y="1909"/>
                    <a:pt x="1829" y="2001"/>
                    <a:pt x="1258" y="2138"/>
                  </a:cubicBezTo>
                  <a:cubicBezTo>
                    <a:pt x="560" y="2286"/>
                    <a:pt x="0" y="2446"/>
                    <a:pt x="0" y="2469"/>
                  </a:cubicBezTo>
                  <a:cubicBezTo>
                    <a:pt x="1" y="2471"/>
                    <a:pt x="7" y="2473"/>
                    <a:pt x="17" y="2473"/>
                  </a:cubicBezTo>
                  <a:cubicBezTo>
                    <a:pt x="117" y="2473"/>
                    <a:pt x="637" y="2374"/>
                    <a:pt x="1269" y="2229"/>
                  </a:cubicBezTo>
                  <a:cubicBezTo>
                    <a:pt x="1841" y="2104"/>
                    <a:pt x="2309" y="1989"/>
                    <a:pt x="2458" y="1932"/>
                  </a:cubicBezTo>
                  <a:cubicBezTo>
                    <a:pt x="2504" y="2126"/>
                    <a:pt x="2595" y="2309"/>
                    <a:pt x="2721" y="2469"/>
                  </a:cubicBezTo>
                  <a:cubicBezTo>
                    <a:pt x="2904" y="2698"/>
                    <a:pt x="3144" y="2869"/>
                    <a:pt x="3430" y="2961"/>
                  </a:cubicBezTo>
                  <a:cubicBezTo>
                    <a:pt x="3570" y="3008"/>
                    <a:pt x="3721" y="3031"/>
                    <a:pt x="3874" y="3031"/>
                  </a:cubicBezTo>
                  <a:cubicBezTo>
                    <a:pt x="3982" y="3031"/>
                    <a:pt x="4091" y="3019"/>
                    <a:pt x="4196" y="2995"/>
                  </a:cubicBezTo>
                  <a:cubicBezTo>
                    <a:pt x="4424" y="2950"/>
                    <a:pt x="4630" y="2847"/>
                    <a:pt x="4802" y="2698"/>
                  </a:cubicBezTo>
                  <a:cubicBezTo>
                    <a:pt x="5065" y="2492"/>
                    <a:pt x="5236" y="2195"/>
                    <a:pt x="5305" y="1875"/>
                  </a:cubicBezTo>
                  <a:cubicBezTo>
                    <a:pt x="5316" y="1795"/>
                    <a:pt x="5327" y="1703"/>
                    <a:pt x="5327" y="1612"/>
                  </a:cubicBezTo>
                  <a:lnTo>
                    <a:pt x="5327" y="1601"/>
                  </a:lnTo>
                  <a:cubicBezTo>
                    <a:pt x="5356" y="1606"/>
                    <a:pt x="5382" y="1609"/>
                    <a:pt x="5407" y="1609"/>
                  </a:cubicBezTo>
                  <a:cubicBezTo>
                    <a:pt x="5433" y="1609"/>
                    <a:pt x="5459" y="1606"/>
                    <a:pt x="5487" y="1601"/>
                  </a:cubicBezTo>
                  <a:cubicBezTo>
                    <a:pt x="5568" y="1601"/>
                    <a:pt x="5636" y="1589"/>
                    <a:pt x="5705" y="1578"/>
                  </a:cubicBezTo>
                  <a:cubicBezTo>
                    <a:pt x="5728" y="1863"/>
                    <a:pt x="5830" y="2138"/>
                    <a:pt x="6013" y="2366"/>
                  </a:cubicBezTo>
                  <a:cubicBezTo>
                    <a:pt x="6303" y="2731"/>
                    <a:pt x="6738" y="2935"/>
                    <a:pt x="7186" y="2935"/>
                  </a:cubicBezTo>
                  <a:cubicBezTo>
                    <a:pt x="7287" y="2935"/>
                    <a:pt x="7388" y="2925"/>
                    <a:pt x="7488" y="2904"/>
                  </a:cubicBezTo>
                  <a:cubicBezTo>
                    <a:pt x="8048" y="2778"/>
                    <a:pt x="8483" y="2332"/>
                    <a:pt x="8586" y="1772"/>
                  </a:cubicBezTo>
                  <a:cubicBezTo>
                    <a:pt x="8608" y="1692"/>
                    <a:pt x="8620" y="1601"/>
                    <a:pt x="8620" y="1509"/>
                  </a:cubicBezTo>
                  <a:cubicBezTo>
                    <a:pt x="8620" y="1486"/>
                    <a:pt x="8608" y="1452"/>
                    <a:pt x="8608" y="1418"/>
                  </a:cubicBezTo>
                  <a:cubicBezTo>
                    <a:pt x="8597" y="1418"/>
                    <a:pt x="8608" y="1555"/>
                    <a:pt x="8551" y="1772"/>
                  </a:cubicBezTo>
                  <a:cubicBezTo>
                    <a:pt x="8471" y="2081"/>
                    <a:pt x="8300" y="2344"/>
                    <a:pt x="8048" y="2549"/>
                  </a:cubicBezTo>
                  <a:cubicBezTo>
                    <a:pt x="7799" y="2744"/>
                    <a:pt x="7492" y="2848"/>
                    <a:pt x="7180" y="2848"/>
                  </a:cubicBezTo>
                  <a:cubicBezTo>
                    <a:pt x="7034" y="2848"/>
                    <a:pt x="6887" y="2825"/>
                    <a:pt x="6745" y="2778"/>
                  </a:cubicBezTo>
                  <a:cubicBezTo>
                    <a:pt x="6494" y="2687"/>
                    <a:pt x="6265" y="2527"/>
                    <a:pt x="6105" y="2321"/>
                  </a:cubicBezTo>
                  <a:cubicBezTo>
                    <a:pt x="5728" y="1841"/>
                    <a:pt x="5716" y="1178"/>
                    <a:pt x="6059" y="686"/>
                  </a:cubicBezTo>
                  <a:cubicBezTo>
                    <a:pt x="6208" y="457"/>
                    <a:pt x="6425" y="286"/>
                    <a:pt x="6676" y="183"/>
                  </a:cubicBezTo>
                  <a:cubicBezTo>
                    <a:pt x="6845" y="118"/>
                    <a:pt x="7021" y="86"/>
                    <a:pt x="7194" y="86"/>
                  </a:cubicBezTo>
                  <a:cubicBezTo>
                    <a:pt x="7480" y="86"/>
                    <a:pt x="7761" y="172"/>
                    <a:pt x="8003" y="343"/>
                  </a:cubicBezTo>
                  <a:cubicBezTo>
                    <a:pt x="8254" y="526"/>
                    <a:pt x="8448" y="789"/>
                    <a:pt x="8540" y="1086"/>
                  </a:cubicBezTo>
                  <a:cubicBezTo>
                    <a:pt x="8608" y="1303"/>
                    <a:pt x="8608" y="1429"/>
                    <a:pt x="8620" y="1429"/>
                  </a:cubicBezTo>
                  <a:cubicBezTo>
                    <a:pt x="8620" y="1395"/>
                    <a:pt x="8620" y="1372"/>
                    <a:pt x="8620" y="1338"/>
                  </a:cubicBezTo>
                  <a:cubicBezTo>
                    <a:pt x="8608" y="1246"/>
                    <a:pt x="8597" y="1166"/>
                    <a:pt x="8574" y="1075"/>
                  </a:cubicBezTo>
                  <a:cubicBezTo>
                    <a:pt x="8494" y="755"/>
                    <a:pt x="8300" y="480"/>
                    <a:pt x="8037" y="286"/>
                  </a:cubicBezTo>
                  <a:cubicBezTo>
                    <a:pt x="7854" y="149"/>
                    <a:pt x="7637" y="57"/>
                    <a:pt x="7420" y="23"/>
                  </a:cubicBezTo>
                  <a:cubicBezTo>
                    <a:pt x="7334" y="8"/>
                    <a:pt x="7249" y="0"/>
                    <a:pt x="7164"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84" name="Google Shape;3084;p44"/>
            <p:cNvSpPr/>
            <p:nvPr/>
          </p:nvSpPr>
          <p:spPr>
            <a:xfrm>
              <a:off x="7250245" y="1847819"/>
              <a:ext cx="64984" cy="24829"/>
            </a:xfrm>
            <a:custGeom>
              <a:avLst/>
              <a:gdLst/>
              <a:ahLst/>
              <a:cxnLst/>
              <a:rect l="l" t="t" r="r" b="b"/>
              <a:pathLst>
                <a:path w="1887" h="721" extrusionOk="0">
                  <a:moveTo>
                    <a:pt x="1025" y="0"/>
                  </a:moveTo>
                  <a:cubicBezTo>
                    <a:pt x="744" y="0"/>
                    <a:pt x="466" y="81"/>
                    <a:pt x="229" y="246"/>
                  </a:cubicBezTo>
                  <a:cubicBezTo>
                    <a:pt x="69" y="360"/>
                    <a:pt x="0" y="486"/>
                    <a:pt x="46" y="566"/>
                  </a:cubicBezTo>
                  <a:cubicBezTo>
                    <a:pt x="97" y="683"/>
                    <a:pt x="279" y="720"/>
                    <a:pt x="519" y="720"/>
                  </a:cubicBezTo>
                  <a:cubicBezTo>
                    <a:pt x="656" y="720"/>
                    <a:pt x="811" y="708"/>
                    <a:pt x="972" y="692"/>
                  </a:cubicBezTo>
                  <a:cubicBezTo>
                    <a:pt x="1406" y="657"/>
                    <a:pt x="1807" y="612"/>
                    <a:pt x="1864" y="429"/>
                  </a:cubicBezTo>
                  <a:cubicBezTo>
                    <a:pt x="1887" y="337"/>
                    <a:pt x="1807" y="234"/>
                    <a:pt x="1635" y="132"/>
                  </a:cubicBezTo>
                  <a:cubicBezTo>
                    <a:pt x="1441" y="44"/>
                    <a:pt x="1233" y="0"/>
                    <a:pt x="1025"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85" name="Google Shape;3085;p44"/>
            <p:cNvSpPr/>
            <p:nvPr/>
          </p:nvSpPr>
          <p:spPr>
            <a:xfrm>
              <a:off x="7362817" y="1838556"/>
              <a:ext cx="55169" cy="24554"/>
            </a:xfrm>
            <a:custGeom>
              <a:avLst/>
              <a:gdLst/>
              <a:ahLst/>
              <a:cxnLst/>
              <a:rect l="l" t="t" r="r" b="b"/>
              <a:pathLst>
                <a:path w="1602" h="713" extrusionOk="0">
                  <a:moveTo>
                    <a:pt x="859" y="0"/>
                  </a:moveTo>
                  <a:cubicBezTo>
                    <a:pt x="612" y="0"/>
                    <a:pt x="370" y="83"/>
                    <a:pt x="172" y="240"/>
                  </a:cubicBezTo>
                  <a:cubicBezTo>
                    <a:pt x="47" y="355"/>
                    <a:pt x="1" y="481"/>
                    <a:pt x="47" y="561"/>
                  </a:cubicBezTo>
                  <a:cubicBezTo>
                    <a:pt x="107" y="674"/>
                    <a:pt x="272" y="712"/>
                    <a:pt x="478" y="712"/>
                  </a:cubicBezTo>
                  <a:cubicBezTo>
                    <a:pt x="585" y="712"/>
                    <a:pt x="703" y="702"/>
                    <a:pt x="824" y="686"/>
                  </a:cubicBezTo>
                  <a:cubicBezTo>
                    <a:pt x="1178" y="652"/>
                    <a:pt x="1498" y="606"/>
                    <a:pt x="1567" y="435"/>
                  </a:cubicBezTo>
                  <a:cubicBezTo>
                    <a:pt x="1601" y="343"/>
                    <a:pt x="1544" y="229"/>
                    <a:pt x="1396" y="138"/>
                  </a:cubicBezTo>
                  <a:cubicBezTo>
                    <a:pt x="1226" y="45"/>
                    <a:pt x="1041" y="0"/>
                    <a:pt x="859"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86" name="Google Shape;3086;p44"/>
            <p:cNvSpPr/>
            <p:nvPr/>
          </p:nvSpPr>
          <p:spPr>
            <a:xfrm>
              <a:off x="7311266" y="1847888"/>
              <a:ext cx="10262" cy="19870"/>
            </a:xfrm>
            <a:custGeom>
              <a:avLst/>
              <a:gdLst/>
              <a:ahLst/>
              <a:cxnLst/>
              <a:rect l="l" t="t" r="r" b="b"/>
              <a:pathLst>
                <a:path w="298" h="577" extrusionOk="0">
                  <a:moveTo>
                    <a:pt x="42" y="1"/>
                  </a:moveTo>
                  <a:cubicBezTo>
                    <a:pt x="39" y="1"/>
                    <a:pt x="36" y="2"/>
                    <a:pt x="35" y="4"/>
                  </a:cubicBezTo>
                  <a:cubicBezTo>
                    <a:pt x="0" y="27"/>
                    <a:pt x="35" y="152"/>
                    <a:pt x="103" y="312"/>
                  </a:cubicBezTo>
                  <a:cubicBezTo>
                    <a:pt x="158" y="455"/>
                    <a:pt x="213" y="576"/>
                    <a:pt x="247" y="576"/>
                  </a:cubicBezTo>
                  <a:cubicBezTo>
                    <a:pt x="249" y="576"/>
                    <a:pt x="250" y="576"/>
                    <a:pt x="252" y="575"/>
                  </a:cubicBezTo>
                  <a:cubicBezTo>
                    <a:pt x="286" y="575"/>
                    <a:pt x="297" y="427"/>
                    <a:pt x="229" y="255"/>
                  </a:cubicBezTo>
                  <a:cubicBezTo>
                    <a:pt x="166" y="109"/>
                    <a:pt x="75" y="1"/>
                    <a:pt x="42"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87" name="Google Shape;3087;p44"/>
            <p:cNvSpPr/>
            <p:nvPr/>
          </p:nvSpPr>
          <p:spPr>
            <a:xfrm>
              <a:off x="7139601" y="4334087"/>
              <a:ext cx="161443" cy="296472"/>
            </a:xfrm>
            <a:custGeom>
              <a:avLst/>
              <a:gdLst/>
              <a:ahLst/>
              <a:cxnLst/>
              <a:rect l="l" t="t" r="r" b="b"/>
              <a:pathLst>
                <a:path w="4688" h="8609" extrusionOk="0">
                  <a:moveTo>
                    <a:pt x="4688" y="0"/>
                  </a:moveTo>
                  <a:lnTo>
                    <a:pt x="1" y="675"/>
                  </a:lnTo>
                  <a:lnTo>
                    <a:pt x="241" y="8243"/>
                  </a:lnTo>
                  <a:lnTo>
                    <a:pt x="4665" y="8609"/>
                  </a:lnTo>
                  <a:lnTo>
                    <a:pt x="4688" y="0"/>
                  </a:lnTo>
                  <a:close/>
                </a:path>
              </a:pathLst>
            </a:custGeom>
            <a:solidFill>
              <a:srgbClr val="F0B191"/>
            </a:solidFill>
            <a:ln>
              <a:noFill/>
            </a:ln>
          </p:spPr>
          <p:txBody>
            <a:bodyPr spcFirstLastPara="1" wrap="square" lIns="121900" tIns="121900" rIns="121900" bIns="121900" anchor="ctr" anchorCtr="0">
              <a:noAutofit/>
            </a:bodyPr>
            <a:lstStyle/>
            <a:p>
              <a:endParaRPr sz="2400" dirty="0"/>
            </a:p>
          </p:txBody>
        </p:sp>
        <p:sp>
          <p:nvSpPr>
            <p:cNvPr id="3088" name="Google Shape;3088;p44"/>
            <p:cNvSpPr/>
            <p:nvPr/>
          </p:nvSpPr>
          <p:spPr>
            <a:xfrm>
              <a:off x="7145524" y="4515946"/>
              <a:ext cx="155141" cy="114608"/>
            </a:xfrm>
            <a:custGeom>
              <a:avLst/>
              <a:gdLst/>
              <a:ahLst/>
              <a:cxnLst/>
              <a:rect l="l" t="t" r="r" b="b"/>
              <a:pathLst>
                <a:path w="4505" h="3328" extrusionOk="0">
                  <a:moveTo>
                    <a:pt x="0" y="1"/>
                  </a:moveTo>
                  <a:lnTo>
                    <a:pt x="23" y="2928"/>
                  </a:lnTo>
                  <a:lnTo>
                    <a:pt x="4493" y="3328"/>
                  </a:lnTo>
                  <a:lnTo>
                    <a:pt x="4505" y="1"/>
                  </a:lnTo>
                  <a:close/>
                </a:path>
              </a:pathLst>
            </a:custGeom>
            <a:solidFill>
              <a:srgbClr val="F5F5F5"/>
            </a:solidFill>
            <a:ln>
              <a:noFill/>
            </a:ln>
          </p:spPr>
          <p:txBody>
            <a:bodyPr spcFirstLastPara="1" wrap="square" lIns="121900" tIns="121900" rIns="121900" bIns="121900" anchor="ctr" anchorCtr="0">
              <a:noAutofit/>
            </a:bodyPr>
            <a:lstStyle/>
            <a:p>
              <a:endParaRPr sz="2400" dirty="0"/>
            </a:p>
          </p:txBody>
        </p:sp>
        <p:sp>
          <p:nvSpPr>
            <p:cNvPr id="3089" name="Google Shape;3089;p44"/>
            <p:cNvSpPr/>
            <p:nvPr/>
          </p:nvSpPr>
          <p:spPr>
            <a:xfrm>
              <a:off x="7145111" y="4616741"/>
              <a:ext cx="292547" cy="69460"/>
            </a:xfrm>
            <a:custGeom>
              <a:avLst/>
              <a:gdLst/>
              <a:ahLst/>
              <a:cxnLst/>
              <a:rect l="l" t="t" r="r" b="b"/>
              <a:pathLst>
                <a:path w="8495" h="2017" extrusionOk="0">
                  <a:moveTo>
                    <a:pt x="35" y="1"/>
                  </a:moveTo>
                  <a:lnTo>
                    <a:pt x="1" y="1795"/>
                  </a:lnTo>
                  <a:lnTo>
                    <a:pt x="287" y="1818"/>
                  </a:lnTo>
                  <a:cubicBezTo>
                    <a:pt x="1155" y="1874"/>
                    <a:pt x="3884" y="2016"/>
                    <a:pt x="5767" y="2016"/>
                  </a:cubicBezTo>
                  <a:cubicBezTo>
                    <a:pt x="6611" y="2016"/>
                    <a:pt x="7284" y="1988"/>
                    <a:pt x="7546" y="1910"/>
                  </a:cubicBezTo>
                  <a:cubicBezTo>
                    <a:pt x="8495" y="1647"/>
                    <a:pt x="4619" y="721"/>
                    <a:pt x="4619" y="721"/>
                  </a:cubicBezTo>
                  <a:lnTo>
                    <a:pt x="4619" y="298"/>
                  </a:lnTo>
                  <a:lnTo>
                    <a:pt x="35" y="1"/>
                  </a:ln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3090" name="Google Shape;3090;p44"/>
            <p:cNvSpPr/>
            <p:nvPr/>
          </p:nvSpPr>
          <p:spPr>
            <a:xfrm>
              <a:off x="7145524" y="4632409"/>
              <a:ext cx="57097" cy="45767"/>
            </a:xfrm>
            <a:custGeom>
              <a:avLst/>
              <a:gdLst/>
              <a:ahLst/>
              <a:cxnLst/>
              <a:rect l="l" t="t" r="r" b="b"/>
              <a:pathLst>
                <a:path w="1658" h="1329" extrusionOk="0">
                  <a:moveTo>
                    <a:pt x="102" y="0"/>
                  </a:moveTo>
                  <a:cubicBezTo>
                    <a:pt x="72" y="0"/>
                    <a:pt x="42" y="1"/>
                    <a:pt x="12" y="3"/>
                  </a:cubicBezTo>
                  <a:lnTo>
                    <a:pt x="0" y="1283"/>
                  </a:lnTo>
                  <a:lnTo>
                    <a:pt x="1658" y="1329"/>
                  </a:lnTo>
                  <a:cubicBezTo>
                    <a:pt x="1589" y="940"/>
                    <a:pt x="1384" y="586"/>
                    <a:pt x="1086" y="346"/>
                  </a:cubicBezTo>
                  <a:cubicBezTo>
                    <a:pt x="802" y="124"/>
                    <a:pt x="459" y="0"/>
                    <a:pt x="102" y="0"/>
                  </a:cubicBezTo>
                  <a:close/>
                </a:path>
              </a:pathLst>
            </a:custGeom>
            <a:solidFill>
              <a:srgbClr val="F0F0F0"/>
            </a:solidFill>
            <a:ln>
              <a:noFill/>
            </a:ln>
          </p:spPr>
          <p:txBody>
            <a:bodyPr spcFirstLastPara="1" wrap="square" lIns="121900" tIns="121900" rIns="121900" bIns="121900" anchor="ctr" anchorCtr="0">
              <a:noAutofit/>
            </a:bodyPr>
            <a:lstStyle/>
            <a:p>
              <a:endParaRPr sz="2400" dirty="0"/>
            </a:p>
          </p:txBody>
        </p:sp>
        <p:sp>
          <p:nvSpPr>
            <p:cNvPr id="3091" name="Google Shape;3091;p44"/>
            <p:cNvSpPr/>
            <p:nvPr/>
          </p:nvSpPr>
          <p:spPr>
            <a:xfrm>
              <a:off x="7145524" y="4659648"/>
              <a:ext cx="270507" cy="26241"/>
            </a:xfrm>
            <a:custGeom>
              <a:avLst/>
              <a:gdLst/>
              <a:ahLst/>
              <a:cxnLst/>
              <a:rect l="l" t="t" r="r" b="b"/>
              <a:pathLst>
                <a:path w="7855" h="762" extrusionOk="0">
                  <a:moveTo>
                    <a:pt x="6494" y="1"/>
                  </a:moveTo>
                  <a:cubicBezTo>
                    <a:pt x="6242" y="1"/>
                    <a:pt x="6082" y="584"/>
                    <a:pt x="6082" y="584"/>
                  </a:cubicBezTo>
                  <a:lnTo>
                    <a:pt x="0" y="447"/>
                  </a:lnTo>
                  <a:lnTo>
                    <a:pt x="0" y="549"/>
                  </a:lnTo>
                  <a:cubicBezTo>
                    <a:pt x="1336" y="682"/>
                    <a:pt x="3658" y="761"/>
                    <a:pt x="5401" y="761"/>
                  </a:cubicBezTo>
                  <a:cubicBezTo>
                    <a:pt x="6656" y="761"/>
                    <a:pt x="7611" y="720"/>
                    <a:pt x="7683" y="629"/>
                  </a:cubicBezTo>
                  <a:cubicBezTo>
                    <a:pt x="7854" y="401"/>
                    <a:pt x="6494" y="1"/>
                    <a:pt x="6494" y="1"/>
                  </a:cubicBezTo>
                  <a:close/>
                </a:path>
              </a:pathLst>
            </a:custGeom>
            <a:solidFill>
              <a:srgbClr val="F0F0F0"/>
            </a:solidFill>
            <a:ln>
              <a:noFill/>
            </a:ln>
          </p:spPr>
          <p:txBody>
            <a:bodyPr spcFirstLastPara="1" wrap="square" lIns="121900" tIns="121900" rIns="121900" bIns="121900" anchor="ctr" anchorCtr="0">
              <a:noAutofit/>
            </a:bodyPr>
            <a:lstStyle/>
            <a:p>
              <a:endParaRPr sz="2400" dirty="0"/>
            </a:p>
          </p:txBody>
        </p:sp>
        <p:sp>
          <p:nvSpPr>
            <p:cNvPr id="3092" name="Google Shape;3092;p44"/>
            <p:cNvSpPr/>
            <p:nvPr/>
          </p:nvSpPr>
          <p:spPr>
            <a:xfrm>
              <a:off x="7143148" y="4675007"/>
              <a:ext cx="264204" cy="5717"/>
            </a:xfrm>
            <a:custGeom>
              <a:avLst/>
              <a:gdLst/>
              <a:ahLst/>
              <a:cxnLst/>
              <a:rect l="l" t="t" r="r" b="b"/>
              <a:pathLst>
                <a:path w="7672" h="166" extrusionOk="0">
                  <a:moveTo>
                    <a:pt x="1" y="1"/>
                  </a:moveTo>
                  <a:lnTo>
                    <a:pt x="81" y="12"/>
                  </a:lnTo>
                  <a:cubicBezTo>
                    <a:pt x="58" y="1"/>
                    <a:pt x="24" y="1"/>
                    <a:pt x="1" y="1"/>
                  </a:cubicBezTo>
                  <a:close/>
                  <a:moveTo>
                    <a:pt x="81" y="12"/>
                  </a:moveTo>
                  <a:lnTo>
                    <a:pt x="309" y="23"/>
                  </a:lnTo>
                  <a:lnTo>
                    <a:pt x="1133" y="69"/>
                  </a:lnTo>
                  <a:cubicBezTo>
                    <a:pt x="1841" y="103"/>
                    <a:pt x="2802" y="138"/>
                    <a:pt x="3876" y="161"/>
                  </a:cubicBezTo>
                  <a:cubicBezTo>
                    <a:pt x="4191" y="164"/>
                    <a:pt x="4497" y="165"/>
                    <a:pt x="4790" y="165"/>
                  </a:cubicBezTo>
                  <a:cubicBezTo>
                    <a:pt x="5497" y="165"/>
                    <a:pt x="6127" y="157"/>
                    <a:pt x="6620" y="149"/>
                  </a:cubicBezTo>
                  <a:lnTo>
                    <a:pt x="7454" y="126"/>
                  </a:lnTo>
                  <a:lnTo>
                    <a:pt x="7672" y="115"/>
                  </a:lnTo>
                  <a:lnTo>
                    <a:pt x="3876" y="115"/>
                  </a:lnTo>
                  <a:cubicBezTo>
                    <a:pt x="2802" y="103"/>
                    <a:pt x="1841" y="69"/>
                    <a:pt x="1133" y="46"/>
                  </a:cubicBezTo>
                  <a:lnTo>
                    <a:pt x="309" y="12"/>
                  </a:ln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93" name="Google Shape;3093;p44"/>
            <p:cNvSpPr/>
            <p:nvPr/>
          </p:nvSpPr>
          <p:spPr>
            <a:xfrm>
              <a:off x="7354552" y="4657685"/>
              <a:ext cx="15807" cy="24451"/>
            </a:xfrm>
            <a:custGeom>
              <a:avLst/>
              <a:gdLst/>
              <a:ahLst/>
              <a:cxnLst/>
              <a:rect l="l" t="t" r="r" b="b"/>
              <a:pathLst>
                <a:path w="459" h="710" extrusionOk="0">
                  <a:moveTo>
                    <a:pt x="458" y="1"/>
                  </a:moveTo>
                  <a:cubicBezTo>
                    <a:pt x="321" y="46"/>
                    <a:pt x="195" y="149"/>
                    <a:pt x="127" y="286"/>
                  </a:cubicBezTo>
                  <a:cubicBezTo>
                    <a:pt x="35" y="412"/>
                    <a:pt x="1" y="561"/>
                    <a:pt x="12" y="709"/>
                  </a:cubicBezTo>
                  <a:cubicBezTo>
                    <a:pt x="58" y="572"/>
                    <a:pt x="104" y="435"/>
                    <a:pt x="172" y="309"/>
                  </a:cubicBezTo>
                  <a:cubicBezTo>
                    <a:pt x="264" y="195"/>
                    <a:pt x="355" y="92"/>
                    <a:pt x="458"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94" name="Google Shape;3094;p44"/>
            <p:cNvSpPr/>
            <p:nvPr/>
          </p:nvSpPr>
          <p:spPr>
            <a:xfrm>
              <a:off x="7308511" y="4645047"/>
              <a:ext cx="9091" cy="13052"/>
            </a:xfrm>
            <a:custGeom>
              <a:avLst/>
              <a:gdLst/>
              <a:ahLst/>
              <a:cxnLst/>
              <a:rect l="l" t="t" r="r" b="b"/>
              <a:pathLst>
                <a:path w="264" h="379" extrusionOk="0">
                  <a:moveTo>
                    <a:pt x="249" y="1"/>
                  </a:moveTo>
                  <a:cubicBezTo>
                    <a:pt x="233" y="1"/>
                    <a:pt x="179" y="77"/>
                    <a:pt x="115" y="173"/>
                  </a:cubicBezTo>
                  <a:cubicBezTo>
                    <a:pt x="46" y="276"/>
                    <a:pt x="0" y="368"/>
                    <a:pt x="12" y="379"/>
                  </a:cubicBezTo>
                  <a:cubicBezTo>
                    <a:pt x="23" y="379"/>
                    <a:pt x="92" y="310"/>
                    <a:pt x="160" y="196"/>
                  </a:cubicBezTo>
                  <a:cubicBezTo>
                    <a:pt x="217" y="93"/>
                    <a:pt x="263" y="2"/>
                    <a:pt x="252" y="2"/>
                  </a:cubicBezTo>
                  <a:cubicBezTo>
                    <a:pt x="251" y="1"/>
                    <a:pt x="250" y="1"/>
                    <a:pt x="249"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95" name="Google Shape;3095;p44"/>
            <p:cNvSpPr/>
            <p:nvPr/>
          </p:nvSpPr>
          <p:spPr>
            <a:xfrm>
              <a:off x="7295907" y="4642327"/>
              <a:ext cx="10676" cy="8747"/>
            </a:xfrm>
            <a:custGeom>
              <a:avLst/>
              <a:gdLst/>
              <a:ahLst/>
              <a:cxnLst/>
              <a:rect l="l" t="t" r="r" b="b"/>
              <a:pathLst>
                <a:path w="310" h="254" extrusionOk="0">
                  <a:moveTo>
                    <a:pt x="298" y="1"/>
                  </a:moveTo>
                  <a:cubicBezTo>
                    <a:pt x="286" y="1"/>
                    <a:pt x="218" y="35"/>
                    <a:pt x="138" y="104"/>
                  </a:cubicBezTo>
                  <a:cubicBezTo>
                    <a:pt x="58" y="172"/>
                    <a:pt x="0" y="252"/>
                    <a:pt x="12" y="252"/>
                  </a:cubicBezTo>
                  <a:cubicBezTo>
                    <a:pt x="13" y="253"/>
                    <a:pt x="14" y="254"/>
                    <a:pt x="16" y="254"/>
                  </a:cubicBezTo>
                  <a:cubicBezTo>
                    <a:pt x="35" y="254"/>
                    <a:pt x="99" y="201"/>
                    <a:pt x="172" y="138"/>
                  </a:cubicBezTo>
                  <a:cubicBezTo>
                    <a:pt x="252" y="69"/>
                    <a:pt x="309" y="1"/>
                    <a:pt x="298"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96" name="Google Shape;3096;p44"/>
            <p:cNvSpPr/>
            <p:nvPr/>
          </p:nvSpPr>
          <p:spPr>
            <a:xfrm>
              <a:off x="7288435" y="4632099"/>
              <a:ext cx="16564" cy="8334"/>
            </a:xfrm>
            <a:custGeom>
              <a:avLst/>
              <a:gdLst/>
              <a:ahLst/>
              <a:cxnLst/>
              <a:rect l="l" t="t" r="r" b="b"/>
              <a:pathLst>
                <a:path w="481" h="242" extrusionOk="0">
                  <a:moveTo>
                    <a:pt x="356" y="1"/>
                  </a:moveTo>
                  <a:cubicBezTo>
                    <a:pt x="306" y="1"/>
                    <a:pt x="256" y="30"/>
                    <a:pt x="240" y="92"/>
                  </a:cubicBezTo>
                  <a:cubicBezTo>
                    <a:pt x="219" y="89"/>
                    <a:pt x="197" y="87"/>
                    <a:pt x="176" y="87"/>
                  </a:cubicBezTo>
                  <a:cubicBezTo>
                    <a:pt x="117" y="87"/>
                    <a:pt x="59" y="98"/>
                    <a:pt x="0" y="115"/>
                  </a:cubicBezTo>
                  <a:cubicBezTo>
                    <a:pt x="60" y="140"/>
                    <a:pt x="120" y="153"/>
                    <a:pt x="180" y="153"/>
                  </a:cubicBezTo>
                  <a:cubicBezTo>
                    <a:pt x="200" y="153"/>
                    <a:pt x="220" y="152"/>
                    <a:pt x="240" y="149"/>
                  </a:cubicBezTo>
                  <a:cubicBezTo>
                    <a:pt x="256" y="212"/>
                    <a:pt x="308" y="241"/>
                    <a:pt x="359" y="241"/>
                  </a:cubicBezTo>
                  <a:cubicBezTo>
                    <a:pt x="420" y="241"/>
                    <a:pt x="480" y="200"/>
                    <a:pt x="480" y="126"/>
                  </a:cubicBezTo>
                  <a:cubicBezTo>
                    <a:pt x="480" y="44"/>
                    <a:pt x="418" y="1"/>
                    <a:pt x="356"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97" name="Google Shape;3097;p44"/>
            <p:cNvSpPr/>
            <p:nvPr/>
          </p:nvSpPr>
          <p:spPr>
            <a:xfrm>
              <a:off x="7314400" y="4630309"/>
              <a:ext cx="29961" cy="16392"/>
            </a:xfrm>
            <a:custGeom>
              <a:avLst/>
              <a:gdLst/>
              <a:ahLst/>
              <a:cxnLst/>
              <a:rect l="l" t="t" r="r" b="b"/>
              <a:pathLst>
                <a:path w="870" h="476" extrusionOk="0">
                  <a:moveTo>
                    <a:pt x="591" y="47"/>
                  </a:moveTo>
                  <a:cubicBezTo>
                    <a:pt x="662" y="47"/>
                    <a:pt x="730" y="65"/>
                    <a:pt x="789" y="98"/>
                  </a:cubicBezTo>
                  <a:cubicBezTo>
                    <a:pt x="835" y="132"/>
                    <a:pt x="812" y="190"/>
                    <a:pt x="767" y="224"/>
                  </a:cubicBezTo>
                  <a:cubicBezTo>
                    <a:pt x="709" y="247"/>
                    <a:pt x="652" y="270"/>
                    <a:pt x="595" y="293"/>
                  </a:cubicBezTo>
                  <a:cubicBezTo>
                    <a:pt x="504" y="315"/>
                    <a:pt x="401" y="338"/>
                    <a:pt x="298" y="361"/>
                  </a:cubicBezTo>
                  <a:cubicBezTo>
                    <a:pt x="207" y="378"/>
                    <a:pt x="133" y="387"/>
                    <a:pt x="82" y="392"/>
                  </a:cubicBezTo>
                  <a:lnTo>
                    <a:pt x="82" y="392"/>
                  </a:lnTo>
                  <a:cubicBezTo>
                    <a:pt x="111" y="334"/>
                    <a:pt x="144" y="279"/>
                    <a:pt x="184" y="224"/>
                  </a:cubicBezTo>
                  <a:cubicBezTo>
                    <a:pt x="252" y="155"/>
                    <a:pt x="344" y="98"/>
                    <a:pt x="435" y="75"/>
                  </a:cubicBezTo>
                  <a:cubicBezTo>
                    <a:pt x="488" y="56"/>
                    <a:pt x="540" y="47"/>
                    <a:pt x="591" y="47"/>
                  </a:cubicBezTo>
                  <a:close/>
                  <a:moveTo>
                    <a:pt x="575" y="0"/>
                  </a:moveTo>
                  <a:cubicBezTo>
                    <a:pt x="413" y="0"/>
                    <a:pt x="254" y="74"/>
                    <a:pt x="149" y="201"/>
                  </a:cubicBezTo>
                  <a:cubicBezTo>
                    <a:pt x="104" y="258"/>
                    <a:pt x="69" y="327"/>
                    <a:pt x="58" y="395"/>
                  </a:cubicBezTo>
                  <a:lnTo>
                    <a:pt x="58" y="395"/>
                  </a:lnTo>
                  <a:cubicBezTo>
                    <a:pt x="21" y="399"/>
                    <a:pt x="1" y="402"/>
                    <a:pt x="1" y="407"/>
                  </a:cubicBezTo>
                  <a:cubicBezTo>
                    <a:pt x="18" y="409"/>
                    <a:pt x="35" y="410"/>
                    <a:pt x="52" y="412"/>
                  </a:cubicBezTo>
                  <a:lnTo>
                    <a:pt x="52" y="412"/>
                  </a:lnTo>
                  <a:cubicBezTo>
                    <a:pt x="46" y="433"/>
                    <a:pt x="46" y="458"/>
                    <a:pt x="46" y="475"/>
                  </a:cubicBezTo>
                  <a:cubicBezTo>
                    <a:pt x="54" y="454"/>
                    <a:pt x="63" y="433"/>
                    <a:pt x="72" y="413"/>
                  </a:cubicBezTo>
                  <a:lnTo>
                    <a:pt x="72" y="413"/>
                  </a:lnTo>
                  <a:cubicBezTo>
                    <a:pt x="98" y="415"/>
                    <a:pt x="124" y="415"/>
                    <a:pt x="149" y="415"/>
                  </a:cubicBezTo>
                  <a:cubicBezTo>
                    <a:pt x="198" y="415"/>
                    <a:pt x="246" y="413"/>
                    <a:pt x="298" y="407"/>
                  </a:cubicBezTo>
                  <a:cubicBezTo>
                    <a:pt x="401" y="395"/>
                    <a:pt x="504" y="373"/>
                    <a:pt x="607" y="338"/>
                  </a:cubicBezTo>
                  <a:cubicBezTo>
                    <a:pt x="675" y="327"/>
                    <a:pt x="732" y="304"/>
                    <a:pt x="789" y="270"/>
                  </a:cubicBezTo>
                  <a:cubicBezTo>
                    <a:pt x="824" y="247"/>
                    <a:pt x="847" y="212"/>
                    <a:pt x="858" y="178"/>
                  </a:cubicBezTo>
                  <a:cubicBezTo>
                    <a:pt x="870" y="132"/>
                    <a:pt x="858" y="87"/>
                    <a:pt x="824" y="64"/>
                  </a:cubicBezTo>
                  <a:cubicBezTo>
                    <a:pt x="745" y="21"/>
                    <a:pt x="659" y="0"/>
                    <a:pt x="575"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98" name="Google Shape;3098;p44"/>
            <p:cNvSpPr/>
            <p:nvPr/>
          </p:nvSpPr>
          <p:spPr>
            <a:xfrm>
              <a:off x="7303793" y="4625005"/>
              <a:ext cx="14980" cy="19733"/>
            </a:xfrm>
            <a:custGeom>
              <a:avLst/>
              <a:gdLst/>
              <a:ahLst/>
              <a:cxnLst/>
              <a:rect l="l" t="t" r="r" b="b"/>
              <a:pathLst>
                <a:path w="435" h="573" extrusionOk="0">
                  <a:moveTo>
                    <a:pt x="103" y="1"/>
                  </a:moveTo>
                  <a:cubicBezTo>
                    <a:pt x="46" y="12"/>
                    <a:pt x="0" y="81"/>
                    <a:pt x="11" y="138"/>
                  </a:cubicBezTo>
                  <a:cubicBezTo>
                    <a:pt x="11" y="184"/>
                    <a:pt x="34" y="229"/>
                    <a:pt x="57" y="275"/>
                  </a:cubicBezTo>
                  <a:cubicBezTo>
                    <a:pt x="91" y="332"/>
                    <a:pt x="137" y="389"/>
                    <a:pt x="194" y="447"/>
                  </a:cubicBezTo>
                  <a:cubicBezTo>
                    <a:pt x="240" y="504"/>
                    <a:pt x="297" y="538"/>
                    <a:pt x="366" y="572"/>
                  </a:cubicBezTo>
                  <a:cubicBezTo>
                    <a:pt x="366" y="572"/>
                    <a:pt x="309" y="515"/>
                    <a:pt x="217" y="424"/>
                  </a:cubicBezTo>
                  <a:cubicBezTo>
                    <a:pt x="171" y="366"/>
                    <a:pt x="126" y="309"/>
                    <a:pt x="103" y="252"/>
                  </a:cubicBezTo>
                  <a:cubicBezTo>
                    <a:pt x="57" y="184"/>
                    <a:pt x="34" y="69"/>
                    <a:pt x="103" y="58"/>
                  </a:cubicBezTo>
                  <a:cubicBezTo>
                    <a:pt x="108" y="57"/>
                    <a:pt x="113" y="57"/>
                    <a:pt x="118" y="57"/>
                  </a:cubicBezTo>
                  <a:cubicBezTo>
                    <a:pt x="192" y="57"/>
                    <a:pt x="254" y="131"/>
                    <a:pt x="297" y="195"/>
                  </a:cubicBezTo>
                  <a:cubicBezTo>
                    <a:pt x="343" y="252"/>
                    <a:pt x="366" y="309"/>
                    <a:pt x="377" y="378"/>
                  </a:cubicBezTo>
                  <a:cubicBezTo>
                    <a:pt x="389" y="447"/>
                    <a:pt x="389" y="515"/>
                    <a:pt x="389" y="572"/>
                  </a:cubicBezTo>
                  <a:cubicBezTo>
                    <a:pt x="423" y="515"/>
                    <a:pt x="434" y="447"/>
                    <a:pt x="423" y="366"/>
                  </a:cubicBezTo>
                  <a:cubicBezTo>
                    <a:pt x="412" y="298"/>
                    <a:pt x="389" y="218"/>
                    <a:pt x="343" y="161"/>
                  </a:cubicBezTo>
                  <a:cubicBezTo>
                    <a:pt x="297" y="69"/>
                    <a:pt x="206" y="12"/>
                    <a:pt x="103"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099" name="Google Shape;3099;p44"/>
            <p:cNvSpPr/>
            <p:nvPr/>
          </p:nvSpPr>
          <p:spPr>
            <a:xfrm>
              <a:off x="7147108" y="4630928"/>
              <a:ext cx="55134" cy="46491"/>
            </a:xfrm>
            <a:custGeom>
              <a:avLst/>
              <a:gdLst/>
              <a:ahLst/>
              <a:cxnLst/>
              <a:rect l="l" t="t" r="r" b="b"/>
              <a:pathLst>
                <a:path w="1601" h="1350" extrusionOk="0">
                  <a:moveTo>
                    <a:pt x="80" y="0"/>
                  </a:moveTo>
                  <a:cubicBezTo>
                    <a:pt x="57" y="12"/>
                    <a:pt x="23" y="23"/>
                    <a:pt x="0" y="34"/>
                  </a:cubicBezTo>
                  <a:cubicBezTo>
                    <a:pt x="0" y="37"/>
                    <a:pt x="7" y="38"/>
                    <a:pt x="19" y="38"/>
                  </a:cubicBezTo>
                  <a:cubicBezTo>
                    <a:pt x="41" y="38"/>
                    <a:pt x="82" y="35"/>
                    <a:pt x="139" y="35"/>
                  </a:cubicBezTo>
                  <a:cubicBezTo>
                    <a:pt x="190" y="35"/>
                    <a:pt x="256" y="37"/>
                    <a:pt x="332" y="46"/>
                  </a:cubicBezTo>
                  <a:cubicBezTo>
                    <a:pt x="880" y="114"/>
                    <a:pt x="1349" y="492"/>
                    <a:pt x="1521" y="1018"/>
                  </a:cubicBezTo>
                  <a:cubicBezTo>
                    <a:pt x="1589" y="1212"/>
                    <a:pt x="1589" y="1349"/>
                    <a:pt x="1601" y="1349"/>
                  </a:cubicBezTo>
                  <a:cubicBezTo>
                    <a:pt x="1601" y="1315"/>
                    <a:pt x="1601" y="1281"/>
                    <a:pt x="1601" y="1246"/>
                  </a:cubicBezTo>
                  <a:cubicBezTo>
                    <a:pt x="1589" y="1166"/>
                    <a:pt x="1578" y="1086"/>
                    <a:pt x="1555" y="1006"/>
                  </a:cubicBezTo>
                  <a:cubicBezTo>
                    <a:pt x="1395" y="457"/>
                    <a:pt x="915" y="57"/>
                    <a:pt x="332"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00" name="Google Shape;3100;p44"/>
            <p:cNvSpPr/>
            <p:nvPr/>
          </p:nvSpPr>
          <p:spPr>
            <a:xfrm>
              <a:off x="7222696" y="4662851"/>
              <a:ext cx="45699" cy="2721"/>
            </a:xfrm>
            <a:custGeom>
              <a:avLst/>
              <a:gdLst/>
              <a:ahLst/>
              <a:cxnLst/>
              <a:rect l="l" t="t" r="r" b="b"/>
              <a:pathLst>
                <a:path w="1327" h="79" extrusionOk="0">
                  <a:moveTo>
                    <a:pt x="79" y="1"/>
                  </a:moveTo>
                  <a:cubicBezTo>
                    <a:pt x="29" y="1"/>
                    <a:pt x="0" y="3"/>
                    <a:pt x="0" y="11"/>
                  </a:cubicBezTo>
                  <a:cubicBezTo>
                    <a:pt x="242" y="55"/>
                    <a:pt x="488" y="78"/>
                    <a:pt x="735" y="78"/>
                  </a:cubicBezTo>
                  <a:cubicBezTo>
                    <a:pt x="931" y="78"/>
                    <a:pt x="1129" y="64"/>
                    <a:pt x="1326" y="33"/>
                  </a:cubicBezTo>
                  <a:cubicBezTo>
                    <a:pt x="1326" y="28"/>
                    <a:pt x="1252" y="28"/>
                    <a:pt x="1132" y="28"/>
                  </a:cubicBezTo>
                  <a:cubicBezTo>
                    <a:pt x="1012" y="28"/>
                    <a:pt x="846" y="28"/>
                    <a:pt x="663" y="22"/>
                  </a:cubicBezTo>
                  <a:cubicBezTo>
                    <a:pt x="411" y="14"/>
                    <a:pt x="191" y="1"/>
                    <a:pt x="79"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01" name="Google Shape;3101;p44"/>
            <p:cNvSpPr/>
            <p:nvPr/>
          </p:nvSpPr>
          <p:spPr>
            <a:xfrm>
              <a:off x="7191186" y="4662403"/>
              <a:ext cx="5166" cy="9092"/>
            </a:xfrm>
            <a:custGeom>
              <a:avLst/>
              <a:gdLst/>
              <a:ahLst/>
              <a:cxnLst/>
              <a:rect l="l" t="t" r="r" b="b"/>
              <a:pathLst>
                <a:path w="150" h="264" extrusionOk="0">
                  <a:moveTo>
                    <a:pt x="12" y="1"/>
                  </a:moveTo>
                  <a:cubicBezTo>
                    <a:pt x="0" y="12"/>
                    <a:pt x="35" y="69"/>
                    <a:pt x="69" y="138"/>
                  </a:cubicBezTo>
                  <a:cubicBezTo>
                    <a:pt x="92" y="206"/>
                    <a:pt x="115" y="264"/>
                    <a:pt x="126" y="264"/>
                  </a:cubicBezTo>
                  <a:cubicBezTo>
                    <a:pt x="138" y="264"/>
                    <a:pt x="149" y="195"/>
                    <a:pt x="115" y="126"/>
                  </a:cubicBezTo>
                  <a:cubicBezTo>
                    <a:pt x="80" y="58"/>
                    <a:pt x="23" y="1"/>
                    <a:pt x="12"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02" name="Google Shape;3102;p44"/>
            <p:cNvSpPr/>
            <p:nvPr/>
          </p:nvSpPr>
          <p:spPr>
            <a:xfrm>
              <a:off x="7179754" y="4647768"/>
              <a:ext cx="6750" cy="6474"/>
            </a:xfrm>
            <a:custGeom>
              <a:avLst/>
              <a:gdLst/>
              <a:ahLst/>
              <a:cxnLst/>
              <a:rect l="l" t="t" r="r" b="b"/>
              <a:pathLst>
                <a:path w="196" h="188" extrusionOk="0">
                  <a:moveTo>
                    <a:pt x="19" y="1"/>
                  </a:moveTo>
                  <a:cubicBezTo>
                    <a:pt x="16" y="1"/>
                    <a:pt x="14" y="1"/>
                    <a:pt x="12" y="3"/>
                  </a:cubicBezTo>
                  <a:cubicBezTo>
                    <a:pt x="1" y="14"/>
                    <a:pt x="35" y="71"/>
                    <a:pt x="81" y="117"/>
                  </a:cubicBezTo>
                  <a:cubicBezTo>
                    <a:pt x="121" y="157"/>
                    <a:pt x="160" y="188"/>
                    <a:pt x="178" y="188"/>
                  </a:cubicBezTo>
                  <a:cubicBezTo>
                    <a:pt x="180" y="188"/>
                    <a:pt x="182" y="187"/>
                    <a:pt x="184" y="186"/>
                  </a:cubicBezTo>
                  <a:cubicBezTo>
                    <a:pt x="195" y="174"/>
                    <a:pt x="161" y="128"/>
                    <a:pt x="115" y="71"/>
                  </a:cubicBezTo>
                  <a:cubicBezTo>
                    <a:pt x="76" y="32"/>
                    <a:pt x="36" y="1"/>
                    <a:pt x="19"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03" name="Google Shape;3103;p44"/>
            <p:cNvSpPr/>
            <p:nvPr/>
          </p:nvSpPr>
          <p:spPr>
            <a:xfrm>
              <a:off x="7163637" y="4640088"/>
              <a:ext cx="9091" cy="4236"/>
            </a:xfrm>
            <a:custGeom>
              <a:avLst/>
              <a:gdLst/>
              <a:ahLst/>
              <a:cxnLst/>
              <a:rect l="l" t="t" r="r" b="b"/>
              <a:pathLst>
                <a:path w="264" h="123" extrusionOk="0">
                  <a:moveTo>
                    <a:pt x="89" y="1"/>
                  </a:moveTo>
                  <a:cubicBezTo>
                    <a:pt x="33" y="1"/>
                    <a:pt x="0" y="23"/>
                    <a:pt x="0" y="31"/>
                  </a:cubicBezTo>
                  <a:cubicBezTo>
                    <a:pt x="0" y="43"/>
                    <a:pt x="57" y="43"/>
                    <a:pt x="126" y="66"/>
                  </a:cubicBezTo>
                  <a:cubicBezTo>
                    <a:pt x="195" y="89"/>
                    <a:pt x="240" y="123"/>
                    <a:pt x="252" y="123"/>
                  </a:cubicBezTo>
                  <a:cubicBezTo>
                    <a:pt x="263" y="111"/>
                    <a:pt x="229" y="43"/>
                    <a:pt x="149" y="9"/>
                  </a:cubicBezTo>
                  <a:cubicBezTo>
                    <a:pt x="127" y="3"/>
                    <a:pt x="107" y="1"/>
                    <a:pt x="89"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04" name="Google Shape;3104;p44"/>
            <p:cNvSpPr/>
            <p:nvPr/>
          </p:nvSpPr>
          <p:spPr>
            <a:xfrm>
              <a:off x="7151826" y="4637712"/>
              <a:ext cx="4752" cy="2479"/>
            </a:xfrm>
            <a:custGeom>
              <a:avLst/>
              <a:gdLst/>
              <a:ahLst/>
              <a:cxnLst/>
              <a:rect l="l" t="t" r="r" b="b"/>
              <a:pathLst>
                <a:path w="138" h="72" extrusionOk="0">
                  <a:moveTo>
                    <a:pt x="32" y="0"/>
                  </a:moveTo>
                  <a:cubicBezTo>
                    <a:pt x="17" y="0"/>
                    <a:pt x="6" y="3"/>
                    <a:pt x="0" y="9"/>
                  </a:cubicBezTo>
                  <a:cubicBezTo>
                    <a:pt x="0" y="20"/>
                    <a:pt x="23" y="43"/>
                    <a:pt x="57" y="55"/>
                  </a:cubicBezTo>
                  <a:cubicBezTo>
                    <a:pt x="75" y="66"/>
                    <a:pt x="92" y="72"/>
                    <a:pt x="106" y="72"/>
                  </a:cubicBezTo>
                  <a:cubicBezTo>
                    <a:pt x="120" y="72"/>
                    <a:pt x="132" y="66"/>
                    <a:pt x="137" y="55"/>
                  </a:cubicBezTo>
                  <a:cubicBezTo>
                    <a:pt x="137" y="43"/>
                    <a:pt x="115" y="20"/>
                    <a:pt x="80" y="9"/>
                  </a:cubicBezTo>
                  <a:cubicBezTo>
                    <a:pt x="63" y="3"/>
                    <a:pt x="46" y="0"/>
                    <a:pt x="32"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05" name="Google Shape;3105;p44"/>
            <p:cNvSpPr/>
            <p:nvPr/>
          </p:nvSpPr>
          <p:spPr>
            <a:xfrm>
              <a:off x="7145903" y="4537881"/>
              <a:ext cx="156346" cy="4993"/>
            </a:xfrm>
            <a:custGeom>
              <a:avLst/>
              <a:gdLst/>
              <a:ahLst/>
              <a:cxnLst/>
              <a:rect l="l" t="t" r="r" b="b"/>
              <a:pathLst>
                <a:path w="4540" h="145" extrusionOk="0">
                  <a:moveTo>
                    <a:pt x="1430" y="0"/>
                  </a:moveTo>
                  <a:cubicBezTo>
                    <a:pt x="595" y="0"/>
                    <a:pt x="1" y="15"/>
                    <a:pt x="1" y="50"/>
                  </a:cubicBezTo>
                  <a:cubicBezTo>
                    <a:pt x="1" y="84"/>
                    <a:pt x="1018" y="130"/>
                    <a:pt x="2264" y="141"/>
                  </a:cubicBezTo>
                  <a:cubicBezTo>
                    <a:pt x="2480" y="143"/>
                    <a:pt x="2689" y="144"/>
                    <a:pt x="2886" y="144"/>
                  </a:cubicBezTo>
                  <a:cubicBezTo>
                    <a:pt x="3841" y="144"/>
                    <a:pt x="4539" y="122"/>
                    <a:pt x="4539" y="84"/>
                  </a:cubicBezTo>
                  <a:cubicBezTo>
                    <a:pt x="4539" y="50"/>
                    <a:pt x="3522" y="16"/>
                    <a:pt x="2264" y="4"/>
                  </a:cubicBezTo>
                  <a:cubicBezTo>
                    <a:pt x="1970" y="1"/>
                    <a:pt x="1689" y="0"/>
                    <a:pt x="1430" y="0"/>
                  </a:cubicBezTo>
                  <a:close/>
                </a:path>
              </a:pathLst>
            </a:custGeom>
            <a:solidFill>
              <a:srgbClr val="879AC4"/>
            </a:solidFill>
            <a:ln>
              <a:noFill/>
            </a:ln>
          </p:spPr>
          <p:txBody>
            <a:bodyPr spcFirstLastPara="1" wrap="square" lIns="121900" tIns="121900" rIns="121900" bIns="121900" anchor="ctr" anchorCtr="0">
              <a:noAutofit/>
            </a:bodyPr>
            <a:lstStyle/>
            <a:p>
              <a:endParaRPr sz="2400" dirty="0"/>
            </a:p>
          </p:txBody>
        </p:sp>
        <p:sp>
          <p:nvSpPr>
            <p:cNvPr id="3106" name="Google Shape;3106;p44"/>
            <p:cNvSpPr/>
            <p:nvPr/>
          </p:nvSpPr>
          <p:spPr>
            <a:xfrm>
              <a:off x="7145903" y="4547730"/>
              <a:ext cx="156346" cy="4993"/>
            </a:xfrm>
            <a:custGeom>
              <a:avLst/>
              <a:gdLst/>
              <a:ahLst/>
              <a:cxnLst/>
              <a:rect l="l" t="t" r="r" b="b"/>
              <a:pathLst>
                <a:path w="4540" h="145" extrusionOk="0">
                  <a:moveTo>
                    <a:pt x="1628" y="1"/>
                  </a:moveTo>
                  <a:cubicBezTo>
                    <a:pt x="690" y="1"/>
                    <a:pt x="1" y="21"/>
                    <a:pt x="1" y="50"/>
                  </a:cubicBezTo>
                  <a:cubicBezTo>
                    <a:pt x="1" y="84"/>
                    <a:pt x="1018" y="130"/>
                    <a:pt x="2264" y="141"/>
                  </a:cubicBezTo>
                  <a:cubicBezTo>
                    <a:pt x="2487" y="143"/>
                    <a:pt x="2702" y="144"/>
                    <a:pt x="2906" y="144"/>
                  </a:cubicBezTo>
                  <a:cubicBezTo>
                    <a:pt x="3850" y="144"/>
                    <a:pt x="4539" y="124"/>
                    <a:pt x="4539" y="95"/>
                  </a:cubicBezTo>
                  <a:cubicBezTo>
                    <a:pt x="4539" y="50"/>
                    <a:pt x="3522" y="15"/>
                    <a:pt x="2264" y="4"/>
                  </a:cubicBezTo>
                  <a:cubicBezTo>
                    <a:pt x="2044" y="2"/>
                    <a:pt x="1830" y="1"/>
                    <a:pt x="1628" y="1"/>
                  </a:cubicBezTo>
                  <a:close/>
                </a:path>
              </a:pathLst>
            </a:custGeom>
            <a:solidFill>
              <a:srgbClr val="879AC4"/>
            </a:solidFill>
            <a:ln>
              <a:noFill/>
            </a:ln>
          </p:spPr>
          <p:txBody>
            <a:bodyPr spcFirstLastPara="1" wrap="square" lIns="121900" tIns="121900" rIns="121900" bIns="121900" anchor="ctr" anchorCtr="0">
              <a:noAutofit/>
            </a:bodyPr>
            <a:lstStyle/>
            <a:p>
              <a:endParaRPr sz="2400" dirty="0"/>
            </a:p>
          </p:txBody>
        </p:sp>
        <p:sp>
          <p:nvSpPr>
            <p:cNvPr id="3107" name="Google Shape;3107;p44"/>
            <p:cNvSpPr/>
            <p:nvPr/>
          </p:nvSpPr>
          <p:spPr>
            <a:xfrm>
              <a:off x="6842002" y="2088150"/>
              <a:ext cx="885044" cy="807112"/>
            </a:xfrm>
            <a:custGeom>
              <a:avLst/>
              <a:gdLst/>
              <a:ahLst/>
              <a:cxnLst/>
              <a:rect l="l" t="t" r="r" b="b"/>
              <a:pathLst>
                <a:path w="25700" h="23437" extrusionOk="0">
                  <a:moveTo>
                    <a:pt x="9535" y="0"/>
                  </a:moveTo>
                  <a:lnTo>
                    <a:pt x="9535" y="1978"/>
                  </a:lnTo>
                  <a:cubicBezTo>
                    <a:pt x="8734" y="2035"/>
                    <a:pt x="7534" y="2241"/>
                    <a:pt x="6917" y="2458"/>
                  </a:cubicBezTo>
                  <a:cubicBezTo>
                    <a:pt x="4779" y="3224"/>
                    <a:pt x="3053" y="4413"/>
                    <a:pt x="2069" y="6974"/>
                  </a:cubicBezTo>
                  <a:lnTo>
                    <a:pt x="0" y="11558"/>
                  </a:lnTo>
                  <a:lnTo>
                    <a:pt x="5819" y="13090"/>
                  </a:lnTo>
                  <a:lnTo>
                    <a:pt x="6802" y="10941"/>
                  </a:lnTo>
                  <a:lnTo>
                    <a:pt x="6917" y="16565"/>
                  </a:lnTo>
                  <a:lnTo>
                    <a:pt x="6985" y="22659"/>
                  </a:lnTo>
                  <a:lnTo>
                    <a:pt x="20544" y="23436"/>
                  </a:lnTo>
                  <a:lnTo>
                    <a:pt x="20063" y="17297"/>
                  </a:lnTo>
                  <a:lnTo>
                    <a:pt x="19766" y="11009"/>
                  </a:lnTo>
                  <a:lnTo>
                    <a:pt x="23722" y="12153"/>
                  </a:lnTo>
                  <a:lnTo>
                    <a:pt x="25699" y="6059"/>
                  </a:lnTo>
                  <a:cubicBezTo>
                    <a:pt x="23607" y="5339"/>
                    <a:pt x="21458" y="4345"/>
                    <a:pt x="20772" y="3933"/>
                  </a:cubicBezTo>
                  <a:cubicBezTo>
                    <a:pt x="17617" y="2092"/>
                    <a:pt x="16017" y="1955"/>
                    <a:pt x="15056" y="1898"/>
                  </a:cubicBezTo>
                  <a:lnTo>
                    <a:pt x="14919" y="286"/>
                  </a:lnTo>
                  <a:lnTo>
                    <a:pt x="9535" y="0"/>
                  </a:lnTo>
                  <a:close/>
                </a:path>
              </a:pathLst>
            </a:custGeom>
            <a:solidFill>
              <a:srgbClr val="407BFF"/>
            </a:solidFill>
            <a:ln>
              <a:noFill/>
            </a:ln>
          </p:spPr>
          <p:txBody>
            <a:bodyPr spcFirstLastPara="1" wrap="square" lIns="121900" tIns="121900" rIns="121900" bIns="121900" anchor="ctr" anchorCtr="0">
              <a:noAutofit/>
            </a:bodyPr>
            <a:lstStyle/>
            <a:p>
              <a:endParaRPr sz="2400" dirty="0"/>
            </a:p>
          </p:txBody>
        </p:sp>
        <p:sp>
          <p:nvSpPr>
            <p:cNvPr id="3108" name="Google Shape;3108;p44"/>
            <p:cNvSpPr/>
            <p:nvPr/>
          </p:nvSpPr>
          <p:spPr>
            <a:xfrm>
              <a:off x="7623052" y="2283404"/>
              <a:ext cx="72870" cy="211067"/>
            </a:xfrm>
            <a:custGeom>
              <a:avLst/>
              <a:gdLst/>
              <a:ahLst/>
              <a:cxnLst/>
              <a:rect l="l" t="t" r="r" b="b"/>
              <a:pathLst>
                <a:path w="2116" h="6129" extrusionOk="0">
                  <a:moveTo>
                    <a:pt x="2115" y="1"/>
                  </a:moveTo>
                  <a:lnTo>
                    <a:pt x="2115" y="1"/>
                  </a:lnTo>
                  <a:cubicBezTo>
                    <a:pt x="2070" y="69"/>
                    <a:pt x="2024" y="149"/>
                    <a:pt x="2001" y="229"/>
                  </a:cubicBezTo>
                  <a:cubicBezTo>
                    <a:pt x="1944" y="389"/>
                    <a:pt x="1852" y="607"/>
                    <a:pt x="1761" y="881"/>
                  </a:cubicBezTo>
                  <a:cubicBezTo>
                    <a:pt x="1555" y="1441"/>
                    <a:pt x="1292" y="2218"/>
                    <a:pt x="1018" y="3053"/>
                  </a:cubicBezTo>
                  <a:cubicBezTo>
                    <a:pt x="755" y="3888"/>
                    <a:pt x="503" y="4631"/>
                    <a:pt x="309" y="5225"/>
                  </a:cubicBezTo>
                  <a:cubicBezTo>
                    <a:pt x="115" y="5785"/>
                    <a:pt x="0" y="6128"/>
                    <a:pt x="23" y="6128"/>
                  </a:cubicBezTo>
                  <a:cubicBezTo>
                    <a:pt x="69" y="6060"/>
                    <a:pt x="103" y="5980"/>
                    <a:pt x="138" y="5900"/>
                  </a:cubicBezTo>
                  <a:cubicBezTo>
                    <a:pt x="195" y="5751"/>
                    <a:pt x="286" y="5534"/>
                    <a:pt x="389" y="5259"/>
                  </a:cubicBezTo>
                  <a:cubicBezTo>
                    <a:pt x="595" y="4711"/>
                    <a:pt x="881" y="3933"/>
                    <a:pt x="1155" y="3099"/>
                  </a:cubicBezTo>
                  <a:cubicBezTo>
                    <a:pt x="1418" y="2264"/>
                    <a:pt x="1658" y="1510"/>
                    <a:pt x="1852" y="915"/>
                  </a:cubicBezTo>
                  <a:cubicBezTo>
                    <a:pt x="1955" y="618"/>
                    <a:pt x="2047" y="309"/>
                    <a:pt x="2115"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09" name="Google Shape;3109;p44"/>
            <p:cNvSpPr/>
            <p:nvPr/>
          </p:nvSpPr>
          <p:spPr>
            <a:xfrm>
              <a:off x="6851438" y="2455069"/>
              <a:ext cx="207520" cy="54893"/>
            </a:xfrm>
            <a:custGeom>
              <a:avLst/>
              <a:gdLst/>
              <a:ahLst/>
              <a:cxnLst/>
              <a:rect l="l" t="t" r="r" b="b"/>
              <a:pathLst>
                <a:path w="6026" h="1594" extrusionOk="0">
                  <a:moveTo>
                    <a:pt x="1" y="0"/>
                  </a:moveTo>
                  <a:cubicBezTo>
                    <a:pt x="69" y="46"/>
                    <a:pt x="149" y="80"/>
                    <a:pt x="229" y="114"/>
                  </a:cubicBezTo>
                  <a:cubicBezTo>
                    <a:pt x="366" y="172"/>
                    <a:pt x="584" y="252"/>
                    <a:pt x="847" y="354"/>
                  </a:cubicBezTo>
                  <a:cubicBezTo>
                    <a:pt x="1384" y="537"/>
                    <a:pt x="2127" y="777"/>
                    <a:pt x="2961" y="1006"/>
                  </a:cubicBezTo>
                  <a:cubicBezTo>
                    <a:pt x="3785" y="1223"/>
                    <a:pt x="4551" y="1383"/>
                    <a:pt x="5111" y="1475"/>
                  </a:cubicBezTo>
                  <a:cubicBezTo>
                    <a:pt x="5385" y="1521"/>
                    <a:pt x="5614" y="1555"/>
                    <a:pt x="5774" y="1578"/>
                  </a:cubicBezTo>
                  <a:cubicBezTo>
                    <a:pt x="5830" y="1586"/>
                    <a:pt x="5887" y="1594"/>
                    <a:pt x="5944" y="1594"/>
                  </a:cubicBezTo>
                  <a:cubicBezTo>
                    <a:pt x="5967" y="1594"/>
                    <a:pt x="5990" y="1592"/>
                    <a:pt x="6014" y="1589"/>
                  </a:cubicBezTo>
                  <a:cubicBezTo>
                    <a:pt x="6025" y="1566"/>
                    <a:pt x="5694" y="1498"/>
                    <a:pt x="5134" y="1383"/>
                  </a:cubicBezTo>
                  <a:cubicBezTo>
                    <a:pt x="4573" y="1258"/>
                    <a:pt x="3819" y="1086"/>
                    <a:pt x="2996" y="869"/>
                  </a:cubicBezTo>
                  <a:cubicBezTo>
                    <a:pt x="2161" y="652"/>
                    <a:pt x="1418" y="423"/>
                    <a:pt x="881" y="252"/>
                  </a:cubicBezTo>
                  <a:cubicBezTo>
                    <a:pt x="595" y="149"/>
                    <a:pt x="298" y="69"/>
                    <a:pt x="1"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10" name="Google Shape;3110;p44"/>
            <p:cNvSpPr/>
            <p:nvPr/>
          </p:nvSpPr>
          <p:spPr>
            <a:xfrm>
              <a:off x="7272284" y="2168456"/>
              <a:ext cx="18149" cy="711823"/>
            </a:xfrm>
            <a:custGeom>
              <a:avLst/>
              <a:gdLst/>
              <a:ahLst/>
              <a:cxnLst/>
              <a:rect l="l" t="t" r="r" b="b"/>
              <a:pathLst>
                <a:path w="527" h="20670" extrusionOk="0">
                  <a:moveTo>
                    <a:pt x="35" y="0"/>
                  </a:moveTo>
                  <a:lnTo>
                    <a:pt x="35" y="0"/>
                  </a:lnTo>
                  <a:cubicBezTo>
                    <a:pt x="0" y="0"/>
                    <a:pt x="69" y="4630"/>
                    <a:pt x="183" y="10335"/>
                  </a:cubicBezTo>
                  <a:cubicBezTo>
                    <a:pt x="309" y="16051"/>
                    <a:pt x="446" y="20670"/>
                    <a:pt x="481" y="20670"/>
                  </a:cubicBezTo>
                  <a:cubicBezTo>
                    <a:pt x="526" y="20670"/>
                    <a:pt x="446" y="16040"/>
                    <a:pt x="332" y="10335"/>
                  </a:cubicBezTo>
                  <a:cubicBezTo>
                    <a:pt x="206" y="4630"/>
                    <a:pt x="69" y="0"/>
                    <a:pt x="35"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11" name="Google Shape;3111;p44"/>
            <p:cNvSpPr/>
            <p:nvPr/>
          </p:nvSpPr>
          <p:spPr>
            <a:xfrm>
              <a:off x="7291982" y="2291531"/>
              <a:ext cx="23004" cy="21523"/>
            </a:xfrm>
            <a:custGeom>
              <a:avLst/>
              <a:gdLst/>
              <a:ahLst/>
              <a:cxnLst/>
              <a:rect l="l" t="t" r="r" b="b"/>
              <a:pathLst>
                <a:path w="668" h="625" extrusionOk="0">
                  <a:moveTo>
                    <a:pt x="337" y="0"/>
                  </a:moveTo>
                  <a:cubicBezTo>
                    <a:pt x="252" y="0"/>
                    <a:pt x="206" y="46"/>
                    <a:pt x="206" y="62"/>
                  </a:cubicBezTo>
                  <a:cubicBezTo>
                    <a:pt x="208" y="64"/>
                    <a:pt x="213" y="65"/>
                    <a:pt x="220" y="65"/>
                  </a:cubicBezTo>
                  <a:cubicBezTo>
                    <a:pt x="228" y="65"/>
                    <a:pt x="238" y="64"/>
                    <a:pt x="251" y="64"/>
                  </a:cubicBezTo>
                  <a:cubicBezTo>
                    <a:pt x="290" y="64"/>
                    <a:pt x="349" y="70"/>
                    <a:pt x="412" y="119"/>
                  </a:cubicBezTo>
                  <a:cubicBezTo>
                    <a:pt x="480" y="153"/>
                    <a:pt x="514" y="211"/>
                    <a:pt x="526" y="279"/>
                  </a:cubicBezTo>
                  <a:cubicBezTo>
                    <a:pt x="526" y="359"/>
                    <a:pt x="480" y="439"/>
                    <a:pt x="412" y="473"/>
                  </a:cubicBezTo>
                  <a:cubicBezTo>
                    <a:pt x="380" y="489"/>
                    <a:pt x="343" y="498"/>
                    <a:pt x="307" y="498"/>
                  </a:cubicBezTo>
                  <a:cubicBezTo>
                    <a:pt x="266" y="498"/>
                    <a:pt x="225" y="487"/>
                    <a:pt x="194" y="462"/>
                  </a:cubicBezTo>
                  <a:cubicBezTo>
                    <a:pt x="137" y="405"/>
                    <a:pt x="114" y="336"/>
                    <a:pt x="114" y="268"/>
                  </a:cubicBezTo>
                  <a:cubicBezTo>
                    <a:pt x="114" y="142"/>
                    <a:pt x="206" y="85"/>
                    <a:pt x="194" y="73"/>
                  </a:cubicBezTo>
                  <a:cubicBezTo>
                    <a:pt x="194" y="69"/>
                    <a:pt x="190" y="67"/>
                    <a:pt x="183" y="67"/>
                  </a:cubicBezTo>
                  <a:cubicBezTo>
                    <a:pt x="149" y="67"/>
                    <a:pt x="51" y="115"/>
                    <a:pt x="23" y="256"/>
                  </a:cubicBezTo>
                  <a:cubicBezTo>
                    <a:pt x="0" y="371"/>
                    <a:pt x="34" y="473"/>
                    <a:pt x="103" y="542"/>
                  </a:cubicBezTo>
                  <a:cubicBezTo>
                    <a:pt x="170" y="599"/>
                    <a:pt x="246" y="624"/>
                    <a:pt x="321" y="624"/>
                  </a:cubicBezTo>
                  <a:cubicBezTo>
                    <a:pt x="501" y="624"/>
                    <a:pt x="668" y="475"/>
                    <a:pt x="652" y="256"/>
                  </a:cubicBezTo>
                  <a:cubicBezTo>
                    <a:pt x="629" y="153"/>
                    <a:pt x="560" y="73"/>
                    <a:pt x="457" y="28"/>
                  </a:cubicBezTo>
                  <a:cubicBezTo>
                    <a:pt x="411" y="8"/>
                    <a:pt x="371" y="0"/>
                    <a:pt x="337"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12" name="Google Shape;3112;p44"/>
            <p:cNvSpPr/>
            <p:nvPr/>
          </p:nvSpPr>
          <p:spPr>
            <a:xfrm>
              <a:off x="7301004" y="2485993"/>
              <a:ext cx="23039" cy="21868"/>
            </a:xfrm>
            <a:custGeom>
              <a:avLst/>
              <a:gdLst/>
              <a:ahLst/>
              <a:cxnLst/>
              <a:rect l="l" t="t" r="r" b="b"/>
              <a:pathLst>
                <a:path w="669" h="635" extrusionOk="0">
                  <a:moveTo>
                    <a:pt x="337" y="1"/>
                  </a:moveTo>
                  <a:cubicBezTo>
                    <a:pt x="253" y="1"/>
                    <a:pt x="207" y="46"/>
                    <a:pt x="207" y="62"/>
                  </a:cubicBezTo>
                  <a:cubicBezTo>
                    <a:pt x="210" y="69"/>
                    <a:pt x="219" y="70"/>
                    <a:pt x="232" y="70"/>
                  </a:cubicBezTo>
                  <a:cubicBezTo>
                    <a:pt x="240" y="70"/>
                    <a:pt x="250" y="69"/>
                    <a:pt x="262" y="69"/>
                  </a:cubicBezTo>
                  <a:cubicBezTo>
                    <a:pt x="300" y="69"/>
                    <a:pt x="355" y="74"/>
                    <a:pt x="413" y="119"/>
                  </a:cubicBezTo>
                  <a:cubicBezTo>
                    <a:pt x="481" y="154"/>
                    <a:pt x="515" y="211"/>
                    <a:pt x="527" y="280"/>
                  </a:cubicBezTo>
                  <a:cubicBezTo>
                    <a:pt x="527" y="407"/>
                    <a:pt x="419" y="497"/>
                    <a:pt x="308" y="497"/>
                  </a:cubicBezTo>
                  <a:cubicBezTo>
                    <a:pt x="270" y="497"/>
                    <a:pt x="231" y="486"/>
                    <a:pt x="195" y="462"/>
                  </a:cubicBezTo>
                  <a:cubicBezTo>
                    <a:pt x="138" y="417"/>
                    <a:pt x="115" y="348"/>
                    <a:pt x="115" y="280"/>
                  </a:cubicBezTo>
                  <a:cubicBezTo>
                    <a:pt x="115" y="142"/>
                    <a:pt x="195" y="85"/>
                    <a:pt x="184" y="74"/>
                  </a:cubicBezTo>
                  <a:cubicBezTo>
                    <a:pt x="184" y="70"/>
                    <a:pt x="180" y="68"/>
                    <a:pt x="173" y="68"/>
                  </a:cubicBezTo>
                  <a:cubicBezTo>
                    <a:pt x="143" y="68"/>
                    <a:pt x="52" y="117"/>
                    <a:pt x="24" y="268"/>
                  </a:cubicBezTo>
                  <a:cubicBezTo>
                    <a:pt x="1" y="371"/>
                    <a:pt x="35" y="474"/>
                    <a:pt x="104" y="554"/>
                  </a:cubicBezTo>
                  <a:cubicBezTo>
                    <a:pt x="169" y="610"/>
                    <a:pt x="244" y="634"/>
                    <a:pt x="317" y="634"/>
                  </a:cubicBezTo>
                  <a:cubicBezTo>
                    <a:pt x="499" y="634"/>
                    <a:pt x="669" y="480"/>
                    <a:pt x="653" y="268"/>
                  </a:cubicBezTo>
                  <a:cubicBezTo>
                    <a:pt x="630" y="165"/>
                    <a:pt x="561" y="74"/>
                    <a:pt x="458" y="28"/>
                  </a:cubicBezTo>
                  <a:cubicBezTo>
                    <a:pt x="412" y="8"/>
                    <a:pt x="372" y="1"/>
                    <a:pt x="337"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13" name="Google Shape;3113;p44"/>
            <p:cNvSpPr/>
            <p:nvPr/>
          </p:nvSpPr>
          <p:spPr>
            <a:xfrm>
              <a:off x="7301004" y="2638753"/>
              <a:ext cx="23039" cy="21833"/>
            </a:xfrm>
            <a:custGeom>
              <a:avLst/>
              <a:gdLst/>
              <a:ahLst/>
              <a:cxnLst/>
              <a:rect l="l" t="t" r="r" b="b"/>
              <a:pathLst>
                <a:path w="669" h="634" extrusionOk="0">
                  <a:moveTo>
                    <a:pt x="337" y="0"/>
                  </a:moveTo>
                  <a:cubicBezTo>
                    <a:pt x="253" y="0"/>
                    <a:pt x="207" y="46"/>
                    <a:pt x="207" y="62"/>
                  </a:cubicBezTo>
                  <a:cubicBezTo>
                    <a:pt x="218" y="85"/>
                    <a:pt x="310" y="51"/>
                    <a:pt x="413" y="119"/>
                  </a:cubicBezTo>
                  <a:cubicBezTo>
                    <a:pt x="481" y="153"/>
                    <a:pt x="515" y="211"/>
                    <a:pt x="527" y="279"/>
                  </a:cubicBezTo>
                  <a:cubicBezTo>
                    <a:pt x="527" y="413"/>
                    <a:pt x="423" y="498"/>
                    <a:pt x="313" y="498"/>
                  </a:cubicBezTo>
                  <a:cubicBezTo>
                    <a:pt x="273" y="498"/>
                    <a:pt x="232" y="487"/>
                    <a:pt x="195" y="462"/>
                  </a:cubicBezTo>
                  <a:cubicBezTo>
                    <a:pt x="138" y="416"/>
                    <a:pt x="115" y="348"/>
                    <a:pt x="115" y="279"/>
                  </a:cubicBezTo>
                  <a:cubicBezTo>
                    <a:pt x="115" y="142"/>
                    <a:pt x="195" y="85"/>
                    <a:pt x="184" y="73"/>
                  </a:cubicBezTo>
                  <a:cubicBezTo>
                    <a:pt x="184" y="69"/>
                    <a:pt x="180" y="67"/>
                    <a:pt x="173" y="67"/>
                  </a:cubicBezTo>
                  <a:cubicBezTo>
                    <a:pt x="143" y="67"/>
                    <a:pt x="52" y="117"/>
                    <a:pt x="24" y="268"/>
                  </a:cubicBezTo>
                  <a:cubicBezTo>
                    <a:pt x="1" y="371"/>
                    <a:pt x="35" y="474"/>
                    <a:pt x="104" y="554"/>
                  </a:cubicBezTo>
                  <a:cubicBezTo>
                    <a:pt x="169" y="609"/>
                    <a:pt x="244" y="634"/>
                    <a:pt x="317" y="634"/>
                  </a:cubicBezTo>
                  <a:cubicBezTo>
                    <a:pt x="499" y="634"/>
                    <a:pt x="669" y="480"/>
                    <a:pt x="653" y="268"/>
                  </a:cubicBezTo>
                  <a:cubicBezTo>
                    <a:pt x="630" y="165"/>
                    <a:pt x="561" y="73"/>
                    <a:pt x="458" y="28"/>
                  </a:cubicBezTo>
                  <a:cubicBezTo>
                    <a:pt x="412" y="8"/>
                    <a:pt x="372" y="0"/>
                    <a:pt x="337"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14" name="Google Shape;3114;p44"/>
            <p:cNvSpPr/>
            <p:nvPr/>
          </p:nvSpPr>
          <p:spPr>
            <a:xfrm>
              <a:off x="7310061" y="2774191"/>
              <a:ext cx="23039" cy="21833"/>
            </a:xfrm>
            <a:custGeom>
              <a:avLst/>
              <a:gdLst/>
              <a:ahLst/>
              <a:cxnLst/>
              <a:rect l="l" t="t" r="r" b="b"/>
              <a:pathLst>
                <a:path w="669" h="634" extrusionOk="0">
                  <a:moveTo>
                    <a:pt x="337" y="0"/>
                  </a:moveTo>
                  <a:cubicBezTo>
                    <a:pt x="253" y="0"/>
                    <a:pt x="207" y="45"/>
                    <a:pt x="207" y="62"/>
                  </a:cubicBezTo>
                  <a:cubicBezTo>
                    <a:pt x="218" y="84"/>
                    <a:pt x="310" y="50"/>
                    <a:pt x="412" y="119"/>
                  </a:cubicBezTo>
                  <a:cubicBezTo>
                    <a:pt x="481" y="153"/>
                    <a:pt x="515" y="222"/>
                    <a:pt x="527" y="290"/>
                  </a:cubicBezTo>
                  <a:cubicBezTo>
                    <a:pt x="527" y="415"/>
                    <a:pt x="423" y="498"/>
                    <a:pt x="314" y="498"/>
                  </a:cubicBezTo>
                  <a:cubicBezTo>
                    <a:pt x="274" y="498"/>
                    <a:pt x="232" y="486"/>
                    <a:pt x="195" y="462"/>
                  </a:cubicBezTo>
                  <a:cubicBezTo>
                    <a:pt x="138" y="416"/>
                    <a:pt x="115" y="347"/>
                    <a:pt x="115" y="279"/>
                  </a:cubicBezTo>
                  <a:cubicBezTo>
                    <a:pt x="115" y="142"/>
                    <a:pt x="207" y="96"/>
                    <a:pt x="195" y="73"/>
                  </a:cubicBezTo>
                  <a:cubicBezTo>
                    <a:pt x="195" y="69"/>
                    <a:pt x="191" y="67"/>
                    <a:pt x="184" y="67"/>
                  </a:cubicBezTo>
                  <a:cubicBezTo>
                    <a:pt x="150" y="67"/>
                    <a:pt x="52" y="117"/>
                    <a:pt x="24" y="267"/>
                  </a:cubicBezTo>
                  <a:cubicBezTo>
                    <a:pt x="1" y="370"/>
                    <a:pt x="35" y="473"/>
                    <a:pt x="104" y="553"/>
                  </a:cubicBezTo>
                  <a:cubicBezTo>
                    <a:pt x="169" y="609"/>
                    <a:pt x="244" y="634"/>
                    <a:pt x="317" y="634"/>
                  </a:cubicBezTo>
                  <a:cubicBezTo>
                    <a:pt x="499" y="634"/>
                    <a:pt x="669" y="480"/>
                    <a:pt x="653" y="267"/>
                  </a:cubicBezTo>
                  <a:cubicBezTo>
                    <a:pt x="630" y="165"/>
                    <a:pt x="561" y="73"/>
                    <a:pt x="458" y="27"/>
                  </a:cubicBezTo>
                  <a:cubicBezTo>
                    <a:pt x="412" y="8"/>
                    <a:pt x="372" y="0"/>
                    <a:pt x="337"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15" name="Google Shape;3115;p44"/>
            <p:cNvSpPr/>
            <p:nvPr/>
          </p:nvSpPr>
          <p:spPr>
            <a:xfrm>
              <a:off x="7400628" y="2156644"/>
              <a:ext cx="48075" cy="385459"/>
            </a:xfrm>
            <a:custGeom>
              <a:avLst/>
              <a:gdLst/>
              <a:ahLst/>
              <a:cxnLst/>
              <a:rect l="l" t="t" r="r" b="b"/>
              <a:pathLst>
                <a:path w="1396" h="11193" extrusionOk="0">
                  <a:moveTo>
                    <a:pt x="0" y="1"/>
                  </a:moveTo>
                  <a:lnTo>
                    <a:pt x="538" y="11193"/>
                  </a:lnTo>
                  <a:lnTo>
                    <a:pt x="1395" y="11193"/>
                  </a:lnTo>
                  <a:lnTo>
                    <a:pt x="858" y="218"/>
                  </a:lnTo>
                  <a:lnTo>
                    <a:pt x="0" y="1"/>
                  </a:ln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16" name="Google Shape;3116;p44"/>
            <p:cNvSpPr/>
            <p:nvPr/>
          </p:nvSpPr>
          <p:spPr>
            <a:xfrm>
              <a:off x="7419912" y="2574322"/>
              <a:ext cx="57889" cy="318168"/>
            </a:xfrm>
            <a:custGeom>
              <a:avLst/>
              <a:gdLst/>
              <a:ahLst/>
              <a:cxnLst/>
              <a:rect l="l" t="t" r="r" b="b"/>
              <a:pathLst>
                <a:path w="1681" h="9239" extrusionOk="0">
                  <a:moveTo>
                    <a:pt x="0" y="1"/>
                  </a:moveTo>
                  <a:lnTo>
                    <a:pt x="846" y="9238"/>
                  </a:lnTo>
                  <a:cubicBezTo>
                    <a:pt x="846" y="9238"/>
                    <a:pt x="1681" y="9204"/>
                    <a:pt x="1658" y="9147"/>
                  </a:cubicBezTo>
                  <a:cubicBezTo>
                    <a:pt x="1635" y="9101"/>
                    <a:pt x="881" y="1"/>
                    <a:pt x="881"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17" name="Google Shape;3117;p44"/>
            <p:cNvSpPr/>
            <p:nvPr/>
          </p:nvSpPr>
          <p:spPr>
            <a:xfrm>
              <a:off x="7419534" y="2539301"/>
              <a:ext cx="29547" cy="5166"/>
            </a:xfrm>
            <a:custGeom>
              <a:avLst/>
              <a:gdLst/>
              <a:ahLst/>
              <a:cxnLst/>
              <a:rect l="l" t="t" r="r" b="b"/>
              <a:pathLst>
                <a:path w="858" h="150" extrusionOk="0">
                  <a:moveTo>
                    <a:pt x="423" y="1"/>
                  </a:moveTo>
                  <a:cubicBezTo>
                    <a:pt x="183" y="12"/>
                    <a:pt x="0" y="46"/>
                    <a:pt x="0" y="81"/>
                  </a:cubicBezTo>
                  <a:cubicBezTo>
                    <a:pt x="0" y="115"/>
                    <a:pt x="183" y="149"/>
                    <a:pt x="423" y="149"/>
                  </a:cubicBezTo>
                  <a:cubicBezTo>
                    <a:pt x="663" y="138"/>
                    <a:pt x="857" y="103"/>
                    <a:pt x="857" y="69"/>
                  </a:cubicBezTo>
                  <a:cubicBezTo>
                    <a:pt x="857" y="35"/>
                    <a:pt x="663" y="1"/>
                    <a:pt x="423"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18" name="Google Shape;3118;p44"/>
            <p:cNvSpPr/>
            <p:nvPr/>
          </p:nvSpPr>
          <p:spPr>
            <a:xfrm>
              <a:off x="7421083" y="2571085"/>
              <a:ext cx="27998" cy="4959"/>
            </a:xfrm>
            <a:custGeom>
              <a:avLst/>
              <a:gdLst/>
              <a:ahLst/>
              <a:cxnLst/>
              <a:rect l="l" t="t" r="r" b="b"/>
              <a:pathLst>
                <a:path w="813" h="144" extrusionOk="0">
                  <a:moveTo>
                    <a:pt x="517" y="1"/>
                  </a:moveTo>
                  <a:cubicBezTo>
                    <a:pt x="480" y="1"/>
                    <a:pt x="441" y="1"/>
                    <a:pt x="401" y="4"/>
                  </a:cubicBezTo>
                  <a:cubicBezTo>
                    <a:pt x="184" y="15"/>
                    <a:pt x="1" y="49"/>
                    <a:pt x="1" y="95"/>
                  </a:cubicBezTo>
                  <a:cubicBezTo>
                    <a:pt x="1" y="123"/>
                    <a:pt x="125" y="144"/>
                    <a:pt x="296" y="144"/>
                  </a:cubicBezTo>
                  <a:cubicBezTo>
                    <a:pt x="333" y="144"/>
                    <a:pt x="372" y="143"/>
                    <a:pt x="412" y="141"/>
                  </a:cubicBezTo>
                  <a:cubicBezTo>
                    <a:pt x="641" y="129"/>
                    <a:pt x="812" y="95"/>
                    <a:pt x="812" y="49"/>
                  </a:cubicBezTo>
                  <a:cubicBezTo>
                    <a:pt x="812" y="21"/>
                    <a:pt x="689" y="1"/>
                    <a:pt x="517"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19" name="Google Shape;3119;p44"/>
            <p:cNvSpPr/>
            <p:nvPr/>
          </p:nvSpPr>
          <p:spPr>
            <a:xfrm>
              <a:off x="7427798" y="2539679"/>
              <a:ext cx="6715" cy="35092"/>
            </a:xfrm>
            <a:custGeom>
              <a:avLst/>
              <a:gdLst/>
              <a:ahLst/>
              <a:cxnLst/>
              <a:rect l="l" t="t" r="r" b="b"/>
              <a:pathLst>
                <a:path w="195" h="1019" extrusionOk="0">
                  <a:moveTo>
                    <a:pt x="46" y="1"/>
                  </a:moveTo>
                  <a:cubicBezTo>
                    <a:pt x="0" y="12"/>
                    <a:pt x="0" y="241"/>
                    <a:pt x="34" y="515"/>
                  </a:cubicBezTo>
                  <a:cubicBezTo>
                    <a:pt x="57" y="801"/>
                    <a:pt x="114" y="1018"/>
                    <a:pt x="160" y="1018"/>
                  </a:cubicBezTo>
                  <a:cubicBezTo>
                    <a:pt x="194" y="1018"/>
                    <a:pt x="194" y="790"/>
                    <a:pt x="172" y="504"/>
                  </a:cubicBezTo>
                  <a:cubicBezTo>
                    <a:pt x="137" y="230"/>
                    <a:pt x="80" y="1"/>
                    <a:pt x="46"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20" name="Google Shape;3120;p44"/>
            <p:cNvSpPr/>
            <p:nvPr/>
          </p:nvSpPr>
          <p:spPr>
            <a:xfrm>
              <a:off x="7436442" y="2543226"/>
              <a:ext cx="6715" cy="31924"/>
            </a:xfrm>
            <a:custGeom>
              <a:avLst/>
              <a:gdLst/>
              <a:ahLst/>
              <a:cxnLst/>
              <a:rect l="l" t="t" r="r" b="b"/>
              <a:pathLst>
                <a:path w="195" h="927" extrusionOk="0">
                  <a:moveTo>
                    <a:pt x="46" y="1"/>
                  </a:moveTo>
                  <a:cubicBezTo>
                    <a:pt x="1" y="12"/>
                    <a:pt x="1" y="218"/>
                    <a:pt x="23" y="481"/>
                  </a:cubicBezTo>
                  <a:cubicBezTo>
                    <a:pt x="58" y="732"/>
                    <a:pt x="115" y="927"/>
                    <a:pt x="149" y="927"/>
                  </a:cubicBezTo>
                  <a:cubicBezTo>
                    <a:pt x="195" y="927"/>
                    <a:pt x="195" y="710"/>
                    <a:pt x="161" y="458"/>
                  </a:cubicBezTo>
                  <a:cubicBezTo>
                    <a:pt x="138" y="207"/>
                    <a:pt x="81" y="1"/>
                    <a:pt x="46"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21" name="Google Shape;3121;p44"/>
            <p:cNvSpPr/>
            <p:nvPr/>
          </p:nvSpPr>
          <p:spPr>
            <a:xfrm>
              <a:off x="7127789" y="2574736"/>
              <a:ext cx="37227" cy="300605"/>
            </a:xfrm>
            <a:custGeom>
              <a:avLst/>
              <a:gdLst/>
              <a:ahLst/>
              <a:cxnLst/>
              <a:rect l="l" t="t" r="r" b="b"/>
              <a:pathLst>
                <a:path w="1081" h="8729" extrusionOk="0">
                  <a:moveTo>
                    <a:pt x="1" y="0"/>
                  </a:moveTo>
                  <a:lnTo>
                    <a:pt x="172" y="8666"/>
                  </a:lnTo>
                  <a:cubicBezTo>
                    <a:pt x="172" y="8666"/>
                    <a:pt x="740" y="8729"/>
                    <a:pt x="975" y="8729"/>
                  </a:cubicBezTo>
                  <a:cubicBezTo>
                    <a:pt x="1041" y="8729"/>
                    <a:pt x="1080" y="8724"/>
                    <a:pt x="1075" y="8712"/>
                  </a:cubicBezTo>
                  <a:cubicBezTo>
                    <a:pt x="1053" y="8666"/>
                    <a:pt x="870" y="0"/>
                    <a:pt x="870"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22" name="Google Shape;3122;p44"/>
            <p:cNvSpPr/>
            <p:nvPr/>
          </p:nvSpPr>
          <p:spPr>
            <a:xfrm>
              <a:off x="7120730" y="2155473"/>
              <a:ext cx="33887" cy="386630"/>
            </a:xfrm>
            <a:custGeom>
              <a:avLst/>
              <a:gdLst/>
              <a:ahLst/>
              <a:cxnLst/>
              <a:rect l="l" t="t" r="r" b="b"/>
              <a:pathLst>
                <a:path w="984" h="11227" extrusionOk="0">
                  <a:moveTo>
                    <a:pt x="858" y="0"/>
                  </a:moveTo>
                  <a:lnTo>
                    <a:pt x="0" y="126"/>
                  </a:lnTo>
                  <a:lnTo>
                    <a:pt x="126" y="11227"/>
                  </a:lnTo>
                  <a:lnTo>
                    <a:pt x="983" y="11227"/>
                  </a:lnTo>
                  <a:lnTo>
                    <a:pt x="858" y="0"/>
                  </a:ln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23" name="Google Shape;3123;p44"/>
            <p:cNvSpPr/>
            <p:nvPr/>
          </p:nvSpPr>
          <p:spPr>
            <a:xfrm>
              <a:off x="7125034" y="2540024"/>
              <a:ext cx="29169" cy="4821"/>
            </a:xfrm>
            <a:custGeom>
              <a:avLst/>
              <a:gdLst/>
              <a:ahLst/>
              <a:cxnLst/>
              <a:rect l="l" t="t" r="r" b="b"/>
              <a:pathLst>
                <a:path w="847" h="140" extrusionOk="0">
                  <a:moveTo>
                    <a:pt x="331" y="0"/>
                  </a:moveTo>
                  <a:cubicBezTo>
                    <a:pt x="138" y="0"/>
                    <a:pt x="1" y="30"/>
                    <a:pt x="1" y="60"/>
                  </a:cubicBezTo>
                  <a:cubicBezTo>
                    <a:pt x="1" y="94"/>
                    <a:pt x="172" y="140"/>
                    <a:pt x="412" y="140"/>
                  </a:cubicBezTo>
                  <a:cubicBezTo>
                    <a:pt x="652" y="140"/>
                    <a:pt x="847" y="117"/>
                    <a:pt x="847" y="82"/>
                  </a:cubicBezTo>
                  <a:cubicBezTo>
                    <a:pt x="847" y="48"/>
                    <a:pt x="664" y="2"/>
                    <a:pt x="424" y="2"/>
                  </a:cubicBezTo>
                  <a:cubicBezTo>
                    <a:pt x="392" y="1"/>
                    <a:pt x="361" y="0"/>
                    <a:pt x="331"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24" name="Google Shape;3124;p44"/>
            <p:cNvSpPr/>
            <p:nvPr/>
          </p:nvSpPr>
          <p:spPr>
            <a:xfrm>
              <a:off x="7127410" y="2573909"/>
              <a:ext cx="31545" cy="4787"/>
            </a:xfrm>
            <a:custGeom>
              <a:avLst/>
              <a:gdLst/>
              <a:ahLst/>
              <a:cxnLst/>
              <a:rect l="l" t="t" r="r" b="b"/>
              <a:pathLst>
                <a:path w="916" h="139" extrusionOk="0">
                  <a:moveTo>
                    <a:pt x="691" y="0"/>
                  </a:moveTo>
                  <a:cubicBezTo>
                    <a:pt x="625" y="0"/>
                    <a:pt x="549" y="2"/>
                    <a:pt x="469" y="2"/>
                  </a:cubicBezTo>
                  <a:cubicBezTo>
                    <a:pt x="218" y="2"/>
                    <a:pt x="12" y="2"/>
                    <a:pt x="12" y="47"/>
                  </a:cubicBezTo>
                  <a:cubicBezTo>
                    <a:pt x="0" y="82"/>
                    <a:pt x="206" y="139"/>
                    <a:pt x="469" y="139"/>
                  </a:cubicBezTo>
                  <a:cubicBezTo>
                    <a:pt x="721" y="139"/>
                    <a:pt x="915" y="70"/>
                    <a:pt x="915" y="36"/>
                  </a:cubicBezTo>
                  <a:cubicBezTo>
                    <a:pt x="915" y="5"/>
                    <a:pt x="824" y="0"/>
                    <a:pt x="691"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25" name="Google Shape;3125;p44"/>
            <p:cNvSpPr/>
            <p:nvPr/>
          </p:nvSpPr>
          <p:spPr>
            <a:xfrm>
              <a:off x="7134883" y="2544018"/>
              <a:ext cx="5958" cy="33887"/>
            </a:xfrm>
            <a:custGeom>
              <a:avLst/>
              <a:gdLst/>
              <a:ahLst/>
              <a:cxnLst/>
              <a:rect l="l" t="t" r="r" b="b"/>
              <a:pathLst>
                <a:path w="173" h="984" extrusionOk="0">
                  <a:moveTo>
                    <a:pt x="58" y="1"/>
                  </a:moveTo>
                  <a:cubicBezTo>
                    <a:pt x="12" y="12"/>
                    <a:pt x="1" y="229"/>
                    <a:pt x="12" y="492"/>
                  </a:cubicBezTo>
                  <a:cubicBezTo>
                    <a:pt x="35" y="767"/>
                    <a:pt x="81" y="984"/>
                    <a:pt x="115" y="984"/>
                  </a:cubicBezTo>
                  <a:cubicBezTo>
                    <a:pt x="161" y="984"/>
                    <a:pt x="172" y="755"/>
                    <a:pt x="149" y="492"/>
                  </a:cubicBezTo>
                  <a:cubicBezTo>
                    <a:pt x="138" y="218"/>
                    <a:pt x="92" y="1"/>
                    <a:pt x="58"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26" name="Google Shape;3126;p44"/>
            <p:cNvSpPr/>
            <p:nvPr/>
          </p:nvSpPr>
          <p:spPr>
            <a:xfrm>
              <a:off x="7143561" y="2544018"/>
              <a:ext cx="5923" cy="33887"/>
            </a:xfrm>
            <a:custGeom>
              <a:avLst/>
              <a:gdLst/>
              <a:ahLst/>
              <a:cxnLst/>
              <a:rect l="l" t="t" r="r" b="b"/>
              <a:pathLst>
                <a:path w="172" h="984" extrusionOk="0">
                  <a:moveTo>
                    <a:pt x="57" y="1"/>
                  </a:moveTo>
                  <a:cubicBezTo>
                    <a:pt x="12" y="12"/>
                    <a:pt x="0" y="229"/>
                    <a:pt x="12" y="492"/>
                  </a:cubicBezTo>
                  <a:cubicBezTo>
                    <a:pt x="34" y="767"/>
                    <a:pt x="80" y="984"/>
                    <a:pt x="114" y="984"/>
                  </a:cubicBezTo>
                  <a:cubicBezTo>
                    <a:pt x="149" y="984"/>
                    <a:pt x="172" y="755"/>
                    <a:pt x="149" y="492"/>
                  </a:cubicBezTo>
                  <a:cubicBezTo>
                    <a:pt x="137" y="218"/>
                    <a:pt x="92" y="1"/>
                    <a:pt x="57"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27" name="Google Shape;3127;p44"/>
            <p:cNvSpPr/>
            <p:nvPr/>
          </p:nvSpPr>
          <p:spPr>
            <a:xfrm>
              <a:off x="7190016" y="2120762"/>
              <a:ext cx="158275" cy="68221"/>
            </a:xfrm>
            <a:custGeom>
              <a:avLst/>
              <a:gdLst/>
              <a:ahLst/>
              <a:cxnLst/>
              <a:rect l="l" t="t" r="r" b="b"/>
              <a:pathLst>
                <a:path w="4596" h="1981" extrusionOk="0">
                  <a:moveTo>
                    <a:pt x="4329" y="0"/>
                  </a:moveTo>
                  <a:cubicBezTo>
                    <a:pt x="3964" y="0"/>
                    <a:pt x="3139" y="463"/>
                    <a:pt x="2664" y="757"/>
                  </a:cubicBezTo>
                  <a:cubicBezTo>
                    <a:pt x="2652" y="688"/>
                    <a:pt x="2630" y="620"/>
                    <a:pt x="2595" y="551"/>
                  </a:cubicBezTo>
                  <a:lnTo>
                    <a:pt x="1852" y="551"/>
                  </a:lnTo>
                  <a:cubicBezTo>
                    <a:pt x="1852" y="551"/>
                    <a:pt x="1841" y="597"/>
                    <a:pt x="1829" y="654"/>
                  </a:cubicBezTo>
                  <a:cubicBezTo>
                    <a:pt x="1418" y="357"/>
                    <a:pt x="960" y="139"/>
                    <a:pt x="480" y="14"/>
                  </a:cubicBezTo>
                  <a:cubicBezTo>
                    <a:pt x="455" y="8"/>
                    <a:pt x="430" y="6"/>
                    <a:pt x="405" y="6"/>
                  </a:cubicBezTo>
                  <a:cubicBezTo>
                    <a:pt x="218" y="6"/>
                    <a:pt x="57" y="153"/>
                    <a:pt x="57" y="345"/>
                  </a:cubicBezTo>
                  <a:cubicBezTo>
                    <a:pt x="34" y="894"/>
                    <a:pt x="0" y="1866"/>
                    <a:pt x="160" y="1957"/>
                  </a:cubicBezTo>
                  <a:cubicBezTo>
                    <a:pt x="190" y="1973"/>
                    <a:pt x="228" y="1981"/>
                    <a:pt x="274" y="1981"/>
                  </a:cubicBezTo>
                  <a:cubicBezTo>
                    <a:pt x="617" y="1981"/>
                    <a:pt x="1368" y="1564"/>
                    <a:pt x="1852" y="1271"/>
                  </a:cubicBezTo>
                  <a:cubicBezTo>
                    <a:pt x="1875" y="1328"/>
                    <a:pt x="1898" y="1374"/>
                    <a:pt x="1921" y="1431"/>
                  </a:cubicBezTo>
                  <a:lnTo>
                    <a:pt x="2698" y="1385"/>
                  </a:lnTo>
                  <a:lnTo>
                    <a:pt x="2698" y="1260"/>
                  </a:lnTo>
                  <a:cubicBezTo>
                    <a:pt x="3121" y="1591"/>
                    <a:pt x="3601" y="1820"/>
                    <a:pt x="4127" y="1957"/>
                  </a:cubicBezTo>
                  <a:cubicBezTo>
                    <a:pt x="4152" y="1962"/>
                    <a:pt x="4177" y="1965"/>
                    <a:pt x="4202" y="1965"/>
                  </a:cubicBezTo>
                  <a:cubicBezTo>
                    <a:pt x="4389" y="1965"/>
                    <a:pt x="4550" y="1818"/>
                    <a:pt x="4550" y="1626"/>
                  </a:cubicBezTo>
                  <a:cubicBezTo>
                    <a:pt x="4573" y="1077"/>
                    <a:pt x="4596" y="105"/>
                    <a:pt x="4447" y="25"/>
                  </a:cubicBezTo>
                  <a:cubicBezTo>
                    <a:pt x="4417" y="8"/>
                    <a:pt x="4377" y="0"/>
                    <a:pt x="4329" y="0"/>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3128" name="Google Shape;3128;p44"/>
            <p:cNvSpPr/>
            <p:nvPr/>
          </p:nvSpPr>
          <p:spPr>
            <a:xfrm>
              <a:off x="7278173" y="2139254"/>
              <a:ext cx="7886" cy="27274"/>
            </a:xfrm>
            <a:custGeom>
              <a:avLst/>
              <a:gdLst/>
              <a:ahLst/>
              <a:cxnLst/>
              <a:rect l="l" t="t" r="r" b="b"/>
              <a:pathLst>
                <a:path w="229" h="792" extrusionOk="0">
                  <a:moveTo>
                    <a:pt x="43" y="0"/>
                  </a:moveTo>
                  <a:cubicBezTo>
                    <a:pt x="40" y="0"/>
                    <a:pt x="37" y="1"/>
                    <a:pt x="35" y="3"/>
                  </a:cubicBezTo>
                  <a:cubicBezTo>
                    <a:pt x="1" y="14"/>
                    <a:pt x="47" y="185"/>
                    <a:pt x="70" y="391"/>
                  </a:cubicBezTo>
                  <a:cubicBezTo>
                    <a:pt x="81" y="597"/>
                    <a:pt x="58" y="780"/>
                    <a:pt x="104" y="791"/>
                  </a:cubicBezTo>
                  <a:cubicBezTo>
                    <a:pt x="104" y="792"/>
                    <a:pt x="105" y="792"/>
                    <a:pt x="106" y="792"/>
                  </a:cubicBezTo>
                  <a:cubicBezTo>
                    <a:pt x="133" y="792"/>
                    <a:pt x="229" y="613"/>
                    <a:pt x="207" y="380"/>
                  </a:cubicBezTo>
                  <a:cubicBezTo>
                    <a:pt x="185" y="155"/>
                    <a:pt x="84" y="0"/>
                    <a:pt x="43"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29" name="Google Shape;3129;p44"/>
            <p:cNvSpPr/>
            <p:nvPr/>
          </p:nvSpPr>
          <p:spPr>
            <a:xfrm>
              <a:off x="7283682" y="2142078"/>
              <a:ext cx="37468" cy="11468"/>
            </a:xfrm>
            <a:custGeom>
              <a:avLst/>
              <a:gdLst/>
              <a:ahLst/>
              <a:cxnLst/>
              <a:rect l="l" t="t" r="r" b="b"/>
              <a:pathLst>
                <a:path w="1088" h="333" extrusionOk="0">
                  <a:moveTo>
                    <a:pt x="1039" y="0"/>
                  </a:moveTo>
                  <a:cubicBezTo>
                    <a:pt x="951" y="0"/>
                    <a:pt x="756" y="42"/>
                    <a:pt x="527" y="103"/>
                  </a:cubicBezTo>
                  <a:cubicBezTo>
                    <a:pt x="241" y="183"/>
                    <a:pt x="1" y="286"/>
                    <a:pt x="24" y="321"/>
                  </a:cubicBezTo>
                  <a:cubicBezTo>
                    <a:pt x="26" y="329"/>
                    <a:pt x="41" y="332"/>
                    <a:pt x="66" y="332"/>
                  </a:cubicBezTo>
                  <a:cubicBezTo>
                    <a:pt x="148" y="332"/>
                    <a:pt x="344" y="291"/>
                    <a:pt x="573" y="229"/>
                  </a:cubicBezTo>
                  <a:cubicBezTo>
                    <a:pt x="858" y="161"/>
                    <a:pt x="1087" y="46"/>
                    <a:pt x="1087" y="12"/>
                  </a:cubicBezTo>
                  <a:cubicBezTo>
                    <a:pt x="1082" y="4"/>
                    <a:pt x="1065" y="0"/>
                    <a:pt x="1039" y="0"/>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30" name="Google Shape;3130;p44"/>
            <p:cNvSpPr/>
            <p:nvPr/>
          </p:nvSpPr>
          <p:spPr>
            <a:xfrm>
              <a:off x="7282512" y="2155026"/>
              <a:ext cx="40602" cy="9298"/>
            </a:xfrm>
            <a:custGeom>
              <a:avLst/>
              <a:gdLst/>
              <a:ahLst/>
              <a:cxnLst/>
              <a:rect l="l" t="t" r="r" b="b"/>
              <a:pathLst>
                <a:path w="1179" h="270" extrusionOk="0">
                  <a:moveTo>
                    <a:pt x="94" y="1"/>
                  </a:moveTo>
                  <a:cubicBezTo>
                    <a:pt x="35" y="1"/>
                    <a:pt x="1" y="8"/>
                    <a:pt x="1" y="25"/>
                  </a:cubicBezTo>
                  <a:cubicBezTo>
                    <a:pt x="1" y="59"/>
                    <a:pt x="252" y="139"/>
                    <a:pt x="572" y="208"/>
                  </a:cubicBezTo>
                  <a:cubicBezTo>
                    <a:pt x="790" y="246"/>
                    <a:pt x="981" y="269"/>
                    <a:pt x="1085" y="269"/>
                  </a:cubicBezTo>
                  <a:cubicBezTo>
                    <a:pt x="1134" y="269"/>
                    <a:pt x="1163" y="264"/>
                    <a:pt x="1167" y="253"/>
                  </a:cubicBezTo>
                  <a:cubicBezTo>
                    <a:pt x="1178" y="219"/>
                    <a:pt x="915" y="128"/>
                    <a:pt x="595" y="70"/>
                  </a:cubicBezTo>
                  <a:cubicBezTo>
                    <a:pt x="388" y="26"/>
                    <a:pt x="201" y="1"/>
                    <a:pt x="94"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31" name="Google Shape;3131;p44"/>
            <p:cNvSpPr/>
            <p:nvPr/>
          </p:nvSpPr>
          <p:spPr>
            <a:xfrm>
              <a:off x="7249866" y="2142835"/>
              <a:ext cx="5923" cy="24072"/>
            </a:xfrm>
            <a:custGeom>
              <a:avLst/>
              <a:gdLst/>
              <a:ahLst/>
              <a:cxnLst/>
              <a:rect l="l" t="t" r="r" b="b"/>
              <a:pathLst>
                <a:path w="172" h="699" extrusionOk="0">
                  <a:moveTo>
                    <a:pt x="88" y="1"/>
                  </a:moveTo>
                  <a:cubicBezTo>
                    <a:pt x="53" y="1"/>
                    <a:pt x="0" y="157"/>
                    <a:pt x="11" y="356"/>
                  </a:cubicBezTo>
                  <a:cubicBezTo>
                    <a:pt x="23" y="550"/>
                    <a:pt x="103" y="699"/>
                    <a:pt x="137" y="699"/>
                  </a:cubicBezTo>
                  <a:cubicBezTo>
                    <a:pt x="171" y="687"/>
                    <a:pt x="160" y="527"/>
                    <a:pt x="148" y="344"/>
                  </a:cubicBezTo>
                  <a:cubicBezTo>
                    <a:pt x="137" y="161"/>
                    <a:pt x="126" y="1"/>
                    <a:pt x="91" y="1"/>
                  </a:cubicBezTo>
                  <a:cubicBezTo>
                    <a:pt x="90" y="1"/>
                    <a:pt x="89" y="1"/>
                    <a:pt x="88"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32" name="Google Shape;3132;p44"/>
            <p:cNvSpPr/>
            <p:nvPr/>
          </p:nvSpPr>
          <p:spPr>
            <a:xfrm>
              <a:off x="7205753" y="2145762"/>
              <a:ext cx="46491" cy="7025"/>
            </a:xfrm>
            <a:custGeom>
              <a:avLst/>
              <a:gdLst/>
              <a:ahLst/>
              <a:cxnLst/>
              <a:rect l="l" t="t" r="r" b="b"/>
              <a:pathLst>
                <a:path w="1350" h="204" extrusionOk="0">
                  <a:moveTo>
                    <a:pt x="176" y="1"/>
                  </a:moveTo>
                  <a:cubicBezTo>
                    <a:pt x="67" y="1"/>
                    <a:pt x="0" y="9"/>
                    <a:pt x="0" y="31"/>
                  </a:cubicBezTo>
                  <a:cubicBezTo>
                    <a:pt x="0" y="65"/>
                    <a:pt x="298" y="134"/>
                    <a:pt x="663" y="168"/>
                  </a:cubicBezTo>
                  <a:cubicBezTo>
                    <a:pt x="866" y="192"/>
                    <a:pt x="1045" y="204"/>
                    <a:pt x="1169" y="204"/>
                  </a:cubicBezTo>
                  <a:cubicBezTo>
                    <a:pt x="1277" y="204"/>
                    <a:pt x="1344" y="195"/>
                    <a:pt x="1349" y="179"/>
                  </a:cubicBezTo>
                  <a:cubicBezTo>
                    <a:pt x="1349" y="145"/>
                    <a:pt x="1052" y="76"/>
                    <a:pt x="686" y="31"/>
                  </a:cubicBezTo>
                  <a:cubicBezTo>
                    <a:pt x="484" y="12"/>
                    <a:pt x="302" y="1"/>
                    <a:pt x="176"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33" name="Google Shape;3133;p44"/>
            <p:cNvSpPr/>
            <p:nvPr/>
          </p:nvSpPr>
          <p:spPr>
            <a:xfrm>
              <a:off x="7215602" y="2153545"/>
              <a:ext cx="38604" cy="14257"/>
            </a:xfrm>
            <a:custGeom>
              <a:avLst/>
              <a:gdLst/>
              <a:ahLst/>
              <a:cxnLst/>
              <a:rect l="l" t="t" r="r" b="b"/>
              <a:pathLst>
                <a:path w="1121" h="414" extrusionOk="0">
                  <a:moveTo>
                    <a:pt x="1063" y="1"/>
                  </a:moveTo>
                  <a:cubicBezTo>
                    <a:pt x="981" y="1"/>
                    <a:pt x="765" y="54"/>
                    <a:pt x="526" y="136"/>
                  </a:cubicBezTo>
                  <a:cubicBezTo>
                    <a:pt x="229" y="251"/>
                    <a:pt x="0" y="365"/>
                    <a:pt x="12" y="399"/>
                  </a:cubicBezTo>
                  <a:cubicBezTo>
                    <a:pt x="14" y="409"/>
                    <a:pt x="28" y="414"/>
                    <a:pt x="51" y="414"/>
                  </a:cubicBezTo>
                  <a:cubicBezTo>
                    <a:pt x="135" y="414"/>
                    <a:pt x="341" y="354"/>
                    <a:pt x="583" y="273"/>
                  </a:cubicBezTo>
                  <a:cubicBezTo>
                    <a:pt x="881" y="159"/>
                    <a:pt x="1121" y="45"/>
                    <a:pt x="1098" y="11"/>
                  </a:cubicBezTo>
                  <a:cubicBezTo>
                    <a:pt x="1095" y="4"/>
                    <a:pt x="1083" y="1"/>
                    <a:pt x="1063" y="1"/>
                  </a:cubicBez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34" name="Google Shape;3134;p44"/>
            <p:cNvSpPr/>
            <p:nvPr/>
          </p:nvSpPr>
          <p:spPr>
            <a:xfrm>
              <a:off x="7083332" y="2866446"/>
              <a:ext cx="595665" cy="1605889"/>
            </a:xfrm>
            <a:custGeom>
              <a:avLst/>
              <a:gdLst/>
              <a:ahLst/>
              <a:cxnLst/>
              <a:rect l="l" t="t" r="r" b="b"/>
              <a:pathLst>
                <a:path w="17297" h="46632" extrusionOk="0">
                  <a:moveTo>
                    <a:pt x="0" y="1"/>
                  </a:moveTo>
                  <a:lnTo>
                    <a:pt x="663" y="46632"/>
                  </a:lnTo>
                  <a:lnTo>
                    <a:pt x="7294" y="46312"/>
                  </a:lnTo>
                  <a:lnTo>
                    <a:pt x="7625" y="10026"/>
                  </a:lnTo>
                  <a:lnTo>
                    <a:pt x="10369" y="46632"/>
                  </a:lnTo>
                  <a:lnTo>
                    <a:pt x="17297" y="46632"/>
                  </a:lnTo>
                  <a:lnTo>
                    <a:pt x="13547" y="824"/>
                  </a:lnTo>
                  <a:lnTo>
                    <a:pt x="0" y="1"/>
                  </a:lnTo>
                  <a:close/>
                </a:path>
              </a:pathLst>
            </a:custGeom>
            <a:solidFill>
              <a:srgbClr val="0A1F4F"/>
            </a:solidFill>
            <a:ln>
              <a:noFill/>
            </a:ln>
          </p:spPr>
          <p:txBody>
            <a:bodyPr spcFirstLastPara="1" wrap="square" lIns="121900" tIns="121900" rIns="121900" bIns="121900" anchor="ctr" anchorCtr="0">
              <a:noAutofit/>
            </a:bodyPr>
            <a:lstStyle/>
            <a:p>
              <a:endParaRPr sz="2400" dirty="0"/>
            </a:p>
          </p:txBody>
        </p:sp>
        <p:sp>
          <p:nvSpPr>
            <p:cNvPr id="3135" name="Google Shape;3135;p44"/>
            <p:cNvSpPr/>
            <p:nvPr/>
          </p:nvSpPr>
          <p:spPr>
            <a:xfrm>
              <a:off x="7100653" y="4450207"/>
              <a:ext cx="239375" cy="54377"/>
            </a:xfrm>
            <a:custGeom>
              <a:avLst/>
              <a:gdLst/>
              <a:ahLst/>
              <a:cxnLst/>
              <a:rect l="l" t="t" r="r" b="b"/>
              <a:pathLst>
                <a:path w="6951" h="1579" extrusionOk="0">
                  <a:moveTo>
                    <a:pt x="6951" y="1"/>
                  </a:moveTo>
                  <a:lnTo>
                    <a:pt x="0" y="424"/>
                  </a:lnTo>
                  <a:lnTo>
                    <a:pt x="0" y="1578"/>
                  </a:lnTo>
                  <a:lnTo>
                    <a:pt x="6859" y="1407"/>
                  </a:lnTo>
                  <a:lnTo>
                    <a:pt x="6951" y="1"/>
                  </a:lnTo>
                  <a:close/>
                </a:path>
              </a:pathLst>
            </a:custGeom>
            <a:solidFill>
              <a:srgbClr val="879AC4"/>
            </a:solidFill>
            <a:ln>
              <a:noFill/>
            </a:ln>
          </p:spPr>
          <p:txBody>
            <a:bodyPr spcFirstLastPara="1" wrap="square" lIns="121900" tIns="121900" rIns="121900" bIns="121900" anchor="ctr" anchorCtr="0">
              <a:noAutofit/>
            </a:bodyPr>
            <a:lstStyle/>
            <a:p>
              <a:endParaRPr sz="2400" dirty="0"/>
            </a:p>
          </p:txBody>
        </p:sp>
        <p:sp>
          <p:nvSpPr>
            <p:cNvPr id="3136" name="Google Shape;3136;p44"/>
            <p:cNvSpPr/>
            <p:nvPr/>
          </p:nvSpPr>
          <p:spPr>
            <a:xfrm>
              <a:off x="7438405" y="4450207"/>
              <a:ext cx="243335" cy="54377"/>
            </a:xfrm>
            <a:custGeom>
              <a:avLst/>
              <a:gdLst/>
              <a:ahLst/>
              <a:cxnLst/>
              <a:rect l="l" t="t" r="r" b="b"/>
              <a:pathLst>
                <a:path w="7066" h="1579" extrusionOk="0">
                  <a:moveTo>
                    <a:pt x="6951" y="1"/>
                  </a:moveTo>
                  <a:lnTo>
                    <a:pt x="1" y="424"/>
                  </a:lnTo>
                  <a:lnTo>
                    <a:pt x="1" y="1578"/>
                  </a:lnTo>
                  <a:lnTo>
                    <a:pt x="7066" y="1316"/>
                  </a:lnTo>
                  <a:lnTo>
                    <a:pt x="6951" y="1"/>
                  </a:lnTo>
                  <a:close/>
                </a:path>
              </a:pathLst>
            </a:custGeom>
            <a:solidFill>
              <a:srgbClr val="879AC4"/>
            </a:solidFill>
            <a:ln>
              <a:noFill/>
            </a:ln>
          </p:spPr>
          <p:txBody>
            <a:bodyPr spcFirstLastPara="1" wrap="square" lIns="121900" tIns="121900" rIns="121900" bIns="121900" anchor="ctr" anchorCtr="0">
              <a:noAutofit/>
            </a:bodyPr>
            <a:lstStyle/>
            <a:p>
              <a:endParaRPr sz="2400" dirty="0"/>
            </a:p>
          </p:txBody>
        </p:sp>
        <p:sp>
          <p:nvSpPr>
            <p:cNvPr id="3137" name="Google Shape;3137;p44"/>
            <p:cNvSpPr/>
            <p:nvPr/>
          </p:nvSpPr>
          <p:spPr>
            <a:xfrm>
              <a:off x="7310061" y="2893616"/>
              <a:ext cx="21696" cy="170913"/>
            </a:xfrm>
            <a:custGeom>
              <a:avLst/>
              <a:gdLst/>
              <a:ahLst/>
              <a:cxnLst/>
              <a:rect l="l" t="t" r="r" b="b"/>
              <a:pathLst>
                <a:path w="630" h="4963" extrusionOk="0">
                  <a:moveTo>
                    <a:pt x="104" y="0"/>
                  </a:moveTo>
                  <a:cubicBezTo>
                    <a:pt x="92" y="263"/>
                    <a:pt x="104" y="515"/>
                    <a:pt x="138" y="778"/>
                  </a:cubicBezTo>
                  <a:cubicBezTo>
                    <a:pt x="172" y="1246"/>
                    <a:pt x="241" y="1910"/>
                    <a:pt x="310" y="2630"/>
                  </a:cubicBezTo>
                  <a:cubicBezTo>
                    <a:pt x="355" y="2996"/>
                    <a:pt x="390" y="3339"/>
                    <a:pt x="424" y="3647"/>
                  </a:cubicBezTo>
                  <a:cubicBezTo>
                    <a:pt x="458" y="3967"/>
                    <a:pt x="515" y="4242"/>
                    <a:pt x="470" y="4470"/>
                  </a:cubicBezTo>
                  <a:cubicBezTo>
                    <a:pt x="447" y="4642"/>
                    <a:pt x="344" y="4802"/>
                    <a:pt x="184" y="4893"/>
                  </a:cubicBezTo>
                  <a:cubicBezTo>
                    <a:pt x="127" y="4916"/>
                    <a:pt x="58" y="4939"/>
                    <a:pt x="1" y="4950"/>
                  </a:cubicBezTo>
                  <a:cubicBezTo>
                    <a:pt x="1" y="4950"/>
                    <a:pt x="30" y="4963"/>
                    <a:pt x="80" y="4963"/>
                  </a:cubicBezTo>
                  <a:cubicBezTo>
                    <a:pt x="113" y="4963"/>
                    <a:pt x="156" y="4957"/>
                    <a:pt x="207" y="4939"/>
                  </a:cubicBezTo>
                  <a:cubicBezTo>
                    <a:pt x="401" y="4859"/>
                    <a:pt x="538" y="4699"/>
                    <a:pt x="573" y="4493"/>
                  </a:cubicBezTo>
                  <a:cubicBezTo>
                    <a:pt x="630" y="4242"/>
                    <a:pt x="584" y="3956"/>
                    <a:pt x="550" y="3636"/>
                  </a:cubicBezTo>
                  <a:cubicBezTo>
                    <a:pt x="515" y="3327"/>
                    <a:pt x="481" y="2984"/>
                    <a:pt x="447" y="2618"/>
                  </a:cubicBezTo>
                  <a:cubicBezTo>
                    <a:pt x="378" y="1887"/>
                    <a:pt x="298" y="1235"/>
                    <a:pt x="230" y="766"/>
                  </a:cubicBezTo>
                  <a:cubicBezTo>
                    <a:pt x="172" y="286"/>
                    <a:pt x="127" y="0"/>
                    <a:pt x="104" y="0"/>
                  </a:cubicBezTo>
                  <a:close/>
                </a:path>
              </a:pathLst>
            </a:custGeom>
            <a:solidFill>
              <a:srgbClr val="879AC4"/>
            </a:solidFill>
            <a:ln>
              <a:noFill/>
            </a:ln>
          </p:spPr>
          <p:txBody>
            <a:bodyPr spcFirstLastPara="1" wrap="square" lIns="121900" tIns="121900" rIns="121900" bIns="121900" anchor="ctr" anchorCtr="0">
              <a:noAutofit/>
            </a:bodyPr>
            <a:lstStyle/>
            <a:p>
              <a:endParaRPr sz="2400" dirty="0"/>
            </a:p>
          </p:txBody>
        </p:sp>
        <p:sp>
          <p:nvSpPr>
            <p:cNvPr id="3138" name="Google Shape;3138;p44"/>
            <p:cNvSpPr/>
            <p:nvPr/>
          </p:nvSpPr>
          <p:spPr>
            <a:xfrm>
              <a:off x="7275039" y="2888485"/>
              <a:ext cx="24451" cy="32716"/>
            </a:xfrm>
            <a:custGeom>
              <a:avLst/>
              <a:gdLst/>
              <a:ahLst/>
              <a:cxnLst/>
              <a:rect l="l" t="t" r="r" b="b"/>
              <a:pathLst>
                <a:path w="710" h="950" extrusionOk="0">
                  <a:moveTo>
                    <a:pt x="286" y="1"/>
                  </a:moveTo>
                  <a:cubicBezTo>
                    <a:pt x="275" y="1"/>
                    <a:pt x="183" y="81"/>
                    <a:pt x="80" y="264"/>
                  </a:cubicBezTo>
                  <a:cubicBezTo>
                    <a:pt x="23" y="367"/>
                    <a:pt x="0" y="504"/>
                    <a:pt x="23" y="630"/>
                  </a:cubicBezTo>
                  <a:cubicBezTo>
                    <a:pt x="58" y="801"/>
                    <a:pt x="195" y="938"/>
                    <a:pt x="378" y="950"/>
                  </a:cubicBezTo>
                  <a:cubicBezTo>
                    <a:pt x="469" y="950"/>
                    <a:pt x="561" y="904"/>
                    <a:pt x="618" y="824"/>
                  </a:cubicBezTo>
                  <a:cubicBezTo>
                    <a:pt x="664" y="767"/>
                    <a:pt x="698" y="687"/>
                    <a:pt x="698" y="607"/>
                  </a:cubicBezTo>
                  <a:cubicBezTo>
                    <a:pt x="709" y="481"/>
                    <a:pt x="664" y="344"/>
                    <a:pt x="584" y="252"/>
                  </a:cubicBezTo>
                  <a:cubicBezTo>
                    <a:pt x="456" y="104"/>
                    <a:pt x="358" y="34"/>
                    <a:pt x="336" y="34"/>
                  </a:cubicBezTo>
                  <a:cubicBezTo>
                    <a:pt x="334" y="34"/>
                    <a:pt x="333" y="34"/>
                    <a:pt x="332" y="35"/>
                  </a:cubicBezTo>
                  <a:cubicBezTo>
                    <a:pt x="309" y="58"/>
                    <a:pt x="401" y="149"/>
                    <a:pt x="503" y="309"/>
                  </a:cubicBezTo>
                  <a:cubicBezTo>
                    <a:pt x="561" y="389"/>
                    <a:pt x="584" y="492"/>
                    <a:pt x="572" y="595"/>
                  </a:cubicBezTo>
                  <a:cubicBezTo>
                    <a:pt x="561" y="698"/>
                    <a:pt x="481" y="812"/>
                    <a:pt x="378" y="812"/>
                  </a:cubicBezTo>
                  <a:cubicBezTo>
                    <a:pt x="263" y="790"/>
                    <a:pt x="172" y="710"/>
                    <a:pt x="149" y="595"/>
                  </a:cubicBezTo>
                  <a:cubicBezTo>
                    <a:pt x="126" y="492"/>
                    <a:pt x="138" y="389"/>
                    <a:pt x="172" y="298"/>
                  </a:cubicBezTo>
                  <a:cubicBezTo>
                    <a:pt x="241" y="127"/>
                    <a:pt x="298" y="12"/>
                    <a:pt x="286" y="1"/>
                  </a:cubicBezTo>
                  <a:close/>
                </a:path>
              </a:pathLst>
            </a:custGeom>
            <a:solidFill>
              <a:srgbClr val="879AC4"/>
            </a:solidFill>
            <a:ln>
              <a:noFill/>
            </a:ln>
          </p:spPr>
          <p:txBody>
            <a:bodyPr spcFirstLastPara="1" wrap="square" lIns="121900" tIns="121900" rIns="121900" bIns="121900" anchor="ctr" anchorCtr="0">
              <a:noAutofit/>
            </a:bodyPr>
            <a:lstStyle/>
            <a:p>
              <a:endParaRPr sz="2400" dirty="0"/>
            </a:p>
          </p:txBody>
        </p:sp>
        <p:sp>
          <p:nvSpPr>
            <p:cNvPr id="3139" name="Google Shape;3139;p44"/>
            <p:cNvSpPr/>
            <p:nvPr/>
          </p:nvSpPr>
          <p:spPr>
            <a:xfrm>
              <a:off x="7214018" y="2968790"/>
              <a:ext cx="4752" cy="1489009"/>
            </a:xfrm>
            <a:custGeom>
              <a:avLst/>
              <a:gdLst/>
              <a:ahLst/>
              <a:cxnLst/>
              <a:rect l="l" t="t" r="r" b="b"/>
              <a:pathLst>
                <a:path w="138" h="43238" extrusionOk="0">
                  <a:moveTo>
                    <a:pt x="69" y="1"/>
                  </a:moveTo>
                  <a:cubicBezTo>
                    <a:pt x="35" y="1"/>
                    <a:pt x="1" y="9684"/>
                    <a:pt x="1" y="21619"/>
                  </a:cubicBezTo>
                  <a:cubicBezTo>
                    <a:pt x="1" y="33554"/>
                    <a:pt x="35" y="43237"/>
                    <a:pt x="81" y="43237"/>
                  </a:cubicBezTo>
                  <a:cubicBezTo>
                    <a:pt x="115" y="43237"/>
                    <a:pt x="138" y="33565"/>
                    <a:pt x="138" y="21619"/>
                  </a:cubicBezTo>
                  <a:cubicBezTo>
                    <a:pt x="138" y="9672"/>
                    <a:pt x="103" y="1"/>
                    <a:pt x="69" y="1"/>
                  </a:cubicBezTo>
                  <a:close/>
                </a:path>
              </a:pathLst>
            </a:custGeom>
            <a:solidFill>
              <a:srgbClr val="879AC4"/>
            </a:solidFill>
            <a:ln>
              <a:noFill/>
            </a:ln>
          </p:spPr>
          <p:txBody>
            <a:bodyPr spcFirstLastPara="1" wrap="square" lIns="121900" tIns="121900" rIns="121900" bIns="121900" anchor="ctr" anchorCtr="0">
              <a:noAutofit/>
            </a:bodyPr>
            <a:lstStyle/>
            <a:p>
              <a:endParaRPr sz="2400" dirty="0"/>
            </a:p>
          </p:txBody>
        </p:sp>
        <p:sp>
          <p:nvSpPr>
            <p:cNvPr id="3140" name="Google Shape;3140;p44"/>
            <p:cNvSpPr/>
            <p:nvPr/>
          </p:nvSpPr>
          <p:spPr>
            <a:xfrm>
              <a:off x="7469122" y="3019997"/>
              <a:ext cx="85853" cy="1446823"/>
            </a:xfrm>
            <a:custGeom>
              <a:avLst/>
              <a:gdLst/>
              <a:ahLst/>
              <a:cxnLst/>
              <a:rect l="l" t="t" r="r" b="b"/>
              <a:pathLst>
                <a:path w="2493" h="42013" extrusionOk="0">
                  <a:moveTo>
                    <a:pt x="12" y="0"/>
                  </a:moveTo>
                  <a:cubicBezTo>
                    <a:pt x="0" y="34"/>
                    <a:pt x="0" y="69"/>
                    <a:pt x="12" y="114"/>
                  </a:cubicBezTo>
                  <a:lnTo>
                    <a:pt x="12" y="434"/>
                  </a:lnTo>
                  <a:cubicBezTo>
                    <a:pt x="23" y="720"/>
                    <a:pt x="35" y="1132"/>
                    <a:pt x="46" y="1658"/>
                  </a:cubicBezTo>
                  <a:cubicBezTo>
                    <a:pt x="92" y="2721"/>
                    <a:pt x="138" y="4264"/>
                    <a:pt x="229" y="6162"/>
                  </a:cubicBezTo>
                  <a:cubicBezTo>
                    <a:pt x="401" y="9969"/>
                    <a:pt x="675" y="15228"/>
                    <a:pt x="1064" y="21024"/>
                  </a:cubicBezTo>
                  <a:cubicBezTo>
                    <a:pt x="1452" y="26820"/>
                    <a:pt x="1795" y="32056"/>
                    <a:pt x="2047" y="35863"/>
                  </a:cubicBezTo>
                  <a:cubicBezTo>
                    <a:pt x="2184" y="37760"/>
                    <a:pt x="2287" y="39292"/>
                    <a:pt x="2355" y="40367"/>
                  </a:cubicBezTo>
                  <a:cubicBezTo>
                    <a:pt x="2401" y="40893"/>
                    <a:pt x="2424" y="41304"/>
                    <a:pt x="2447" y="41590"/>
                  </a:cubicBezTo>
                  <a:cubicBezTo>
                    <a:pt x="2458" y="41727"/>
                    <a:pt x="2470" y="41830"/>
                    <a:pt x="2481" y="41910"/>
                  </a:cubicBezTo>
                  <a:cubicBezTo>
                    <a:pt x="2481" y="41944"/>
                    <a:pt x="2481" y="41979"/>
                    <a:pt x="2493" y="42013"/>
                  </a:cubicBezTo>
                  <a:cubicBezTo>
                    <a:pt x="2493" y="41979"/>
                    <a:pt x="2493" y="41944"/>
                    <a:pt x="2493" y="41899"/>
                  </a:cubicBezTo>
                  <a:cubicBezTo>
                    <a:pt x="2493" y="41819"/>
                    <a:pt x="2481" y="41716"/>
                    <a:pt x="2481" y="41579"/>
                  </a:cubicBezTo>
                  <a:cubicBezTo>
                    <a:pt x="2470" y="41293"/>
                    <a:pt x="2447" y="40881"/>
                    <a:pt x="2413" y="40355"/>
                  </a:cubicBezTo>
                  <a:cubicBezTo>
                    <a:pt x="2355" y="39292"/>
                    <a:pt x="2264" y="37749"/>
                    <a:pt x="2150" y="35863"/>
                  </a:cubicBezTo>
                  <a:cubicBezTo>
                    <a:pt x="1910" y="32056"/>
                    <a:pt x="1567" y="26808"/>
                    <a:pt x="1201" y="21012"/>
                  </a:cubicBezTo>
                  <a:cubicBezTo>
                    <a:pt x="835" y="15216"/>
                    <a:pt x="526" y="9957"/>
                    <a:pt x="332" y="6162"/>
                  </a:cubicBezTo>
                  <a:cubicBezTo>
                    <a:pt x="241" y="4264"/>
                    <a:pt x="161" y="2721"/>
                    <a:pt x="103" y="1658"/>
                  </a:cubicBezTo>
                  <a:cubicBezTo>
                    <a:pt x="81" y="1132"/>
                    <a:pt x="58" y="720"/>
                    <a:pt x="46" y="434"/>
                  </a:cubicBezTo>
                  <a:cubicBezTo>
                    <a:pt x="35" y="297"/>
                    <a:pt x="23" y="194"/>
                    <a:pt x="23" y="114"/>
                  </a:cubicBezTo>
                  <a:cubicBezTo>
                    <a:pt x="23" y="69"/>
                    <a:pt x="12" y="34"/>
                    <a:pt x="12" y="0"/>
                  </a:cubicBezTo>
                  <a:close/>
                </a:path>
              </a:pathLst>
            </a:custGeom>
            <a:solidFill>
              <a:srgbClr val="879AC4"/>
            </a:solidFill>
            <a:ln>
              <a:noFill/>
            </a:ln>
          </p:spPr>
          <p:txBody>
            <a:bodyPr spcFirstLastPara="1" wrap="square" lIns="121900" tIns="121900" rIns="121900" bIns="121900" anchor="ctr" anchorCtr="0">
              <a:noAutofit/>
            </a:bodyPr>
            <a:lstStyle/>
            <a:p>
              <a:endParaRPr sz="2400" dirty="0"/>
            </a:p>
          </p:txBody>
        </p:sp>
      </p:grpSp>
      <p:sp>
        <p:nvSpPr>
          <p:cNvPr id="259" name="Google Shape;2877;p44"/>
          <p:cNvSpPr/>
          <p:nvPr/>
        </p:nvSpPr>
        <p:spPr>
          <a:xfrm>
            <a:off x="477416" y="2993101"/>
            <a:ext cx="6940389" cy="2955019"/>
          </a:xfrm>
          <a:prstGeom prst="rect">
            <a:avLst/>
          </a:prstGeom>
          <a:solidFill>
            <a:schemeClr val="bg1"/>
          </a:solidFill>
          <a:ln>
            <a:headEnd type="none" w="sm" len="sm"/>
            <a:tailEnd type="none" w="sm" len="sm"/>
          </a:ln>
        </p:spPr>
        <p:style>
          <a:lnRef idx="3">
            <a:schemeClr val="lt1"/>
          </a:lnRef>
          <a:fillRef idx="1">
            <a:schemeClr val="accent1"/>
          </a:fillRef>
          <a:effectRef idx="1">
            <a:schemeClr val="accent1"/>
          </a:effectRef>
          <a:fontRef idx="minor">
            <a:schemeClr val="lt1"/>
          </a:fontRef>
        </p:style>
        <p:txBody>
          <a:bodyPr spcFirstLastPara="1" wrap="square" lIns="121897" tIns="121897" rIns="121897" bIns="121897" anchor="ctr" anchorCtr="0">
            <a:noAutofit/>
          </a:bodyPr>
          <a:lstStyle/>
          <a:p>
            <a:r>
              <a:rPr lang="en-IN" sz="2133" b="1" dirty="0">
                <a:solidFill>
                  <a:schemeClr val="accent6">
                    <a:lumMod val="75000"/>
                  </a:schemeClr>
                </a:solidFill>
              </a:rPr>
              <a:t>Further Information: </a:t>
            </a:r>
          </a:p>
          <a:p>
            <a:endParaRPr lang="en-IN" sz="2400" dirty="0">
              <a:solidFill>
                <a:schemeClr val="accent3">
                  <a:lumMod val="50000"/>
                </a:schemeClr>
              </a:solidFill>
            </a:endParaRPr>
          </a:p>
          <a:p>
            <a:r>
              <a:rPr lang="en-IN" sz="2400" dirty="0">
                <a:solidFill>
                  <a:schemeClr val="accent3">
                    <a:lumMod val="50000"/>
                  </a:schemeClr>
                </a:solidFill>
              </a:rPr>
              <a:t>Senthil Kumar – 98409 74406</a:t>
            </a:r>
          </a:p>
          <a:p>
            <a:r>
              <a:rPr lang="en-IN" sz="2400" dirty="0">
                <a:solidFill>
                  <a:schemeClr val="accent3">
                    <a:lumMod val="50000"/>
                  </a:schemeClr>
                </a:solidFill>
              </a:rPr>
              <a:t>Srinivasan – 7010888841</a:t>
            </a:r>
          </a:p>
          <a:p>
            <a:r>
              <a:rPr lang="en-IN" sz="2400" dirty="0">
                <a:solidFill>
                  <a:schemeClr val="accent3">
                    <a:lumMod val="50000"/>
                  </a:schemeClr>
                </a:solidFill>
              </a:rPr>
              <a:t>Kumarasamy - 8925533489</a:t>
            </a:r>
          </a:p>
          <a:p>
            <a:endParaRPr lang="en-IN" sz="2400" dirty="0">
              <a:solidFill>
                <a:schemeClr val="accent3">
                  <a:lumMod val="50000"/>
                </a:schemeClr>
              </a:solidFill>
            </a:endParaRPr>
          </a:p>
          <a:p>
            <a:r>
              <a:rPr lang="en-IN" sz="2400" b="1" dirty="0">
                <a:solidFill>
                  <a:schemeClr val="accent3">
                    <a:lumMod val="50000"/>
                  </a:schemeClr>
                </a:solidFill>
              </a:rPr>
              <a:t>www.pantechelearning.com | training@pantechmail.com</a:t>
            </a:r>
            <a:endParaRPr sz="2400" b="1" dirty="0">
              <a:solidFill>
                <a:schemeClr val="accent3">
                  <a:lumMod val="50000"/>
                </a:schemeClr>
              </a:solidFill>
            </a:endParaRPr>
          </a:p>
        </p:txBody>
      </p:sp>
    </p:spTree>
    <p:extLst>
      <p:ext uri="{BB962C8B-B14F-4D97-AF65-F5344CB8AC3E}">
        <p14:creationId xmlns:p14="http://schemas.microsoft.com/office/powerpoint/2010/main" val="3535825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691"/>
            <a:ext cx="10972800" cy="772948"/>
          </a:xfrm>
        </p:spPr>
        <p:txBody>
          <a:bodyPr vert="horz" lIns="82613" tIns="41307" rIns="82613" bIns="41307" rtlCol="0" anchor="ctr" anchorCtr="0">
            <a:normAutofit/>
          </a:bodyPr>
          <a:lstStyle/>
          <a:p>
            <a:pPr algn="l"/>
            <a:r>
              <a:rPr lang="en" sz="4267" dirty="0">
                <a:latin typeface="Times New Roman" panose="02020603050405020304" pitchFamily="18" charset="0"/>
                <a:cs typeface="Times New Roman" panose="02020603050405020304" pitchFamily="18" charset="0"/>
              </a:rPr>
              <a:t>Day wise Learning Plan</a:t>
            </a:r>
            <a:endParaRPr lang="en-US" sz="4267"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911424" y="1182226"/>
            <a:ext cx="7776864" cy="4628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613" tIns="41307" rIns="82613" bIns="4130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26089"/>
            <a:r>
              <a:rPr lang="en-US" sz="1600" b="1" dirty="0">
                <a:solidFill>
                  <a:srgbClr val="606060"/>
                </a:solidFill>
                <a:latin typeface="Times New Roman" panose="02020603050405020304" pitchFamily="18" charset="0"/>
                <a:cs typeface="Times New Roman" panose="02020603050405020304" pitchFamily="18" charset="0"/>
              </a:rPr>
              <a:t>Day -1 :</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Introduction to Python  </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-2:</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Tools|Syntaxes</a:t>
            </a:r>
            <a:r>
              <a:rPr lang="en-US" dirty="0">
                <a:latin typeface="Times New Roman" panose="02020603050405020304" pitchFamily="18" charset="0"/>
                <a:cs typeface="Times New Roman" panose="02020603050405020304" pitchFamily="18" charset="0"/>
              </a:rPr>
              <a:t> &amp; Data Structures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-3:</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Dictionaries,Date</a:t>
            </a:r>
            <a:r>
              <a:rPr lang="en-US" dirty="0">
                <a:latin typeface="Times New Roman" panose="02020603050405020304" pitchFamily="18" charset="0"/>
                <a:cs typeface="Times New Roman" panose="02020603050405020304" pitchFamily="18" charset="0"/>
              </a:rPr>
              <a:t> and Time</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MySql</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-5:</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Introduction</a:t>
            </a:r>
            <a:endParaRPr lang="en-IN" dirty="0">
              <a:latin typeface="Times New Roman" panose="02020603050405020304" pitchFamily="18" charset="0"/>
              <a:cs typeface="Times New Roman" panose="02020603050405020304" pitchFamily="18" charset="0"/>
            </a:endParaRPr>
          </a:p>
          <a:p>
            <a:pPr lvl="0"/>
            <a:r>
              <a:rPr lang="en-US" sz="1600" b="1" dirty="0">
                <a:solidFill>
                  <a:srgbClr val="606060"/>
                </a:solidFill>
                <a:latin typeface="Times New Roman" panose="02020603050405020304" pitchFamily="18" charset="0"/>
                <a:cs typeface="Times New Roman" panose="02020603050405020304" pitchFamily="18" charset="0"/>
              </a:rPr>
              <a:t>Day -6:</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Data Structures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-7:</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Introduction</a:t>
            </a:r>
            <a:endParaRPr lang="en-IN" dirty="0">
              <a:latin typeface="Times New Roman" panose="02020603050405020304" pitchFamily="18" charset="0"/>
              <a:cs typeface="Times New Roman" panose="02020603050405020304" pitchFamily="18" charset="0"/>
            </a:endParaRPr>
          </a:p>
          <a:p>
            <a:pPr lvl="0"/>
            <a:r>
              <a:rPr lang="en-US" sz="1600" b="1" dirty="0">
                <a:solidFill>
                  <a:srgbClr val="606060"/>
                </a:solidFill>
                <a:latin typeface="Times New Roman" panose="02020603050405020304" pitchFamily="18" charset="0"/>
                <a:cs typeface="Times New Roman" panose="02020603050405020304" pitchFamily="18" charset="0"/>
              </a:rPr>
              <a:t>Day -8:</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Array Manipulations, Mathematical  Functions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-9:</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Histogram Using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I/O With </a:t>
            </a:r>
            <a:r>
              <a:rPr lang="en-IN" dirty="0" err="1">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-10:</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Library - Introduction , </a:t>
            </a:r>
            <a:r>
              <a:rPr lang="en-US" dirty="0" err="1">
                <a:latin typeface="Times New Roman" panose="02020603050405020304" pitchFamily="18" charset="0"/>
                <a:cs typeface="Times New Roman" panose="02020603050405020304" pitchFamily="18" charset="0"/>
              </a:rPr>
              <a:t>Pyplot</a:t>
            </a:r>
            <a:r>
              <a:rPr lang="en-US" dirty="0">
                <a:latin typeface="Times New Roman" panose="02020603050405020304" pitchFamily="18" charset="0"/>
                <a:cs typeface="Times New Roman" panose="02020603050405020304" pitchFamily="18" charset="0"/>
              </a:rPr>
              <a:t> API | Types Of Plots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-11:</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Seaborn</a:t>
            </a:r>
            <a:r>
              <a:rPr lang="en-IN" dirty="0">
                <a:latin typeface="Times New Roman" panose="02020603050405020304" pitchFamily="18" charset="0"/>
                <a:cs typeface="Times New Roman" panose="02020603050405020304" pitchFamily="18" charset="0"/>
              </a:rPr>
              <a:t>  Library </a:t>
            </a:r>
          </a:p>
          <a:p>
            <a:pPr defTabSz="826089"/>
            <a:r>
              <a:rPr lang="en-US" sz="1600" b="1" dirty="0">
                <a:solidFill>
                  <a:srgbClr val="606060"/>
                </a:solidFill>
                <a:latin typeface="Times New Roman" panose="02020603050405020304" pitchFamily="18" charset="0"/>
                <a:cs typeface="Times New Roman" panose="02020603050405020304" pitchFamily="18" charset="0"/>
              </a:rPr>
              <a:t>Day -12:</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SKLearn</a:t>
            </a:r>
            <a:r>
              <a:rPr lang="en-IN" dirty="0">
                <a:latin typeface="Times New Roman" panose="02020603050405020304" pitchFamily="18" charset="0"/>
                <a:cs typeface="Times New Roman" panose="02020603050405020304" pitchFamily="18" charset="0"/>
              </a:rPr>
              <a:t> Library</a:t>
            </a:r>
          </a:p>
          <a:p>
            <a:pPr defTabSz="826089"/>
            <a:r>
              <a:rPr lang="en-US" sz="1600" b="1" dirty="0">
                <a:solidFill>
                  <a:srgbClr val="606060"/>
                </a:solidFill>
                <a:latin typeface="Times New Roman" panose="02020603050405020304" pitchFamily="18" charset="0"/>
                <a:cs typeface="Times New Roman" panose="02020603050405020304" pitchFamily="18" charset="0"/>
              </a:rPr>
              <a:t>Day -13:</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Python – Date and Time , Data Wrangling. </a:t>
            </a:r>
          </a:p>
          <a:p>
            <a:pPr defTabSz="826089"/>
            <a:r>
              <a:rPr lang="en-US" sz="1600" b="1" dirty="0">
                <a:solidFill>
                  <a:srgbClr val="606060"/>
                </a:solidFill>
                <a:latin typeface="Times New Roman" panose="02020603050405020304" pitchFamily="18" charset="0"/>
                <a:cs typeface="Times New Roman" panose="02020603050405020304" pitchFamily="18" charset="0"/>
              </a:rPr>
              <a:t>Day -14: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Python – Data Cleansing</a:t>
            </a:r>
          </a:p>
          <a:p>
            <a:pPr defTabSz="826089"/>
            <a:r>
              <a:rPr lang="en-US" sz="1600" b="1" dirty="0">
                <a:solidFill>
                  <a:srgbClr val="606060"/>
                </a:solidFill>
                <a:latin typeface="Times New Roman" panose="02020603050405020304" pitchFamily="18" charset="0"/>
                <a:cs typeface="Times New Roman" panose="02020603050405020304" pitchFamily="18" charset="0"/>
              </a:rPr>
              <a:t>Day -15: </a:t>
            </a:r>
            <a:r>
              <a:rPr lang="en-US" dirty="0">
                <a:latin typeface="Times New Roman" panose="02020603050405020304" pitchFamily="18" charset="0"/>
                <a:cs typeface="Times New Roman" panose="02020603050405020304" pitchFamily="18" charset="0"/>
              </a:rPr>
              <a:t> Python – Word Tokenization , Stemming and </a:t>
            </a:r>
            <a:r>
              <a:rPr lang="en-US" dirty="0" err="1">
                <a:latin typeface="Times New Roman" panose="02020603050405020304" pitchFamily="18" charset="0"/>
                <a:cs typeface="Times New Roman" panose="02020603050405020304" pitchFamily="18" charset="0"/>
              </a:rPr>
              <a:t>Lammetization</a:t>
            </a:r>
            <a:r>
              <a:rPr lang="en-US" dirty="0"/>
              <a:t>.</a:t>
            </a:r>
            <a:endParaRPr lang="en-IN" dirty="0"/>
          </a:p>
          <a:p>
            <a:pPr defTabSz="826089"/>
            <a:endParaRPr lang="en-US" sz="2533" dirty="0"/>
          </a:p>
        </p:txBody>
      </p:sp>
    </p:spTree>
    <p:extLst>
      <p:ext uri="{BB962C8B-B14F-4D97-AF65-F5344CB8AC3E}">
        <p14:creationId xmlns:p14="http://schemas.microsoft.com/office/powerpoint/2010/main" val="1907332175"/>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9400"/>
            <a:ext cx="10972800" cy="1143000"/>
          </a:xfrm>
        </p:spPr>
        <p:txBody>
          <a:bodyPr vert="horz" lIns="82613" tIns="41307" rIns="82613" bIns="41307" rtlCol="0" anchor="ctr" anchorCtr="0">
            <a:normAutofit/>
          </a:bodyPr>
          <a:lstStyle/>
          <a:p>
            <a:pPr algn="l"/>
            <a:r>
              <a:rPr lang="en" sz="3600" dirty="0"/>
              <a:t>Day wise Learning Plan</a:t>
            </a:r>
            <a:endParaRPr lang="en-US" sz="3200" dirty="0"/>
          </a:p>
        </p:txBody>
      </p:sp>
      <p:sp>
        <p:nvSpPr>
          <p:cNvPr id="3" name="Rectangle 2"/>
          <p:cNvSpPr/>
          <p:nvPr/>
        </p:nvSpPr>
        <p:spPr>
          <a:xfrm>
            <a:off x="812802" y="1397002"/>
            <a:ext cx="7864009" cy="4022961"/>
          </a:xfrm>
          <a:prstGeom prst="rect">
            <a:avLst/>
          </a:prstGeom>
        </p:spPr>
        <p:txBody>
          <a:bodyPr wrap="square" lIns="82613" tIns="41307" rIns="82613" bIns="41307">
            <a:spAutoFit/>
          </a:bodyPr>
          <a:lstStyle/>
          <a:p>
            <a:r>
              <a:rPr lang="en-US" sz="1600" b="1" dirty="0">
                <a:solidFill>
                  <a:srgbClr val="606060"/>
                </a:solidFill>
                <a:latin typeface="Times New Roman" panose="02020603050405020304" pitchFamily="18" charset="0"/>
                <a:cs typeface="Times New Roman" panose="02020603050405020304" pitchFamily="18" charset="0"/>
              </a:rPr>
              <a:t>Day -16:</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Data Visualization</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-17:</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Statistical Analysis</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-18:</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Types Of Distribution </a:t>
            </a:r>
          </a:p>
          <a:p>
            <a:r>
              <a:rPr lang="en-US" sz="1600" b="1" dirty="0">
                <a:solidFill>
                  <a:srgbClr val="606060"/>
                </a:solidFill>
                <a:latin typeface="Times New Roman" panose="02020603050405020304" pitchFamily="18" charset="0"/>
                <a:cs typeface="Times New Roman" panose="02020603050405020304" pitchFamily="18" charset="0"/>
              </a:rPr>
              <a:t>Day -19:</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Correlation ,Chi-Square Test , Linear Regression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-20:</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library – Introduction.</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-21:</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Stock Price Prediction With Machine Learning           LSTM RNN  </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-22:</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People’s  </a:t>
            </a:r>
            <a:r>
              <a:rPr lang="en-US" sz="1600" dirty="0" err="1">
                <a:latin typeface="Times New Roman" panose="02020603050405020304" pitchFamily="18" charset="0"/>
                <a:cs typeface="Times New Roman" panose="02020603050405020304" pitchFamily="18" charset="0"/>
              </a:rPr>
              <a:t>behaviour</a:t>
            </a:r>
            <a:r>
              <a:rPr lang="en-US" sz="1600" dirty="0">
                <a:latin typeface="Times New Roman" panose="02020603050405020304" pitchFamily="18" charset="0"/>
                <a:cs typeface="Times New Roman" panose="02020603050405020304" pitchFamily="18" charset="0"/>
              </a:rPr>
              <a:t> in chat message using NLP          </a:t>
            </a:r>
            <a:r>
              <a:rPr lang="en-US" sz="1600" dirty="0" err="1">
                <a:latin typeface="Times New Roman" panose="02020603050405020304" pitchFamily="18" charset="0"/>
                <a:cs typeface="Times New Roman" panose="02020603050405020304" pitchFamily="18" charset="0"/>
              </a:rPr>
              <a:t>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-23:</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Gaming In Python        </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-24:</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Chatbot</a:t>
            </a:r>
            <a:r>
              <a:rPr lang="en-US" sz="1600" dirty="0">
                <a:latin typeface="Times New Roman" panose="02020603050405020304" pitchFamily="18" charset="0"/>
                <a:cs typeface="Times New Roman" panose="02020603050405020304" pitchFamily="18" charset="0"/>
              </a:rPr>
              <a:t> creation in Python                                           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-25:</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Electricity Price Prediction Using ML                                                                                                                                                               Random Forest </a:t>
            </a:r>
            <a:r>
              <a:rPr lang="en-US" sz="1600" dirty="0" err="1">
                <a:latin typeface="Times New Roman" panose="02020603050405020304" pitchFamily="18" charset="0"/>
                <a:cs typeface="Times New Roman" panose="02020603050405020304" pitchFamily="18" charset="0"/>
              </a:rPr>
              <a:t>Regressor</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-26:</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Diamond Price Prediction Using Python                       Linear Regression</a:t>
            </a:r>
          </a:p>
          <a:p>
            <a:r>
              <a:rPr lang="en-US" sz="1600" b="1" dirty="0">
                <a:solidFill>
                  <a:srgbClr val="606060"/>
                </a:solidFill>
                <a:latin typeface="Times New Roman" panose="02020603050405020304" pitchFamily="18" charset="0"/>
                <a:cs typeface="Times New Roman" panose="02020603050405020304" pitchFamily="18" charset="0"/>
              </a:rPr>
              <a:t>Day -27:</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Book Recommendation System                                       KNN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-28:</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Image Classification Using CNN                                     </a:t>
            </a:r>
            <a:r>
              <a:rPr lang="en-IN" sz="1600" dirty="0" err="1">
                <a:latin typeface="Times New Roman" panose="02020603050405020304" pitchFamily="18" charset="0"/>
                <a:cs typeface="Times New Roman" panose="02020603050405020304" pitchFamily="18" charset="0"/>
              </a:rPr>
              <a:t>CNN</a:t>
            </a:r>
            <a:r>
              <a:rPr lang="en-IN" sz="1600" dirty="0">
                <a:latin typeface="Times New Roman" panose="02020603050405020304" pitchFamily="18" charset="0"/>
                <a:cs typeface="Times New Roman" panose="02020603050405020304" pitchFamily="18" charset="0"/>
              </a:rPr>
              <a:t> </a:t>
            </a:r>
          </a:p>
          <a:p>
            <a:r>
              <a:rPr lang="en-US" sz="1600" b="1" dirty="0">
                <a:solidFill>
                  <a:srgbClr val="606060"/>
                </a:solidFill>
                <a:latin typeface="Times New Roman" panose="02020603050405020304" pitchFamily="18" charset="0"/>
                <a:cs typeface="Times New Roman" panose="02020603050405020304" pitchFamily="18" charset="0"/>
              </a:rPr>
              <a:t>Day -29:</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Titanic Survival Analysis Using ML                               Logistic Regression</a:t>
            </a:r>
          </a:p>
          <a:p>
            <a:r>
              <a:rPr lang="en-US" sz="1600" b="1" dirty="0">
                <a:solidFill>
                  <a:srgbClr val="606060"/>
                </a:solidFill>
                <a:latin typeface="Times New Roman" panose="02020603050405020304" pitchFamily="18" charset="0"/>
                <a:cs typeface="Times New Roman" panose="02020603050405020304" pitchFamily="18" charset="0"/>
              </a:rPr>
              <a:t>Day -30:</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Blockchain</a:t>
            </a:r>
            <a:r>
              <a:rPr lang="en-IN" sz="1600" dirty="0">
                <a:latin typeface="Times New Roman" panose="02020603050405020304" pitchFamily="18" charset="0"/>
                <a:cs typeface="Times New Roman" panose="02020603050405020304" pitchFamily="18" charset="0"/>
              </a:rPr>
              <a:t> in Python</a:t>
            </a:r>
          </a:p>
        </p:txBody>
      </p:sp>
    </p:spTree>
    <p:extLst>
      <p:ext uri="{BB962C8B-B14F-4D97-AF65-F5344CB8AC3E}">
        <p14:creationId xmlns:p14="http://schemas.microsoft.com/office/powerpoint/2010/main" val="41013484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209" y="452669"/>
            <a:ext cx="10972800" cy="1143000"/>
          </a:xfrm>
        </p:spPr>
        <p:txBody>
          <a:bodyPr vert="horz" lIns="82613" tIns="41307" rIns="82613" bIns="41307" rtlCol="0" anchor="ctr" anchorCtr="0">
            <a:normAutofit/>
          </a:bodyPr>
          <a:lstStyle/>
          <a:p>
            <a:pPr algn="l"/>
            <a:r>
              <a:rPr lang="en-US" sz="4267" dirty="0">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1059988" y="5675513"/>
            <a:ext cx="4392292" cy="473207"/>
          </a:xfrm>
          <a:prstGeom prst="rect">
            <a:avLst/>
          </a:prstGeom>
          <a:noFill/>
        </p:spPr>
        <p:txBody>
          <a:bodyPr wrap="none" lIns="82613" tIns="41307" rIns="82613" bIns="41307" rtlCol="0">
            <a:spAutoFit/>
          </a:bodyPr>
          <a:lstStyle/>
          <a:p>
            <a:r>
              <a:rPr lang="en-US" sz="2533" dirty="0"/>
              <a:t>All Projects in </a:t>
            </a:r>
            <a:r>
              <a:rPr lang="en-US" sz="2533" b="1" dirty="0"/>
              <a:t>Jupyter Notebook</a:t>
            </a:r>
            <a:endParaRPr lang="en-US" sz="2533" b="1" u="sng" dirty="0"/>
          </a:p>
        </p:txBody>
      </p:sp>
      <p:sp>
        <p:nvSpPr>
          <p:cNvPr id="6" name="Rectangle 5"/>
          <p:cNvSpPr/>
          <p:nvPr/>
        </p:nvSpPr>
        <p:spPr>
          <a:xfrm>
            <a:off x="1059990" y="1720560"/>
            <a:ext cx="8756239" cy="2853410"/>
          </a:xfrm>
          <a:prstGeom prst="rect">
            <a:avLst/>
          </a:prstGeom>
        </p:spPr>
        <p:txBody>
          <a:bodyPr wrap="square" lIns="82613" tIns="41307" rIns="82613" bIns="41307">
            <a:spAutoFit/>
          </a:bodyPr>
          <a:lstStyle/>
          <a:p>
            <a:pPr marL="309783" indent="-309783">
              <a:buFont typeface="+mj-lt"/>
              <a:buAutoNum type="arabicPeriod"/>
            </a:pPr>
            <a:r>
              <a:rPr lang="en-US" dirty="0"/>
              <a:t>Stock Price Prediction With Machine Learning </a:t>
            </a:r>
          </a:p>
          <a:p>
            <a:pPr marL="309783" indent="-309783">
              <a:buFont typeface="+mj-lt"/>
              <a:buAutoNum type="arabicPeriod"/>
            </a:pPr>
            <a:r>
              <a:rPr lang="en-US" dirty="0"/>
              <a:t>People’s  </a:t>
            </a:r>
            <a:r>
              <a:rPr lang="en-US" dirty="0" err="1"/>
              <a:t>behaviour</a:t>
            </a:r>
            <a:r>
              <a:rPr lang="en-US" dirty="0"/>
              <a:t> in chat message using NLP </a:t>
            </a:r>
          </a:p>
          <a:p>
            <a:pPr marL="309783" indent="-309783">
              <a:buFont typeface="+mj-lt"/>
              <a:buAutoNum type="arabicPeriod"/>
            </a:pPr>
            <a:r>
              <a:rPr lang="en-US" dirty="0"/>
              <a:t>Gaming In Python </a:t>
            </a:r>
          </a:p>
          <a:p>
            <a:pPr marL="309783" indent="-309783">
              <a:buFont typeface="+mj-lt"/>
              <a:buAutoNum type="arabicPeriod"/>
            </a:pPr>
            <a:r>
              <a:rPr lang="en-US" dirty="0" err="1"/>
              <a:t>Chatbot</a:t>
            </a:r>
            <a:r>
              <a:rPr lang="en-US" dirty="0"/>
              <a:t> creation in Python </a:t>
            </a:r>
          </a:p>
          <a:p>
            <a:pPr marL="309783" indent="-309783">
              <a:buFont typeface="+mj-lt"/>
              <a:buAutoNum type="arabicPeriod"/>
            </a:pPr>
            <a:r>
              <a:rPr lang="en-US" dirty="0"/>
              <a:t>Electricity Price Prediction Using ML </a:t>
            </a:r>
          </a:p>
          <a:p>
            <a:pPr marL="309783" indent="-309783">
              <a:buFont typeface="+mj-lt"/>
              <a:buAutoNum type="arabicPeriod"/>
            </a:pPr>
            <a:r>
              <a:rPr lang="en-IN" dirty="0"/>
              <a:t>Diamond Price Prediction Using Python </a:t>
            </a:r>
          </a:p>
          <a:p>
            <a:pPr marL="309783" indent="-309783">
              <a:buFont typeface="+mj-lt"/>
              <a:buAutoNum type="arabicPeriod"/>
            </a:pPr>
            <a:r>
              <a:rPr lang="en-IN" dirty="0"/>
              <a:t>Book Recommendation System </a:t>
            </a:r>
          </a:p>
          <a:p>
            <a:pPr marL="309783" indent="-309783">
              <a:buFont typeface="+mj-lt"/>
              <a:buAutoNum type="arabicPeriod"/>
            </a:pPr>
            <a:r>
              <a:rPr lang="en-IN" dirty="0"/>
              <a:t>Image Classification Using CNN </a:t>
            </a:r>
          </a:p>
          <a:p>
            <a:pPr marL="309783" indent="-309783">
              <a:buFont typeface="+mj-lt"/>
              <a:buAutoNum type="arabicPeriod"/>
            </a:pPr>
            <a:r>
              <a:rPr lang="en-IN" dirty="0"/>
              <a:t>Titanic Survival Analysis Using ML </a:t>
            </a:r>
          </a:p>
          <a:p>
            <a:pPr marL="309783" indent="-309783">
              <a:buFont typeface="+mj-lt"/>
              <a:buAutoNum type="arabicPeriod"/>
            </a:pPr>
            <a:r>
              <a:rPr lang="en-IN" dirty="0" err="1"/>
              <a:t>Blockchain</a:t>
            </a:r>
            <a:r>
              <a:rPr lang="en-IN" dirty="0"/>
              <a:t> in Python</a:t>
            </a:r>
            <a:endParaRPr lang="en-US" sz="2133" dirty="0"/>
          </a:p>
        </p:txBody>
      </p:sp>
    </p:spTree>
    <p:extLst>
      <p:ext uri="{BB962C8B-B14F-4D97-AF65-F5344CB8AC3E}">
        <p14:creationId xmlns:p14="http://schemas.microsoft.com/office/powerpoint/2010/main" val="1109249199"/>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593" y="1290840"/>
            <a:ext cx="10984800" cy="637600"/>
          </a:xfrm>
        </p:spPr>
        <p:txBody>
          <a:bodyPr vert="horz" lIns="82613" tIns="41307" rIns="82613" bIns="41307" rtlCol="0" anchor="ctr" anchorCtr="0">
            <a:normAutofit/>
          </a:bodyPr>
          <a:lstStyle/>
          <a:p>
            <a:pPr algn="l"/>
            <a:r>
              <a:rPr lang="en-US" sz="3200" u="sng" dirty="0"/>
              <a:t>What</a:t>
            </a:r>
            <a:r>
              <a:rPr lang="en-US" sz="3200" dirty="0"/>
              <a:t> you will </a:t>
            </a:r>
            <a:r>
              <a:rPr lang="en-US" sz="3200" u="sng" dirty="0"/>
              <a:t>get</a:t>
            </a:r>
            <a:r>
              <a:rPr lang="en-US" sz="3200" dirty="0"/>
              <a:t> from this Free 30 Days Master Class?</a:t>
            </a:r>
          </a:p>
        </p:txBody>
      </p:sp>
      <p:sp>
        <p:nvSpPr>
          <p:cNvPr id="3" name="Rectangle 2"/>
          <p:cNvSpPr/>
          <p:nvPr/>
        </p:nvSpPr>
        <p:spPr>
          <a:xfrm>
            <a:off x="2103480" y="2597817"/>
            <a:ext cx="7603384" cy="1560748"/>
          </a:xfrm>
          <a:prstGeom prst="rect">
            <a:avLst/>
          </a:prstGeom>
        </p:spPr>
        <p:txBody>
          <a:bodyPr wrap="square" lIns="82613" tIns="41307" rIns="82613" bIns="41307">
            <a:spAutoFit/>
          </a:bodyPr>
          <a:lstStyle/>
          <a:p>
            <a:pPr marL="413044" indent="-413044">
              <a:buFont typeface="+mj-lt"/>
              <a:buAutoNum type="arabicPeriod"/>
            </a:pPr>
            <a:r>
              <a:rPr lang="en-US" sz="3200" dirty="0">
                <a:latin typeface="Times New Roman" panose="02020603050405020304" pitchFamily="18" charset="0"/>
                <a:cs typeface="Times New Roman" panose="02020603050405020304" pitchFamily="18" charset="0"/>
              </a:rPr>
              <a:t>You can attend YouTube Live Class</a:t>
            </a:r>
          </a:p>
          <a:p>
            <a:pPr marL="413044" indent="-413044">
              <a:buFont typeface="+mj-lt"/>
              <a:buAutoNum type="arabicPeriod"/>
            </a:pPr>
            <a:r>
              <a:rPr lang="en-US" sz="32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2520286758"/>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665" y="2978615"/>
            <a:ext cx="7848779" cy="1044421"/>
          </a:xfrm>
        </p:spPr>
        <p:txBody>
          <a:bodyPr/>
          <a:lstStyle/>
          <a:p>
            <a:r>
              <a:rPr lang="en-US" sz="2533" dirty="0">
                <a:solidFill>
                  <a:schemeClr val="bg2">
                    <a:lumMod val="50000"/>
                  </a:schemeClr>
                </a:solidFill>
              </a:rPr>
              <a:t>Ans :</a:t>
            </a:r>
            <a:r>
              <a:rPr lang="en-US" sz="2533" dirty="0"/>
              <a:t> </a:t>
            </a:r>
            <a:r>
              <a:rPr lang="en-US" sz="1600" dirty="0"/>
              <a:t>During the Live Class, organizer will post </a:t>
            </a:r>
            <a:r>
              <a:rPr lang="en-US" sz="1600" u="sng" dirty="0">
                <a:solidFill>
                  <a:srgbClr val="FF0000"/>
                </a:solidFill>
              </a:rPr>
              <a:t>Google Form link </a:t>
            </a:r>
            <a:r>
              <a:rPr lang="en-US" sz="1600" dirty="0"/>
              <a:t>in </a:t>
            </a:r>
            <a:r>
              <a:rPr lang="en-US" sz="1600" u="sng" dirty="0">
                <a:solidFill>
                  <a:srgbClr val="FF0000"/>
                </a:solidFill>
              </a:rPr>
              <a:t>Live Chat. </a:t>
            </a:r>
            <a:r>
              <a:rPr lang="en-US" sz="1600" dirty="0"/>
              <a:t>The Participants should submit the from on daily basis. </a:t>
            </a:r>
            <a:br>
              <a:rPr lang="en-US" sz="1600" dirty="0"/>
            </a:br>
            <a:r>
              <a:rPr lang="en-US" sz="1600" dirty="0">
                <a:solidFill>
                  <a:srgbClr val="C00000"/>
                </a:solidFill>
              </a:rPr>
              <a:t>Minimum 25 Days </a:t>
            </a:r>
            <a:r>
              <a:rPr lang="en-US" sz="1600" dirty="0"/>
              <a:t>Attendance is Required to get Free Master Class Participation Certificate.</a:t>
            </a:r>
          </a:p>
        </p:txBody>
      </p:sp>
      <p:sp>
        <p:nvSpPr>
          <p:cNvPr id="3" name="Title 2"/>
          <p:cNvSpPr>
            <a:spLocks noGrp="1"/>
          </p:cNvSpPr>
          <p:nvPr>
            <p:ph type="title" idx="2"/>
          </p:nvPr>
        </p:nvSpPr>
        <p:spPr>
          <a:xfrm>
            <a:off x="2118777" y="1028735"/>
            <a:ext cx="7800745" cy="1949877"/>
          </a:xfrm>
        </p:spPr>
        <p:txBody>
          <a:bodyPr/>
          <a:lstStyle/>
          <a:p>
            <a:r>
              <a:rPr lang="en-US" sz="4400" dirty="0">
                <a:solidFill>
                  <a:schemeClr val="bg2">
                    <a:lumMod val="50000"/>
                  </a:schemeClr>
                </a:solidFill>
              </a:rPr>
              <a:t>How to mark </a:t>
            </a:r>
            <a:r>
              <a:rPr lang="en-US" sz="4400" dirty="0"/>
              <a:t>your </a:t>
            </a:r>
            <a:r>
              <a:rPr lang="en-US" sz="4400" dirty="0">
                <a:solidFill>
                  <a:schemeClr val="bg2">
                    <a:lumMod val="50000"/>
                  </a:schemeClr>
                </a:solidFill>
              </a:rPr>
              <a:t>Attendance</a:t>
            </a:r>
            <a:r>
              <a:rPr lang="en-US" sz="4400" dirty="0"/>
              <a:t> in </a:t>
            </a:r>
            <a:r>
              <a:rPr lang="en-US" sz="4400" dirty="0">
                <a:solidFill>
                  <a:schemeClr val="bg2">
                    <a:lumMod val="50000"/>
                  </a:schemeClr>
                </a:solidFill>
              </a:rPr>
              <a:t>YouTube Live Class</a:t>
            </a:r>
            <a:r>
              <a:rPr lang="en-US" sz="4400" dirty="0"/>
              <a:t>?</a:t>
            </a:r>
          </a:p>
        </p:txBody>
      </p:sp>
      <p:sp>
        <p:nvSpPr>
          <p:cNvPr id="6" name="Rectangle 5"/>
          <p:cNvSpPr/>
          <p:nvPr/>
        </p:nvSpPr>
        <p:spPr>
          <a:xfrm>
            <a:off x="2243664" y="4668713"/>
            <a:ext cx="7675856" cy="1191416"/>
          </a:xfrm>
          <a:prstGeom prst="rect">
            <a:avLst/>
          </a:prstGeom>
          <a:ln>
            <a:solidFill>
              <a:srgbClr val="FF0000"/>
            </a:solidFill>
          </a:ln>
        </p:spPr>
        <p:txBody>
          <a:bodyPr wrap="square" lIns="82613" tIns="41307" rIns="82613" bIns="41307">
            <a:spAutoFit/>
          </a:bodyPr>
          <a:lstStyle/>
          <a:p>
            <a:r>
              <a:rPr lang="en-US" sz="1867" dirty="0">
                <a:solidFill>
                  <a:schemeClr val="bg2">
                    <a:lumMod val="50000"/>
                  </a:schemeClr>
                </a:solidFill>
              </a:rPr>
              <a:t>Note :</a:t>
            </a:r>
            <a:r>
              <a:rPr lang="en-US" sz="1867" dirty="0"/>
              <a:t> </a:t>
            </a:r>
            <a:r>
              <a:rPr lang="en-US" sz="2400" dirty="0"/>
              <a:t>The Link will be available during the Live. From the LIVE Class date, the live video will get removed from the YouTube in 3 days. </a:t>
            </a:r>
            <a:endParaRPr lang="en-US" sz="2400" u="sng" dirty="0">
              <a:solidFill>
                <a:srgbClr val="FF0000"/>
              </a:solidFill>
            </a:endParaRPr>
          </a:p>
        </p:txBody>
      </p:sp>
    </p:spTree>
    <p:extLst>
      <p:ext uri="{BB962C8B-B14F-4D97-AF65-F5344CB8AC3E}">
        <p14:creationId xmlns:p14="http://schemas.microsoft.com/office/powerpoint/2010/main" val="2856125896"/>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82613" tIns="41307" rIns="82613" bIns="41307" rtlCol="0" anchor="ctr" anchorCtr="0">
            <a:normAutofit fontScale="90000"/>
          </a:bodyPr>
          <a:lstStyle/>
          <a:p>
            <a:pPr algn="l"/>
            <a:r>
              <a:rPr lang="en-US" sz="3600" dirty="0"/>
              <a:t/>
            </a:r>
            <a:br>
              <a:rPr lang="en-US" sz="3600" dirty="0"/>
            </a:br>
            <a:r>
              <a:rPr lang="en-US" sz="4800" dirty="0">
                <a:solidFill>
                  <a:schemeClr val="bg1"/>
                </a:solidFill>
                <a:latin typeface="Times New Roman" panose="02020603050405020304" pitchFamily="18" charset="0"/>
                <a:cs typeface="Times New Roman" panose="02020603050405020304" pitchFamily="18" charset="0"/>
              </a:rPr>
              <a:t>Sample 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234" y="1508787"/>
            <a:ext cx="6501820" cy="45955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8569" y="2820872"/>
            <a:ext cx="2812971" cy="2160072"/>
          </a:xfrm>
          <a:prstGeom prst="rect">
            <a:avLst/>
          </a:prstGeom>
        </p:spPr>
      </p:pic>
    </p:spTree>
    <p:extLst>
      <p:ext uri="{BB962C8B-B14F-4D97-AF65-F5344CB8AC3E}">
        <p14:creationId xmlns:p14="http://schemas.microsoft.com/office/powerpoint/2010/main" val="1051516369"/>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1134" y="3806664"/>
            <a:ext cx="7954455" cy="580525"/>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871531" y="1604797"/>
            <a:ext cx="9861876" cy="1274528"/>
          </a:xfrm>
        </p:spPr>
        <p:txBody>
          <a:bodyPr/>
          <a:lstStyle/>
          <a:p>
            <a:pPr algn="l"/>
            <a:r>
              <a:rPr lang="en-US" sz="3600" dirty="0"/>
              <a:t>You can get chance to apply 1 Month Internship on Data Science &amp; Analytics Master Class</a:t>
            </a:r>
          </a:p>
        </p:txBody>
      </p:sp>
      <p:sp>
        <p:nvSpPr>
          <p:cNvPr id="5" name="Subtitle 3"/>
          <p:cNvSpPr txBox="1">
            <a:spLocks/>
          </p:cNvSpPr>
          <p:nvPr/>
        </p:nvSpPr>
        <p:spPr>
          <a:xfrm>
            <a:off x="1461928" y="482260"/>
            <a:ext cx="6788725" cy="1335848"/>
          </a:xfrm>
          <a:prstGeom prst="rect">
            <a:avLst/>
          </a:prstGeom>
          <a:noFill/>
          <a:ln>
            <a:noFill/>
          </a:ln>
        </p:spPr>
        <p:txBody>
          <a:bodyPr spcFirstLastPara="1" wrap="square" lIns="82600" tIns="82600" rIns="82600" bIns="8260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4933" b="1" dirty="0"/>
              <a:t>On Demand</a:t>
            </a:r>
          </a:p>
        </p:txBody>
      </p:sp>
    </p:spTree>
    <p:extLst>
      <p:ext uri="{BB962C8B-B14F-4D97-AF65-F5344CB8AC3E}">
        <p14:creationId xmlns:p14="http://schemas.microsoft.com/office/powerpoint/2010/main" val="350380049"/>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072" y="356662"/>
            <a:ext cx="5630397" cy="1344148"/>
          </a:xfrm>
        </p:spPr>
        <p:txBody>
          <a:bodyPr/>
          <a:lstStyle/>
          <a:p>
            <a:r>
              <a:rPr lang="en-US" sz="5467" dirty="0"/>
              <a:t>What is Internship????</a:t>
            </a:r>
          </a:p>
        </p:txBody>
      </p:sp>
      <p:grpSp>
        <p:nvGrpSpPr>
          <p:cNvPr id="9" name="Group 8"/>
          <p:cNvGrpSpPr/>
          <p:nvPr/>
        </p:nvGrpSpPr>
        <p:grpSpPr>
          <a:xfrm>
            <a:off x="2063552" y="1892831"/>
            <a:ext cx="8452832" cy="4660997"/>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b="1" dirty="0">
                  <a:solidFill>
                    <a:schemeClr val="bg1"/>
                  </a:solidFill>
                </a:rPr>
                <a:t>Grow</a:t>
              </a:r>
            </a:p>
          </p:txBody>
        </p:sp>
      </p:grpSp>
    </p:spTree>
    <p:extLst>
      <p:ext uri="{BB962C8B-B14F-4D97-AF65-F5344CB8AC3E}">
        <p14:creationId xmlns:p14="http://schemas.microsoft.com/office/powerpoint/2010/main" val="2557689247"/>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nvPr>
        </p:nvGraphicFramePr>
        <p:xfrm>
          <a:off x="2" y="100139"/>
          <a:ext cx="11920703" cy="6515880"/>
        </p:xfrm>
        <a:graphic>
          <a:graphicData uri="http://schemas.openxmlformats.org/drawingml/2006/table">
            <a:tbl>
              <a:tblPr firstRow="1" bandRow="1">
                <a:tableStyleId>{08FB837D-C827-4EFA-A057-4D05807E0F7C}</a:tableStyleId>
              </a:tblPr>
              <a:tblGrid>
                <a:gridCol w="4727179">
                  <a:extLst>
                    <a:ext uri="{9D8B030D-6E8A-4147-A177-3AD203B41FA5}">
                      <a16:colId xmlns:a16="http://schemas.microsoft.com/office/drawing/2014/main" val="20000"/>
                    </a:ext>
                  </a:extLst>
                </a:gridCol>
                <a:gridCol w="7193524">
                  <a:extLst>
                    <a:ext uri="{9D8B030D-6E8A-4147-A177-3AD203B41FA5}">
                      <a16:colId xmlns:a16="http://schemas.microsoft.com/office/drawing/2014/main" val="20001"/>
                    </a:ext>
                  </a:extLst>
                </a:gridCol>
              </a:tblGrid>
              <a:tr h="466307">
                <a:tc>
                  <a:txBody>
                    <a:bodyPr/>
                    <a:lstStyle/>
                    <a:p>
                      <a:pPr algn="ctr"/>
                      <a:r>
                        <a:rPr lang="en-US" sz="2100" dirty="0" smtClean="0"/>
                        <a:t>Free Master Class DSA</a:t>
                      </a:r>
                      <a:endParaRPr lang="en-US" sz="2100" dirty="0"/>
                    </a:p>
                  </a:txBody>
                  <a:tcPr marL="82619" marR="82619" marT="41312" marB="41312"/>
                </a:tc>
                <a:tc>
                  <a:txBody>
                    <a:bodyPr/>
                    <a:lstStyle/>
                    <a:p>
                      <a:pPr algn="ctr"/>
                      <a:r>
                        <a:rPr lang="en-US" sz="2100" dirty="0" smtClean="0"/>
                        <a:t>1</a:t>
                      </a:r>
                      <a:r>
                        <a:rPr lang="en-US" sz="2100" baseline="0" dirty="0" smtClean="0"/>
                        <a:t> Month Internship on DSA</a:t>
                      </a:r>
                      <a:endParaRPr lang="en-US" sz="2100" dirty="0"/>
                    </a:p>
                  </a:txBody>
                  <a:tcPr marL="82619" marR="82619" marT="41312" marB="41312"/>
                </a:tc>
                <a:extLst>
                  <a:ext uri="{0D108BD9-81ED-4DB2-BD59-A6C34878D82A}">
                    <a16:rowId xmlns:a16="http://schemas.microsoft.com/office/drawing/2014/main" val="10000"/>
                  </a:ext>
                </a:extLst>
              </a:tr>
              <a:tr h="743608">
                <a:tc>
                  <a:txBody>
                    <a:bodyPr/>
                    <a:lstStyle/>
                    <a:p>
                      <a:r>
                        <a:rPr lang="en-US" sz="2100" dirty="0" smtClean="0"/>
                        <a:t>Master Class Participation Certificate</a:t>
                      </a:r>
                      <a:endParaRPr lang="en-US" sz="2100" dirty="0"/>
                    </a:p>
                  </a:txBody>
                  <a:tcPr marL="82619" marR="82619" marT="41312" marB="41312"/>
                </a:tc>
                <a:tc>
                  <a:txBody>
                    <a:bodyPr/>
                    <a:lstStyle/>
                    <a:p>
                      <a:r>
                        <a:rPr lang="en-US" sz="2100" dirty="0" smtClean="0"/>
                        <a:t>Internship Completion</a:t>
                      </a:r>
                      <a:r>
                        <a:rPr lang="en-US" sz="2100" baseline="0" dirty="0" smtClean="0"/>
                        <a:t> Certificate</a:t>
                      </a:r>
                      <a:endParaRPr lang="en-US" sz="2100" dirty="0"/>
                    </a:p>
                  </a:txBody>
                  <a:tcPr marL="82619" marR="82619" marT="41312" marB="41312"/>
                </a:tc>
                <a:extLst>
                  <a:ext uri="{0D108BD9-81ED-4DB2-BD59-A6C34878D82A}">
                    <a16:rowId xmlns:a16="http://schemas.microsoft.com/office/drawing/2014/main" val="10001"/>
                  </a:ext>
                </a:extLst>
              </a:tr>
              <a:tr h="743608">
                <a:tc>
                  <a:txBody>
                    <a:bodyPr/>
                    <a:lstStyle/>
                    <a:p>
                      <a:r>
                        <a:rPr lang="en-US" sz="2100" dirty="0" smtClean="0"/>
                        <a:t>Minimum 25 Class should attend YouTube</a:t>
                      </a:r>
                      <a:r>
                        <a:rPr lang="en-US" sz="2100" baseline="0" dirty="0" smtClean="0"/>
                        <a:t> Live</a:t>
                      </a:r>
                      <a:endParaRPr lang="en-US" sz="2100" dirty="0"/>
                    </a:p>
                  </a:txBody>
                  <a:tcPr marL="82619" marR="82619" marT="41312" marB="41312"/>
                </a:tc>
                <a:tc>
                  <a:txBody>
                    <a:bodyPr/>
                    <a:lstStyle/>
                    <a:p>
                      <a:r>
                        <a:rPr lang="en-US" sz="2100" dirty="0" smtClean="0"/>
                        <a:t>Recorded Class</a:t>
                      </a:r>
                      <a:r>
                        <a:rPr lang="en-US" sz="2100" baseline="0" dirty="0" smtClean="0"/>
                        <a:t> Link will be provided. – LMS Portal Access</a:t>
                      </a:r>
                      <a:endParaRPr lang="en-US" sz="2100" dirty="0"/>
                    </a:p>
                  </a:txBody>
                  <a:tcPr marL="82619" marR="82619" marT="41312" marB="41312"/>
                </a:tc>
                <a:extLst>
                  <a:ext uri="{0D108BD9-81ED-4DB2-BD59-A6C34878D82A}">
                    <a16:rowId xmlns:a16="http://schemas.microsoft.com/office/drawing/2014/main" val="10002"/>
                  </a:ext>
                </a:extLst>
              </a:tr>
              <a:tr h="743608">
                <a:tc>
                  <a:txBody>
                    <a:bodyPr/>
                    <a:lstStyle/>
                    <a:p>
                      <a:r>
                        <a:rPr lang="en-US" sz="2100" dirty="0" smtClean="0"/>
                        <a:t>YouTube</a:t>
                      </a:r>
                      <a:r>
                        <a:rPr lang="en-US" sz="2100" baseline="0" dirty="0" smtClean="0"/>
                        <a:t> Live Mandatory</a:t>
                      </a:r>
                      <a:endParaRPr lang="en-US" sz="2100" dirty="0"/>
                    </a:p>
                  </a:txBody>
                  <a:tcPr marL="82619" marR="82619" marT="41312" marB="41312"/>
                </a:tc>
                <a:tc>
                  <a:txBody>
                    <a:bodyPr/>
                    <a:lstStyle/>
                    <a:p>
                      <a:r>
                        <a:rPr lang="en-US" sz="2100" dirty="0" smtClean="0"/>
                        <a:t>Your Choice. You can attend Live</a:t>
                      </a:r>
                      <a:r>
                        <a:rPr lang="en-US" sz="2100" baseline="0" dirty="0" smtClean="0"/>
                        <a:t> or else You can watch Recorded Class in LMS Portal</a:t>
                      </a:r>
                      <a:endParaRPr lang="en-US" sz="2100" dirty="0"/>
                    </a:p>
                  </a:txBody>
                  <a:tcPr marL="82619" marR="82619" marT="41312" marB="41312"/>
                </a:tc>
                <a:extLst>
                  <a:ext uri="{0D108BD9-81ED-4DB2-BD59-A6C34878D82A}">
                    <a16:rowId xmlns:a16="http://schemas.microsoft.com/office/drawing/2014/main" val="10003"/>
                  </a:ext>
                </a:extLst>
              </a:tr>
              <a:tr h="743608">
                <a:tc>
                  <a:txBody>
                    <a:bodyPr/>
                    <a:lstStyle/>
                    <a:p>
                      <a:r>
                        <a:rPr lang="en-US" sz="2100" dirty="0" smtClean="0"/>
                        <a:t>All Projects Demo class</a:t>
                      </a:r>
                      <a:r>
                        <a:rPr lang="en-US" sz="2100" baseline="0" dirty="0" smtClean="0"/>
                        <a:t> in YouTube Live</a:t>
                      </a:r>
                      <a:endParaRPr lang="en-US" sz="2100" dirty="0"/>
                    </a:p>
                  </a:txBody>
                  <a:tcPr marL="82619" marR="82619" marT="41312" marB="41312"/>
                </a:tc>
                <a:tc>
                  <a:txBody>
                    <a:bodyPr/>
                    <a:lstStyle/>
                    <a:p>
                      <a:r>
                        <a:rPr lang="en-US" sz="2100" dirty="0" smtClean="0"/>
                        <a:t>Step by Step Video</a:t>
                      </a:r>
                      <a:r>
                        <a:rPr lang="en-US" sz="2100" baseline="0" dirty="0" smtClean="0"/>
                        <a:t> Explanation Content in LMS Portal</a:t>
                      </a:r>
                      <a:endParaRPr lang="en-US" sz="2100" dirty="0"/>
                    </a:p>
                  </a:txBody>
                  <a:tcPr marL="82619" marR="82619" marT="41312" marB="41312"/>
                </a:tc>
                <a:extLst>
                  <a:ext uri="{0D108BD9-81ED-4DB2-BD59-A6C34878D82A}">
                    <a16:rowId xmlns:a16="http://schemas.microsoft.com/office/drawing/2014/main" val="10004"/>
                  </a:ext>
                </a:extLst>
              </a:tr>
              <a:tr h="466307">
                <a:tc>
                  <a:txBody>
                    <a:bodyPr/>
                    <a:lstStyle/>
                    <a:p>
                      <a:r>
                        <a:rPr lang="en-US" sz="2100" dirty="0" smtClean="0"/>
                        <a:t>Access : 3 Days</a:t>
                      </a:r>
                      <a:endParaRPr lang="en-US" sz="2100" dirty="0"/>
                    </a:p>
                  </a:txBody>
                  <a:tcPr marL="82619" marR="82619" marT="41312" marB="41312"/>
                </a:tc>
                <a:tc>
                  <a:txBody>
                    <a:bodyPr/>
                    <a:lstStyle/>
                    <a:p>
                      <a:r>
                        <a:rPr lang="en-US" sz="2100" dirty="0" smtClean="0"/>
                        <a:t>VIP WhatsApp Group Support</a:t>
                      </a:r>
                      <a:endParaRPr lang="en-US" sz="2100" dirty="0"/>
                    </a:p>
                  </a:txBody>
                  <a:tcPr marL="82619" marR="82619" marT="41312" marB="41312"/>
                </a:tc>
                <a:extLst>
                  <a:ext uri="{0D108BD9-81ED-4DB2-BD59-A6C34878D82A}">
                    <a16:rowId xmlns:a16="http://schemas.microsoft.com/office/drawing/2014/main" val="10005"/>
                  </a:ext>
                </a:extLst>
              </a:tr>
              <a:tr h="466307">
                <a:tc>
                  <a:txBody>
                    <a:bodyPr/>
                    <a:lstStyle/>
                    <a:p>
                      <a:endParaRPr lang="en-US" sz="2100" dirty="0"/>
                    </a:p>
                  </a:txBody>
                  <a:tcPr marL="82619" marR="82619" marT="41312" marB="41312"/>
                </a:tc>
                <a:tc>
                  <a:txBody>
                    <a:bodyPr/>
                    <a:lstStyle/>
                    <a:p>
                      <a:r>
                        <a:rPr lang="en-US" sz="2100" dirty="0" smtClean="0"/>
                        <a:t>You Can Download All PPTs </a:t>
                      </a:r>
                      <a:endParaRPr lang="en-US" sz="2100" dirty="0"/>
                    </a:p>
                  </a:txBody>
                  <a:tcPr marL="82619" marR="82619" marT="41312" marB="41312"/>
                </a:tc>
                <a:extLst>
                  <a:ext uri="{0D108BD9-81ED-4DB2-BD59-A6C34878D82A}">
                    <a16:rowId xmlns:a16="http://schemas.microsoft.com/office/drawing/2014/main" val="10006"/>
                  </a:ext>
                </a:extLst>
              </a:tr>
              <a:tr h="743608">
                <a:tc>
                  <a:txBody>
                    <a:bodyPr/>
                    <a:lstStyle/>
                    <a:p>
                      <a:endParaRPr lang="en-US" sz="2100" dirty="0"/>
                    </a:p>
                  </a:txBody>
                  <a:tcPr marL="82619" marR="82619" marT="41312" marB="41312"/>
                </a:tc>
                <a:tc>
                  <a:txBody>
                    <a:bodyPr/>
                    <a:lstStyle/>
                    <a:p>
                      <a:r>
                        <a:rPr lang="en-US" sz="2100" dirty="0" smtClean="0"/>
                        <a:t>4 </a:t>
                      </a:r>
                      <a:r>
                        <a:rPr lang="en-US" sz="2100" dirty="0" err="1" smtClean="0"/>
                        <a:t>Nos</a:t>
                      </a:r>
                      <a:r>
                        <a:rPr lang="en-US" sz="2100" dirty="0" smtClean="0"/>
                        <a:t> of Hackathon Class in Zoom Live. The</a:t>
                      </a:r>
                      <a:r>
                        <a:rPr lang="en-US" sz="2100" baseline="0" dirty="0" smtClean="0"/>
                        <a:t> Recording also will be provided </a:t>
                      </a:r>
                      <a:endParaRPr lang="en-US" sz="2100" dirty="0"/>
                    </a:p>
                  </a:txBody>
                  <a:tcPr marL="82619" marR="82619" marT="41312" marB="41312"/>
                </a:tc>
                <a:extLst>
                  <a:ext uri="{0D108BD9-81ED-4DB2-BD59-A6C34878D82A}">
                    <a16:rowId xmlns:a16="http://schemas.microsoft.com/office/drawing/2014/main" val="10007"/>
                  </a:ext>
                </a:extLst>
              </a:tr>
              <a:tr h="466307">
                <a:tc>
                  <a:txBody>
                    <a:bodyPr/>
                    <a:lstStyle/>
                    <a:p>
                      <a:endParaRPr lang="en-US" sz="2100" dirty="0"/>
                    </a:p>
                  </a:txBody>
                  <a:tcPr marL="82619" marR="82619" marT="41312" marB="41312"/>
                </a:tc>
                <a:tc>
                  <a:txBody>
                    <a:bodyPr/>
                    <a:lstStyle/>
                    <a:p>
                      <a:r>
                        <a:rPr lang="en-US" sz="2100" dirty="0" smtClean="0"/>
                        <a:t>You Can Download All Project Files </a:t>
                      </a:r>
                      <a:endParaRPr lang="en-US" sz="2100" dirty="0"/>
                    </a:p>
                  </a:txBody>
                  <a:tcPr marL="82619" marR="82619" marT="41312" marB="41312"/>
                </a:tc>
                <a:extLst>
                  <a:ext uri="{0D108BD9-81ED-4DB2-BD59-A6C34878D82A}">
                    <a16:rowId xmlns:a16="http://schemas.microsoft.com/office/drawing/2014/main" val="10008"/>
                  </a:ext>
                </a:extLst>
              </a:tr>
              <a:tr h="466307">
                <a:tc>
                  <a:txBody>
                    <a:bodyPr/>
                    <a:lstStyle/>
                    <a:p>
                      <a:endParaRPr lang="en-US" sz="2100" dirty="0"/>
                    </a:p>
                  </a:txBody>
                  <a:tcPr marL="82619" marR="82619" marT="41312" marB="41312"/>
                </a:tc>
                <a:tc>
                  <a:txBody>
                    <a:bodyPr/>
                    <a:lstStyle/>
                    <a:p>
                      <a:r>
                        <a:rPr lang="en-US" sz="2100" dirty="0" smtClean="0"/>
                        <a:t>Mentor</a:t>
                      </a:r>
                      <a:r>
                        <a:rPr lang="en-US" sz="2100" baseline="0" dirty="0" smtClean="0"/>
                        <a:t> will guide you to finish 10 Projects </a:t>
                      </a:r>
                      <a:endParaRPr lang="en-US" sz="2100" dirty="0"/>
                    </a:p>
                  </a:txBody>
                  <a:tcPr marL="82619" marR="82619" marT="41312" marB="41312"/>
                </a:tc>
                <a:extLst>
                  <a:ext uri="{0D108BD9-81ED-4DB2-BD59-A6C34878D82A}">
                    <a16:rowId xmlns:a16="http://schemas.microsoft.com/office/drawing/2014/main" val="10009"/>
                  </a:ext>
                </a:extLst>
              </a:tr>
              <a:tr h="466307">
                <a:tc>
                  <a:txBody>
                    <a:bodyPr/>
                    <a:lstStyle/>
                    <a:p>
                      <a:endParaRPr lang="en-US" sz="2100" dirty="0"/>
                    </a:p>
                  </a:txBody>
                  <a:tcPr marL="82619" marR="82619" marT="41312" marB="41312"/>
                </a:tc>
                <a:tc>
                  <a:txBody>
                    <a:bodyPr/>
                    <a:lstStyle/>
                    <a:p>
                      <a:r>
                        <a:rPr lang="en-US" sz="2100" dirty="0" smtClean="0"/>
                        <a:t>Access : 60 Days</a:t>
                      </a:r>
                      <a:endParaRPr lang="en-US" sz="2100" dirty="0"/>
                    </a:p>
                  </a:txBody>
                  <a:tcPr marL="82619" marR="82619" marT="41312" marB="41312"/>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079990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2533420"/>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4087445" y="932725"/>
            <a:ext cx="7522353" cy="2304217"/>
          </a:xfrm>
          <a:prstGeom prst="rect">
            <a:avLst/>
          </a:prstGeom>
        </p:spPr>
        <p:txBody>
          <a:bodyPr spcFirstLastPara="1" vert="horz" wrap="square" lIns="0" tIns="0" rIns="0" bIns="0" rtlCol="0" anchor="ctr" anchorCtr="0">
            <a:noAutofit/>
          </a:bodyPr>
          <a:lstStyle/>
          <a:p>
            <a:r>
              <a:rPr lang="en" sz="5467" dirty="0"/>
              <a:t>30 Days </a:t>
            </a:r>
            <a:br>
              <a:rPr lang="en" sz="5467" dirty="0"/>
            </a:br>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2" name="TextBox 1"/>
          <p:cNvSpPr txBox="1"/>
          <p:nvPr/>
        </p:nvSpPr>
        <p:spPr>
          <a:xfrm>
            <a:off x="3869905" y="5685587"/>
            <a:ext cx="4536947" cy="924741"/>
          </a:xfrm>
          <a:prstGeom prst="rect">
            <a:avLst/>
          </a:prstGeom>
          <a:noFill/>
        </p:spPr>
        <p:txBody>
          <a:bodyPr wrap="none" lIns="82613" tIns="41307" rIns="82613" bIns="41307" rtlCol="0">
            <a:spAutoFit/>
          </a:bodyPr>
          <a:lstStyle/>
          <a:p>
            <a:r>
              <a:rPr lang="en-US" sz="5467" dirty="0">
                <a:solidFill>
                  <a:schemeClr val="bg2">
                    <a:lumMod val="75000"/>
                  </a:schemeClr>
                </a:solidFill>
              </a:rPr>
              <a:t>Free Registration</a:t>
            </a:r>
          </a:p>
        </p:txBody>
      </p:sp>
      <p:sp>
        <p:nvSpPr>
          <p:cNvPr id="3" name="TextBox 2"/>
          <p:cNvSpPr txBox="1"/>
          <p:nvPr/>
        </p:nvSpPr>
        <p:spPr>
          <a:xfrm>
            <a:off x="3869904" y="3822422"/>
            <a:ext cx="2800509" cy="698974"/>
          </a:xfrm>
          <a:prstGeom prst="rect">
            <a:avLst/>
          </a:prstGeom>
          <a:noFill/>
        </p:spPr>
        <p:txBody>
          <a:bodyPr wrap="none" lIns="82613" tIns="41307" rIns="82613" bIns="41307" rtlCol="0">
            <a:spAutoFit/>
          </a:bodyPr>
          <a:lstStyle/>
          <a:p>
            <a:r>
              <a:rPr lang="en-US" sz="4000" dirty="0">
                <a:solidFill>
                  <a:schemeClr val="bg2">
                    <a:lumMod val="75000"/>
                  </a:schemeClr>
                </a:solidFill>
              </a:rPr>
              <a:t>Day1 : Python</a:t>
            </a:r>
          </a:p>
        </p:txBody>
      </p:sp>
      <p:sp>
        <p:nvSpPr>
          <p:cNvPr id="4" name="TextBox 3"/>
          <p:cNvSpPr txBox="1"/>
          <p:nvPr/>
        </p:nvSpPr>
        <p:spPr>
          <a:xfrm>
            <a:off x="5681659" y="4899579"/>
            <a:ext cx="2326598" cy="452753"/>
          </a:xfrm>
          <a:prstGeom prst="rect">
            <a:avLst/>
          </a:prstGeom>
          <a:noFill/>
        </p:spPr>
        <p:txBody>
          <a:bodyPr wrap="none" lIns="82613" tIns="41307" rIns="82613" bIns="41307" rtlCol="0">
            <a:spAutoFit/>
          </a:bodyPr>
          <a:lstStyle/>
          <a:p>
            <a:r>
              <a:rPr lang="en-US" sz="2400" dirty="0">
                <a:solidFill>
                  <a:schemeClr val="bg2">
                    <a:lumMod val="75000"/>
                  </a:schemeClr>
                </a:solidFill>
              </a:rPr>
              <a:t>Time: 6.00 PM IST</a:t>
            </a:r>
          </a:p>
        </p:txBody>
      </p:sp>
    </p:spTree>
    <p:extLst>
      <p:ext uri="{BB962C8B-B14F-4D97-AF65-F5344CB8AC3E}">
        <p14:creationId xmlns:p14="http://schemas.microsoft.com/office/powerpoint/2010/main" val="1920144470"/>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2138" y="1742801"/>
            <a:ext cx="11286559" cy="3372400"/>
          </a:xfrm>
        </p:spPr>
        <p:txBody>
          <a:bodyPr/>
          <a:lstStyle/>
          <a:p>
            <a:r>
              <a:rPr lang="en-US" sz="6000" u="sng" dirty="0"/>
              <a:t>Pantech</a:t>
            </a:r>
            <a:r>
              <a:rPr lang="en-US" sz="6000" dirty="0"/>
              <a:t> will make you to </a:t>
            </a:r>
            <a:r>
              <a:rPr lang="en-US" sz="6000" u="sng" dirty="0">
                <a:solidFill>
                  <a:srgbClr val="FF0000"/>
                </a:solidFill>
              </a:rPr>
              <a:t>Create 10 Projects</a:t>
            </a:r>
            <a:r>
              <a:rPr lang="en-US" sz="6000" dirty="0"/>
              <a:t> in Data Science &amp; Analytics in </a:t>
            </a:r>
            <a:r>
              <a:rPr lang="en-US" sz="6000" u="sng" dirty="0">
                <a:solidFill>
                  <a:srgbClr val="FF0000"/>
                </a:solidFill>
              </a:rPr>
              <a:t>30 Days</a:t>
            </a:r>
          </a:p>
        </p:txBody>
      </p:sp>
      <p:sp>
        <p:nvSpPr>
          <p:cNvPr id="5" name="TextBox 4"/>
          <p:cNvSpPr txBox="1"/>
          <p:nvPr/>
        </p:nvSpPr>
        <p:spPr>
          <a:xfrm>
            <a:off x="602137" y="1274356"/>
            <a:ext cx="5307286" cy="473207"/>
          </a:xfrm>
          <a:prstGeom prst="rect">
            <a:avLst/>
          </a:prstGeom>
          <a:noFill/>
        </p:spPr>
        <p:txBody>
          <a:bodyPr wrap="none" lIns="82613" tIns="41307" rIns="82613" bIns="41307" rtlCol="0">
            <a:spAutoFit/>
          </a:bodyPr>
          <a:lstStyle/>
          <a:p>
            <a:r>
              <a:rPr lang="en-US" sz="2533" b="1" dirty="0"/>
              <a:t>Objective of this 30 Days Master Class</a:t>
            </a:r>
          </a:p>
        </p:txBody>
      </p:sp>
    </p:spTree>
    <p:extLst>
      <p:ext uri="{BB962C8B-B14F-4D97-AF65-F5344CB8AC3E}">
        <p14:creationId xmlns:p14="http://schemas.microsoft.com/office/powerpoint/2010/main" val="2963145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740701"/>
            <a:ext cx="9010272" cy="960107"/>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43341" y="1796819"/>
            <a:ext cx="11023161" cy="4616704"/>
          </a:xfrm>
        </p:spPr>
        <p:txBody>
          <a:bodyPr/>
          <a:lstStyle/>
          <a:p>
            <a:r>
              <a:rPr lang="en-US" sz="2933" dirty="0">
                <a:solidFill>
                  <a:schemeClr val="tx1"/>
                </a:solidFill>
              </a:rPr>
              <a:t>INTERNSHIP E-Certificate(30Days Internship on Data Science Engineering)</a:t>
            </a:r>
          </a:p>
          <a:p>
            <a:r>
              <a:rPr lang="en-US" sz="2933" dirty="0">
                <a:solidFill>
                  <a:schemeClr val="tx1"/>
                </a:solidFill>
              </a:rPr>
              <a:t>Highly organized Video content</a:t>
            </a:r>
          </a:p>
          <a:p>
            <a:r>
              <a:rPr lang="en-US" sz="2933" dirty="0">
                <a:solidFill>
                  <a:schemeClr val="tx1"/>
                </a:solidFill>
              </a:rPr>
              <a:t>Download All Files</a:t>
            </a:r>
          </a:p>
          <a:p>
            <a:r>
              <a:rPr lang="en-US" sz="2933" dirty="0">
                <a:solidFill>
                  <a:schemeClr val="tx1"/>
                </a:solidFill>
              </a:rPr>
              <a:t>Download PPTs</a:t>
            </a:r>
          </a:p>
          <a:p>
            <a:r>
              <a:rPr lang="en-US" sz="2933" dirty="0">
                <a:solidFill>
                  <a:schemeClr val="tx1"/>
                </a:solidFill>
              </a:rPr>
              <a:t>Assignments</a:t>
            </a:r>
          </a:p>
          <a:p>
            <a:r>
              <a:rPr lang="en-US" sz="2933" dirty="0">
                <a:solidFill>
                  <a:schemeClr val="tx1"/>
                </a:solidFill>
              </a:rPr>
              <a:t>Flexible Time. </a:t>
            </a:r>
          </a:p>
          <a:p>
            <a:r>
              <a:rPr lang="en-US" sz="2933" dirty="0">
                <a:solidFill>
                  <a:schemeClr val="tx1"/>
                </a:solidFill>
              </a:rPr>
              <a:t>Access Period: 60Days from the date of payment</a:t>
            </a:r>
          </a:p>
        </p:txBody>
      </p:sp>
    </p:spTree>
    <p:extLst>
      <p:ext uri="{BB962C8B-B14F-4D97-AF65-F5344CB8AC3E}">
        <p14:creationId xmlns:p14="http://schemas.microsoft.com/office/powerpoint/2010/main" val="1775281447"/>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669" y="922199"/>
            <a:ext cx="7579583" cy="758796"/>
          </a:xfrm>
        </p:spPr>
        <p:txBody>
          <a:bodyPr/>
          <a:lstStyle/>
          <a:p>
            <a:r>
              <a:rPr lang="en-US" sz="4933" dirty="0"/>
              <a:t>What You Will Get???</a:t>
            </a:r>
          </a:p>
        </p:txBody>
      </p:sp>
      <p:sp>
        <p:nvSpPr>
          <p:cNvPr id="3" name="Text Placeholder 2"/>
          <p:cNvSpPr>
            <a:spLocks noGrp="1"/>
          </p:cNvSpPr>
          <p:nvPr>
            <p:ph type="body" idx="1"/>
          </p:nvPr>
        </p:nvSpPr>
        <p:spPr>
          <a:xfrm>
            <a:off x="42191" y="1436611"/>
            <a:ext cx="6960791" cy="686716"/>
          </a:xfrm>
        </p:spPr>
        <p:txBody>
          <a:bodyPr/>
          <a:lstStyle/>
          <a:p>
            <a:pPr>
              <a:buFont typeface="Arial" panose="020B0604020202020204" pitchFamily="34" charset="0"/>
              <a:buChar char="•"/>
            </a:pPr>
            <a:r>
              <a:rPr lang="en-US" sz="2133" b="1" dirty="0">
                <a:solidFill>
                  <a:srgbClr val="C00000"/>
                </a:solidFill>
                <a:latin typeface="+mj-lt"/>
              </a:rPr>
              <a:t>30 Days Learning Activity</a:t>
            </a:r>
          </a:p>
          <a:p>
            <a:pPr>
              <a:buFont typeface="Arial" panose="020B0604020202020204" pitchFamily="34" charset="0"/>
              <a:buChar char="•"/>
            </a:pPr>
            <a:r>
              <a:rPr lang="en-US" sz="2133" b="1" dirty="0">
                <a:solidFill>
                  <a:srgbClr val="C00000"/>
                </a:solidFill>
                <a:latin typeface="+mj-lt"/>
              </a:rPr>
              <a:t>Data Science Core Concepts</a:t>
            </a:r>
          </a:p>
          <a:p>
            <a:pPr>
              <a:buFont typeface="Arial" panose="020B0604020202020204" pitchFamily="34" charset="0"/>
              <a:buChar char="•"/>
            </a:pPr>
            <a:r>
              <a:rPr lang="en-US" sz="2133" b="1" dirty="0">
                <a:solidFill>
                  <a:srgbClr val="C00000"/>
                </a:solidFill>
                <a:latin typeface="+mj-lt"/>
              </a:rPr>
              <a:t>10 + Projects</a:t>
            </a:r>
          </a:p>
          <a:p>
            <a:pPr marL="395833" indent="-258152">
              <a:buFont typeface="Arial" panose="020B0604020202020204" pitchFamily="34" charset="0"/>
              <a:buChar char="•"/>
            </a:pPr>
            <a:endParaRPr lang="en-US" sz="2133" b="1" dirty="0">
              <a:solidFill>
                <a:srgbClr val="C00000"/>
              </a:solidFill>
              <a:latin typeface="+mj-lt"/>
            </a:endParaRPr>
          </a:p>
        </p:txBody>
      </p:sp>
      <p:grpSp>
        <p:nvGrpSpPr>
          <p:cNvPr id="8" name="Group 7"/>
          <p:cNvGrpSpPr/>
          <p:nvPr/>
        </p:nvGrpSpPr>
        <p:grpSpPr>
          <a:xfrm>
            <a:off x="6532983" y="766570"/>
            <a:ext cx="2431244" cy="1305452"/>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7" name="Google Shape;871;p31"/>
            <p:cNvSpPr txBox="1">
              <a:spLocks/>
            </p:cNvSpPr>
            <p:nvPr/>
          </p:nvSpPr>
          <p:spPr>
            <a:xfrm>
              <a:off x="5425737" y="386344"/>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Complete Project Files</a:t>
              </a:r>
            </a:p>
          </p:txBody>
        </p:sp>
      </p:grpSp>
      <p:grpSp>
        <p:nvGrpSpPr>
          <p:cNvPr id="9" name="Group 8"/>
          <p:cNvGrpSpPr/>
          <p:nvPr/>
        </p:nvGrpSpPr>
        <p:grpSpPr>
          <a:xfrm>
            <a:off x="7296040" y="1944554"/>
            <a:ext cx="2424771" cy="1305452"/>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Project PPT</a:t>
              </a:r>
            </a:p>
          </p:txBody>
        </p:sp>
      </p:grpSp>
      <p:grpSp>
        <p:nvGrpSpPr>
          <p:cNvPr id="14" name="Group 13"/>
          <p:cNvGrpSpPr/>
          <p:nvPr/>
        </p:nvGrpSpPr>
        <p:grpSpPr>
          <a:xfrm>
            <a:off x="7527067" y="3078320"/>
            <a:ext cx="3573789" cy="142736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7341153" y="4987896"/>
            <a:ext cx="3461947" cy="982424"/>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121900" tIns="121900" rIns="121900" bIns="121900" anchor="ctr" anchorCtr="0">
              <a:noAutofit/>
            </a:bodyPr>
            <a:lstStyle/>
            <a:p>
              <a:pPr algn="ctr"/>
              <a:r>
                <a:rPr lang="en-US" sz="1867" dirty="0"/>
                <a:t>Get chance to Enroll 1-Month Internship on demand</a:t>
              </a:r>
              <a:endParaRPr sz="1867"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grpSp>
      <p:sp>
        <p:nvSpPr>
          <p:cNvPr id="22" name="Rectangle 21"/>
          <p:cNvSpPr/>
          <p:nvPr/>
        </p:nvSpPr>
        <p:spPr>
          <a:xfrm>
            <a:off x="896206" y="2598803"/>
            <a:ext cx="6786511" cy="3284297"/>
          </a:xfrm>
          <a:prstGeom prst="rect">
            <a:avLst/>
          </a:prstGeom>
        </p:spPr>
        <p:txBody>
          <a:bodyPr wrap="square" lIns="82613" tIns="41307" rIns="82613" bIns="41307">
            <a:spAutoFit/>
          </a:bodyPr>
          <a:lstStyle/>
          <a:p>
            <a:pPr marL="309783" indent="-309783">
              <a:buFont typeface="+mj-lt"/>
              <a:buAutoNum type="arabicPeriod"/>
            </a:pPr>
            <a:r>
              <a:rPr lang="en-US" sz="1600" dirty="0"/>
              <a:t>Spatial Data Science For  Covid-19 Disease Prediction     </a:t>
            </a:r>
          </a:p>
          <a:p>
            <a:pPr marL="309783" indent="-309783">
              <a:buFont typeface="+mj-lt"/>
              <a:buAutoNum type="arabicPeriod"/>
            </a:pPr>
            <a:r>
              <a:rPr lang="en-US" sz="1600" dirty="0"/>
              <a:t>Parkinson’s Disease Prediction-</a:t>
            </a:r>
            <a:r>
              <a:rPr lang="en-US" sz="1600" dirty="0" err="1"/>
              <a:t>XGBoost</a:t>
            </a:r>
            <a:r>
              <a:rPr lang="en-US" sz="1600" dirty="0"/>
              <a:t> Classifier</a:t>
            </a:r>
          </a:p>
          <a:p>
            <a:pPr marL="309783" indent="-309783">
              <a:buFont typeface="+mj-lt"/>
              <a:buAutoNum type="arabicPeriod"/>
            </a:pPr>
            <a:r>
              <a:rPr lang="en-US" sz="1600" dirty="0"/>
              <a:t>House Price Prediction-Random Forest Regression</a:t>
            </a:r>
          </a:p>
          <a:p>
            <a:pPr marL="309783" indent="-309783">
              <a:buFont typeface="+mj-lt"/>
              <a:buAutoNum type="arabicPeriod"/>
            </a:pPr>
            <a:r>
              <a:rPr lang="en-US" sz="1600" dirty="0"/>
              <a:t>Customer Segmentation Using ML-K-Means Clustering</a:t>
            </a:r>
          </a:p>
          <a:p>
            <a:pPr marL="309783" indent="-309783">
              <a:buFont typeface="+mj-lt"/>
              <a:buAutoNum type="arabicPeriod"/>
            </a:pPr>
            <a:r>
              <a:rPr lang="en-US" sz="1600" dirty="0"/>
              <a:t>Home Loan Prediction-Decision Tree Classifier</a:t>
            </a:r>
          </a:p>
          <a:p>
            <a:pPr marL="309783" indent="-309783">
              <a:buFont typeface="+mj-lt"/>
              <a:buAutoNum type="arabicPeriod"/>
            </a:pPr>
            <a:r>
              <a:rPr lang="en-US" sz="1600" dirty="0"/>
              <a:t>Spam Classification-NLP</a:t>
            </a:r>
          </a:p>
          <a:p>
            <a:pPr marL="309783" indent="-309783">
              <a:buFont typeface="+mj-lt"/>
              <a:buAutoNum type="arabicPeriod"/>
            </a:pPr>
            <a:r>
              <a:rPr lang="en-US" sz="1600" dirty="0"/>
              <a:t>Hand Written Digit Recognition Using Python-CNN</a:t>
            </a:r>
          </a:p>
          <a:p>
            <a:pPr marL="309783" indent="-309783">
              <a:buFont typeface="+mj-lt"/>
              <a:buAutoNum type="arabicPeriod"/>
            </a:pPr>
            <a:r>
              <a:rPr lang="en-US" sz="1600" dirty="0"/>
              <a:t>Churn Prediction-Deep Learning</a:t>
            </a:r>
          </a:p>
          <a:p>
            <a:pPr marL="309783" indent="-309783">
              <a:buFont typeface="+mj-lt"/>
              <a:buAutoNum type="arabicPeriod"/>
            </a:pPr>
            <a:r>
              <a:rPr lang="en-US" sz="1600" dirty="0"/>
              <a:t>Crop Yield Prediction</a:t>
            </a:r>
          </a:p>
          <a:p>
            <a:pPr marL="309783" indent="-309783">
              <a:buFont typeface="+mj-lt"/>
              <a:buAutoNum type="arabicPeriod"/>
            </a:pPr>
            <a:r>
              <a:rPr lang="en-US" sz="1600" dirty="0"/>
              <a:t>Ground water level prediction</a:t>
            </a:r>
          </a:p>
          <a:p>
            <a:pPr marL="309783" indent="-309783">
              <a:buFont typeface="Arial" panose="020B0604020202020204" pitchFamily="34" charset="0"/>
              <a:buChar char="•"/>
            </a:pPr>
            <a:endParaRPr lang="en-US" sz="2400" b="1" dirty="0"/>
          </a:p>
          <a:p>
            <a:pPr marL="309783" indent="-309783">
              <a:buFont typeface="Arial" panose="020B0604020202020204" pitchFamily="34" charset="0"/>
              <a:buChar char="•"/>
            </a:pPr>
            <a:endParaRPr lang="en-US" sz="2400" dirty="0"/>
          </a:p>
        </p:txBody>
      </p:sp>
    </p:spTree>
    <p:extLst>
      <p:ext uri="{BB962C8B-B14F-4D97-AF65-F5344CB8AC3E}">
        <p14:creationId xmlns:p14="http://schemas.microsoft.com/office/powerpoint/2010/main" val="2510998420"/>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How to join in 1 month Internship</a:t>
            </a:r>
          </a:p>
        </p:txBody>
      </p:sp>
      <p:sp>
        <p:nvSpPr>
          <p:cNvPr id="3" name="Text Placeholder 2"/>
          <p:cNvSpPr>
            <a:spLocks noGrp="1"/>
          </p:cNvSpPr>
          <p:nvPr>
            <p:ph type="body" idx="1"/>
          </p:nvPr>
        </p:nvSpPr>
        <p:spPr>
          <a:xfrm>
            <a:off x="1746255" y="1312917"/>
            <a:ext cx="9274244" cy="4555200"/>
          </a:xfrm>
        </p:spPr>
        <p:txBody>
          <a:bodyPr/>
          <a:lstStyle/>
          <a:p>
            <a:pPr marL="137682" indent="0">
              <a:buNone/>
            </a:pPr>
            <a:r>
              <a:rPr lang="en-US" sz="1867" dirty="0"/>
              <a:t>https://www.pantechelearning.com/pymc-internship/</a:t>
            </a:r>
          </a:p>
        </p:txBody>
      </p:sp>
      <p:sp>
        <p:nvSpPr>
          <p:cNvPr id="8" name="Rounded Rectangle 7"/>
          <p:cNvSpPr/>
          <p:nvPr/>
        </p:nvSpPr>
        <p:spPr>
          <a:xfrm>
            <a:off x="3850875" y="5821172"/>
            <a:ext cx="4082679" cy="773185"/>
          </a:xfrm>
          <a:prstGeom prst="roundRect">
            <a:avLst/>
          </a:prstGeom>
        </p:spPr>
        <p:style>
          <a:lnRef idx="2">
            <a:schemeClr val="accent6"/>
          </a:lnRef>
          <a:fillRef idx="1">
            <a:schemeClr val="lt1"/>
          </a:fillRef>
          <a:effectRef idx="0">
            <a:schemeClr val="accent6"/>
          </a:effectRef>
          <a:fontRef idx="minor">
            <a:schemeClr val="dk1"/>
          </a:fontRef>
        </p:style>
        <p:txBody>
          <a:bodyPr lIns="82613" tIns="41307" rIns="82613" bIns="41307" rtlCol="0" anchor="ctr"/>
          <a:lstStyle/>
          <a:p>
            <a:pPr algn="ctr"/>
            <a:r>
              <a:rPr lang="en-US" sz="2133" dirty="0"/>
              <a:t>Coupon Code: </a:t>
            </a:r>
            <a:r>
              <a:rPr lang="en-US" sz="2133" b="1" dirty="0">
                <a:solidFill>
                  <a:srgbClr val="FF0000"/>
                </a:solidFill>
              </a:rPr>
              <a:t>PYMC</a:t>
            </a:r>
            <a:endParaRPr lang="en-IN" sz="2133"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256" y="1952252"/>
            <a:ext cx="7998373" cy="3229584"/>
          </a:xfrm>
          <a:prstGeom prst="rect">
            <a:avLst/>
          </a:prstGeom>
        </p:spPr>
      </p:pic>
    </p:spTree>
    <p:extLst>
      <p:ext uri="{BB962C8B-B14F-4D97-AF65-F5344CB8AC3E}">
        <p14:creationId xmlns:p14="http://schemas.microsoft.com/office/powerpoint/2010/main" val="3714984606"/>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smtClean="0"/>
              <a:t>Python - Numpy</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cxnSp>
        <p:nvCxnSpPr>
          <p:cNvPr id="1362" name="Google Shape;1362;p44"/>
          <p:cNvCxnSpPr/>
          <p:nvPr/>
        </p:nvCxnSpPr>
        <p:spPr>
          <a:xfrm rot="10800000">
            <a:off x="7028309" y="1484352"/>
            <a:ext cx="0" cy="1203200"/>
          </a:xfrm>
          <a:prstGeom prst="straightConnector1">
            <a:avLst/>
          </a:prstGeom>
          <a:noFill/>
          <a:ln w="19050" cap="flat" cmpd="sng">
            <a:solidFill>
              <a:schemeClr val="accent1"/>
            </a:solidFill>
            <a:prstDash val="solid"/>
            <a:round/>
            <a:headEnd type="none" w="med" len="med"/>
            <a:tailEnd type="none" w="med" len="med"/>
          </a:ln>
        </p:spPr>
      </p:cxnSp>
      <p:cxnSp>
        <p:nvCxnSpPr>
          <p:cNvPr id="1363" name="Google Shape;1363;p44"/>
          <p:cNvCxnSpPr/>
          <p:nvPr/>
        </p:nvCxnSpPr>
        <p:spPr>
          <a:xfrm rot="10800000">
            <a:off x="5314224" y="4570719"/>
            <a:ext cx="0" cy="1203200"/>
          </a:xfrm>
          <a:prstGeom prst="straightConnector1">
            <a:avLst/>
          </a:prstGeom>
          <a:noFill/>
          <a:ln w="19050" cap="flat" cmpd="sng">
            <a:solidFill>
              <a:schemeClr val="accent3"/>
            </a:solidFill>
            <a:prstDash val="solid"/>
            <a:round/>
            <a:headEnd type="none" w="med" len="med"/>
            <a:tailEnd type="none" w="med" len="med"/>
          </a:ln>
        </p:spPr>
      </p:cxnSp>
      <p:cxnSp>
        <p:nvCxnSpPr>
          <p:cNvPr id="1364" name="Google Shape;1364;p44"/>
          <p:cNvCxnSpPr/>
          <p:nvPr/>
        </p:nvCxnSpPr>
        <p:spPr>
          <a:xfrm rot="10800000">
            <a:off x="8464499" y="3758460"/>
            <a:ext cx="0" cy="1203200"/>
          </a:xfrm>
          <a:prstGeom prst="straightConnector1">
            <a:avLst/>
          </a:prstGeom>
          <a:noFill/>
          <a:ln w="19050" cap="flat" cmpd="sng">
            <a:solidFill>
              <a:schemeClr val="accent4"/>
            </a:solidFill>
            <a:prstDash val="solid"/>
            <a:round/>
            <a:headEnd type="none" w="med" len="med"/>
            <a:tailEnd type="none" w="med" len="med"/>
          </a:ln>
        </p:spPr>
      </p:cxnSp>
      <p:cxnSp>
        <p:nvCxnSpPr>
          <p:cNvPr id="1365" name="Google Shape;1365;p44"/>
          <p:cNvCxnSpPr/>
          <p:nvPr/>
        </p:nvCxnSpPr>
        <p:spPr>
          <a:xfrm rot="10800000">
            <a:off x="3878896" y="2369119"/>
            <a:ext cx="0" cy="1203200"/>
          </a:xfrm>
          <a:prstGeom prst="straightConnector1">
            <a:avLst/>
          </a:prstGeom>
          <a:noFill/>
          <a:ln w="19050" cap="flat" cmpd="sng">
            <a:solidFill>
              <a:schemeClr val="accent2"/>
            </a:solidFill>
            <a:prstDash val="solid"/>
            <a:round/>
            <a:headEnd type="none" w="med" len="med"/>
            <a:tailEnd type="none" w="med" len="med"/>
          </a:ln>
        </p:spPr>
      </p:cxnSp>
      <p:sp>
        <p:nvSpPr>
          <p:cNvPr id="1366" name="Google Shape;1366;p44"/>
          <p:cNvSpPr txBox="1">
            <a:spLocks noGrp="1"/>
          </p:cNvSpPr>
          <p:nvPr>
            <p:ph type="title"/>
          </p:nvPr>
        </p:nvSpPr>
        <p:spPr>
          <a:xfrm>
            <a:off x="915106" y="261467"/>
            <a:ext cx="8556431" cy="736775"/>
          </a:xfrm>
          <a:prstGeom prst="rect">
            <a:avLst/>
          </a:prstGeom>
        </p:spPr>
        <p:txBody>
          <a:bodyPr spcFirstLastPara="1" wrap="square" lIns="121900" tIns="121900" rIns="121900" bIns="121900" anchor="t" anchorCtr="0">
            <a:noAutofit/>
          </a:bodyPr>
          <a:lstStyle/>
          <a:p>
            <a:pPr>
              <a:spcBef>
                <a:spcPts val="0"/>
              </a:spcBef>
            </a:pPr>
            <a:r>
              <a:rPr lang="en-GB" sz="3733" dirty="0">
                <a:latin typeface="Times New Roman" pitchFamily="18" charset="0"/>
                <a:cs typeface="Times New Roman" pitchFamily="18" charset="0"/>
              </a:rPr>
              <a:t>Overview of Pantech eLearning</a:t>
            </a:r>
            <a:endParaRPr sz="3733" dirty="0">
              <a:solidFill>
                <a:schemeClr val="accent2"/>
              </a:solidFill>
              <a:latin typeface="Times New Roman" pitchFamily="18" charset="0"/>
              <a:cs typeface="Times New Roman" pitchFamily="18" charset="0"/>
            </a:endParaRPr>
          </a:p>
        </p:txBody>
      </p:sp>
      <p:sp>
        <p:nvSpPr>
          <p:cNvPr id="1367" name="Google Shape;1367;p44"/>
          <p:cNvSpPr txBox="1">
            <a:spLocks noGrp="1"/>
          </p:cNvSpPr>
          <p:nvPr>
            <p:ph type="ctrTitle" idx="4294967295"/>
          </p:nvPr>
        </p:nvSpPr>
        <p:spPr>
          <a:xfrm>
            <a:off x="8978387" y="1005180"/>
            <a:ext cx="1736415" cy="777200"/>
          </a:xfrm>
          <a:prstGeom prst="rect">
            <a:avLst/>
          </a:prstGeom>
        </p:spPr>
        <p:txBody>
          <a:bodyPr spcFirstLastPara="1" wrap="square" lIns="121900" tIns="121900" rIns="121900" bIns="121900" anchor="t" anchorCtr="0">
            <a:noAutofit/>
          </a:bodyPr>
          <a:lstStyle/>
          <a:p>
            <a:pPr>
              <a:spcBef>
                <a:spcPts val="0"/>
              </a:spcBef>
            </a:pPr>
            <a:r>
              <a:rPr lang="en-IN" sz="2933" dirty="0"/>
              <a:t>Profile</a:t>
            </a:r>
            <a:endParaRPr sz="2933" dirty="0"/>
          </a:p>
        </p:txBody>
      </p:sp>
      <p:sp>
        <p:nvSpPr>
          <p:cNvPr id="1368" name="Google Shape;1368;p44"/>
          <p:cNvSpPr txBox="1">
            <a:spLocks noGrp="1"/>
          </p:cNvSpPr>
          <p:nvPr>
            <p:ph type="subTitle" idx="4294967295"/>
          </p:nvPr>
        </p:nvSpPr>
        <p:spPr>
          <a:xfrm>
            <a:off x="7548289" y="1436262"/>
            <a:ext cx="3166513" cy="1421940"/>
          </a:xfrm>
          <a:prstGeom prst="rect">
            <a:avLst/>
          </a:prstGeom>
        </p:spPr>
        <p:txBody>
          <a:bodyPr spcFirstLastPara="1" wrap="square" lIns="121900" tIns="121900" rIns="121900" bIns="121900" anchor="t" anchorCtr="0">
            <a:noAutofit/>
          </a:bodyPr>
          <a:lstStyle/>
          <a:p>
            <a:pPr marL="0" indent="0">
              <a:lnSpc>
                <a:spcPct val="150000"/>
              </a:lnSpc>
              <a:spcBef>
                <a:spcPts val="0"/>
              </a:spcBef>
              <a:spcAft>
                <a:spcPts val="2133"/>
              </a:spcAft>
              <a:buNone/>
            </a:pPr>
            <a:r>
              <a:rPr lang="en-GB" sz="1867" dirty="0">
                <a:solidFill>
                  <a:schemeClr val="dk1"/>
                </a:solidFill>
              </a:rPr>
              <a:t>Established on 2004                                           </a:t>
            </a:r>
            <a:r>
              <a:rPr lang="en-IN" sz="1867" dirty="0">
                <a:solidFill>
                  <a:schemeClr val="dk1"/>
                </a:solidFill>
              </a:rPr>
              <a:t>7 Wings                                                  </a:t>
            </a:r>
            <a:r>
              <a:rPr lang="en-IN" sz="1867" dirty="0"/>
              <a:t>100+ Team Size</a:t>
            </a:r>
            <a:endParaRPr sz="1867" dirty="0">
              <a:solidFill>
                <a:schemeClr val="dk1"/>
              </a:solidFill>
            </a:endParaRPr>
          </a:p>
        </p:txBody>
      </p:sp>
      <p:sp>
        <p:nvSpPr>
          <p:cNvPr id="1369" name="Google Shape;1369;p44"/>
          <p:cNvSpPr txBox="1">
            <a:spLocks noGrp="1"/>
          </p:cNvSpPr>
          <p:nvPr>
            <p:ph type="ctrTitle" idx="4294967295"/>
          </p:nvPr>
        </p:nvSpPr>
        <p:spPr>
          <a:xfrm>
            <a:off x="8771396" y="3356340"/>
            <a:ext cx="2353805" cy="777200"/>
          </a:xfrm>
          <a:prstGeom prst="rect">
            <a:avLst/>
          </a:prstGeom>
        </p:spPr>
        <p:txBody>
          <a:bodyPr spcFirstLastPara="1" wrap="square" lIns="121900" tIns="121900" rIns="121900" bIns="121900" anchor="t" anchorCtr="0">
            <a:noAutofit/>
          </a:bodyPr>
          <a:lstStyle/>
          <a:p>
            <a:pPr>
              <a:spcBef>
                <a:spcPts val="0"/>
              </a:spcBef>
            </a:pPr>
            <a:r>
              <a:rPr lang="en-GB" sz="2933" dirty="0"/>
              <a:t>R &amp; D</a:t>
            </a:r>
            <a:endParaRPr sz="2933" dirty="0"/>
          </a:p>
        </p:txBody>
      </p:sp>
      <p:sp>
        <p:nvSpPr>
          <p:cNvPr id="1370" name="Google Shape;1370;p44"/>
          <p:cNvSpPr txBox="1">
            <a:spLocks noGrp="1"/>
          </p:cNvSpPr>
          <p:nvPr>
            <p:ph type="subTitle" idx="4294967295"/>
          </p:nvPr>
        </p:nvSpPr>
        <p:spPr>
          <a:xfrm>
            <a:off x="8662607" y="3777594"/>
            <a:ext cx="3529395" cy="1929905"/>
          </a:xfrm>
          <a:prstGeom prst="rect">
            <a:avLst/>
          </a:prstGeom>
        </p:spPr>
        <p:txBody>
          <a:bodyPr spcFirstLastPara="1" wrap="square" lIns="121900" tIns="121900" rIns="121900" bIns="121900" anchor="t" anchorCtr="0">
            <a:noAutofit/>
          </a:bodyPr>
          <a:lstStyle/>
          <a:p>
            <a:pPr marL="0" indent="0">
              <a:lnSpc>
                <a:spcPct val="150000"/>
              </a:lnSpc>
              <a:spcBef>
                <a:spcPts val="0"/>
              </a:spcBef>
              <a:spcAft>
                <a:spcPts val="2133"/>
              </a:spcAft>
              <a:buNone/>
            </a:pPr>
            <a:r>
              <a:rPr lang="en-GB" sz="1867" dirty="0"/>
              <a:t>Industrial Design Services Lab Equipment Manufacturer                  Working on Funded Projects      </a:t>
            </a:r>
            <a:endParaRPr sz="1867" dirty="0"/>
          </a:p>
        </p:txBody>
      </p:sp>
      <p:sp>
        <p:nvSpPr>
          <p:cNvPr id="1371" name="Google Shape;1371;p44"/>
          <p:cNvSpPr txBox="1">
            <a:spLocks noGrp="1"/>
          </p:cNvSpPr>
          <p:nvPr>
            <p:ph type="ctrTitle" idx="4294967295"/>
          </p:nvPr>
        </p:nvSpPr>
        <p:spPr>
          <a:xfrm>
            <a:off x="2142512" y="1659020"/>
            <a:ext cx="1715600" cy="777200"/>
          </a:xfrm>
          <a:prstGeom prst="rect">
            <a:avLst/>
          </a:prstGeom>
        </p:spPr>
        <p:txBody>
          <a:bodyPr spcFirstLastPara="1" wrap="square" lIns="121900" tIns="121900" rIns="121900" bIns="121900" anchor="t" anchorCtr="0">
            <a:noAutofit/>
          </a:bodyPr>
          <a:lstStyle/>
          <a:p>
            <a:pPr algn="r">
              <a:spcBef>
                <a:spcPts val="0"/>
              </a:spcBef>
            </a:pPr>
            <a:r>
              <a:rPr lang="en-GB" sz="2933" dirty="0"/>
              <a:t>Training</a:t>
            </a:r>
            <a:endParaRPr sz="2933" dirty="0"/>
          </a:p>
        </p:txBody>
      </p:sp>
      <p:sp>
        <p:nvSpPr>
          <p:cNvPr id="1372" name="Google Shape;1372;p44"/>
          <p:cNvSpPr txBox="1">
            <a:spLocks noGrp="1"/>
          </p:cNvSpPr>
          <p:nvPr>
            <p:ph type="subTitle" idx="4294967295"/>
          </p:nvPr>
        </p:nvSpPr>
        <p:spPr>
          <a:xfrm>
            <a:off x="642426" y="2103616"/>
            <a:ext cx="2980277" cy="1387723"/>
          </a:xfrm>
          <a:prstGeom prst="rect">
            <a:avLst/>
          </a:prstGeom>
        </p:spPr>
        <p:txBody>
          <a:bodyPr spcFirstLastPara="1" wrap="square" lIns="121900" tIns="121900" rIns="121900" bIns="121900" anchor="t" anchorCtr="0">
            <a:noAutofit/>
          </a:bodyPr>
          <a:lstStyle/>
          <a:p>
            <a:pPr marL="0" indent="0" algn="r">
              <a:lnSpc>
                <a:spcPct val="150000"/>
              </a:lnSpc>
              <a:spcBef>
                <a:spcPts val="0"/>
              </a:spcBef>
              <a:spcAft>
                <a:spcPts val="2133"/>
              </a:spcAft>
              <a:buNone/>
            </a:pPr>
            <a:r>
              <a:rPr lang="en-GB" sz="1867" dirty="0"/>
              <a:t> 2000 + Workshops    300+ FDP’s                   12.5 Lacs + Students </a:t>
            </a:r>
            <a:endParaRPr sz="1867" dirty="0"/>
          </a:p>
        </p:txBody>
      </p:sp>
      <p:sp>
        <p:nvSpPr>
          <p:cNvPr id="1373" name="Google Shape;1373;p44"/>
          <p:cNvSpPr txBox="1">
            <a:spLocks noGrp="1"/>
          </p:cNvSpPr>
          <p:nvPr>
            <p:ph type="ctrTitle" idx="4294967295"/>
          </p:nvPr>
        </p:nvSpPr>
        <p:spPr>
          <a:xfrm>
            <a:off x="2975696" y="4142569"/>
            <a:ext cx="1806400" cy="777200"/>
          </a:xfrm>
          <a:prstGeom prst="rect">
            <a:avLst/>
          </a:prstGeom>
        </p:spPr>
        <p:txBody>
          <a:bodyPr spcFirstLastPara="1" wrap="square" lIns="121900" tIns="121900" rIns="121900" bIns="121900" anchor="t" anchorCtr="0">
            <a:noAutofit/>
          </a:bodyPr>
          <a:lstStyle/>
          <a:p>
            <a:pPr algn="r">
              <a:spcBef>
                <a:spcPts val="0"/>
              </a:spcBef>
            </a:pPr>
            <a:r>
              <a:rPr lang="en-GB" sz="2933" dirty="0"/>
              <a:t>Services</a:t>
            </a:r>
            <a:endParaRPr sz="2933" dirty="0"/>
          </a:p>
        </p:txBody>
      </p:sp>
      <p:sp>
        <p:nvSpPr>
          <p:cNvPr id="1374" name="Google Shape;1374;p44"/>
          <p:cNvSpPr txBox="1">
            <a:spLocks noGrp="1"/>
          </p:cNvSpPr>
          <p:nvPr>
            <p:ph type="subTitle" idx="4294967295"/>
          </p:nvPr>
        </p:nvSpPr>
        <p:spPr>
          <a:xfrm>
            <a:off x="2200633" y="4735108"/>
            <a:ext cx="2992689" cy="1935323"/>
          </a:xfrm>
          <a:prstGeom prst="rect">
            <a:avLst/>
          </a:prstGeom>
        </p:spPr>
        <p:txBody>
          <a:bodyPr spcFirstLastPara="1" wrap="square" lIns="121900" tIns="121900" rIns="121900" bIns="121900" anchor="t" anchorCtr="0">
            <a:noAutofit/>
          </a:bodyPr>
          <a:lstStyle/>
          <a:p>
            <a:pPr marL="0" indent="0" algn="r">
              <a:spcBef>
                <a:spcPts val="0"/>
              </a:spcBef>
              <a:spcAft>
                <a:spcPts val="2133"/>
              </a:spcAft>
              <a:buNone/>
            </a:pPr>
            <a:r>
              <a:rPr lang="en-GB" sz="1867" dirty="0"/>
              <a:t>Workshops, FDP’s Internships,                Value Added Courses          Online Training       Project Guidance</a:t>
            </a:r>
            <a:endParaRPr sz="1867" dirty="0"/>
          </a:p>
        </p:txBody>
      </p:sp>
      <p:grpSp>
        <p:nvGrpSpPr>
          <p:cNvPr id="2" name="Google Shape;1375;p44"/>
          <p:cNvGrpSpPr/>
          <p:nvPr/>
        </p:nvGrpSpPr>
        <p:grpSpPr>
          <a:xfrm>
            <a:off x="3657637" y="2103616"/>
            <a:ext cx="4884068" cy="3049597"/>
            <a:chOff x="214575" y="632800"/>
            <a:chExt cx="7190750" cy="4447625"/>
          </a:xfrm>
        </p:grpSpPr>
        <p:sp>
          <p:nvSpPr>
            <p:cNvPr id="1376" name="Google Shape;1376;p44"/>
            <p:cNvSpPr/>
            <p:nvPr/>
          </p:nvSpPr>
          <p:spPr>
            <a:xfrm>
              <a:off x="2272875" y="632800"/>
              <a:ext cx="3062975" cy="2082775"/>
            </a:xfrm>
            <a:custGeom>
              <a:avLst/>
              <a:gdLst/>
              <a:ahLst/>
              <a:cxnLst/>
              <a:rect l="l" t="t" r="r" b="b"/>
              <a:pathLst>
                <a:path w="122519" h="83311" extrusionOk="0">
                  <a:moveTo>
                    <a:pt x="122406" y="35468"/>
                  </a:moveTo>
                  <a:lnTo>
                    <a:pt x="122406" y="35472"/>
                  </a:lnTo>
                  <a:lnTo>
                    <a:pt x="122406" y="35472"/>
                  </a:lnTo>
                  <a:cubicBezTo>
                    <a:pt x="122406" y="35471"/>
                    <a:pt x="122406" y="35469"/>
                    <a:pt x="122406" y="35468"/>
                  </a:cubicBezTo>
                  <a:close/>
                  <a:moveTo>
                    <a:pt x="61023" y="1"/>
                  </a:moveTo>
                  <a:cubicBezTo>
                    <a:pt x="58491" y="1"/>
                    <a:pt x="55961" y="560"/>
                    <a:pt x="54035" y="1679"/>
                  </a:cubicBezTo>
                  <a:lnTo>
                    <a:pt x="2915" y="31386"/>
                  </a:lnTo>
                  <a:cubicBezTo>
                    <a:pt x="998" y="32501"/>
                    <a:pt x="42" y="33957"/>
                    <a:pt x="40" y="35417"/>
                  </a:cubicBezTo>
                  <a:lnTo>
                    <a:pt x="40" y="35417"/>
                  </a:lnTo>
                  <a:lnTo>
                    <a:pt x="40" y="35412"/>
                  </a:lnTo>
                  <a:lnTo>
                    <a:pt x="5" y="47844"/>
                  </a:lnTo>
                  <a:cubicBezTo>
                    <a:pt x="1" y="49319"/>
                    <a:pt x="976" y="50799"/>
                    <a:pt x="2925" y="51925"/>
                  </a:cubicBezTo>
                  <a:lnTo>
                    <a:pt x="54379" y="81633"/>
                  </a:lnTo>
                  <a:cubicBezTo>
                    <a:pt x="56273" y="82726"/>
                    <a:pt x="58738" y="83284"/>
                    <a:pt x="61212" y="83309"/>
                  </a:cubicBezTo>
                  <a:cubicBezTo>
                    <a:pt x="61267" y="83310"/>
                    <a:pt x="61322" y="83310"/>
                    <a:pt x="61378" y="83310"/>
                  </a:cubicBezTo>
                  <a:cubicBezTo>
                    <a:pt x="63914" y="83310"/>
                    <a:pt x="66447" y="82753"/>
                    <a:pt x="68376" y="81633"/>
                  </a:cubicBezTo>
                  <a:lnTo>
                    <a:pt x="89954" y="69093"/>
                  </a:lnTo>
                  <a:lnTo>
                    <a:pt x="92548" y="70592"/>
                  </a:lnTo>
                  <a:lnTo>
                    <a:pt x="92531" y="76149"/>
                  </a:lnTo>
                  <a:lnTo>
                    <a:pt x="110165" y="76149"/>
                  </a:lnTo>
                  <a:lnTo>
                    <a:pt x="110200" y="63716"/>
                  </a:lnTo>
                  <a:lnTo>
                    <a:pt x="110163" y="57349"/>
                  </a:lnTo>
                  <a:lnTo>
                    <a:pt x="119494" y="51925"/>
                  </a:lnTo>
                  <a:cubicBezTo>
                    <a:pt x="121409" y="50812"/>
                    <a:pt x="122367" y="49357"/>
                    <a:pt x="122371" y="47900"/>
                  </a:cubicBezTo>
                  <a:lnTo>
                    <a:pt x="122406" y="35472"/>
                  </a:lnTo>
                  <a:lnTo>
                    <a:pt x="122406" y="35472"/>
                  </a:lnTo>
                  <a:cubicBezTo>
                    <a:pt x="122406" y="35564"/>
                    <a:pt x="122390" y="35655"/>
                    <a:pt x="122382" y="35747"/>
                  </a:cubicBezTo>
                  <a:cubicBezTo>
                    <a:pt x="122518" y="34178"/>
                    <a:pt x="121558" y="32584"/>
                    <a:pt x="119484" y="31386"/>
                  </a:cubicBezTo>
                  <a:lnTo>
                    <a:pt x="68030" y="1679"/>
                  </a:lnTo>
                  <a:cubicBezTo>
                    <a:pt x="66092" y="560"/>
                    <a:pt x="63556" y="1"/>
                    <a:pt x="61023" y="1"/>
                  </a:cubicBezTo>
                  <a:close/>
                </a:path>
              </a:pathLst>
            </a:custGeom>
            <a:solidFill>
              <a:srgbClr val="E7478D"/>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77" name="Google Shape;1377;p44"/>
            <p:cNvSpPr/>
            <p:nvPr/>
          </p:nvSpPr>
          <p:spPr>
            <a:xfrm>
              <a:off x="4720800" y="1519500"/>
              <a:ext cx="612250" cy="724925"/>
            </a:xfrm>
            <a:custGeom>
              <a:avLst/>
              <a:gdLst/>
              <a:ahLst/>
              <a:cxnLst/>
              <a:rect l="l" t="t" r="r" b="b"/>
              <a:pathLst>
                <a:path w="24490" h="28997" extrusionOk="0">
                  <a:moveTo>
                    <a:pt x="24489" y="0"/>
                  </a:moveTo>
                  <a:cubicBezTo>
                    <a:pt x="24485" y="1457"/>
                    <a:pt x="23527" y="2914"/>
                    <a:pt x="21614" y="4026"/>
                  </a:cubicBezTo>
                  <a:lnTo>
                    <a:pt x="36" y="16565"/>
                  </a:lnTo>
                  <a:lnTo>
                    <a:pt x="0" y="28997"/>
                  </a:lnTo>
                  <a:lnTo>
                    <a:pt x="21579" y="16457"/>
                  </a:lnTo>
                  <a:cubicBezTo>
                    <a:pt x="23494" y="15346"/>
                    <a:pt x="24450" y="13891"/>
                    <a:pt x="24454" y="12434"/>
                  </a:cubicBezTo>
                  <a:lnTo>
                    <a:pt x="24489" y="0"/>
                  </a:lnTo>
                  <a:close/>
                </a:path>
              </a:pathLst>
            </a:custGeom>
            <a:solidFill>
              <a:srgbClr val="E7297B"/>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78" name="Google Shape;1378;p44"/>
            <p:cNvSpPr/>
            <p:nvPr/>
          </p:nvSpPr>
          <p:spPr>
            <a:xfrm>
              <a:off x="4521675" y="2049325"/>
              <a:ext cx="185525" cy="417425"/>
            </a:xfrm>
            <a:custGeom>
              <a:avLst/>
              <a:gdLst/>
              <a:ahLst/>
              <a:cxnLst/>
              <a:rect l="l" t="t" r="r" b="b"/>
              <a:pathLst>
                <a:path w="7421" h="16697" extrusionOk="0">
                  <a:moveTo>
                    <a:pt x="36" y="0"/>
                  </a:moveTo>
                  <a:lnTo>
                    <a:pt x="0" y="12432"/>
                  </a:lnTo>
                  <a:lnTo>
                    <a:pt x="7386" y="16696"/>
                  </a:lnTo>
                  <a:lnTo>
                    <a:pt x="7421" y="4264"/>
                  </a:lnTo>
                  <a:lnTo>
                    <a:pt x="36" y="0"/>
                  </a:lnTo>
                  <a:close/>
                </a:path>
              </a:pathLst>
            </a:custGeom>
            <a:solidFill>
              <a:srgbClr val="B52060"/>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79" name="Google Shape;1379;p44"/>
            <p:cNvSpPr/>
            <p:nvPr/>
          </p:nvSpPr>
          <p:spPr>
            <a:xfrm>
              <a:off x="4586200" y="2225725"/>
              <a:ext cx="441700" cy="310825"/>
            </a:xfrm>
            <a:custGeom>
              <a:avLst/>
              <a:gdLst/>
              <a:ahLst/>
              <a:cxnLst/>
              <a:rect l="l" t="t" r="r" b="b"/>
              <a:pathLst>
                <a:path w="17668" h="12433" extrusionOk="0">
                  <a:moveTo>
                    <a:pt x="36" y="1"/>
                  </a:moveTo>
                  <a:lnTo>
                    <a:pt x="1" y="12432"/>
                  </a:lnTo>
                  <a:lnTo>
                    <a:pt x="17632" y="12432"/>
                  </a:lnTo>
                  <a:lnTo>
                    <a:pt x="17667" y="1"/>
                  </a:lnTo>
                  <a:close/>
                </a:path>
              </a:pathLst>
            </a:custGeom>
            <a:solidFill>
              <a:srgbClr val="E7297B"/>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80" name="Google Shape;1380;p44"/>
            <p:cNvSpPr/>
            <p:nvPr/>
          </p:nvSpPr>
          <p:spPr>
            <a:xfrm>
              <a:off x="2249425" y="632850"/>
              <a:ext cx="3108000" cy="1772000"/>
            </a:xfrm>
            <a:custGeom>
              <a:avLst/>
              <a:gdLst/>
              <a:ahLst/>
              <a:cxnLst/>
              <a:rect l="l" t="t" r="r" b="b"/>
              <a:pathLst>
                <a:path w="124320" h="70880" extrusionOk="0">
                  <a:moveTo>
                    <a:pt x="61962" y="1"/>
                  </a:moveTo>
                  <a:cubicBezTo>
                    <a:pt x="59429" y="1"/>
                    <a:pt x="56899" y="560"/>
                    <a:pt x="54973" y="1679"/>
                  </a:cubicBezTo>
                  <a:lnTo>
                    <a:pt x="3853" y="31386"/>
                  </a:lnTo>
                  <a:cubicBezTo>
                    <a:pt x="1" y="33626"/>
                    <a:pt x="22" y="37254"/>
                    <a:pt x="3899" y="39494"/>
                  </a:cubicBezTo>
                  <a:lnTo>
                    <a:pt x="55352" y="69201"/>
                  </a:lnTo>
                  <a:cubicBezTo>
                    <a:pt x="57291" y="70320"/>
                    <a:pt x="59826" y="70879"/>
                    <a:pt x="62359" y="70879"/>
                  </a:cubicBezTo>
                  <a:cubicBezTo>
                    <a:pt x="64892" y="70879"/>
                    <a:pt x="67422" y="70320"/>
                    <a:pt x="69349" y="69201"/>
                  </a:cubicBezTo>
                  <a:lnTo>
                    <a:pt x="90928" y="56661"/>
                  </a:lnTo>
                  <a:lnTo>
                    <a:pt x="98311" y="60925"/>
                  </a:lnTo>
                  <a:lnTo>
                    <a:pt x="93507" y="63718"/>
                  </a:lnTo>
                  <a:lnTo>
                    <a:pt x="111138" y="63718"/>
                  </a:lnTo>
                  <a:lnTo>
                    <a:pt x="111080" y="53505"/>
                  </a:lnTo>
                  <a:lnTo>
                    <a:pt x="106274" y="56295"/>
                  </a:lnTo>
                  <a:lnTo>
                    <a:pt x="98891" y="52031"/>
                  </a:lnTo>
                  <a:lnTo>
                    <a:pt x="120469" y="39492"/>
                  </a:lnTo>
                  <a:cubicBezTo>
                    <a:pt x="124319" y="37254"/>
                    <a:pt x="124301" y="33623"/>
                    <a:pt x="120422" y="31384"/>
                  </a:cubicBezTo>
                  <a:lnTo>
                    <a:pt x="68968" y="1679"/>
                  </a:lnTo>
                  <a:cubicBezTo>
                    <a:pt x="67031" y="560"/>
                    <a:pt x="64495" y="1"/>
                    <a:pt x="6196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81" name="Google Shape;1381;p44"/>
            <p:cNvSpPr/>
            <p:nvPr/>
          </p:nvSpPr>
          <p:spPr>
            <a:xfrm>
              <a:off x="3803150" y="2049375"/>
              <a:ext cx="719425" cy="666200"/>
            </a:xfrm>
            <a:custGeom>
              <a:avLst/>
              <a:gdLst/>
              <a:ahLst/>
              <a:cxnLst/>
              <a:rect l="l" t="t" r="r" b="b"/>
              <a:pathLst>
                <a:path w="28777" h="26648" extrusionOk="0">
                  <a:moveTo>
                    <a:pt x="28777" y="0"/>
                  </a:moveTo>
                  <a:lnTo>
                    <a:pt x="7200" y="12538"/>
                  </a:lnTo>
                  <a:cubicBezTo>
                    <a:pt x="5271" y="13658"/>
                    <a:pt x="2740" y="14216"/>
                    <a:pt x="207" y="14216"/>
                  </a:cubicBezTo>
                  <a:cubicBezTo>
                    <a:pt x="138" y="14216"/>
                    <a:pt x="69" y="14215"/>
                    <a:pt x="1" y="14214"/>
                  </a:cubicBezTo>
                  <a:lnTo>
                    <a:pt x="1" y="26646"/>
                  </a:lnTo>
                  <a:cubicBezTo>
                    <a:pt x="61" y="26647"/>
                    <a:pt x="120" y="26647"/>
                    <a:pt x="180" y="26647"/>
                  </a:cubicBezTo>
                  <a:cubicBezTo>
                    <a:pt x="2712" y="26647"/>
                    <a:pt x="5238" y="26090"/>
                    <a:pt x="7163" y="24972"/>
                  </a:cubicBezTo>
                  <a:lnTo>
                    <a:pt x="28741" y="12430"/>
                  </a:lnTo>
                  <a:lnTo>
                    <a:pt x="28777" y="0"/>
                  </a:lnTo>
                  <a:close/>
                </a:path>
              </a:pathLst>
            </a:custGeom>
            <a:solidFill>
              <a:srgbClr val="E7297B"/>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82" name="Google Shape;1382;p44"/>
            <p:cNvSpPr/>
            <p:nvPr/>
          </p:nvSpPr>
          <p:spPr>
            <a:xfrm>
              <a:off x="2272825" y="1518075"/>
              <a:ext cx="1530350" cy="1197475"/>
            </a:xfrm>
            <a:custGeom>
              <a:avLst/>
              <a:gdLst/>
              <a:ahLst/>
              <a:cxnLst/>
              <a:rect l="l" t="t" r="r" b="b"/>
              <a:pathLst>
                <a:path w="61214" h="47899" extrusionOk="0">
                  <a:moveTo>
                    <a:pt x="40" y="1"/>
                  </a:moveTo>
                  <a:lnTo>
                    <a:pt x="5" y="12435"/>
                  </a:lnTo>
                  <a:cubicBezTo>
                    <a:pt x="1" y="13911"/>
                    <a:pt x="975" y="15388"/>
                    <a:pt x="2927" y="16514"/>
                  </a:cubicBezTo>
                  <a:lnTo>
                    <a:pt x="54381" y="46222"/>
                  </a:lnTo>
                  <a:cubicBezTo>
                    <a:pt x="56275" y="47317"/>
                    <a:pt x="58740" y="47873"/>
                    <a:pt x="61214" y="47898"/>
                  </a:cubicBezTo>
                  <a:lnTo>
                    <a:pt x="61214" y="35466"/>
                  </a:lnTo>
                  <a:cubicBezTo>
                    <a:pt x="58751" y="35435"/>
                    <a:pt x="56302" y="34879"/>
                    <a:pt x="54416" y="33790"/>
                  </a:cubicBezTo>
                  <a:lnTo>
                    <a:pt x="2963" y="4083"/>
                  </a:lnTo>
                  <a:cubicBezTo>
                    <a:pt x="1011" y="2957"/>
                    <a:pt x="36" y="1477"/>
                    <a:pt x="40" y="1"/>
                  </a:cubicBezTo>
                  <a:close/>
                </a:path>
              </a:pathLst>
            </a:custGeom>
            <a:solidFill>
              <a:srgbClr val="E7478D"/>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83" name="Google Shape;1383;p44"/>
            <p:cNvSpPr/>
            <p:nvPr/>
          </p:nvSpPr>
          <p:spPr>
            <a:xfrm>
              <a:off x="4320725" y="1815075"/>
              <a:ext cx="3062925" cy="2082850"/>
            </a:xfrm>
            <a:custGeom>
              <a:avLst/>
              <a:gdLst/>
              <a:ahLst/>
              <a:cxnLst/>
              <a:rect l="l" t="t" r="r" b="b"/>
              <a:pathLst>
                <a:path w="122517" h="83314" extrusionOk="0">
                  <a:moveTo>
                    <a:pt x="61024" y="1"/>
                  </a:moveTo>
                  <a:cubicBezTo>
                    <a:pt x="58491" y="1"/>
                    <a:pt x="55961" y="561"/>
                    <a:pt x="54034" y="1681"/>
                  </a:cubicBezTo>
                  <a:lnTo>
                    <a:pt x="2915" y="31388"/>
                  </a:lnTo>
                  <a:cubicBezTo>
                    <a:pt x="999" y="32501"/>
                    <a:pt x="42" y="33959"/>
                    <a:pt x="40" y="35419"/>
                  </a:cubicBezTo>
                  <a:lnTo>
                    <a:pt x="40" y="35419"/>
                  </a:lnTo>
                  <a:cubicBezTo>
                    <a:pt x="40" y="35419"/>
                    <a:pt x="40" y="35418"/>
                    <a:pt x="40" y="35418"/>
                  </a:cubicBezTo>
                  <a:lnTo>
                    <a:pt x="5" y="47846"/>
                  </a:lnTo>
                  <a:cubicBezTo>
                    <a:pt x="1" y="49321"/>
                    <a:pt x="976" y="50801"/>
                    <a:pt x="2928" y="51927"/>
                  </a:cubicBezTo>
                  <a:lnTo>
                    <a:pt x="12497" y="57452"/>
                  </a:lnTo>
                  <a:lnTo>
                    <a:pt x="12474" y="65939"/>
                  </a:lnTo>
                  <a:lnTo>
                    <a:pt x="12530" y="76151"/>
                  </a:lnTo>
                  <a:lnTo>
                    <a:pt x="30161" y="76151"/>
                  </a:lnTo>
                  <a:lnTo>
                    <a:pt x="30176" y="70540"/>
                  </a:lnTo>
                  <a:lnTo>
                    <a:pt x="32660" y="69095"/>
                  </a:lnTo>
                  <a:lnTo>
                    <a:pt x="54379" y="81635"/>
                  </a:lnTo>
                  <a:cubicBezTo>
                    <a:pt x="56222" y="82699"/>
                    <a:pt x="58600" y="83255"/>
                    <a:pt x="61003" y="83309"/>
                  </a:cubicBezTo>
                  <a:cubicBezTo>
                    <a:pt x="61132" y="83312"/>
                    <a:pt x="61262" y="83314"/>
                    <a:pt x="61391" y="83314"/>
                  </a:cubicBezTo>
                  <a:cubicBezTo>
                    <a:pt x="63923" y="83314"/>
                    <a:pt x="66452" y="82755"/>
                    <a:pt x="68378" y="81635"/>
                  </a:cubicBezTo>
                  <a:lnTo>
                    <a:pt x="119498" y="51927"/>
                  </a:lnTo>
                  <a:cubicBezTo>
                    <a:pt x="121413" y="50816"/>
                    <a:pt x="122369" y="49361"/>
                    <a:pt x="122374" y="47904"/>
                  </a:cubicBezTo>
                  <a:lnTo>
                    <a:pt x="122409" y="35472"/>
                  </a:lnTo>
                  <a:lnTo>
                    <a:pt x="122409" y="35472"/>
                  </a:lnTo>
                  <a:cubicBezTo>
                    <a:pt x="122407" y="35563"/>
                    <a:pt x="122392" y="35656"/>
                    <a:pt x="122384" y="35747"/>
                  </a:cubicBezTo>
                  <a:cubicBezTo>
                    <a:pt x="122516" y="34180"/>
                    <a:pt x="121558" y="32584"/>
                    <a:pt x="119486" y="31388"/>
                  </a:cubicBezTo>
                  <a:lnTo>
                    <a:pt x="68032" y="1681"/>
                  </a:lnTo>
                  <a:cubicBezTo>
                    <a:pt x="66093" y="561"/>
                    <a:pt x="63557" y="1"/>
                    <a:pt x="61024" y="1"/>
                  </a:cubicBezTo>
                  <a:close/>
                </a:path>
              </a:pathLst>
            </a:custGeom>
            <a:solidFill>
              <a:srgbClr val="FFDB4C"/>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84" name="Google Shape;1384;p44"/>
            <p:cNvSpPr/>
            <p:nvPr/>
          </p:nvSpPr>
          <p:spPr>
            <a:xfrm>
              <a:off x="4320675" y="2700425"/>
              <a:ext cx="617075" cy="726375"/>
            </a:xfrm>
            <a:custGeom>
              <a:avLst/>
              <a:gdLst/>
              <a:ahLst/>
              <a:cxnLst/>
              <a:rect l="l" t="t" r="r" b="b"/>
              <a:pathLst>
                <a:path w="24683" h="29055" extrusionOk="0">
                  <a:moveTo>
                    <a:pt x="40" y="0"/>
                  </a:moveTo>
                  <a:lnTo>
                    <a:pt x="5" y="12432"/>
                  </a:lnTo>
                  <a:cubicBezTo>
                    <a:pt x="1" y="13910"/>
                    <a:pt x="976" y="15390"/>
                    <a:pt x="2930" y="16516"/>
                  </a:cubicBezTo>
                  <a:lnTo>
                    <a:pt x="24647" y="29055"/>
                  </a:lnTo>
                  <a:lnTo>
                    <a:pt x="24682" y="16621"/>
                  </a:lnTo>
                  <a:lnTo>
                    <a:pt x="2963" y="4084"/>
                  </a:lnTo>
                  <a:cubicBezTo>
                    <a:pt x="1011" y="2956"/>
                    <a:pt x="36" y="1478"/>
                    <a:pt x="40" y="0"/>
                  </a:cubicBezTo>
                  <a:close/>
                </a:path>
              </a:pathLst>
            </a:custGeom>
            <a:solidFill>
              <a:srgbClr val="FFDB4C"/>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85" name="Google Shape;1385;p44"/>
            <p:cNvSpPr/>
            <p:nvPr/>
          </p:nvSpPr>
          <p:spPr>
            <a:xfrm>
              <a:off x="4953775" y="3231650"/>
              <a:ext cx="184350" cy="417425"/>
            </a:xfrm>
            <a:custGeom>
              <a:avLst/>
              <a:gdLst/>
              <a:ahLst/>
              <a:cxnLst/>
              <a:rect l="l" t="t" r="r" b="b"/>
              <a:pathLst>
                <a:path w="7374" h="16697" extrusionOk="0">
                  <a:moveTo>
                    <a:pt x="7373" y="0"/>
                  </a:moveTo>
                  <a:lnTo>
                    <a:pt x="37" y="4264"/>
                  </a:lnTo>
                  <a:lnTo>
                    <a:pt x="0" y="16696"/>
                  </a:lnTo>
                  <a:lnTo>
                    <a:pt x="7338" y="12432"/>
                  </a:lnTo>
                  <a:lnTo>
                    <a:pt x="7373" y="0"/>
                  </a:lnTo>
                  <a:close/>
                </a:path>
              </a:pathLst>
            </a:custGeom>
            <a:solidFill>
              <a:srgbClr val="F1CF38"/>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86" name="Google Shape;1386;p44"/>
            <p:cNvSpPr/>
            <p:nvPr/>
          </p:nvSpPr>
          <p:spPr>
            <a:xfrm>
              <a:off x="4633900" y="3408050"/>
              <a:ext cx="441700" cy="310825"/>
            </a:xfrm>
            <a:custGeom>
              <a:avLst/>
              <a:gdLst/>
              <a:ahLst/>
              <a:cxnLst/>
              <a:rect l="l" t="t" r="r" b="b"/>
              <a:pathLst>
                <a:path w="17668" h="12433" extrusionOk="0">
                  <a:moveTo>
                    <a:pt x="36" y="1"/>
                  </a:moveTo>
                  <a:lnTo>
                    <a:pt x="1" y="12432"/>
                  </a:lnTo>
                  <a:lnTo>
                    <a:pt x="17632" y="12432"/>
                  </a:lnTo>
                  <a:lnTo>
                    <a:pt x="17668" y="1"/>
                  </a:lnTo>
                  <a:close/>
                </a:path>
              </a:pathLst>
            </a:custGeom>
            <a:solidFill>
              <a:srgbClr val="FFDB4C"/>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87" name="Google Shape;1387;p44"/>
            <p:cNvSpPr/>
            <p:nvPr/>
          </p:nvSpPr>
          <p:spPr>
            <a:xfrm>
              <a:off x="4632525" y="3152725"/>
              <a:ext cx="2300" cy="566150"/>
            </a:xfrm>
            <a:custGeom>
              <a:avLst/>
              <a:gdLst/>
              <a:ahLst/>
              <a:cxnLst/>
              <a:rect l="l" t="t" r="r" b="b"/>
              <a:pathLst>
                <a:path w="92" h="22646" extrusionOk="0">
                  <a:moveTo>
                    <a:pt x="35" y="1"/>
                  </a:moveTo>
                  <a:lnTo>
                    <a:pt x="0" y="12435"/>
                  </a:lnTo>
                  <a:lnTo>
                    <a:pt x="56" y="22645"/>
                  </a:lnTo>
                  <a:lnTo>
                    <a:pt x="91" y="10214"/>
                  </a:lnTo>
                  <a:lnTo>
                    <a:pt x="35" y="1"/>
                  </a:lnTo>
                  <a:close/>
                </a:path>
              </a:pathLst>
            </a:custGeom>
            <a:solidFill>
              <a:srgbClr val="FFDB4C"/>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88" name="Google Shape;1388;p44"/>
            <p:cNvSpPr/>
            <p:nvPr/>
          </p:nvSpPr>
          <p:spPr>
            <a:xfrm>
              <a:off x="4297350" y="1815125"/>
              <a:ext cx="3107975" cy="1772050"/>
            </a:xfrm>
            <a:custGeom>
              <a:avLst/>
              <a:gdLst/>
              <a:ahLst/>
              <a:cxnLst/>
              <a:rect l="l" t="t" r="r" b="b"/>
              <a:pathLst>
                <a:path w="124319" h="70882" extrusionOk="0">
                  <a:moveTo>
                    <a:pt x="61960" y="1"/>
                  </a:moveTo>
                  <a:cubicBezTo>
                    <a:pt x="59427" y="1"/>
                    <a:pt x="56897" y="560"/>
                    <a:pt x="54971" y="1679"/>
                  </a:cubicBezTo>
                  <a:lnTo>
                    <a:pt x="3850" y="31386"/>
                  </a:lnTo>
                  <a:cubicBezTo>
                    <a:pt x="0" y="33626"/>
                    <a:pt x="19" y="37256"/>
                    <a:pt x="3898" y="39494"/>
                  </a:cubicBezTo>
                  <a:lnTo>
                    <a:pt x="25617" y="52033"/>
                  </a:lnTo>
                  <a:lnTo>
                    <a:pt x="18280" y="56297"/>
                  </a:lnTo>
                  <a:lnTo>
                    <a:pt x="13444" y="53505"/>
                  </a:lnTo>
                  <a:lnTo>
                    <a:pt x="13500" y="63718"/>
                  </a:lnTo>
                  <a:lnTo>
                    <a:pt x="31132" y="63718"/>
                  </a:lnTo>
                  <a:lnTo>
                    <a:pt x="26294" y="60925"/>
                  </a:lnTo>
                  <a:lnTo>
                    <a:pt x="33632" y="56661"/>
                  </a:lnTo>
                  <a:lnTo>
                    <a:pt x="55352" y="69203"/>
                  </a:lnTo>
                  <a:cubicBezTo>
                    <a:pt x="57290" y="70322"/>
                    <a:pt x="59826" y="70881"/>
                    <a:pt x="62358" y="70881"/>
                  </a:cubicBezTo>
                  <a:cubicBezTo>
                    <a:pt x="64891" y="70881"/>
                    <a:pt x="67421" y="70322"/>
                    <a:pt x="69348" y="69203"/>
                  </a:cubicBezTo>
                  <a:lnTo>
                    <a:pt x="120467" y="39496"/>
                  </a:lnTo>
                  <a:cubicBezTo>
                    <a:pt x="124319" y="37256"/>
                    <a:pt x="124298" y="33626"/>
                    <a:pt x="120421" y="31388"/>
                  </a:cubicBezTo>
                  <a:lnTo>
                    <a:pt x="68969" y="1679"/>
                  </a:lnTo>
                  <a:cubicBezTo>
                    <a:pt x="67030" y="560"/>
                    <a:pt x="64493" y="1"/>
                    <a:pt x="61960" y="1"/>
                  </a:cubicBezTo>
                  <a:close/>
                </a:path>
              </a:pathLst>
            </a:custGeom>
            <a:solidFill>
              <a:srgbClr val="FFE26F"/>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89" name="Google Shape;1389;p44"/>
            <p:cNvSpPr/>
            <p:nvPr/>
          </p:nvSpPr>
          <p:spPr>
            <a:xfrm>
              <a:off x="5137200" y="3231650"/>
              <a:ext cx="708625" cy="666225"/>
            </a:xfrm>
            <a:custGeom>
              <a:avLst/>
              <a:gdLst/>
              <a:ahLst/>
              <a:cxnLst/>
              <a:rect l="l" t="t" r="r" b="b"/>
              <a:pathLst>
                <a:path w="28345" h="26649" extrusionOk="0">
                  <a:moveTo>
                    <a:pt x="36" y="0"/>
                  </a:moveTo>
                  <a:lnTo>
                    <a:pt x="1" y="12434"/>
                  </a:lnTo>
                  <a:lnTo>
                    <a:pt x="21720" y="24974"/>
                  </a:lnTo>
                  <a:cubicBezTo>
                    <a:pt x="23560" y="26038"/>
                    <a:pt x="25941" y="26594"/>
                    <a:pt x="28344" y="26648"/>
                  </a:cubicBezTo>
                  <a:lnTo>
                    <a:pt x="28344" y="14214"/>
                  </a:lnTo>
                  <a:cubicBezTo>
                    <a:pt x="25953" y="14156"/>
                    <a:pt x="23587" y="13598"/>
                    <a:pt x="21756" y="12540"/>
                  </a:cubicBezTo>
                  <a:lnTo>
                    <a:pt x="36" y="0"/>
                  </a:lnTo>
                  <a:close/>
                </a:path>
              </a:pathLst>
            </a:custGeom>
            <a:solidFill>
              <a:srgbClr val="FFDB4C"/>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90" name="Google Shape;1390;p44"/>
            <p:cNvSpPr/>
            <p:nvPr/>
          </p:nvSpPr>
          <p:spPr>
            <a:xfrm>
              <a:off x="5845850" y="2701875"/>
              <a:ext cx="1535050" cy="1196050"/>
            </a:xfrm>
            <a:custGeom>
              <a:avLst/>
              <a:gdLst/>
              <a:ahLst/>
              <a:cxnLst/>
              <a:rect l="l" t="t" r="r" b="b"/>
              <a:pathLst>
                <a:path w="61402" h="47842" extrusionOk="0">
                  <a:moveTo>
                    <a:pt x="61402" y="0"/>
                  </a:moveTo>
                  <a:cubicBezTo>
                    <a:pt x="61397" y="1457"/>
                    <a:pt x="60441" y="2912"/>
                    <a:pt x="58527" y="4024"/>
                  </a:cubicBezTo>
                  <a:lnTo>
                    <a:pt x="7408" y="33733"/>
                  </a:lnTo>
                  <a:cubicBezTo>
                    <a:pt x="5481" y="34852"/>
                    <a:pt x="2948" y="35410"/>
                    <a:pt x="414" y="35410"/>
                  </a:cubicBezTo>
                  <a:cubicBezTo>
                    <a:pt x="276" y="35410"/>
                    <a:pt x="138" y="35409"/>
                    <a:pt x="0" y="35405"/>
                  </a:cubicBezTo>
                  <a:lnTo>
                    <a:pt x="0" y="47837"/>
                  </a:lnTo>
                  <a:cubicBezTo>
                    <a:pt x="130" y="47840"/>
                    <a:pt x="259" y="47842"/>
                    <a:pt x="388" y="47842"/>
                  </a:cubicBezTo>
                  <a:cubicBezTo>
                    <a:pt x="2920" y="47842"/>
                    <a:pt x="5447" y="47283"/>
                    <a:pt x="7373" y="46165"/>
                  </a:cubicBezTo>
                  <a:lnTo>
                    <a:pt x="58491" y="16458"/>
                  </a:lnTo>
                  <a:cubicBezTo>
                    <a:pt x="60406" y="15344"/>
                    <a:pt x="61364" y="13889"/>
                    <a:pt x="61366" y="12432"/>
                  </a:cubicBezTo>
                  <a:lnTo>
                    <a:pt x="61402" y="0"/>
                  </a:lnTo>
                  <a:close/>
                </a:path>
              </a:pathLst>
            </a:custGeom>
            <a:solidFill>
              <a:srgbClr val="F1CF38"/>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91" name="Google Shape;1391;p44"/>
            <p:cNvSpPr/>
            <p:nvPr/>
          </p:nvSpPr>
          <p:spPr>
            <a:xfrm>
              <a:off x="238050" y="1815300"/>
              <a:ext cx="3062575" cy="2082775"/>
            </a:xfrm>
            <a:custGeom>
              <a:avLst/>
              <a:gdLst/>
              <a:ahLst/>
              <a:cxnLst/>
              <a:rect l="l" t="t" r="r" b="b"/>
              <a:pathLst>
                <a:path w="122503" h="83311" extrusionOk="0">
                  <a:moveTo>
                    <a:pt x="122407" y="35469"/>
                  </a:moveTo>
                  <a:lnTo>
                    <a:pt x="122407" y="35473"/>
                  </a:lnTo>
                  <a:lnTo>
                    <a:pt x="122407" y="35473"/>
                  </a:lnTo>
                  <a:cubicBezTo>
                    <a:pt x="122407" y="35472"/>
                    <a:pt x="122407" y="35470"/>
                    <a:pt x="122407" y="35469"/>
                  </a:cubicBezTo>
                  <a:close/>
                  <a:moveTo>
                    <a:pt x="61026" y="0"/>
                  </a:moveTo>
                  <a:cubicBezTo>
                    <a:pt x="58493" y="0"/>
                    <a:pt x="55964" y="560"/>
                    <a:pt x="54038" y="1680"/>
                  </a:cubicBezTo>
                  <a:lnTo>
                    <a:pt x="2915" y="31387"/>
                  </a:lnTo>
                  <a:cubicBezTo>
                    <a:pt x="1001" y="32500"/>
                    <a:pt x="43" y="33957"/>
                    <a:pt x="42" y="35418"/>
                  </a:cubicBezTo>
                  <a:lnTo>
                    <a:pt x="42" y="35418"/>
                  </a:lnTo>
                  <a:lnTo>
                    <a:pt x="5" y="47845"/>
                  </a:lnTo>
                  <a:cubicBezTo>
                    <a:pt x="1" y="49321"/>
                    <a:pt x="976" y="50801"/>
                    <a:pt x="2928" y="51927"/>
                  </a:cubicBezTo>
                  <a:lnTo>
                    <a:pt x="54379" y="81634"/>
                  </a:lnTo>
                  <a:cubicBezTo>
                    <a:pt x="56316" y="82753"/>
                    <a:pt x="58848" y="83311"/>
                    <a:pt x="61378" y="83311"/>
                  </a:cubicBezTo>
                  <a:cubicBezTo>
                    <a:pt x="61473" y="83311"/>
                    <a:pt x="61568" y="83310"/>
                    <a:pt x="61663" y="83308"/>
                  </a:cubicBezTo>
                  <a:cubicBezTo>
                    <a:pt x="64102" y="83271"/>
                    <a:pt x="66519" y="82712"/>
                    <a:pt x="68374" y="81634"/>
                  </a:cubicBezTo>
                  <a:lnTo>
                    <a:pt x="119494" y="51927"/>
                  </a:lnTo>
                  <a:cubicBezTo>
                    <a:pt x="121409" y="50813"/>
                    <a:pt x="122367" y="49360"/>
                    <a:pt x="122371" y="47901"/>
                  </a:cubicBezTo>
                  <a:lnTo>
                    <a:pt x="122407" y="35473"/>
                  </a:lnTo>
                  <a:lnTo>
                    <a:pt x="122407" y="35473"/>
                  </a:lnTo>
                  <a:cubicBezTo>
                    <a:pt x="122406" y="35550"/>
                    <a:pt x="122394" y="35629"/>
                    <a:pt x="122387" y="35708"/>
                  </a:cubicBezTo>
                  <a:lnTo>
                    <a:pt x="122387" y="35708"/>
                  </a:lnTo>
                  <a:cubicBezTo>
                    <a:pt x="122503" y="34153"/>
                    <a:pt x="121541" y="32574"/>
                    <a:pt x="119486" y="31387"/>
                  </a:cubicBezTo>
                  <a:lnTo>
                    <a:pt x="110070" y="25952"/>
                  </a:lnTo>
                  <a:lnTo>
                    <a:pt x="110095" y="17465"/>
                  </a:lnTo>
                  <a:lnTo>
                    <a:pt x="110037" y="7252"/>
                  </a:lnTo>
                  <a:lnTo>
                    <a:pt x="92406" y="7252"/>
                  </a:lnTo>
                  <a:lnTo>
                    <a:pt x="92389" y="12864"/>
                  </a:lnTo>
                  <a:lnTo>
                    <a:pt x="89905" y="14306"/>
                  </a:lnTo>
                  <a:lnTo>
                    <a:pt x="68032" y="1680"/>
                  </a:lnTo>
                  <a:cubicBezTo>
                    <a:pt x="66094" y="560"/>
                    <a:pt x="63558" y="0"/>
                    <a:pt x="61026" y="0"/>
                  </a:cubicBezTo>
                  <a:close/>
                </a:path>
              </a:pathLst>
            </a:custGeom>
            <a:solidFill>
              <a:srgbClr val="90C4FE"/>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92" name="Google Shape;1392;p44"/>
            <p:cNvSpPr/>
            <p:nvPr/>
          </p:nvSpPr>
          <p:spPr>
            <a:xfrm>
              <a:off x="2547250" y="1996600"/>
              <a:ext cx="121825" cy="380625"/>
            </a:xfrm>
            <a:custGeom>
              <a:avLst/>
              <a:gdLst/>
              <a:ahLst/>
              <a:cxnLst/>
              <a:rect l="l" t="t" r="r" b="b"/>
              <a:pathLst>
                <a:path w="4873" h="15225" extrusionOk="0">
                  <a:moveTo>
                    <a:pt x="35" y="0"/>
                  </a:moveTo>
                  <a:lnTo>
                    <a:pt x="0" y="12432"/>
                  </a:lnTo>
                  <a:lnTo>
                    <a:pt x="4838" y="15224"/>
                  </a:lnTo>
                  <a:lnTo>
                    <a:pt x="4873" y="2792"/>
                  </a:lnTo>
                  <a:lnTo>
                    <a:pt x="35" y="0"/>
                  </a:lnTo>
                  <a:close/>
                </a:path>
              </a:pathLst>
            </a:custGeom>
            <a:solidFill>
              <a:srgbClr val="90C4FE"/>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93" name="Google Shape;1393;p44"/>
            <p:cNvSpPr/>
            <p:nvPr/>
          </p:nvSpPr>
          <p:spPr>
            <a:xfrm>
              <a:off x="2868550" y="2182100"/>
              <a:ext cx="121825" cy="380625"/>
            </a:xfrm>
            <a:custGeom>
              <a:avLst/>
              <a:gdLst/>
              <a:ahLst/>
              <a:cxnLst/>
              <a:rect l="l" t="t" r="r" b="b"/>
              <a:pathLst>
                <a:path w="4873" h="15225" extrusionOk="0">
                  <a:moveTo>
                    <a:pt x="35" y="1"/>
                  </a:moveTo>
                  <a:lnTo>
                    <a:pt x="0" y="12433"/>
                  </a:lnTo>
                  <a:lnTo>
                    <a:pt x="4838" y="15225"/>
                  </a:lnTo>
                  <a:lnTo>
                    <a:pt x="4873" y="2793"/>
                  </a:lnTo>
                  <a:lnTo>
                    <a:pt x="35" y="1"/>
                  </a:lnTo>
                  <a:close/>
                </a:path>
              </a:pathLst>
            </a:custGeom>
            <a:solidFill>
              <a:srgbClr val="90C4FE"/>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94" name="Google Shape;1394;p44"/>
            <p:cNvSpPr/>
            <p:nvPr/>
          </p:nvSpPr>
          <p:spPr>
            <a:xfrm>
              <a:off x="2685150" y="2182100"/>
              <a:ext cx="184300" cy="417425"/>
            </a:xfrm>
            <a:custGeom>
              <a:avLst/>
              <a:gdLst/>
              <a:ahLst/>
              <a:cxnLst/>
              <a:rect l="l" t="t" r="r" b="b"/>
              <a:pathLst>
                <a:path w="7372" h="16697" extrusionOk="0">
                  <a:moveTo>
                    <a:pt x="7371" y="1"/>
                  </a:moveTo>
                  <a:lnTo>
                    <a:pt x="36" y="4265"/>
                  </a:lnTo>
                  <a:lnTo>
                    <a:pt x="1" y="16697"/>
                  </a:lnTo>
                  <a:lnTo>
                    <a:pt x="1" y="16697"/>
                  </a:lnTo>
                  <a:lnTo>
                    <a:pt x="7336" y="12433"/>
                  </a:lnTo>
                  <a:lnTo>
                    <a:pt x="7371" y="1"/>
                  </a:lnTo>
                  <a:close/>
                </a:path>
              </a:pathLst>
            </a:custGeom>
            <a:solidFill>
              <a:srgbClr val="83A5EF"/>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95" name="Google Shape;1395;p44"/>
            <p:cNvSpPr/>
            <p:nvPr/>
          </p:nvSpPr>
          <p:spPr>
            <a:xfrm>
              <a:off x="214575" y="1815300"/>
              <a:ext cx="3108025" cy="1772000"/>
            </a:xfrm>
            <a:custGeom>
              <a:avLst/>
              <a:gdLst/>
              <a:ahLst/>
              <a:cxnLst/>
              <a:rect l="l" t="t" r="r" b="b"/>
              <a:pathLst>
                <a:path w="124321" h="70880" extrusionOk="0">
                  <a:moveTo>
                    <a:pt x="61962" y="0"/>
                  </a:moveTo>
                  <a:cubicBezTo>
                    <a:pt x="59430" y="0"/>
                    <a:pt x="56900" y="560"/>
                    <a:pt x="54973" y="1680"/>
                  </a:cubicBezTo>
                  <a:lnTo>
                    <a:pt x="3852" y="31387"/>
                  </a:lnTo>
                  <a:cubicBezTo>
                    <a:pt x="0" y="33627"/>
                    <a:pt x="21" y="37255"/>
                    <a:pt x="3900" y="39495"/>
                  </a:cubicBezTo>
                  <a:lnTo>
                    <a:pt x="55354" y="69200"/>
                  </a:lnTo>
                  <a:cubicBezTo>
                    <a:pt x="57292" y="70320"/>
                    <a:pt x="59828" y="70880"/>
                    <a:pt x="62360" y="70880"/>
                  </a:cubicBezTo>
                  <a:cubicBezTo>
                    <a:pt x="64893" y="70880"/>
                    <a:pt x="67422" y="70320"/>
                    <a:pt x="69348" y="69200"/>
                  </a:cubicBezTo>
                  <a:lnTo>
                    <a:pt x="120469" y="39495"/>
                  </a:lnTo>
                  <a:cubicBezTo>
                    <a:pt x="124321" y="37255"/>
                    <a:pt x="124300" y="33625"/>
                    <a:pt x="120423" y="31387"/>
                  </a:cubicBezTo>
                  <a:lnTo>
                    <a:pt x="98859" y="18937"/>
                  </a:lnTo>
                  <a:lnTo>
                    <a:pt x="106194" y="14673"/>
                  </a:lnTo>
                  <a:lnTo>
                    <a:pt x="111032" y="17465"/>
                  </a:lnTo>
                  <a:lnTo>
                    <a:pt x="110974" y="7252"/>
                  </a:lnTo>
                  <a:lnTo>
                    <a:pt x="93342" y="7252"/>
                  </a:lnTo>
                  <a:lnTo>
                    <a:pt x="98180" y="10044"/>
                  </a:lnTo>
                  <a:lnTo>
                    <a:pt x="90842" y="14308"/>
                  </a:lnTo>
                  <a:lnTo>
                    <a:pt x="68969" y="1680"/>
                  </a:lnTo>
                  <a:cubicBezTo>
                    <a:pt x="67031" y="560"/>
                    <a:pt x="64495" y="0"/>
                    <a:pt x="61962" y="0"/>
                  </a:cubicBezTo>
                  <a:close/>
                </a:path>
              </a:pathLst>
            </a:custGeom>
            <a:solidFill>
              <a:srgbClr val="91C5FF"/>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96" name="Google Shape;1396;p44"/>
            <p:cNvSpPr/>
            <p:nvPr/>
          </p:nvSpPr>
          <p:spPr>
            <a:xfrm>
              <a:off x="238000" y="2700625"/>
              <a:ext cx="1541650" cy="1197450"/>
            </a:xfrm>
            <a:custGeom>
              <a:avLst/>
              <a:gdLst/>
              <a:ahLst/>
              <a:cxnLst/>
              <a:rect l="l" t="t" r="r" b="b"/>
              <a:pathLst>
                <a:path w="61666" h="47898" extrusionOk="0">
                  <a:moveTo>
                    <a:pt x="40" y="0"/>
                  </a:moveTo>
                  <a:lnTo>
                    <a:pt x="5" y="12432"/>
                  </a:lnTo>
                  <a:cubicBezTo>
                    <a:pt x="1" y="13908"/>
                    <a:pt x="976" y="15388"/>
                    <a:pt x="2926" y="16514"/>
                  </a:cubicBezTo>
                  <a:lnTo>
                    <a:pt x="54381" y="46221"/>
                  </a:lnTo>
                  <a:cubicBezTo>
                    <a:pt x="56322" y="47340"/>
                    <a:pt x="58858" y="47898"/>
                    <a:pt x="61393" y="47898"/>
                  </a:cubicBezTo>
                  <a:cubicBezTo>
                    <a:pt x="61484" y="47898"/>
                    <a:pt x="61575" y="47897"/>
                    <a:pt x="61665" y="47895"/>
                  </a:cubicBezTo>
                  <a:lnTo>
                    <a:pt x="61665" y="35464"/>
                  </a:lnTo>
                  <a:cubicBezTo>
                    <a:pt x="61583" y="35465"/>
                    <a:pt x="61501" y="35465"/>
                    <a:pt x="61420" y="35465"/>
                  </a:cubicBezTo>
                  <a:cubicBezTo>
                    <a:pt x="58888" y="35465"/>
                    <a:pt x="56353" y="34908"/>
                    <a:pt x="54417" y="33789"/>
                  </a:cubicBezTo>
                  <a:lnTo>
                    <a:pt x="2963" y="4082"/>
                  </a:lnTo>
                  <a:cubicBezTo>
                    <a:pt x="1011" y="2954"/>
                    <a:pt x="36" y="1476"/>
                    <a:pt x="40" y="0"/>
                  </a:cubicBezTo>
                  <a:close/>
                </a:path>
              </a:pathLst>
            </a:custGeom>
            <a:solidFill>
              <a:srgbClr val="90C4FE"/>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97" name="Google Shape;1397;p44"/>
            <p:cNvSpPr/>
            <p:nvPr/>
          </p:nvSpPr>
          <p:spPr>
            <a:xfrm>
              <a:off x="1779625" y="2702025"/>
              <a:ext cx="1518600" cy="1196050"/>
            </a:xfrm>
            <a:custGeom>
              <a:avLst/>
              <a:gdLst/>
              <a:ahLst/>
              <a:cxnLst/>
              <a:rect l="l" t="t" r="r" b="b"/>
              <a:pathLst>
                <a:path w="60744" h="47842" extrusionOk="0">
                  <a:moveTo>
                    <a:pt x="60744" y="0"/>
                  </a:moveTo>
                  <a:cubicBezTo>
                    <a:pt x="60739" y="1457"/>
                    <a:pt x="59781" y="2912"/>
                    <a:pt x="57869" y="4026"/>
                  </a:cubicBezTo>
                  <a:lnTo>
                    <a:pt x="6748" y="33733"/>
                  </a:lnTo>
                  <a:cubicBezTo>
                    <a:pt x="4883" y="34818"/>
                    <a:pt x="2453" y="35375"/>
                    <a:pt x="0" y="35408"/>
                  </a:cubicBezTo>
                  <a:lnTo>
                    <a:pt x="0" y="47842"/>
                  </a:lnTo>
                  <a:cubicBezTo>
                    <a:pt x="2441" y="47802"/>
                    <a:pt x="4856" y="47243"/>
                    <a:pt x="6713" y="46165"/>
                  </a:cubicBezTo>
                  <a:lnTo>
                    <a:pt x="57833" y="16458"/>
                  </a:lnTo>
                  <a:cubicBezTo>
                    <a:pt x="59748" y="15344"/>
                    <a:pt x="60704" y="13891"/>
                    <a:pt x="60708" y="12432"/>
                  </a:cubicBezTo>
                  <a:lnTo>
                    <a:pt x="60744" y="0"/>
                  </a:lnTo>
                  <a:close/>
                </a:path>
              </a:pathLst>
            </a:custGeom>
            <a:solidFill>
              <a:srgbClr val="83A5EF"/>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98" name="Google Shape;1398;p44"/>
            <p:cNvSpPr/>
            <p:nvPr/>
          </p:nvSpPr>
          <p:spPr>
            <a:xfrm>
              <a:off x="2285925" y="2997625"/>
              <a:ext cx="3062950" cy="2082800"/>
            </a:xfrm>
            <a:custGeom>
              <a:avLst/>
              <a:gdLst/>
              <a:ahLst/>
              <a:cxnLst/>
              <a:rect l="l" t="t" r="r" b="b"/>
              <a:pathLst>
                <a:path w="122518" h="83312" extrusionOk="0">
                  <a:moveTo>
                    <a:pt x="61023" y="0"/>
                  </a:moveTo>
                  <a:cubicBezTo>
                    <a:pt x="58489" y="0"/>
                    <a:pt x="55960" y="560"/>
                    <a:pt x="54035" y="1680"/>
                  </a:cubicBezTo>
                  <a:lnTo>
                    <a:pt x="32456" y="14219"/>
                  </a:lnTo>
                  <a:lnTo>
                    <a:pt x="29861" y="12721"/>
                  </a:lnTo>
                  <a:lnTo>
                    <a:pt x="29875" y="7163"/>
                  </a:lnTo>
                  <a:lnTo>
                    <a:pt x="12244" y="7163"/>
                  </a:lnTo>
                  <a:lnTo>
                    <a:pt x="12209" y="19597"/>
                  </a:lnTo>
                  <a:lnTo>
                    <a:pt x="12246" y="25964"/>
                  </a:lnTo>
                  <a:lnTo>
                    <a:pt x="2915" y="31389"/>
                  </a:lnTo>
                  <a:cubicBezTo>
                    <a:pt x="998" y="32503"/>
                    <a:pt x="42" y="33960"/>
                    <a:pt x="40" y="35418"/>
                  </a:cubicBezTo>
                  <a:lnTo>
                    <a:pt x="40" y="35418"/>
                  </a:lnTo>
                  <a:cubicBezTo>
                    <a:pt x="40" y="35418"/>
                    <a:pt x="40" y="35418"/>
                    <a:pt x="40" y="35417"/>
                  </a:cubicBezTo>
                  <a:lnTo>
                    <a:pt x="4" y="47845"/>
                  </a:lnTo>
                  <a:cubicBezTo>
                    <a:pt x="0" y="49323"/>
                    <a:pt x="973" y="50801"/>
                    <a:pt x="2925" y="51929"/>
                  </a:cubicBezTo>
                  <a:lnTo>
                    <a:pt x="54381" y="81634"/>
                  </a:lnTo>
                  <a:cubicBezTo>
                    <a:pt x="56271" y="82727"/>
                    <a:pt x="58730" y="83284"/>
                    <a:pt x="61199" y="83311"/>
                  </a:cubicBezTo>
                  <a:cubicBezTo>
                    <a:pt x="61263" y="83311"/>
                    <a:pt x="61327" y="83312"/>
                    <a:pt x="61392" y="83312"/>
                  </a:cubicBezTo>
                  <a:cubicBezTo>
                    <a:pt x="63923" y="83312"/>
                    <a:pt x="66452" y="82754"/>
                    <a:pt x="68377" y="81634"/>
                  </a:cubicBezTo>
                  <a:lnTo>
                    <a:pt x="119496" y="51927"/>
                  </a:lnTo>
                  <a:cubicBezTo>
                    <a:pt x="121410" y="50813"/>
                    <a:pt x="122369" y="49360"/>
                    <a:pt x="122373" y="47903"/>
                  </a:cubicBezTo>
                  <a:lnTo>
                    <a:pt x="122408" y="35469"/>
                  </a:lnTo>
                  <a:lnTo>
                    <a:pt x="122408" y="35469"/>
                  </a:lnTo>
                  <a:cubicBezTo>
                    <a:pt x="122406" y="35562"/>
                    <a:pt x="122391" y="35655"/>
                    <a:pt x="122383" y="35744"/>
                  </a:cubicBezTo>
                  <a:cubicBezTo>
                    <a:pt x="122518" y="34177"/>
                    <a:pt x="121557" y="32584"/>
                    <a:pt x="119485" y="31387"/>
                  </a:cubicBezTo>
                  <a:lnTo>
                    <a:pt x="68032" y="1680"/>
                  </a:lnTo>
                  <a:cubicBezTo>
                    <a:pt x="66092" y="560"/>
                    <a:pt x="63556" y="0"/>
                    <a:pt x="61023" y="0"/>
                  </a:cubicBezTo>
                  <a:close/>
                </a:path>
              </a:pathLst>
            </a:custGeom>
            <a:solidFill>
              <a:srgbClr val="706EDC"/>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399" name="Google Shape;1399;p44"/>
            <p:cNvSpPr/>
            <p:nvPr/>
          </p:nvSpPr>
          <p:spPr>
            <a:xfrm>
              <a:off x="2911800" y="3176700"/>
              <a:ext cx="121025" cy="380675"/>
            </a:xfrm>
            <a:custGeom>
              <a:avLst/>
              <a:gdLst/>
              <a:ahLst/>
              <a:cxnLst/>
              <a:rect l="l" t="t" r="r" b="b"/>
              <a:pathLst>
                <a:path w="4841" h="15227" extrusionOk="0">
                  <a:moveTo>
                    <a:pt x="4840" y="0"/>
                  </a:moveTo>
                  <a:lnTo>
                    <a:pt x="36" y="2792"/>
                  </a:lnTo>
                  <a:lnTo>
                    <a:pt x="1" y="15226"/>
                  </a:lnTo>
                  <a:lnTo>
                    <a:pt x="4805" y="12434"/>
                  </a:lnTo>
                  <a:lnTo>
                    <a:pt x="4840" y="0"/>
                  </a:lnTo>
                  <a:close/>
                </a:path>
              </a:pathLst>
            </a:custGeom>
            <a:solidFill>
              <a:srgbClr val="706EDC"/>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400" name="Google Shape;1400;p44"/>
            <p:cNvSpPr/>
            <p:nvPr/>
          </p:nvSpPr>
          <p:spPr>
            <a:xfrm>
              <a:off x="2591125" y="3176700"/>
              <a:ext cx="2400" cy="566125"/>
            </a:xfrm>
            <a:custGeom>
              <a:avLst/>
              <a:gdLst/>
              <a:ahLst/>
              <a:cxnLst/>
              <a:rect l="l" t="t" r="r" b="b"/>
              <a:pathLst>
                <a:path w="96" h="22645" extrusionOk="0">
                  <a:moveTo>
                    <a:pt x="36" y="0"/>
                  </a:moveTo>
                  <a:lnTo>
                    <a:pt x="1" y="12434"/>
                  </a:lnTo>
                  <a:lnTo>
                    <a:pt x="61" y="22645"/>
                  </a:lnTo>
                  <a:lnTo>
                    <a:pt x="96" y="10213"/>
                  </a:lnTo>
                  <a:lnTo>
                    <a:pt x="36" y="0"/>
                  </a:lnTo>
                  <a:close/>
                </a:path>
              </a:pathLst>
            </a:custGeom>
            <a:solidFill>
              <a:srgbClr val="706EDC"/>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401" name="Google Shape;1401;p44"/>
            <p:cNvSpPr/>
            <p:nvPr/>
          </p:nvSpPr>
          <p:spPr>
            <a:xfrm>
              <a:off x="2592625" y="3362200"/>
              <a:ext cx="121000" cy="380625"/>
            </a:xfrm>
            <a:custGeom>
              <a:avLst/>
              <a:gdLst/>
              <a:ahLst/>
              <a:cxnLst/>
              <a:rect l="l" t="t" r="r" b="b"/>
              <a:pathLst>
                <a:path w="4840" h="15225" extrusionOk="0">
                  <a:moveTo>
                    <a:pt x="4840" y="1"/>
                  </a:moveTo>
                  <a:lnTo>
                    <a:pt x="36" y="2793"/>
                  </a:lnTo>
                  <a:lnTo>
                    <a:pt x="1" y="15225"/>
                  </a:lnTo>
                  <a:lnTo>
                    <a:pt x="4805" y="12435"/>
                  </a:lnTo>
                  <a:lnTo>
                    <a:pt x="4840" y="1"/>
                  </a:lnTo>
                  <a:close/>
                </a:path>
              </a:pathLst>
            </a:custGeom>
            <a:solidFill>
              <a:srgbClr val="706EDC"/>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402" name="Google Shape;1402;p44"/>
            <p:cNvSpPr/>
            <p:nvPr/>
          </p:nvSpPr>
          <p:spPr>
            <a:xfrm>
              <a:off x="2712725" y="3362200"/>
              <a:ext cx="185500" cy="417425"/>
            </a:xfrm>
            <a:custGeom>
              <a:avLst/>
              <a:gdLst/>
              <a:ahLst/>
              <a:cxnLst/>
              <a:rect l="l" t="t" r="r" b="b"/>
              <a:pathLst>
                <a:path w="7420" h="16697" extrusionOk="0">
                  <a:moveTo>
                    <a:pt x="36" y="1"/>
                  </a:moveTo>
                  <a:lnTo>
                    <a:pt x="1" y="12435"/>
                  </a:lnTo>
                  <a:lnTo>
                    <a:pt x="7384" y="16697"/>
                  </a:lnTo>
                  <a:lnTo>
                    <a:pt x="7419" y="4265"/>
                  </a:lnTo>
                  <a:lnTo>
                    <a:pt x="36" y="1"/>
                  </a:lnTo>
                  <a:close/>
                </a:path>
              </a:pathLst>
            </a:custGeom>
            <a:solidFill>
              <a:srgbClr val="605EC2"/>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403" name="Google Shape;1403;p44"/>
            <p:cNvSpPr/>
            <p:nvPr/>
          </p:nvSpPr>
          <p:spPr>
            <a:xfrm>
              <a:off x="2262475" y="2997600"/>
              <a:ext cx="3108025" cy="1772050"/>
            </a:xfrm>
            <a:custGeom>
              <a:avLst/>
              <a:gdLst/>
              <a:ahLst/>
              <a:cxnLst/>
              <a:rect l="l" t="t" r="r" b="b"/>
              <a:pathLst>
                <a:path w="124321" h="70882" extrusionOk="0">
                  <a:moveTo>
                    <a:pt x="61962" y="1"/>
                  </a:moveTo>
                  <a:cubicBezTo>
                    <a:pt x="59429" y="1"/>
                    <a:pt x="56899" y="560"/>
                    <a:pt x="54973" y="1679"/>
                  </a:cubicBezTo>
                  <a:lnTo>
                    <a:pt x="33394" y="14220"/>
                  </a:lnTo>
                  <a:lnTo>
                    <a:pt x="26009" y="9956"/>
                  </a:lnTo>
                  <a:lnTo>
                    <a:pt x="30815" y="7164"/>
                  </a:lnTo>
                  <a:lnTo>
                    <a:pt x="13184" y="7164"/>
                  </a:lnTo>
                  <a:lnTo>
                    <a:pt x="13242" y="17375"/>
                  </a:lnTo>
                  <a:lnTo>
                    <a:pt x="18046" y="14585"/>
                  </a:lnTo>
                  <a:lnTo>
                    <a:pt x="25431" y="18849"/>
                  </a:lnTo>
                  <a:lnTo>
                    <a:pt x="3853" y="31388"/>
                  </a:lnTo>
                  <a:cubicBezTo>
                    <a:pt x="1" y="33626"/>
                    <a:pt x="21" y="37256"/>
                    <a:pt x="3898" y="39496"/>
                  </a:cubicBezTo>
                  <a:lnTo>
                    <a:pt x="55354" y="69203"/>
                  </a:lnTo>
                  <a:cubicBezTo>
                    <a:pt x="57292" y="70322"/>
                    <a:pt x="59828" y="70881"/>
                    <a:pt x="62361" y="70881"/>
                  </a:cubicBezTo>
                  <a:cubicBezTo>
                    <a:pt x="64893" y="70881"/>
                    <a:pt x="67422" y="70322"/>
                    <a:pt x="69349" y="69203"/>
                  </a:cubicBezTo>
                  <a:lnTo>
                    <a:pt x="120469" y="39494"/>
                  </a:lnTo>
                  <a:cubicBezTo>
                    <a:pt x="124321" y="37254"/>
                    <a:pt x="124300" y="33624"/>
                    <a:pt x="120421" y="31386"/>
                  </a:cubicBezTo>
                  <a:lnTo>
                    <a:pt x="68970" y="1679"/>
                  </a:lnTo>
                  <a:cubicBezTo>
                    <a:pt x="67031" y="560"/>
                    <a:pt x="64495" y="1"/>
                    <a:pt x="61962" y="1"/>
                  </a:cubicBezTo>
                  <a:close/>
                </a:path>
              </a:pathLst>
            </a:custGeom>
            <a:solidFill>
              <a:srgbClr val="8E8BE0"/>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404" name="Google Shape;1404;p44"/>
            <p:cNvSpPr/>
            <p:nvPr/>
          </p:nvSpPr>
          <p:spPr>
            <a:xfrm>
              <a:off x="2285875" y="3882900"/>
              <a:ext cx="1530025" cy="1197500"/>
            </a:xfrm>
            <a:custGeom>
              <a:avLst/>
              <a:gdLst/>
              <a:ahLst/>
              <a:cxnLst/>
              <a:rect l="l" t="t" r="r" b="b"/>
              <a:pathLst>
                <a:path w="61201" h="47900" extrusionOk="0">
                  <a:moveTo>
                    <a:pt x="40" y="0"/>
                  </a:moveTo>
                  <a:lnTo>
                    <a:pt x="4" y="12434"/>
                  </a:lnTo>
                  <a:cubicBezTo>
                    <a:pt x="0" y="13910"/>
                    <a:pt x="975" y="15390"/>
                    <a:pt x="2927" y="16516"/>
                  </a:cubicBezTo>
                  <a:lnTo>
                    <a:pt x="54383" y="46223"/>
                  </a:lnTo>
                  <a:cubicBezTo>
                    <a:pt x="56273" y="47314"/>
                    <a:pt x="58732" y="47873"/>
                    <a:pt x="61201" y="47900"/>
                  </a:cubicBezTo>
                  <a:lnTo>
                    <a:pt x="61201" y="35466"/>
                  </a:lnTo>
                  <a:cubicBezTo>
                    <a:pt x="58742" y="35435"/>
                    <a:pt x="56297" y="34878"/>
                    <a:pt x="54416" y="33791"/>
                  </a:cubicBezTo>
                  <a:lnTo>
                    <a:pt x="2962" y="4084"/>
                  </a:lnTo>
                  <a:cubicBezTo>
                    <a:pt x="1010" y="2956"/>
                    <a:pt x="35" y="1478"/>
                    <a:pt x="40" y="0"/>
                  </a:cubicBezTo>
                  <a:close/>
                </a:path>
              </a:pathLst>
            </a:custGeom>
            <a:solidFill>
              <a:srgbClr val="706EDC"/>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sp>
          <p:nvSpPr>
            <p:cNvPr id="1405" name="Google Shape;1405;p44"/>
            <p:cNvSpPr/>
            <p:nvPr/>
          </p:nvSpPr>
          <p:spPr>
            <a:xfrm>
              <a:off x="3815875" y="3884350"/>
              <a:ext cx="1530200" cy="1196075"/>
            </a:xfrm>
            <a:custGeom>
              <a:avLst/>
              <a:gdLst/>
              <a:ahLst/>
              <a:cxnLst/>
              <a:rect l="l" t="t" r="r" b="b"/>
              <a:pathLst>
                <a:path w="61208" h="47843" extrusionOk="0">
                  <a:moveTo>
                    <a:pt x="61208" y="0"/>
                  </a:moveTo>
                  <a:lnTo>
                    <a:pt x="61208" y="0"/>
                  </a:lnTo>
                  <a:cubicBezTo>
                    <a:pt x="61204" y="1457"/>
                    <a:pt x="60247" y="2912"/>
                    <a:pt x="58333" y="4024"/>
                  </a:cubicBezTo>
                  <a:lnTo>
                    <a:pt x="7213" y="33733"/>
                  </a:lnTo>
                  <a:cubicBezTo>
                    <a:pt x="5288" y="34852"/>
                    <a:pt x="2762" y="35409"/>
                    <a:pt x="233" y="35409"/>
                  </a:cubicBezTo>
                  <a:cubicBezTo>
                    <a:pt x="156" y="35409"/>
                    <a:pt x="78" y="35409"/>
                    <a:pt x="1" y="35408"/>
                  </a:cubicBezTo>
                  <a:lnTo>
                    <a:pt x="1" y="47842"/>
                  </a:lnTo>
                  <a:cubicBezTo>
                    <a:pt x="65" y="47842"/>
                    <a:pt x="129" y="47843"/>
                    <a:pt x="193" y="47843"/>
                  </a:cubicBezTo>
                  <a:cubicBezTo>
                    <a:pt x="2725" y="47843"/>
                    <a:pt x="5253" y="47283"/>
                    <a:pt x="7177" y="46165"/>
                  </a:cubicBezTo>
                  <a:lnTo>
                    <a:pt x="58298" y="16458"/>
                  </a:lnTo>
                  <a:cubicBezTo>
                    <a:pt x="60212" y="15344"/>
                    <a:pt x="61171" y="13889"/>
                    <a:pt x="61173" y="12432"/>
                  </a:cubicBezTo>
                  <a:lnTo>
                    <a:pt x="61208" y="0"/>
                  </a:lnTo>
                  <a:close/>
                </a:path>
              </a:pathLst>
            </a:custGeom>
            <a:solidFill>
              <a:srgbClr val="605EC2"/>
            </a:solidFill>
            <a:ln>
              <a:noFill/>
            </a:ln>
          </p:spPr>
          <p:txBody>
            <a:bodyPr spcFirstLastPara="1" wrap="square" lIns="121900" tIns="121900" rIns="121900" bIns="121900" anchor="ctr" anchorCtr="0">
              <a:noAutofit/>
            </a:bodyPr>
            <a:lstStyle/>
            <a:p>
              <a:pPr defTabSz="1219170">
                <a:buClr>
                  <a:srgbClr val="000000"/>
                </a:buClr>
                <a:defRPr/>
              </a:pPr>
              <a:endParaRPr sz="1867" kern="0" dirty="0">
                <a:solidFill>
                  <a:srgbClr val="000000"/>
                </a:solidFill>
                <a:latin typeface="Arial"/>
                <a:cs typeface="Arial"/>
                <a:sym typeface="Arial"/>
              </a:endParaRPr>
            </a:p>
          </p:txBody>
        </p:sp>
      </p:grpSp>
      <p:sp>
        <p:nvSpPr>
          <p:cNvPr id="1406" name="Google Shape;1406;p44"/>
          <p:cNvSpPr txBox="1">
            <a:spLocks noGrp="1"/>
          </p:cNvSpPr>
          <p:nvPr>
            <p:ph type="ctrTitle" idx="4294967295"/>
          </p:nvPr>
        </p:nvSpPr>
        <p:spPr>
          <a:xfrm>
            <a:off x="5572473" y="2219039"/>
            <a:ext cx="1190400" cy="777200"/>
          </a:xfrm>
          <a:prstGeom prst="rect">
            <a:avLst/>
          </a:prstGeom>
        </p:spPr>
        <p:txBody>
          <a:bodyPr spcFirstLastPara="1" wrap="square" lIns="121900" tIns="121900" rIns="121900" bIns="121900" anchor="t" anchorCtr="0">
            <a:noAutofit/>
          </a:bodyPr>
          <a:lstStyle/>
          <a:p>
            <a:pPr algn="ctr">
              <a:spcBef>
                <a:spcPts val="0"/>
              </a:spcBef>
            </a:pPr>
            <a:r>
              <a:rPr lang="en-GB" dirty="0">
                <a:solidFill>
                  <a:schemeClr val="lt1"/>
                </a:solidFill>
              </a:rPr>
              <a:t>01</a:t>
            </a:r>
            <a:endParaRPr dirty="0">
              <a:solidFill>
                <a:schemeClr val="lt1"/>
              </a:solidFill>
            </a:endParaRPr>
          </a:p>
        </p:txBody>
      </p:sp>
      <p:sp>
        <p:nvSpPr>
          <p:cNvPr id="1407" name="Google Shape;1407;p44"/>
          <p:cNvSpPr txBox="1">
            <a:spLocks noGrp="1"/>
          </p:cNvSpPr>
          <p:nvPr>
            <p:ph type="ctrTitle" idx="4294967295"/>
          </p:nvPr>
        </p:nvSpPr>
        <p:spPr>
          <a:xfrm>
            <a:off x="7009888" y="3101281"/>
            <a:ext cx="1190400" cy="777200"/>
          </a:xfrm>
          <a:prstGeom prst="rect">
            <a:avLst/>
          </a:prstGeom>
        </p:spPr>
        <p:txBody>
          <a:bodyPr spcFirstLastPara="1" wrap="square" lIns="121900" tIns="121900" rIns="121900" bIns="121900" anchor="t" anchorCtr="0">
            <a:noAutofit/>
          </a:bodyPr>
          <a:lstStyle/>
          <a:p>
            <a:pPr algn="ctr">
              <a:spcBef>
                <a:spcPts val="0"/>
              </a:spcBef>
            </a:pPr>
            <a:r>
              <a:rPr lang="en-GB" dirty="0">
                <a:solidFill>
                  <a:schemeClr val="lt1"/>
                </a:solidFill>
              </a:rPr>
              <a:t>02</a:t>
            </a:r>
            <a:endParaRPr dirty="0">
              <a:solidFill>
                <a:schemeClr val="lt1"/>
              </a:solidFill>
            </a:endParaRPr>
          </a:p>
        </p:txBody>
      </p:sp>
      <p:sp>
        <p:nvSpPr>
          <p:cNvPr id="1408" name="Google Shape;1408;p44"/>
          <p:cNvSpPr txBox="1">
            <a:spLocks noGrp="1"/>
          </p:cNvSpPr>
          <p:nvPr>
            <p:ph type="ctrTitle" idx="4294967295"/>
          </p:nvPr>
        </p:nvSpPr>
        <p:spPr>
          <a:xfrm>
            <a:off x="5572488" y="3878481"/>
            <a:ext cx="1190400" cy="777200"/>
          </a:xfrm>
          <a:prstGeom prst="rect">
            <a:avLst/>
          </a:prstGeom>
        </p:spPr>
        <p:txBody>
          <a:bodyPr spcFirstLastPara="1" wrap="square" lIns="121900" tIns="121900" rIns="121900" bIns="121900" anchor="t" anchorCtr="0">
            <a:noAutofit/>
          </a:bodyPr>
          <a:lstStyle/>
          <a:p>
            <a:pPr algn="ctr">
              <a:spcBef>
                <a:spcPts val="0"/>
              </a:spcBef>
            </a:pPr>
            <a:r>
              <a:rPr lang="en-GB" dirty="0">
                <a:solidFill>
                  <a:schemeClr val="lt1"/>
                </a:solidFill>
              </a:rPr>
              <a:t>03</a:t>
            </a:r>
            <a:endParaRPr dirty="0">
              <a:solidFill>
                <a:schemeClr val="lt1"/>
              </a:solidFill>
            </a:endParaRPr>
          </a:p>
        </p:txBody>
      </p:sp>
      <p:sp>
        <p:nvSpPr>
          <p:cNvPr id="1409" name="Google Shape;1409;p44"/>
          <p:cNvSpPr txBox="1">
            <a:spLocks noGrp="1"/>
          </p:cNvSpPr>
          <p:nvPr>
            <p:ph type="ctrTitle" idx="4294967295"/>
          </p:nvPr>
        </p:nvSpPr>
        <p:spPr>
          <a:xfrm>
            <a:off x="4135088" y="3101281"/>
            <a:ext cx="1190400" cy="777200"/>
          </a:xfrm>
          <a:prstGeom prst="rect">
            <a:avLst/>
          </a:prstGeom>
        </p:spPr>
        <p:txBody>
          <a:bodyPr spcFirstLastPara="1" wrap="square" lIns="121900" tIns="121900" rIns="121900" bIns="121900" anchor="t" anchorCtr="0">
            <a:noAutofit/>
          </a:bodyPr>
          <a:lstStyle/>
          <a:p>
            <a:pPr algn="ctr">
              <a:spcBef>
                <a:spcPts val="0"/>
              </a:spcBef>
            </a:pPr>
            <a:r>
              <a:rPr lang="en-GB" dirty="0">
                <a:solidFill>
                  <a:schemeClr val="lt1"/>
                </a:solidFill>
              </a:rPr>
              <a:t>04</a:t>
            </a:r>
            <a:endParaRPr dirty="0">
              <a:solidFill>
                <a:schemeClr val="lt1"/>
              </a:solidFill>
            </a:endParaRPr>
          </a:p>
        </p:txBody>
      </p:sp>
    </p:spTree>
    <p:extLst>
      <p:ext uri="{BB962C8B-B14F-4D97-AF65-F5344CB8AC3E}">
        <p14:creationId xmlns:p14="http://schemas.microsoft.com/office/powerpoint/2010/main" val="25839609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1967541" y="1220755"/>
            <a:ext cx="5577200" cy="604400"/>
          </a:xfrm>
        </p:spPr>
        <p:txBody>
          <a:bodyPr/>
          <a:lstStyle/>
          <a:p>
            <a:r>
              <a:rPr lang="en-US" dirty="0" smtClean="0"/>
              <a:t>Follow us on:</a:t>
            </a:r>
            <a:endParaRPr lang="en-IN" dirty="0"/>
          </a:p>
        </p:txBody>
      </p:sp>
      <p:sp>
        <p:nvSpPr>
          <p:cNvPr id="3" name="Subtitle 2"/>
          <p:cNvSpPr>
            <a:spLocks noGrp="1"/>
          </p:cNvSpPr>
          <p:nvPr>
            <p:ph type="subTitle" idx="1"/>
          </p:nvPr>
        </p:nvSpPr>
        <p:spPr>
          <a:xfrm flipH="1">
            <a:off x="1679509" y="2468893"/>
            <a:ext cx="9872728" cy="2400267"/>
          </a:xfrm>
        </p:spPr>
        <p:txBody>
          <a:bodyPr/>
          <a:lstStyle/>
          <a:p>
            <a:r>
              <a:rPr lang="fi-FI" dirty="0" smtClean="0"/>
              <a:t>Instagram--https</a:t>
            </a:r>
            <a:r>
              <a:rPr lang="fi-FI" dirty="0"/>
              <a:t>://</a:t>
            </a:r>
            <a:r>
              <a:rPr lang="fi-FI" dirty="0" smtClean="0"/>
              <a:t>instagram.com/pantechelearning?igshid=1fohp030onteu  </a:t>
            </a:r>
          </a:p>
          <a:p>
            <a:endParaRPr lang="fi-FI" dirty="0"/>
          </a:p>
          <a:p>
            <a:r>
              <a:rPr lang="fi-FI" dirty="0" smtClean="0"/>
              <a:t>Telegram--https</a:t>
            </a:r>
            <a:r>
              <a:rPr lang="fi-FI" dirty="0"/>
              <a:t>://</a:t>
            </a:r>
            <a:r>
              <a:rPr lang="fi-FI" dirty="0" smtClean="0"/>
              <a:t>t.me/pantechelearning</a:t>
            </a:r>
          </a:p>
          <a:p>
            <a:endParaRPr lang="fi-FI" dirty="0"/>
          </a:p>
          <a:p>
            <a:r>
              <a:rPr lang="en-IN" dirty="0" smtClean="0"/>
              <a:t>YouTube--https</a:t>
            </a:r>
            <a:r>
              <a:rPr lang="en-IN" dirty="0"/>
              <a:t>://youtube.com/c/PantecheLearning. </a:t>
            </a:r>
            <a:endParaRPr lang="en-IN" dirty="0" smtClean="0"/>
          </a:p>
          <a:p>
            <a:endParaRPr lang="en-US" dirty="0"/>
          </a:p>
          <a:p>
            <a:r>
              <a:rPr lang="en-US" dirty="0"/>
              <a:t>Podcasts--https://www.instagram.com/tv/COPQIigJZFi/?igshid=4gjhz4dlls1p</a:t>
            </a:r>
            <a:endParaRPr lang="en-IN" dirty="0" smtClean="0"/>
          </a:p>
          <a:p>
            <a:endParaRPr lang="en-IN" dirty="0"/>
          </a:p>
        </p:txBody>
      </p:sp>
    </p:spTree>
    <p:extLst>
      <p:ext uri="{BB962C8B-B14F-4D97-AF65-F5344CB8AC3E}">
        <p14:creationId xmlns:p14="http://schemas.microsoft.com/office/powerpoint/2010/main" val="33011059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 – ARRAY MANIPULATIONS</a:t>
            </a:r>
            <a:endParaRPr lang="en-US" dirty="0"/>
          </a:p>
        </p:txBody>
      </p:sp>
      <p:sp>
        <p:nvSpPr>
          <p:cNvPr id="3" name="Content Placeholder 2"/>
          <p:cNvSpPr>
            <a:spLocks noGrp="1"/>
          </p:cNvSpPr>
          <p:nvPr>
            <p:ph sz="quarter" idx="1"/>
          </p:nvPr>
        </p:nvSpPr>
        <p:spPr/>
        <p:txBody>
          <a:bodyPr/>
          <a:lstStyle/>
          <a:p>
            <a:r>
              <a:rPr lang="en-US" dirty="0" smtClean="0"/>
              <a:t>A variety of routines are available in numpy package for manipulation of elements in ndarray object.</a:t>
            </a:r>
          </a:p>
          <a:p>
            <a:r>
              <a:rPr lang="en-US" b="1" dirty="0" smtClean="0"/>
              <a:t>Reshape – </a:t>
            </a:r>
            <a:r>
              <a:rPr lang="en-US" dirty="0" smtClean="0"/>
              <a:t>It gives a new shape to the object without changing its size.</a:t>
            </a:r>
          </a:p>
          <a:p>
            <a:r>
              <a:rPr lang="en-US" b="1" dirty="0" smtClean="0"/>
              <a:t>Flat – </a:t>
            </a:r>
            <a:r>
              <a:rPr lang="en-US" dirty="0" smtClean="0"/>
              <a:t>A one-dimensional iterator over an array.</a:t>
            </a:r>
          </a:p>
          <a:p>
            <a:r>
              <a:rPr lang="en-US" b="1" dirty="0" smtClean="0"/>
              <a:t>Flatten – </a:t>
            </a:r>
            <a:r>
              <a:rPr lang="en-US" dirty="0" smtClean="0"/>
              <a:t>Returns a copy of an array compressed into a single-dimension.</a:t>
            </a:r>
          </a:p>
          <a:p>
            <a:r>
              <a:rPr lang="en-US" b="1" dirty="0" smtClean="0"/>
              <a:t>Ravel – </a:t>
            </a:r>
            <a:r>
              <a:rPr lang="en-US" dirty="0" smtClean="0"/>
              <a:t>Returns a continuous flattened array.</a:t>
            </a:r>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Transpose Operations:</a:t>
            </a:r>
            <a:endParaRPr lang="en-US" dirty="0"/>
          </a:p>
        </p:txBody>
      </p:sp>
      <p:sp>
        <p:nvSpPr>
          <p:cNvPr id="3" name="Content Placeholder 2"/>
          <p:cNvSpPr>
            <a:spLocks noGrp="1"/>
          </p:cNvSpPr>
          <p:nvPr>
            <p:ph sz="quarter" idx="1"/>
          </p:nvPr>
        </p:nvSpPr>
        <p:spPr/>
        <p:txBody>
          <a:bodyPr>
            <a:normAutofit/>
          </a:bodyPr>
          <a:lstStyle/>
          <a:p>
            <a:r>
              <a:rPr lang="en-US" b="1" dirty="0" smtClean="0"/>
              <a:t>Transpose – </a:t>
            </a:r>
            <a:r>
              <a:rPr lang="en-US" dirty="0" smtClean="0"/>
              <a:t>Changes the dimensions of an array.</a:t>
            </a:r>
          </a:p>
          <a:p>
            <a:r>
              <a:rPr lang="en-US" b="1" dirty="0" smtClean="0"/>
              <a:t>Ndarray.T – </a:t>
            </a:r>
            <a:r>
              <a:rPr lang="en-US" dirty="0" smtClean="0"/>
              <a:t>Same as self.transpose()</a:t>
            </a:r>
          </a:p>
          <a:p>
            <a:r>
              <a:rPr lang="en-US" b="1" dirty="0" smtClean="0"/>
              <a:t>Rollaxis – </a:t>
            </a:r>
            <a:r>
              <a:rPr lang="en-US" dirty="0" smtClean="0"/>
              <a:t>Rolls the specified axis backward.</a:t>
            </a:r>
          </a:p>
          <a:p>
            <a:r>
              <a:rPr lang="en-US" b="1" dirty="0" smtClean="0"/>
              <a:t>Swapaxes – </a:t>
            </a:r>
            <a:r>
              <a:rPr lang="en-US" dirty="0" smtClean="0"/>
              <a:t>Interchanges the two axes of an array.</a:t>
            </a:r>
          </a:p>
          <a:p>
            <a:pPr>
              <a:buNone/>
            </a:pPr>
            <a:r>
              <a:rPr lang="en-US" b="1" dirty="0" smtClean="0"/>
              <a:t>Changing Dimensions:</a:t>
            </a:r>
          </a:p>
          <a:p>
            <a:r>
              <a:rPr lang="en-US" b="1" dirty="0" smtClean="0"/>
              <a:t>Broadcast – </a:t>
            </a:r>
            <a:r>
              <a:rPr lang="en-US" dirty="0" smtClean="0"/>
              <a:t>Produces an object that mimics broadcasting.</a:t>
            </a:r>
          </a:p>
          <a:p>
            <a:r>
              <a:rPr lang="en-US" b="1" dirty="0" smtClean="0"/>
              <a:t>Broadcast_to – </a:t>
            </a:r>
            <a:r>
              <a:rPr lang="en-US" dirty="0" smtClean="0"/>
              <a:t>Broadcasts an array to a new shape.</a:t>
            </a:r>
          </a:p>
          <a:p>
            <a:r>
              <a:rPr lang="en-US" b="1" dirty="0" smtClean="0"/>
              <a:t>Expand_dims – </a:t>
            </a:r>
            <a:r>
              <a:rPr lang="en-US" dirty="0" smtClean="0"/>
              <a:t>Expands the shape of an array.</a:t>
            </a:r>
          </a:p>
          <a:p>
            <a:r>
              <a:rPr lang="en-US" b="1" dirty="0" smtClean="0"/>
              <a:t>Squeeze – </a:t>
            </a:r>
            <a:r>
              <a:rPr lang="en-US" dirty="0" smtClean="0"/>
              <a:t>Removes single dimensional entries from the shape of an array.</a:t>
            </a:r>
            <a:endParaRPr lang="en-US"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Arrays:</a:t>
            </a:r>
            <a:endParaRPr lang="en-US" dirty="0"/>
          </a:p>
        </p:txBody>
      </p:sp>
      <p:sp>
        <p:nvSpPr>
          <p:cNvPr id="3" name="Content Placeholder 2"/>
          <p:cNvSpPr>
            <a:spLocks noGrp="1"/>
          </p:cNvSpPr>
          <p:nvPr>
            <p:ph sz="quarter" idx="1"/>
          </p:nvPr>
        </p:nvSpPr>
        <p:spPr/>
        <p:txBody>
          <a:bodyPr>
            <a:normAutofit/>
          </a:bodyPr>
          <a:lstStyle/>
          <a:p>
            <a:r>
              <a:rPr lang="en-US" b="1" dirty="0" smtClean="0"/>
              <a:t>Concatenate – </a:t>
            </a:r>
            <a:r>
              <a:rPr lang="en-US" dirty="0" smtClean="0"/>
              <a:t>Joins a sequence of an array along an existing axes.</a:t>
            </a:r>
          </a:p>
          <a:p>
            <a:r>
              <a:rPr lang="en-US" b="1" dirty="0" smtClean="0"/>
              <a:t>Stack – </a:t>
            </a:r>
            <a:r>
              <a:rPr lang="en-US" dirty="0" smtClean="0"/>
              <a:t>Joins a sequence of arrays along a new axes.</a:t>
            </a:r>
          </a:p>
          <a:p>
            <a:r>
              <a:rPr lang="en-US" b="1" dirty="0" smtClean="0"/>
              <a:t>Hstack – </a:t>
            </a:r>
            <a:r>
              <a:rPr lang="en-US" dirty="0" smtClean="0"/>
              <a:t>Stacks arrays in sequence horizontally.</a:t>
            </a:r>
          </a:p>
          <a:p>
            <a:r>
              <a:rPr lang="en-US" b="1" dirty="0" smtClean="0"/>
              <a:t>Vstack – </a:t>
            </a:r>
            <a:r>
              <a:rPr lang="en-US" dirty="0" smtClean="0"/>
              <a:t>Stacks arrays in sequence vertically.</a:t>
            </a:r>
          </a:p>
          <a:p>
            <a:pPr>
              <a:buNone/>
            </a:pPr>
            <a:r>
              <a:rPr lang="en-US" b="1" dirty="0" smtClean="0"/>
              <a:t>Splitting Arrays:</a:t>
            </a:r>
          </a:p>
          <a:p>
            <a:r>
              <a:rPr lang="en-US" b="1" dirty="0" smtClean="0"/>
              <a:t>Split - </a:t>
            </a:r>
            <a:r>
              <a:rPr lang="en-US" dirty="0" smtClean="0"/>
              <a:t>Splits an array into multiple sub-arrays.</a:t>
            </a:r>
          </a:p>
          <a:p>
            <a:r>
              <a:rPr lang="en-US" b="1" dirty="0" smtClean="0"/>
              <a:t>Hsplit -</a:t>
            </a:r>
            <a:r>
              <a:rPr lang="en-US" dirty="0" smtClean="0"/>
              <a:t>  Splits an array into multiple sub-arrays horizontally.(column-wise).</a:t>
            </a:r>
          </a:p>
          <a:p>
            <a:r>
              <a:rPr lang="en-US" b="1" dirty="0" smtClean="0"/>
              <a:t>Vsplit – </a:t>
            </a:r>
            <a:r>
              <a:rPr lang="en-US" dirty="0" smtClean="0"/>
              <a:t>Splits an array into multiple sub-arrays vertically.(row –wise).</a:t>
            </a:r>
            <a:endParaRPr lang="en-US" b="1" dirty="0" smtClean="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55" y="3393464"/>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407704" y="1028735"/>
            <a:ext cx="7522353" cy="2112196"/>
          </a:xfrm>
          <a:prstGeom prst="rect">
            <a:avLst/>
          </a:prstGeom>
        </p:spPr>
        <p:txBody>
          <a:bodyPr spcFirstLastPara="1" vert="horz" wrap="square" lIns="0" tIns="0" rIns="0" bIns="0" rtlCol="0" anchor="ctr" anchorCtr="0">
            <a:noAutofit/>
          </a:bodyPr>
          <a:lstStyle/>
          <a:p>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5" name="TextBox 4"/>
          <p:cNvSpPr txBox="1"/>
          <p:nvPr/>
        </p:nvSpPr>
        <p:spPr>
          <a:xfrm>
            <a:off x="5615948" y="4461051"/>
            <a:ext cx="2282803" cy="760529"/>
          </a:xfrm>
          <a:prstGeom prst="rect">
            <a:avLst/>
          </a:prstGeom>
          <a:noFill/>
        </p:spPr>
        <p:txBody>
          <a:bodyPr wrap="none" lIns="82613" tIns="41307" rIns="82613" bIns="41307" rtlCol="0">
            <a:spAutoFit/>
          </a:bodyPr>
          <a:lstStyle/>
          <a:p>
            <a:r>
              <a:rPr lang="en-US" sz="4400" dirty="0">
                <a:solidFill>
                  <a:schemeClr val="bg2">
                    <a:lumMod val="75000"/>
                  </a:schemeClr>
                </a:solidFill>
              </a:rPr>
              <a:t>Handbook</a:t>
            </a:r>
          </a:p>
        </p:txBody>
      </p:sp>
    </p:spTree>
    <p:extLst>
      <p:ext uri="{BB962C8B-B14F-4D97-AF65-F5344CB8AC3E}">
        <p14:creationId xmlns:p14="http://schemas.microsoft.com/office/powerpoint/2010/main" val="703861211"/>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Adding/Removing elements:</a:t>
            </a:r>
            <a:endParaRPr lang="en-US" dirty="0"/>
          </a:p>
        </p:txBody>
      </p:sp>
      <p:sp>
        <p:nvSpPr>
          <p:cNvPr id="3" name="Content Placeholder 2"/>
          <p:cNvSpPr>
            <a:spLocks noGrp="1"/>
          </p:cNvSpPr>
          <p:nvPr>
            <p:ph sz="quarter" idx="1"/>
          </p:nvPr>
        </p:nvSpPr>
        <p:spPr/>
        <p:txBody>
          <a:bodyPr/>
          <a:lstStyle/>
          <a:p>
            <a:r>
              <a:rPr lang="en-US" b="1" dirty="0" smtClean="0"/>
              <a:t>Resize – </a:t>
            </a:r>
            <a:r>
              <a:rPr lang="en-US" dirty="0" smtClean="0"/>
              <a:t>Returns a new array with the specified shape.</a:t>
            </a:r>
          </a:p>
          <a:p>
            <a:r>
              <a:rPr lang="en-US" b="1" dirty="0" smtClean="0"/>
              <a:t>Append – </a:t>
            </a:r>
            <a:r>
              <a:rPr lang="en-US" dirty="0" smtClean="0"/>
              <a:t>appends the values to the end of an array.</a:t>
            </a:r>
          </a:p>
          <a:p>
            <a:r>
              <a:rPr lang="en-US" b="1" dirty="0" smtClean="0"/>
              <a:t>Insert – </a:t>
            </a:r>
            <a:r>
              <a:rPr lang="en-US" dirty="0" smtClean="0"/>
              <a:t>inserts the values along the given axes along the given indices.</a:t>
            </a:r>
          </a:p>
          <a:p>
            <a:r>
              <a:rPr lang="en-US" b="1" dirty="0" smtClean="0"/>
              <a:t>Delete – </a:t>
            </a:r>
            <a:r>
              <a:rPr lang="en-US" dirty="0" smtClean="0"/>
              <a:t>returns a new array with sub-arrays along the axis deleted.</a:t>
            </a:r>
          </a:p>
          <a:p>
            <a:r>
              <a:rPr lang="en-US" b="1" dirty="0" smtClean="0"/>
              <a:t>Unique – </a:t>
            </a:r>
            <a:r>
              <a:rPr lang="en-US" dirty="0" smtClean="0"/>
              <a:t>Finds the unique elements in an array.</a:t>
            </a:r>
            <a:endParaRPr 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 – Binary Operators:</a:t>
            </a:r>
            <a:endParaRPr lang="en-US" dirty="0"/>
          </a:p>
        </p:txBody>
      </p:sp>
      <p:sp>
        <p:nvSpPr>
          <p:cNvPr id="3" name="Content Placeholder 2"/>
          <p:cNvSpPr>
            <a:spLocks noGrp="1"/>
          </p:cNvSpPr>
          <p:nvPr>
            <p:ph sz="quarter" idx="1"/>
          </p:nvPr>
        </p:nvSpPr>
        <p:spPr/>
        <p:txBody>
          <a:bodyPr/>
          <a:lstStyle/>
          <a:p>
            <a:r>
              <a:rPr lang="en-US" dirty="0" smtClean="0"/>
              <a:t>Functions for bitwise operations available in numpy package.</a:t>
            </a:r>
          </a:p>
          <a:p>
            <a:r>
              <a:rPr lang="en-US" b="1" dirty="0" smtClean="0"/>
              <a:t>Bitwise_and – </a:t>
            </a:r>
            <a:r>
              <a:rPr lang="en-US" dirty="0" smtClean="0"/>
              <a:t>Computes bitwise_and operation of array elements.</a:t>
            </a:r>
          </a:p>
          <a:p>
            <a:r>
              <a:rPr lang="en-US" b="1" dirty="0" smtClean="0"/>
              <a:t>Bitwise_or – </a:t>
            </a:r>
            <a:r>
              <a:rPr lang="en-US" dirty="0" smtClean="0"/>
              <a:t>Computes bitwise_or operation of array elements.</a:t>
            </a:r>
          </a:p>
          <a:p>
            <a:r>
              <a:rPr lang="en-US" b="1" dirty="0" smtClean="0"/>
              <a:t>Invert – </a:t>
            </a:r>
            <a:r>
              <a:rPr lang="en-US" dirty="0" smtClean="0"/>
              <a:t>Computes bitwise-not.</a:t>
            </a:r>
          </a:p>
          <a:p>
            <a:r>
              <a:rPr lang="en-US" b="1" dirty="0" smtClean="0"/>
              <a:t>Left_shift – </a:t>
            </a:r>
            <a:r>
              <a:rPr lang="en-US" dirty="0" smtClean="0"/>
              <a:t>Shifts bits of a binary representation to the left.</a:t>
            </a:r>
          </a:p>
          <a:p>
            <a:r>
              <a:rPr lang="en-US" b="1" dirty="0" smtClean="0"/>
              <a:t>Right_shift – </a:t>
            </a:r>
            <a:r>
              <a:rPr lang="en-US" dirty="0" smtClean="0"/>
              <a:t>Shifts bits of a binary representation to the right.</a:t>
            </a:r>
            <a:endParaRPr lang="en-US"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 – String Functions</a:t>
            </a:r>
            <a:endParaRPr lang="en-US" dirty="0"/>
          </a:p>
        </p:txBody>
      </p:sp>
      <p:sp>
        <p:nvSpPr>
          <p:cNvPr id="3" name="Content Placeholder 2"/>
          <p:cNvSpPr>
            <a:spLocks noGrp="1"/>
          </p:cNvSpPr>
          <p:nvPr>
            <p:ph sz="quarter" idx="1"/>
          </p:nvPr>
        </p:nvSpPr>
        <p:spPr/>
        <p:txBody>
          <a:bodyPr>
            <a:normAutofit/>
          </a:bodyPr>
          <a:lstStyle/>
          <a:p>
            <a:r>
              <a:rPr lang="en-US" dirty="0" smtClean="0"/>
              <a:t>The following functions are used to perform string operations on arrays of dtype numpy_string or numpy_unicode.</a:t>
            </a:r>
          </a:p>
          <a:p>
            <a:r>
              <a:rPr lang="en-US" b="1" dirty="0" smtClean="0"/>
              <a:t>Add() – </a:t>
            </a:r>
            <a:r>
              <a:rPr lang="en-US" dirty="0" smtClean="0"/>
              <a:t>Concatenates strings element-wise for two arrays of type strings.</a:t>
            </a:r>
          </a:p>
          <a:p>
            <a:r>
              <a:rPr lang="en-US" b="1" dirty="0" smtClean="0"/>
              <a:t>Multiply() – </a:t>
            </a:r>
            <a:r>
              <a:rPr lang="en-US" dirty="0" smtClean="0"/>
              <a:t>Returns string with multiple-concatenation element-wise.</a:t>
            </a:r>
          </a:p>
          <a:p>
            <a:r>
              <a:rPr lang="en-US" b="1" dirty="0" smtClean="0"/>
              <a:t>Center() – </a:t>
            </a:r>
            <a:r>
              <a:rPr lang="en-US" dirty="0" smtClean="0"/>
              <a:t>Returns a copy of the string with elements centered in the string.</a:t>
            </a:r>
          </a:p>
          <a:p>
            <a:r>
              <a:rPr lang="en-US" b="1" dirty="0" smtClean="0"/>
              <a:t>Capitalize() – </a:t>
            </a:r>
            <a:r>
              <a:rPr lang="en-US" dirty="0" smtClean="0"/>
              <a:t>Returns a copy of the string with first capitalized.</a:t>
            </a:r>
          </a:p>
          <a:p>
            <a:r>
              <a:rPr lang="en-US" b="1" dirty="0" smtClean="0"/>
              <a:t>Title() – </a:t>
            </a:r>
            <a:r>
              <a:rPr lang="en-US" dirty="0" smtClean="0"/>
              <a:t>Returns the element-wise title.</a:t>
            </a:r>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 – String Functions:</a:t>
            </a:r>
            <a:endParaRPr lang="en-US" dirty="0"/>
          </a:p>
        </p:txBody>
      </p:sp>
      <p:sp>
        <p:nvSpPr>
          <p:cNvPr id="3" name="Content Placeholder 2"/>
          <p:cNvSpPr>
            <a:spLocks noGrp="1"/>
          </p:cNvSpPr>
          <p:nvPr>
            <p:ph sz="quarter" idx="1"/>
          </p:nvPr>
        </p:nvSpPr>
        <p:spPr/>
        <p:txBody>
          <a:bodyPr/>
          <a:lstStyle/>
          <a:p>
            <a:r>
              <a:rPr lang="en-US" b="1" dirty="0" smtClean="0"/>
              <a:t>Lower() – </a:t>
            </a:r>
            <a:r>
              <a:rPr lang="en-US" dirty="0" smtClean="0"/>
              <a:t>Returns an array with its elements converted to lower-case.</a:t>
            </a:r>
          </a:p>
          <a:p>
            <a:r>
              <a:rPr lang="en-US" b="1" dirty="0" smtClean="0"/>
              <a:t>Upper() – </a:t>
            </a:r>
            <a:r>
              <a:rPr lang="en-US" dirty="0" smtClean="0"/>
              <a:t>Returns an array with its elements converted to upper-case.</a:t>
            </a:r>
          </a:p>
          <a:p>
            <a:r>
              <a:rPr lang="en-US" b="1" dirty="0" smtClean="0"/>
              <a:t>Split() – </a:t>
            </a:r>
            <a:r>
              <a:rPr lang="en-US" dirty="0" smtClean="0"/>
              <a:t>Returns a list of words in the string using separator delimiter.</a:t>
            </a:r>
          </a:p>
          <a:p>
            <a:r>
              <a:rPr lang="en-US" b="1" dirty="0" smtClean="0"/>
              <a:t>Strip() – </a:t>
            </a:r>
            <a:r>
              <a:rPr lang="en-US" dirty="0" smtClean="0"/>
              <a:t>It removes the trailing and leading characters and returns a copy of the string.</a:t>
            </a:r>
          </a:p>
          <a:p>
            <a:r>
              <a:rPr lang="en-US" b="1" dirty="0" smtClean="0"/>
              <a:t>Join() – </a:t>
            </a:r>
            <a:r>
              <a:rPr lang="en-US" dirty="0" smtClean="0"/>
              <a:t>Returns a string by joining two strings in a sequence.</a:t>
            </a:r>
          </a:p>
          <a:p>
            <a:endParaRPr lang="en-US"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 – String Functions:</a:t>
            </a:r>
            <a:endParaRPr lang="en-US" dirty="0"/>
          </a:p>
        </p:txBody>
      </p:sp>
      <p:sp>
        <p:nvSpPr>
          <p:cNvPr id="3" name="Content Placeholder 2"/>
          <p:cNvSpPr>
            <a:spLocks noGrp="1"/>
          </p:cNvSpPr>
          <p:nvPr>
            <p:ph sz="quarter" idx="1"/>
          </p:nvPr>
        </p:nvSpPr>
        <p:spPr/>
        <p:txBody>
          <a:bodyPr/>
          <a:lstStyle/>
          <a:p>
            <a:r>
              <a:rPr lang="en-US" b="1" dirty="0" smtClean="0"/>
              <a:t>Replace() – </a:t>
            </a:r>
            <a:r>
              <a:rPr lang="en-US" dirty="0" smtClean="0"/>
              <a:t>All the occurences of sub-string are replaced by new string and returns a copy of string.</a:t>
            </a:r>
          </a:p>
          <a:p>
            <a:r>
              <a:rPr lang="en-US" b="1" dirty="0" smtClean="0"/>
              <a:t>Encode() – </a:t>
            </a:r>
            <a:r>
              <a:rPr lang="en-US" dirty="0" smtClean="0"/>
              <a:t>calls str.encode element-wise.</a:t>
            </a:r>
          </a:p>
          <a:p>
            <a:r>
              <a:rPr lang="en-US" b="1" dirty="0" smtClean="0"/>
              <a:t>Decode() – </a:t>
            </a:r>
            <a:r>
              <a:rPr lang="en-US" dirty="0" smtClean="0"/>
              <a:t>calls str.decode element-wise.</a:t>
            </a:r>
            <a:endParaRPr lang="en-US"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 – Mathematical Functions:</a:t>
            </a:r>
            <a:endParaRPr lang="en-US" dirty="0"/>
          </a:p>
        </p:txBody>
      </p:sp>
      <p:sp>
        <p:nvSpPr>
          <p:cNvPr id="3" name="Content Placeholder 2"/>
          <p:cNvSpPr>
            <a:spLocks noGrp="1"/>
          </p:cNvSpPr>
          <p:nvPr>
            <p:ph sz="quarter" idx="1"/>
          </p:nvPr>
        </p:nvSpPr>
        <p:spPr/>
        <p:txBody>
          <a:bodyPr/>
          <a:lstStyle/>
          <a:p>
            <a:r>
              <a:rPr lang="en-US" dirty="0" smtClean="0"/>
              <a:t>It supports a large number of various mathematical operations.</a:t>
            </a:r>
          </a:p>
          <a:p>
            <a:r>
              <a:rPr lang="en-US" dirty="0" smtClean="0"/>
              <a:t>Numpy provides various trignometric functions,functions for arithmetic operations and handling complex numbers.</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Trignometric Functions:</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It has trignometric functions which return trignometric ratios for a given angle in radians.</a:t>
            </a:r>
          </a:p>
          <a:p>
            <a:r>
              <a:rPr lang="en-US" dirty="0" smtClean="0"/>
              <a:t>Arcsin, arcos and arctan return the inverse trignometric values of sin,cos and tan of given angle.</a:t>
            </a:r>
          </a:p>
          <a:p>
            <a:r>
              <a:rPr lang="en-US" dirty="0" smtClean="0"/>
              <a:t>The result of these functions can be verified by numpy.degrees() function by converting radians to degrees.</a:t>
            </a:r>
          </a:p>
          <a:p>
            <a:r>
              <a:rPr lang="en-US" b="1" dirty="0" smtClean="0"/>
              <a:t>Example:</a:t>
            </a:r>
          </a:p>
          <a:p>
            <a:pPr>
              <a:buNone/>
            </a:pPr>
            <a:r>
              <a:rPr lang="en-US" dirty="0" smtClean="0"/>
              <a:t>import numpy as np </a:t>
            </a:r>
          </a:p>
          <a:p>
            <a:pPr>
              <a:buNone/>
            </a:pPr>
            <a:r>
              <a:rPr lang="en-US" dirty="0" smtClean="0"/>
              <a:t>a = np.array([0,30,45,60,90]) </a:t>
            </a:r>
          </a:p>
          <a:p>
            <a:pPr>
              <a:buNone/>
            </a:pPr>
            <a:r>
              <a:rPr lang="en-US" dirty="0" smtClean="0"/>
              <a:t>print 'Sine of different angles:' # Convert to radians by multiplying with pi/180</a:t>
            </a:r>
          </a:p>
          <a:p>
            <a:pPr>
              <a:buNone/>
            </a:pPr>
            <a:r>
              <a:rPr lang="en-US" dirty="0" smtClean="0"/>
              <a:t> print np.sin(a*np.pi/180)</a:t>
            </a:r>
          </a:p>
          <a:p>
            <a:pPr>
              <a:buNone/>
            </a:pPr>
            <a:r>
              <a:rPr lang="en-US" dirty="0" smtClean="0"/>
              <a:t> print '\n‘</a:t>
            </a:r>
          </a:p>
          <a:p>
            <a:pPr>
              <a:buNone/>
            </a:pPr>
            <a:r>
              <a:rPr lang="en-US" dirty="0" smtClean="0"/>
              <a:t> print 'Cosine values for angles in array:‘</a:t>
            </a:r>
          </a:p>
          <a:p>
            <a:pPr>
              <a:buNone/>
            </a:pPr>
            <a:r>
              <a:rPr lang="en-US" dirty="0" smtClean="0"/>
              <a:t> print np.cos(a*np.pi/180)</a:t>
            </a:r>
          </a:p>
          <a:p>
            <a:pPr>
              <a:buNone/>
            </a:pPr>
            <a:r>
              <a:rPr lang="en-US" dirty="0" smtClean="0"/>
              <a:t> print '\n‘</a:t>
            </a:r>
          </a:p>
          <a:p>
            <a:pPr>
              <a:buNone/>
            </a:pPr>
            <a:r>
              <a:rPr lang="en-US" dirty="0" smtClean="0"/>
              <a:t> print 'Tangent values for given angles:' </a:t>
            </a:r>
          </a:p>
          <a:p>
            <a:pPr>
              <a:buNone/>
            </a:pPr>
            <a:r>
              <a:rPr lang="en-US" dirty="0" smtClean="0"/>
              <a:t>print np.tan(a*np.pi/180) </a:t>
            </a:r>
            <a:br>
              <a:rPr lang="en-US" dirty="0" smtClean="0"/>
            </a:b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pPr>
              <a:buNone/>
            </a:pPr>
            <a:r>
              <a:rPr lang="en-US" dirty="0" smtClean="0"/>
              <a:t>Sine of different angles: [ 0. 0.5 0.70710678 0.8660254 1. ] </a:t>
            </a:r>
          </a:p>
          <a:p>
            <a:pPr>
              <a:buNone/>
            </a:pPr>
            <a:r>
              <a:rPr lang="en-US" dirty="0" smtClean="0"/>
              <a:t>Cosine values for angles in array: [ 1.00000000e+00 8.66025404e-01 7.07106781e-01 5.00000000e-01 6.12323400e-17]</a:t>
            </a:r>
          </a:p>
          <a:p>
            <a:pPr>
              <a:buNone/>
            </a:pPr>
            <a:r>
              <a:rPr lang="en-US" dirty="0" smtClean="0"/>
              <a:t> Tangent values for given angles: [ 0.00000000e+00 5.77350269e-01 1.00000000e+00 1.73205081e+00 1.63312394e+16] </a:t>
            </a:r>
            <a:br>
              <a:rPr lang="en-US" dirty="0" smtClean="0"/>
            </a:b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a:bodyPr>
          <a:lstStyle/>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52600" y="228600"/>
            <a:ext cx="8915400" cy="6324600"/>
          </a:xfrm>
        </p:spPr>
        <p:txBody>
          <a:bodyPr>
            <a:normAutofit fontScale="92500" lnSpcReduction="20000"/>
          </a:bodyPr>
          <a:lstStyle/>
          <a:p>
            <a:pPr>
              <a:buNone/>
            </a:pPr>
            <a:r>
              <a:rPr lang="en-US" dirty="0" smtClean="0"/>
              <a:t>import numpy as np a = np.array([0,30,45,60,90]) </a:t>
            </a:r>
          </a:p>
          <a:p>
            <a:pPr>
              <a:buNone/>
            </a:pPr>
            <a:r>
              <a:rPr lang="en-US" dirty="0" smtClean="0"/>
              <a:t>print 'Array containing sine values:' </a:t>
            </a:r>
          </a:p>
          <a:p>
            <a:pPr>
              <a:buNone/>
            </a:pPr>
            <a:r>
              <a:rPr lang="en-US" dirty="0" smtClean="0"/>
              <a:t>sin = np.sin(a*np.pi/180) </a:t>
            </a:r>
          </a:p>
          <a:p>
            <a:pPr>
              <a:buNone/>
            </a:pPr>
            <a:r>
              <a:rPr lang="en-US" dirty="0" smtClean="0"/>
              <a:t>print sin </a:t>
            </a:r>
          </a:p>
          <a:p>
            <a:pPr>
              <a:buNone/>
            </a:pPr>
            <a:r>
              <a:rPr lang="en-US" dirty="0" smtClean="0"/>
              <a:t>print '\n' </a:t>
            </a:r>
          </a:p>
          <a:p>
            <a:pPr>
              <a:buNone/>
            </a:pPr>
            <a:r>
              <a:rPr lang="en-US" dirty="0" smtClean="0"/>
              <a:t>print 'Compute sine inverse of angles. Returned values are in radians.' </a:t>
            </a:r>
          </a:p>
          <a:p>
            <a:pPr>
              <a:buNone/>
            </a:pPr>
            <a:r>
              <a:rPr lang="en-US" dirty="0" smtClean="0"/>
              <a:t>inv = np.arcsin(sin) </a:t>
            </a:r>
          </a:p>
          <a:p>
            <a:pPr>
              <a:buNone/>
            </a:pPr>
            <a:r>
              <a:rPr lang="en-US" dirty="0" smtClean="0"/>
              <a:t>print inv </a:t>
            </a:r>
          </a:p>
          <a:p>
            <a:pPr>
              <a:buNone/>
            </a:pPr>
            <a:r>
              <a:rPr lang="en-US" dirty="0" smtClean="0"/>
              <a:t>print '\n‘</a:t>
            </a:r>
          </a:p>
          <a:p>
            <a:pPr>
              <a:buNone/>
            </a:pPr>
            <a:r>
              <a:rPr lang="en-US" dirty="0" smtClean="0"/>
              <a:t> print 'Check result by converting to degrees:‘</a:t>
            </a:r>
          </a:p>
          <a:p>
            <a:pPr>
              <a:buNone/>
            </a:pPr>
            <a:r>
              <a:rPr lang="en-US" dirty="0" smtClean="0"/>
              <a:t> print np.degrees(inv)</a:t>
            </a:r>
          </a:p>
          <a:p>
            <a:pPr>
              <a:buNone/>
            </a:pPr>
            <a:r>
              <a:rPr lang="en-US" dirty="0" smtClean="0"/>
              <a:t> print '\n' </a:t>
            </a:r>
          </a:p>
          <a:p>
            <a:pPr>
              <a:buNone/>
            </a:pPr>
            <a:r>
              <a:rPr lang="en-US" dirty="0" smtClean="0"/>
              <a:t>print 'arccos and arctan functions behave similarly:‘</a:t>
            </a:r>
          </a:p>
          <a:p>
            <a:pPr>
              <a:buNone/>
            </a:pPr>
            <a:r>
              <a:rPr lang="en-US" dirty="0" smtClean="0"/>
              <a:t> cos = np.cos(a*np.pi/180) </a:t>
            </a:r>
          </a:p>
          <a:p>
            <a:pPr>
              <a:buNone/>
            </a:pPr>
            <a:r>
              <a:rPr lang="en-US" dirty="0" smtClean="0"/>
              <a:t>print cos </a:t>
            </a:r>
          </a:p>
          <a:p>
            <a:pPr>
              <a:buNone/>
            </a:pPr>
            <a:r>
              <a:rPr lang="en-US" dirty="0" smtClean="0"/>
              <a:t>print '\n‘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23392" y="1796819"/>
            <a:ext cx="10272000" cy="4555200"/>
          </a:xfrm>
        </p:spPr>
        <p:txBody>
          <a:bodyPr/>
          <a:lstStyle/>
          <a:p>
            <a:pPr marL="0" indent="0">
              <a:buNone/>
            </a:pPr>
            <a:r>
              <a:rPr lang="en-US" sz="2933" b="1" u="sng" dirty="0" err="1"/>
              <a:t>Exp</a:t>
            </a:r>
            <a:r>
              <a:rPr lang="en-US" sz="2933" b="1" u="sng" dirty="0"/>
              <a:t>: </a:t>
            </a:r>
            <a:r>
              <a:rPr lang="en-US" sz="2933" dirty="0"/>
              <a:t>5 </a:t>
            </a:r>
            <a:r>
              <a:rPr lang="en-US" sz="2933" dirty="0" err="1"/>
              <a:t>Yrs</a:t>
            </a:r>
            <a:endParaRPr lang="en-US" sz="2933" dirty="0"/>
          </a:p>
          <a:p>
            <a:pPr marL="0" indent="0">
              <a:buNone/>
            </a:pPr>
            <a:r>
              <a:rPr lang="en-US" sz="2933" b="1" u="sng" dirty="0"/>
              <a:t>Expert in</a:t>
            </a:r>
          </a:p>
          <a:p>
            <a:pPr marL="154892" indent="-154892">
              <a:buFont typeface="Arial" panose="020B0604020202020204" pitchFamily="34" charset="0"/>
              <a:buChar char="•"/>
            </a:pPr>
            <a:r>
              <a:rPr lang="en-US" sz="2933" dirty="0">
                <a:solidFill>
                  <a:schemeClr val="tx1"/>
                </a:solidFill>
              </a:rPr>
              <a:t>Python Developer on Machine Learning </a:t>
            </a:r>
          </a:p>
          <a:p>
            <a:pPr marL="154892" indent="-154892">
              <a:buFont typeface="Arial" panose="020B0604020202020204" pitchFamily="34" charset="0"/>
              <a:buChar char="•"/>
            </a:pPr>
            <a:r>
              <a:rPr lang="en-US" sz="2933" dirty="0">
                <a:solidFill>
                  <a:schemeClr val="tx1"/>
                </a:solidFill>
              </a:rPr>
              <a:t>Deep learning with computer vision </a:t>
            </a:r>
          </a:p>
          <a:p>
            <a:pPr marL="154892" indent="-154892">
              <a:buFont typeface="Arial" panose="020B0604020202020204" pitchFamily="34" charset="0"/>
              <a:buChar char="•"/>
            </a:pPr>
            <a:r>
              <a:rPr lang="en-US" sz="2933" dirty="0">
                <a:solidFill>
                  <a:schemeClr val="tx1"/>
                </a:solidFill>
              </a:rPr>
              <a:t>Matlab – Image Processing   </a:t>
            </a:r>
          </a:p>
          <a:p>
            <a:pPr marL="154892" indent="-154892">
              <a:buFont typeface="Arial" panose="020B0604020202020204" pitchFamily="34" charset="0"/>
              <a:buChar char="•"/>
            </a:pPr>
            <a:r>
              <a:rPr lang="en-US" sz="2933" dirty="0">
                <a:solidFill>
                  <a:schemeClr val="tx1"/>
                </a:solidFill>
              </a:rPr>
              <a:t>Autonomous Car design using ROS with LIDAR</a:t>
            </a:r>
          </a:p>
          <a:p>
            <a:pPr marL="0" indent="0">
              <a:buNone/>
            </a:pPr>
            <a:r>
              <a:rPr lang="en-US" sz="2933" b="1" u="sng" dirty="0">
                <a:solidFill>
                  <a:schemeClr val="tx1"/>
                </a:solidFill>
              </a:rPr>
              <a:t>Language</a:t>
            </a:r>
            <a:r>
              <a:rPr lang="en-US" sz="2933" dirty="0">
                <a:solidFill>
                  <a:schemeClr val="tx1"/>
                </a:solidFill>
              </a:rPr>
              <a:t> – Python , Java , HTML ,CSS.</a:t>
            </a:r>
          </a:p>
          <a:p>
            <a:pPr marL="0" indent="0">
              <a:buNone/>
            </a:pPr>
            <a:r>
              <a:rPr lang="en-US" sz="2933" b="1" u="sng" dirty="0">
                <a:solidFill>
                  <a:schemeClr val="tx1"/>
                </a:solidFill>
              </a:rPr>
              <a:t>Tools</a:t>
            </a:r>
            <a:r>
              <a:rPr lang="en-US" sz="2933" u="sng" dirty="0">
                <a:solidFill>
                  <a:schemeClr val="tx1"/>
                </a:solidFill>
              </a:rPr>
              <a:t> </a:t>
            </a:r>
            <a:r>
              <a:rPr lang="en-US" sz="2933" dirty="0">
                <a:solidFill>
                  <a:schemeClr val="tx1"/>
                </a:solidFill>
              </a:rPr>
              <a:t>– ANACONDA NAVIGATOR, JUPYTER NOTEBOOK, </a:t>
            </a:r>
          </a:p>
          <a:p>
            <a:pPr marL="154892" indent="-154892">
              <a:buFont typeface="Arial" panose="020B0604020202020204" pitchFamily="34" charset="0"/>
              <a:buChar char="•"/>
            </a:pPr>
            <a:r>
              <a:rPr lang="en-US" sz="2933" dirty="0">
                <a:solidFill>
                  <a:schemeClr val="tx1"/>
                </a:solidFill>
              </a:rPr>
              <a:t>GOOGLE COLAB.</a:t>
            </a:r>
          </a:p>
          <a:p>
            <a:pPr marL="0" indent="0">
              <a:buNone/>
            </a:pPr>
            <a:r>
              <a:rPr lang="en-US" sz="2933" b="1" dirty="0">
                <a:solidFill>
                  <a:schemeClr val="tx1"/>
                </a:solidFill>
              </a:rPr>
              <a:t>Graduation : </a:t>
            </a:r>
            <a:r>
              <a:rPr lang="en-US" sz="2933" dirty="0">
                <a:solidFill>
                  <a:schemeClr val="tx1"/>
                </a:solidFill>
              </a:rPr>
              <a:t>BE – ECE  | 2011</a:t>
            </a:r>
          </a:p>
          <a:p>
            <a:pPr marL="154892" indent="-154892">
              <a:buFont typeface="Arial" panose="020B0604020202020204" pitchFamily="34" charset="0"/>
              <a:buChar char="•"/>
            </a:pPr>
            <a:endParaRPr lang="en-US" sz="2933" dirty="0">
              <a:solidFill>
                <a:schemeClr val="tx1"/>
              </a:solidFill>
            </a:endParaRPr>
          </a:p>
        </p:txBody>
      </p:sp>
      <p:sp>
        <p:nvSpPr>
          <p:cNvPr id="7" name="Title 6"/>
          <p:cNvSpPr>
            <a:spLocks noGrp="1"/>
          </p:cNvSpPr>
          <p:nvPr>
            <p:ph type="title"/>
          </p:nvPr>
        </p:nvSpPr>
        <p:spPr>
          <a:xfrm>
            <a:off x="719403" y="836712"/>
            <a:ext cx="10984800" cy="637600"/>
          </a:xfrm>
        </p:spPr>
        <p:txBody>
          <a:bodyPr/>
          <a:lstStyle/>
          <a:p>
            <a:r>
              <a:rPr lang="en-US" sz="6000" dirty="0"/>
              <a:t>NANDHINI.S</a:t>
            </a:r>
          </a:p>
        </p:txBody>
      </p:sp>
    </p:spTree>
    <p:extLst>
      <p:ext uri="{BB962C8B-B14F-4D97-AF65-F5344CB8AC3E}">
        <p14:creationId xmlns:p14="http://schemas.microsoft.com/office/powerpoint/2010/main" val="20995792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sz="quarter" idx="1"/>
          </p:nvPr>
        </p:nvSpPr>
        <p:spPr/>
        <p:txBody>
          <a:bodyPr>
            <a:normAutofit fontScale="70000" lnSpcReduction="20000"/>
          </a:bodyPr>
          <a:lstStyle/>
          <a:p>
            <a:pPr>
              <a:buNone/>
            </a:pPr>
            <a:r>
              <a:rPr lang="en-US" dirty="0"/>
              <a:t> print 'Inverse of cos:' </a:t>
            </a:r>
          </a:p>
          <a:p>
            <a:pPr>
              <a:buNone/>
            </a:pPr>
            <a:r>
              <a:rPr lang="en-US" dirty="0" err="1"/>
              <a:t>inv</a:t>
            </a:r>
            <a:r>
              <a:rPr lang="en-US" dirty="0"/>
              <a:t> = </a:t>
            </a:r>
            <a:r>
              <a:rPr lang="en-US" dirty="0" err="1"/>
              <a:t>np.arccos</a:t>
            </a:r>
            <a:r>
              <a:rPr lang="en-US" dirty="0"/>
              <a:t>(cos)</a:t>
            </a:r>
          </a:p>
          <a:p>
            <a:pPr>
              <a:buNone/>
            </a:pPr>
            <a:r>
              <a:rPr lang="en-US" dirty="0"/>
              <a:t> print </a:t>
            </a:r>
            <a:r>
              <a:rPr lang="en-US" dirty="0" err="1"/>
              <a:t>inv</a:t>
            </a:r>
            <a:r>
              <a:rPr lang="en-US" dirty="0"/>
              <a:t> print '\n‘</a:t>
            </a:r>
          </a:p>
          <a:p>
            <a:pPr>
              <a:buNone/>
            </a:pPr>
            <a:r>
              <a:rPr lang="en-US" dirty="0"/>
              <a:t> print 'In degrees:' </a:t>
            </a:r>
          </a:p>
          <a:p>
            <a:pPr>
              <a:buNone/>
            </a:pPr>
            <a:r>
              <a:rPr lang="en-US" dirty="0"/>
              <a:t>print </a:t>
            </a:r>
            <a:r>
              <a:rPr lang="en-US" dirty="0" err="1"/>
              <a:t>np.degrees</a:t>
            </a:r>
            <a:r>
              <a:rPr lang="en-US" dirty="0"/>
              <a:t>(</a:t>
            </a:r>
            <a:r>
              <a:rPr lang="en-US" dirty="0" err="1"/>
              <a:t>inv</a:t>
            </a:r>
            <a:r>
              <a:rPr lang="en-US" dirty="0"/>
              <a:t>)</a:t>
            </a:r>
          </a:p>
          <a:p>
            <a:pPr>
              <a:buNone/>
            </a:pPr>
            <a:r>
              <a:rPr lang="en-US" dirty="0"/>
              <a:t> print '\n' </a:t>
            </a:r>
          </a:p>
          <a:p>
            <a:pPr>
              <a:buNone/>
            </a:pPr>
            <a:r>
              <a:rPr lang="en-US" dirty="0"/>
              <a:t>print 'Tan function:' </a:t>
            </a:r>
          </a:p>
          <a:p>
            <a:pPr>
              <a:buNone/>
            </a:pPr>
            <a:r>
              <a:rPr lang="en-US" dirty="0"/>
              <a:t>tan = </a:t>
            </a:r>
            <a:r>
              <a:rPr lang="en-US" dirty="0" err="1"/>
              <a:t>np.tan</a:t>
            </a:r>
            <a:r>
              <a:rPr lang="en-US" dirty="0"/>
              <a:t>(a*</a:t>
            </a:r>
            <a:r>
              <a:rPr lang="en-US" dirty="0" err="1"/>
              <a:t>np.pi</a:t>
            </a:r>
            <a:r>
              <a:rPr lang="en-US" dirty="0"/>
              <a:t>/180) </a:t>
            </a:r>
          </a:p>
          <a:p>
            <a:pPr>
              <a:buNone/>
            </a:pPr>
            <a:r>
              <a:rPr lang="en-US" dirty="0"/>
              <a:t>print tan print '\n' </a:t>
            </a:r>
          </a:p>
          <a:p>
            <a:pPr>
              <a:buNone/>
            </a:pPr>
            <a:r>
              <a:rPr lang="en-US" dirty="0"/>
              <a:t>print 'Inverse of tan:' </a:t>
            </a:r>
          </a:p>
          <a:p>
            <a:pPr>
              <a:buNone/>
            </a:pPr>
            <a:r>
              <a:rPr lang="en-US" dirty="0" err="1"/>
              <a:t>inv</a:t>
            </a:r>
            <a:r>
              <a:rPr lang="en-US" dirty="0"/>
              <a:t> = </a:t>
            </a:r>
            <a:r>
              <a:rPr lang="en-US" dirty="0" err="1"/>
              <a:t>np.arctan</a:t>
            </a:r>
            <a:r>
              <a:rPr lang="en-US" dirty="0"/>
              <a:t>(tan) </a:t>
            </a:r>
          </a:p>
          <a:p>
            <a:pPr>
              <a:buNone/>
            </a:pPr>
            <a:r>
              <a:rPr lang="en-US" dirty="0"/>
              <a:t>print </a:t>
            </a:r>
            <a:r>
              <a:rPr lang="en-US" dirty="0" err="1"/>
              <a:t>inv</a:t>
            </a:r>
            <a:r>
              <a:rPr lang="en-US" dirty="0"/>
              <a:t> print '\n' </a:t>
            </a:r>
          </a:p>
          <a:p>
            <a:pPr>
              <a:buNone/>
            </a:pPr>
            <a:r>
              <a:rPr lang="en-US" dirty="0"/>
              <a:t>print 'In degrees:' </a:t>
            </a:r>
          </a:p>
          <a:p>
            <a:pPr>
              <a:buNone/>
            </a:pPr>
            <a:r>
              <a:rPr lang="en-US" dirty="0"/>
              <a:t>print </a:t>
            </a:r>
            <a:r>
              <a:rPr lang="en-US" dirty="0" err="1"/>
              <a:t>np.degrees</a:t>
            </a:r>
            <a:r>
              <a:rPr lang="en-US" dirty="0"/>
              <a:t>(</a:t>
            </a:r>
            <a:r>
              <a:rPr lang="en-US" dirty="0" err="1"/>
              <a:t>inv</a:t>
            </a:r>
            <a:r>
              <a:rPr lang="en-US" dirty="0"/>
              <a:t>) </a:t>
            </a:r>
            <a:br>
              <a:rPr lang="en-US" dirty="0"/>
            </a:br>
            <a:endParaRPr lang="en-US" dirty="0"/>
          </a:p>
          <a:p>
            <a:pPr marL="0" indent="0">
              <a:buNone/>
            </a:pPr>
            <a:endParaRPr lang="en-IN" dirty="0"/>
          </a:p>
        </p:txBody>
      </p:sp>
    </p:spTree>
    <p:extLst>
      <p:ext uri="{BB962C8B-B14F-4D97-AF65-F5344CB8AC3E}">
        <p14:creationId xmlns:p14="http://schemas.microsoft.com/office/powerpoint/2010/main" val="2462679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pPr>
              <a:buNone/>
            </a:pPr>
            <a:r>
              <a:rPr lang="en-US" dirty="0" smtClean="0"/>
              <a:t>Array containing sine values: [ 0. 0.5 0.70710678 0.8660254 1. ] Compute sine inverse of angles. </a:t>
            </a:r>
          </a:p>
          <a:p>
            <a:pPr>
              <a:buNone/>
            </a:pPr>
            <a:r>
              <a:rPr lang="en-US" dirty="0" smtClean="0"/>
              <a:t>Returned values are in radians. [ 0. 0.52359878 0.78539816 1.04719755 1.57079633] </a:t>
            </a:r>
          </a:p>
          <a:p>
            <a:pPr>
              <a:buNone/>
            </a:pPr>
            <a:r>
              <a:rPr lang="en-US" dirty="0" smtClean="0"/>
              <a:t>Check result by converting to degrees: [ 0. 30. 45. 60. 90.] arccos and arctan functions behave similarly: [ 1.00000000e+00 8.66025404e-01 7.07106781e-01 5.00000000e-01 6.12323400e-17] </a:t>
            </a:r>
            <a:br>
              <a:rPr lang="en-US" dirty="0" smtClean="0"/>
            </a:b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pPr>
              <a:buNone/>
            </a:pPr>
            <a:r>
              <a:rPr lang="en-US" dirty="0" smtClean="0"/>
              <a:t>Inverse of cos: [ 0. 0.52359878 0.78539816 1.04719755 1.57079633]</a:t>
            </a:r>
          </a:p>
          <a:p>
            <a:pPr>
              <a:buNone/>
            </a:pPr>
            <a:r>
              <a:rPr lang="en-US" dirty="0" smtClean="0"/>
              <a:t> In degrees: [ 0. 30. 45. 60. 90.] </a:t>
            </a:r>
          </a:p>
          <a:p>
            <a:pPr>
              <a:buNone/>
            </a:pPr>
            <a:r>
              <a:rPr lang="en-US" dirty="0" smtClean="0"/>
              <a:t>Tan function: [ 0.00000000e+00 5.77350269e-01 1.00000000e+00 1.73205081e+00 1.63312394e+16]</a:t>
            </a:r>
          </a:p>
          <a:p>
            <a:pPr>
              <a:buNone/>
            </a:pPr>
            <a:r>
              <a:rPr lang="en-US" dirty="0" smtClean="0"/>
              <a:t>Inverse of tan: [ 0. 0.52359878 0.78539816 1.04719755 1.57079633] </a:t>
            </a:r>
          </a:p>
          <a:p>
            <a:pPr>
              <a:buNone/>
            </a:pPr>
            <a:r>
              <a:rPr lang="en-US" dirty="0" smtClean="0"/>
              <a:t>In degrees: [ 0. 30. 45. 60. 90.] </a:t>
            </a:r>
            <a:br>
              <a:rPr lang="en-US" dirty="0" smtClean="0"/>
            </a:b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sz="quarter" idx="1"/>
          </p:nvPr>
        </p:nvSpPr>
        <p:spPr/>
        <p:txBody>
          <a:bodyPr/>
          <a:lstStyle/>
          <a:p>
            <a:r>
              <a:rPr lang="en-IN" dirty="0" smtClean="0"/>
              <a:t>Write a program to illustrate the use of trig nometric functions using numpy.</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NUMPY – ITERATING OVER AN ARRAY:</a:t>
            </a:r>
            <a:endParaRPr lang="en-US" dirty="0"/>
          </a:p>
        </p:txBody>
      </p:sp>
      <p:sp>
        <p:nvSpPr>
          <p:cNvPr id="3" name="Content Placeholder 2"/>
          <p:cNvSpPr>
            <a:spLocks noGrp="1"/>
          </p:cNvSpPr>
          <p:nvPr>
            <p:ph idx="1"/>
          </p:nvPr>
        </p:nvSpPr>
        <p:spPr/>
        <p:txBody>
          <a:bodyPr/>
          <a:lstStyle/>
          <a:p>
            <a:r>
              <a:rPr lang="en-IN" dirty="0" err="1" smtClean="0"/>
              <a:t>Numpy</a:t>
            </a:r>
            <a:r>
              <a:rPr lang="en-IN" dirty="0" smtClean="0"/>
              <a:t> </a:t>
            </a:r>
            <a:r>
              <a:rPr lang="en-IN" dirty="0" err="1" smtClean="0"/>
              <a:t>package:It</a:t>
            </a:r>
            <a:r>
              <a:rPr lang="en-IN" dirty="0" smtClean="0"/>
              <a:t> contains an </a:t>
            </a:r>
            <a:r>
              <a:rPr lang="en-IN" dirty="0" err="1" smtClean="0"/>
              <a:t>iterator</a:t>
            </a:r>
            <a:r>
              <a:rPr lang="en-IN" dirty="0" smtClean="0"/>
              <a:t> object </a:t>
            </a:r>
            <a:r>
              <a:rPr lang="en-IN" dirty="0" err="1" smtClean="0"/>
              <a:t>nditer</a:t>
            </a:r>
            <a:endParaRPr lang="en-IN" dirty="0" smtClean="0"/>
          </a:p>
          <a:p>
            <a:r>
              <a:rPr lang="en-IN" dirty="0" smtClean="0"/>
              <a:t>It is a multidimensional array object which is used to iterate over an array.</a:t>
            </a:r>
          </a:p>
          <a:p>
            <a:r>
              <a:rPr lang="en-IN" dirty="0" smtClean="0"/>
              <a:t>Each element of an array is accessed using the python standard </a:t>
            </a:r>
            <a:r>
              <a:rPr lang="en-IN" dirty="0" err="1" smtClean="0"/>
              <a:t>iterator</a:t>
            </a:r>
            <a:r>
              <a:rPr lang="en-IN" dirty="0" smtClean="0"/>
              <a:t> interface.</a:t>
            </a:r>
            <a:endParaRPr lang="en-US" dirty="0"/>
          </a:p>
        </p:txBody>
      </p:sp>
    </p:spTree>
    <p:extLst>
      <p:ext uri="{BB962C8B-B14F-4D97-AF65-F5344CB8AC3E}">
        <p14:creationId xmlns:p14="http://schemas.microsoft.com/office/powerpoint/2010/main" val="481430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1:</a:t>
            </a:r>
            <a:endParaRPr lang="en-US" dirty="0"/>
          </a:p>
        </p:txBody>
      </p:sp>
      <p:sp>
        <p:nvSpPr>
          <p:cNvPr id="3" name="Content Placeholder 2"/>
          <p:cNvSpPr>
            <a:spLocks noGrp="1"/>
          </p:cNvSpPr>
          <p:nvPr>
            <p:ph idx="1"/>
          </p:nvPr>
        </p:nvSpPr>
        <p:spPr/>
        <p:txBody>
          <a:bodyPr>
            <a:normAutofit/>
          </a:bodyPr>
          <a:lstStyle/>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a = </a:t>
            </a:r>
            <a:r>
              <a:rPr lang="en-US" dirty="0" err="1" smtClean="0"/>
              <a:t>np.arange</a:t>
            </a:r>
            <a:r>
              <a:rPr lang="en-US" dirty="0" smtClean="0"/>
              <a:t>(0,60,5) </a:t>
            </a:r>
          </a:p>
          <a:p>
            <a:pPr>
              <a:buNone/>
            </a:pPr>
            <a:r>
              <a:rPr lang="en-US" dirty="0" smtClean="0"/>
              <a:t>a = </a:t>
            </a:r>
            <a:r>
              <a:rPr lang="en-US" dirty="0" err="1" smtClean="0"/>
              <a:t>a.reshape</a:t>
            </a:r>
            <a:r>
              <a:rPr lang="en-US" dirty="0" smtClean="0"/>
              <a:t>(3,4) </a:t>
            </a:r>
          </a:p>
          <a:p>
            <a:pPr>
              <a:buNone/>
            </a:pPr>
            <a:r>
              <a:rPr lang="en-US" dirty="0" smtClean="0"/>
              <a:t>print 'Original array is:' </a:t>
            </a:r>
          </a:p>
          <a:p>
            <a:pPr>
              <a:buNone/>
            </a:pPr>
            <a:r>
              <a:rPr lang="en-US" dirty="0" smtClean="0"/>
              <a:t>print a </a:t>
            </a:r>
          </a:p>
          <a:p>
            <a:pPr>
              <a:buNone/>
            </a:pPr>
            <a:r>
              <a:rPr lang="en-US" dirty="0" smtClean="0"/>
              <a:t>print '\n' </a:t>
            </a:r>
          </a:p>
          <a:p>
            <a:pPr>
              <a:buNone/>
            </a:pPr>
            <a:r>
              <a:rPr lang="en-US" dirty="0" smtClean="0"/>
              <a:t>print 'Modified array is:' </a:t>
            </a:r>
          </a:p>
          <a:p>
            <a:pPr>
              <a:buNone/>
            </a:pPr>
            <a:r>
              <a:rPr lang="en-US" dirty="0" smtClean="0"/>
              <a:t>for x in </a:t>
            </a:r>
            <a:r>
              <a:rPr lang="en-US" dirty="0" err="1" smtClean="0"/>
              <a:t>np.nditer</a:t>
            </a:r>
            <a:r>
              <a:rPr lang="en-US" dirty="0" smtClean="0"/>
              <a:t>(a):</a:t>
            </a:r>
          </a:p>
          <a:p>
            <a:pPr>
              <a:buNone/>
            </a:pPr>
            <a:r>
              <a:rPr lang="en-US" dirty="0" smtClean="0"/>
              <a:t> print x,</a:t>
            </a:r>
            <a:endParaRPr lang="en-US" dirty="0"/>
          </a:p>
        </p:txBody>
      </p:sp>
    </p:spTree>
    <p:extLst>
      <p:ext uri="{BB962C8B-B14F-4D97-AF65-F5344CB8AC3E}">
        <p14:creationId xmlns:p14="http://schemas.microsoft.com/office/powerpoint/2010/main" val="16144875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illustrate the use of </a:t>
            </a:r>
            <a:r>
              <a:rPr lang="en-IN" dirty="0" err="1" smtClean="0"/>
              <a:t>nditer</a:t>
            </a:r>
            <a:r>
              <a:rPr lang="en-IN" smtClean="0"/>
              <a:t> object.</a:t>
            </a:r>
            <a:endParaRPr lang="en-US"/>
          </a:p>
        </p:txBody>
      </p:sp>
    </p:spTree>
    <p:extLst>
      <p:ext uri="{BB962C8B-B14F-4D97-AF65-F5344CB8AC3E}">
        <p14:creationId xmlns:p14="http://schemas.microsoft.com/office/powerpoint/2010/main" val="27965466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 – Rounding Functions:</a:t>
            </a:r>
            <a:endParaRPr lang="en-US" dirty="0"/>
          </a:p>
        </p:txBody>
      </p:sp>
      <p:sp>
        <p:nvSpPr>
          <p:cNvPr id="3" name="Content Placeholder 2"/>
          <p:cNvSpPr>
            <a:spLocks noGrp="1"/>
          </p:cNvSpPr>
          <p:nvPr>
            <p:ph sz="quarter" idx="1"/>
          </p:nvPr>
        </p:nvSpPr>
        <p:spPr/>
        <p:txBody>
          <a:bodyPr/>
          <a:lstStyle/>
          <a:p>
            <a:r>
              <a:rPr lang="en-US" b="1" dirty="0" smtClean="0"/>
              <a:t>Numpy.round() – </a:t>
            </a:r>
            <a:r>
              <a:rPr lang="en-US" dirty="0" smtClean="0"/>
              <a:t>This function returns a value rounded to the nearest precision.</a:t>
            </a:r>
          </a:p>
          <a:p>
            <a:r>
              <a:rPr lang="en-US" dirty="0" smtClean="0"/>
              <a:t>Numpy.around(a,decimals)</a:t>
            </a:r>
          </a:p>
          <a:p>
            <a:r>
              <a:rPr lang="en-US" dirty="0" smtClean="0"/>
              <a:t>Where a -&gt; input data</a:t>
            </a:r>
          </a:p>
          <a:p>
            <a:r>
              <a:rPr lang="en-US" dirty="0" smtClean="0"/>
              <a:t>Decimals -&gt; The number of decimals is round to zero.</a:t>
            </a:r>
          </a:p>
          <a:p>
            <a:pPr>
              <a:buNone/>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import numpy as np</a:t>
            </a:r>
          </a:p>
          <a:p>
            <a:pPr>
              <a:buNone/>
            </a:pPr>
            <a:r>
              <a:rPr lang="en-US" dirty="0" smtClean="0"/>
              <a:t> a = np.array([1.0,5.55, 123, 0.567, 25.532]) </a:t>
            </a:r>
          </a:p>
          <a:p>
            <a:pPr>
              <a:buNone/>
            </a:pPr>
            <a:r>
              <a:rPr lang="en-US" dirty="0" smtClean="0"/>
              <a:t>print 'Original array:' </a:t>
            </a:r>
          </a:p>
          <a:p>
            <a:pPr>
              <a:buNone/>
            </a:pPr>
            <a:r>
              <a:rPr lang="en-US" dirty="0" smtClean="0"/>
              <a:t>print a </a:t>
            </a:r>
          </a:p>
          <a:p>
            <a:pPr>
              <a:buNone/>
            </a:pPr>
            <a:r>
              <a:rPr lang="en-US" dirty="0" smtClean="0"/>
              <a:t>print '\n' </a:t>
            </a:r>
          </a:p>
          <a:p>
            <a:pPr>
              <a:buNone/>
            </a:pPr>
            <a:r>
              <a:rPr lang="en-US" dirty="0" smtClean="0"/>
              <a:t>print 'After rounding:' </a:t>
            </a:r>
          </a:p>
          <a:p>
            <a:pPr>
              <a:buNone/>
            </a:pPr>
            <a:r>
              <a:rPr lang="en-US" dirty="0" smtClean="0"/>
              <a:t>print np.around(a) </a:t>
            </a:r>
          </a:p>
          <a:p>
            <a:pPr>
              <a:buNone/>
            </a:pPr>
            <a:r>
              <a:rPr lang="en-US" dirty="0" smtClean="0"/>
              <a:t>print np.around(a, decimals = 1)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pPr>
              <a:buNone/>
            </a:pPr>
            <a:r>
              <a:rPr lang="en-US" dirty="0" smtClean="0"/>
              <a:t>Original array: [ 1. 5.55 123. 0.567 25.532] </a:t>
            </a:r>
          </a:p>
          <a:p>
            <a:pPr>
              <a:buNone/>
            </a:pPr>
            <a:r>
              <a:rPr lang="en-US" dirty="0" smtClean="0"/>
              <a:t>After rounding: [ 1. 6. 123. 1. 26. ] [ 1. 5.6 123. 0.6 25.5] [ 0. 10. 120. 0. 30. ] </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059987" y="1508788"/>
            <a:ext cx="10272000" cy="5045043"/>
          </a:xfrm>
        </p:spPr>
        <p:txBody>
          <a:bodyPr/>
          <a:lstStyle/>
          <a:p>
            <a:r>
              <a:rPr lang="en-US" sz="2933" dirty="0">
                <a:solidFill>
                  <a:srgbClr val="FF0000"/>
                </a:solidFill>
              </a:rPr>
              <a:t>Educational Equipment Manufacturer</a:t>
            </a:r>
          </a:p>
          <a:p>
            <a:pPr marL="963771" lvl="1" indent="-413044">
              <a:buFont typeface="Arial" panose="020B0604020202020204" pitchFamily="34" charset="0"/>
              <a:buChar char="•"/>
            </a:pPr>
            <a:r>
              <a:rPr lang="en-US" dirty="0" err="1">
                <a:solidFill>
                  <a:schemeClr val="tx1"/>
                </a:solidFill>
              </a:rPr>
              <a:t>IoT</a:t>
            </a:r>
            <a:r>
              <a:rPr lang="en-US" dirty="0">
                <a:solidFill>
                  <a:schemeClr val="tx1"/>
                </a:solidFill>
              </a:rPr>
              <a:t>, AI, </a:t>
            </a:r>
            <a:r>
              <a:rPr lang="en-US" dirty="0" err="1">
                <a:solidFill>
                  <a:schemeClr val="tx1"/>
                </a:solidFill>
              </a:rPr>
              <a:t>Robotics,Autonomous</a:t>
            </a:r>
            <a:r>
              <a:rPr lang="en-US" dirty="0">
                <a:solidFill>
                  <a:schemeClr val="tx1"/>
                </a:solidFill>
              </a:rPr>
              <a:t> Robot</a:t>
            </a:r>
          </a:p>
          <a:p>
            <a:pPr marL="963771" lvl="1" indent="-413044">
              <a:buFont typeface="Arial" panose="020B0604020202020204" pitchFamily="34" charset="0"/>
              <a:buChar char="•"/>
            </a:pPr>
            <a:r>
              <a:rPr lang="en-US" dirty="0">
                <a:solidFill>
                  <a:schemeClr val="tx1"/>
                </a:solidFill>
              </a:rPr>
              <a:t>Microprocessor/Microcontroller</a:t>
            </a:r>
          </a:p>
          <a:p>
            <a:pPr marL="963771" lvl="1" indent="-413044">
              <a:buFont typeface="Arial" panose="020B0604020202020204" pitchFamily="34" charset="0"/>
              <a:buChar char="•"/>
            </a:pPr>
            <a:r>
              <a:rPr lang="en-US" dirty="0">
                <a:solidFill>
                  <a:schemeClr val="tx1"/>
                </a:solidFill>
              </a:rPr>
              <a:t>DSP,VLSI, Embedded System </a:t>
            </a:r>
          </a:p>
          <a:p>
            <a:pPr marL="963771" lvl="1" indent="-413044">
              <a:buFont typeface="Arial" panose="020B0604020202020204" pitchFamily="34" charset="0"/>
              <a:buChar char="•"/>
            </a:pPr>
            <a:r>
              <a:rPr lang="en-US" dirty="0">
                <a:solidFill>
                  <a:schemeClr val="tx1"/>
                </a:solidFill>
              </a:rPr>
              <a:t>Power Electronics &amp; Drives, Fuel Cell Trainer Kit</a:t>
            </a:r>
          </a:p>
          <a:p>
            <a:pPr marL="963771" lvl="1" indent="-413044">
              <a:buFont typeface="Arial" panose="020B0604020202020204" pitchFamily="34" charset="0"/>
              <a:buChar char="•"/>
            </a:pPr>
            <a:r>
              <a:rPr lang="en-US" dirty="0">
                <a:solidFill>
                  <a:schemeClr val="tx1"/>
                </a:solidFill>
              </a:rPr>
              <a:t>Renewable Energy Lab, Electric Vehicle Lab</a:t>
            </a:r>
          </a:p>
          <a:p>
            <a:r>
              <a:rPr lang="en-US" sz="2933" dirty="0">
                <a:solidFill>
                  <a:srgbClr val="FF0000"/>
                </a:solidFill>
              </a:rPr>
              <a:t>Technical Training</a:t>
            </a:r>
          </a:p>
          <a:p>
            <a:r>
              <a:rPr lang="en-US" sz="2933" dirty="0">
                <a:solidFill>
                  <a:srgbClr val="FF0000"/>
                </a:solidFill>
              </a:rPr>
              <a:t>DIY Project</a:t>
            </a:r>
          </a:p>
        </p:txBody>
      </p:sp>
      <p:sp>
        <p:nvSpPr>
          <p:cNvPr id="5" name="Title 4"/>
          <p:cNvSpPr>
            <a:spLocks noGrp="1"/>
          </p:cNvSpPr>
          <p:nvPr>
            <p:ph type="title"/>
          </p:nvPr>
        </p:nvSpPr>
        <p:spPr>
          <a:xfrm>
            <a:off x="815413" y="740701"/>
            <a:ext cx="10984800" cy="637600"/>
          </a:xfrm>
        </p:spPr>
        <p:txBody>
          <a:bodyPr/>
          <a:lstStyle/>
          <a:p>
            <a:r>
              <a:rPr lang="en-US" sz="6000" dirty="0"/>
              <a:t>Pantech?</a:t>
            </a:r>
          </a:p>
        </p:txBody>
      </p:sp>
    </p:spTree>
    <p:extLst>
      <p:ext uri="{BB962C8B-B14F-4D97-AF65-F5344CB8AC3E}">
        <p14:creationId xmlns:p14="http://schemas.microsoft.com/office/powerpoint/2010/main" val="23720332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sz="quarter" idx="1"/>
          </p:nvPr>
        </p:nvSpPr>
        <p:spPr/>
        <p:txBody>
          <a:bodyPr/>
          <a:lstStyle/>
          <a:p>
            <a:r>
              <a:rPr lang="en-IN" dirty="0" smtClean="0"/>
              <a:t>Find the error and fill n the missing code:</a:t>
            </a:r>
          </a:p>
          <a:p>
            <a:pPr>
              <a:buNone/>
            </a:pPr>
            <a:r>
              <a:rPr lang="en-IN" dirty="0" smtClean="0"/>
              <a:t>Import numpy as np</a:t>
            </a:r>
          </a:p>
          <a:p>
            <a:pPr>
              <a:buNone/>
            </a:pPr>
            <a:r>
              <a:rPr lang="en-IN" dirty="0" smtClean="0"/>
              <a:t>Print__________</a:t>
            </a:r>
          </a:p>
          <a:p>
            <a:pPr>
              <a:buNone/>
            </a:pPr>
            <a:r>
              <a:rPr lang="en-IN" dirty="0" smtClean="0"/>
              <a:t>Print_____</a:t>
            </a:r>
          </a:p>
          <a:p>
            <a:pPr>
              <a:buNone/>
            </a:pPr>
            <a:r>
              <a:rPr lang="en-IN" dirty="0" smtClean="0"/>
              <a:t>Printnp.around(____</a:t>
            </a:r>
          </a:p>
          <a:p>
            <a:pPr>
              <a:buNone/>
            </a:pPr>
            <a:r>
              <a:rPr lang="en-IN" dirty="0" smtClean="0"/>
              <a:t>Printnp.around(_____,decimals=1)</a:t>
            </a:r>
          </a:p>
          <a:p>
            <a:pPr>
              <a:buNone/>
            </a:pPr>
            <a:r>
              <a:rPr lang="en-IN" dirty="0" smtClean="0"/>
              <a:t>Print np.around(________,decimals=-1)</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Numpy.floor()</a:t>
            </a:r>
            <a:endParaRPr lang="en-US" dirty="0"/>
          </a:p>
        </p:txBody>
      </p:sp>
      <p:sp>
        <p:nvSpPr>
          <p:cNvPr id="3" name="Content Placeholder 2"/>
          <p:cNvSpPr>
            <a:spLocks noGrp="1"/>
          </p:cNvSpPr>
          <p:nvPr>
            <p:ph sz="quarter" idx="1"/>
          </p:nvPr>
        </p:nvSpPr>
        <p:spPr/>
        <p:txBody>
          <a:bodyPr/>
          <a:lstStyle/>
          <a:p>
            <a:r>
              <a:rPr lang="en-US" dirty="0" smtClean="0"/>
              <a:t>This function returns the largest integer not greater than the input parameter. The floor of the </a:t>
            </a:r>
            <a:r>
              <a:rPr lang="en-US" b="1" dirty="0" smtClean="0"/>
              <a:t>scalar x</a:t>
            </a:r>
            <a:r>
              <a:rPr lang="en-US" dirty="0" smtClean="0"/>
              <a:t> is the largest </a:t>
            </a:r>
            <a:r>
              <a:rPr lang="en-US" b="1" dirty="0" smtClean="0"/>
              <a:t>integer i</a:t>
            </a:r>
            <a:r>
              <a:rPr lang="en-US" dirty="0" smtClean="0"/>
              <a:t>, such that </a:t>
            </a:r>
            <a:r>
              <a:rPr lang="en-US" b="1" dirty="0" smtClean="0"/>
              <a:t>i &lt;= x</a:t>
            </a:r>
            <a:r>
              <a:rPr lang="en-US" dirty="0" smtClean="0"/>
              <a:t>. Note that in Python, flooring always is rounded away from 0.</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a:buNone/>
            </a:pPr>
            <a:r>
              <a:rPr lang="en-US" dirty="0" smtClean="0"/>
              <a:t>import numpy as np </a:t>
            </a:r>
          </a:p>
          <a:p>
            <a:pPr>
              <a:buNone/>
            </a:pPr>
            <a:r>
              <a:rPr lang="en-US" dirty="0" smtClean="0"/>
              <a:t>a = np.array([-1.7, 1.5, -0.2, 0.6, 10]) </a:t>
            </a:r>
          </a:p>
          <a:p>
            <a:pPr>
              <a:buNone/>
            </a:pPr>
            <a:r>
              <a:rPr lang="en-US" dirty="0" smtClean="0"/>
              <a:t>print 'The given array:' </a:t>
            </a:r>
          </a:p>
          <a:p>
            <a:pPr>
              <a:buNone/>
            </a:pPr>
            <a:r>
              <a:rPr lang="en-US" dirty="0" smtClean="0"/>
              <a:t>print a</a:t>
            </a:r>
          </a:p>
          <a:p>
            <a:pPr>
              <a:buNone/>
            </a:pPr>
            <a:r>
              <a:rPr lang="en-US" dirty="0" smtClean="0"/>
              <a:t> print '\n' </a:t>
            </a:r>
          </a:p>
          <a:p>
            <a:pPr>
              <a:buNone/>
            </a:pPr>
            <a:r>
              <a:rPr lang="en-US" dirty="0" smtClean="0"/>
              <a:t>print 'The modified array:' </a:t>
            </a:r>
          </a:p>
          <a:p>
            <a:pPr>
              <a:buNone/>
            </a:pPr>
            <a:r>
              <a:rPr lang="en-US" dirty="0" smtClean="0"/>
              <a:t>print np.floor(a)</a:t>
            </a:r>
            <a:br>
              <a:rPr lang="en-US" dirty="0" smtClean="0"/>
            </a:b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r>
              <a:rPr lang="en-US" dirty="0" smtClean="0"/>
              <a:t>The given array: [ -1.7 1.5 -0.2 0.6 10. ] </a:t>
            </a:r>
          </a:p>
          <a:p>
            <a:r>
              <a:rPr lang="en-US" dirty="0" smtClean="0"/>
              <a:t>The modified array: [ -2. 1. -1. 0. 10.] </a:t>
            </a:r>
            <a:br>
              <a:rPr lang="en-US" dirty="0" smtClean="0"/>
            </a:b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sz="quarter" idx="1"/>
          </p:nvPr>
        </p:nvSpPr>
        <p:spPr/>
        <p:txBody>
          <a:bodyPr/>
          <a:lstStyle/>
          <a:p>
            <a:r>
              <a:rPr lang="en-IN" dirty="0" smtClean="0"/>
              <a:t>Write a program to illustrate the use of floor function in python.</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numpy.ceil()</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 ceil() function returns a ceiling of an input value.</a:t>
            </a:r>
          </a:p>
          <a:p>
            <a:r>
              <a:rPr lang="en-US" dirty="0" smtClean="0"/>
              <a:t>The ceil of scalar x is the smallest integer I such that i&gt;=x</a:t>
            </a:r>
          </a:p>
          <a:p>
            <a:pPr>
              <a:buNone/>
            </a:pPr>
            <a:r>
              <a:rPr lang="en-US" b="1" dirty="0" smtClean="0"/>
              <a:t>Example:</a:t>
            </a:r>
          </a:p>
          <a:p>
            <a:pPr>
              <a:buNone/>
            </a:pPr>
            <a:r>
              <a:rPr lang="en-US" dirty="0" smtClean="0"/>
              <a:t>import numpy as np </a:t>
            </a:r>
          </a:p>
          <a:p>
            <a:pPr>
              <a:buNone/>
            </a:pPr>
            <a:r>
              <a:rPr lang="en-US" dirty="0" smtClean="0"/>
              <a:t>a = np.array([-1.7, 1.5, -0.2, 0.6, 10])</a:t>
            </a:r>
          </a:p>
          <a:p>
            <a:pPr>
              <a:buNone/>
            </a:pPr>
            <a:r>
              <a:rPr lang="en-US" dirty="0" smtClean="0"/>
              <a:t> print 'The given array:‘</a:t>
            </a:r>
          </a:p>
          <a:p>
            <a:pPr>
              <a:buNone/>
            </a:pPr>
            <a:r>
              <a:rPr lang="en-US" dirty="0" smtClean="0"/>
              <a:t> print a </a:t>
            </a:r>
          </a:p>
          <a:p>
            <a:pPr>
              <a:buNone/>
            </a:pPr>
            <a:r>
              <a:rPr lang="en-US" dirty="0" smtClean="0"/>
              <a:t>print '\n' </a:t>
            </a:r>
          </a:p>
          <a:p>
            <a:pPr>
              <a:buNone/>
            </a:pPr>
            <a:r>
              <a:rPr lang="en-US" dirty="0" smtClean="0"/>
              <a:t>print 'The modified array:' </a:t>
            </a:r>
          </a:p>
          <a:p>
            <a:pPr>
              <a:buNone/>
            </a:pPr>
            <a:r>
              <a:rPr lang="en-US" dirty="0" smtClean="0"/>
              <a:t>print np.ceil(a)</a:t>
            </a:r>
            <a:br>
              <a:rPr lang="en-US" dirty="0" smtClean="0"/>
            </a:b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r>
              <a:rPr lang="en-US" dirty="0" smtClean="0"/>
              <a:t>The given array: [ -1.7 1.5 -0.2 0.6 10. ] </a:t>
            </a:r>
          </a:p>
          <a:p>
            <a:r>
              <a:rPr lang="en-US" dirty="0" smtClean="0"/>
              <a:t>The modified array: [ -1. 2. -0. 1. 10.] </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sz="quarter" idx="1"/>
          </p:nvPr>
        </p:nvSpPr>
        <p:spPr/>
        <p:txBody>
          <a:bodyPr/>
          <a:lstStyle/>
          <a:p>
            <a:r>
              <a:rPr lang="en-IN" dirty="0" smtClean="0"/>
              <a:t>Find the error in the following code:</a:t>
            </a:r>
          </a:p>
          <a:p>
            <a:pPr>
              <a:buNone/>
            </a:pPr>
            <a:r>
              <a:rPr lang="en-IN" dirty="0" smtClean="0"/>
              <a:t>Import numpy as np</a:t>
            </a:r>
          </a:p>
          <a:p>
            <a:pPr>
              <a:buNone/>
            </a:pPr>
            <a:r>
              <a:rPr lang="en-IN" dirty="0" smtClean="0"/>
              <a:t>A = np.array([-0.4,0.5,7,8.9,10)]</a:t>
            </a:r>
          </a:p>
          <a:p>
            <a:pPr>
              <a:buNone/>
            </a:pPr>
            <a:r>
              <a:rPr lang="en-IN" dirty="0" smtClean="0"/>
              <a:t>Print(‘The original array is:’)</a:t>
            </a:r>
          </a:p>
          <a:p>
            <a:pPr>
              <a:buNone/>
            </a:pPr>
            <a:r>
              <a:rPr lang="en-IN" dirty="0" smtClean="0"/>
              <a:t>Print()</a:t>
            </a:r>
          </a:p>
          <a:p>
            <a:pPr>
              <a:buNone/>
            </a:pPr>
            <a:r>
              <a:rPr lang="en-IN" dirty="0" smtClean="0"/>
              <a:t>Print(‘)</a:t>
            </a:r>
          </a:p>
          <a:p>
            <a:pPr>
              <a:buNone/>
            </a:pPr>
            <a:r>
              <a:rPr lang="en-IN" dirty="0" smtClean="0"/>
              <a:t>Print(‘The changed array is:’)</a:t>
            </a:r>
          </a:p>
          <a:p>
            <a:pPr>
              <a:buNone/>
            </a:pPr>
            <a:r>
              <a:rPr lang="en-IN" dirty="0" smtClean="0"/>
              <a:t>Print()</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 – Arithmetic Operations</a:t>
            </a:r>
            <a:endParaRPr lang="en-US" dirty="0"/>
          </a:p>
        </p:txBody>
      </p:sp>
      <p:sp>
        <p:nvSpPr>
          <p:cNvPr id="3" name="Content Placeholder 2"/>
          <p:cNvSpPr>
            <a:spLocks noGrp="1"/>
          </p:cNvSpPr>
          <p:nvPr>
            <p:ph sz="quarter" idx="1"/>
          </p:nvPr>
        </p:nvSpPr>
        <p:spPr/>
        <p:txBody>
          <a:bodyPr>
            <a:normAutofit/>
          </a:bodyPr>
          <a:lstStyle/>
          <a:p>
            <a:r>
              <a:rPr lang="en-US" dirty="0" smtClean="0"/>
              <a:t>For performing input operations like add(),subtract() and multiply(),the input arrays should be of the same shape.</a:t>
            </a:r>
          </a:p>
          <a:p>
            <a:r>
              <a:rPr lang="en-US" b="1" dirty="0" smtClean="0"/>
              <a:t>Example:</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52600" y="0"/>
            <a:ext cx="8915400" cy="6629400"/>
          </a:xfrm>
        </p:spPr>
        <p:txBody>
          <a:bodyPr>
            <a:normAutofit fontScale="77500" lnSpcReduction="20000"/>
          </a:bodyPr>
          <a:lstStyle/>
          <a:p>
            <a:pPr>
              <a:buNone/>
            </a:pPr>
            <a:r>
              <a:rPr lang="en-US" dirty="0" smtClean="0"/>
              <a:t>import numpy as np</a:t>
            </a:r>
          </a:p>
          <a:p>
            <a:pPr>
              <a:buNone/>
            </a:pPr>
            <a:r>
              <a:rPr lang="en-US" dirty="0" smtClean="0"/>
              <a:t> a = np.arange(9, dtype = np.float_).reshape(3,3) </a:t>
            </a:r>
          </a:p>
          <a:p>
            <a:pPr>
              <a:buNone/>
            </a:pPr>
            <a:r>
              <a:rPr lang="en-US" dirty="0" smtClean="0"/>
              <a:t>print 'First array:‘</a:t>
            </a:r>
          </a:p>
          <a:p>
            <a:pPr>
              <a:buNone/>
            </a:pPr>
            <a:r>
              <a:rPr lang="en-US" dirty="0" smtClean="0"/>
              <a:t> print a </a:t>
            </a:r>
          </a:p>
          <a:p>
            <a:pPr>
              <a:buNone/>
            </a:pPr>
            <a:r>
              <a:rPr lang="en-US" dirty="0" smtClean="0"/>
              <a:t>print '\n' </a:t>
            </a:r>
          </a:p>
          <a:p>
            <a:pPr>
              <a:buNone/>
            </a:pPr>
            <a:r>
              <a:rPr lang="en-US" dirty="0" smtClean="0"/>
              <a:t>print 'Second array:' </a:t>
            </a:r>
          </a:p>
          <a:p>
            <a:pPr>
              <a:buNone/>
            </a:pPr>
            <a:r>
              <a:rPr lang="en-US" dirty="0" smtClean="0"/>
              <a:t>b = np.array([10,10,10])</a:t>
            </a:r>
          </a:p>
          <a:p>
            <a:pPr>
              <a:buNone/>
            </a:pPr>
            <a:r>
              <a:rPr lang="en-US" dirty="0" smtClean="0"/>
              <a:t> print b </a:t>
            </a:r>
          </a:p>
          <a:p>
            <a:pPr>
              <a:buNone/>
            </a:pPr>
            <a:r>
              <a:rPr lang="en-US" dirty="0" smtClean="0"/>
              <a:t>print '\n' </a:t>
            </a:r>
          </a:p>
          <a:p>
            <a:pPr>
              <a:buNone/>
            </a:pPr>
            <a:r>
              <a:rPr lang="en-US" dirty="0" smtClean="0"/>
              <a:t>print 'Add the two arrays:‘</a:t>
            </a:r>
          </a:p>
          <a:p>
            <a:pPr>
              <a:buNone/>
            </a:pPr>
            <a:r>
              <a:rPr lang="en-US" dirty="0" smtClean="0"/>
              <a:t> print np.add(a,b)</a:t>
            </a:r>
          </a:p>
          <a:p>
            <a:pPr>
              <a:buNone/>
            </a:pPr>
            <a:r>
              <a:rPr lang="en-US" dirty="0" smtClean="0"/>
              <a:t> print '\n' </a:t>
            </a:r>
          </a:p>
          <a:p>
            <a:pPr>
              <a:buNone/>
            </a:pPr>
            <a:r>
              <a:rPr lang="en-US" dirty="0" smtClean="0"/>
              <a:t>print 'Subtract the two arrays:' </a:t>
            </a:r>
          </a:p>
          <a:p>
            <a:pPr>
              <a:buNone/>
            </a:pPr>
            <a:r>
              <a:rPr lang="en-US" dirty="0" smtClean="0"/>
              <a:t>print np.subtract(a,b) </a:t>
            </a:r>
          </a:p>
          <a:p>
            <a:pPr>
              <a:buNone/>
            </a:pPr>
            <a:r>
              <a:rPr lang="en-US" dirty="0" smtClean="0"/>
              <a:t>print '\n' </a:t>
            </a:r>
          </a:p>
          <a:p>
            <a:pPr>
              <a:buNone/>
            </a:pPr>
            <a:r>
              <a:rPr lang="en-US" dirty="0" smtClean="0"/>
              <a:t>print 'Multiply the two arrays:‘</a:t>
            </a:r>
          </a:p>
          <a:p>
            <a:pPr>
              <a:buNone/>
            </a:pPr>
            <a:r>
              <a:rPr lang="en-US" dirty="0" smtClean="0"/>
              <a:t> print np.multiply(a,b)</a:t>
            </a:r>
          </a:p>
          <a:p>
            <a:pPr>
              <a:buNone/>
            </a:pPr>
            <a:r>
              <a:rPr lang="en-US" dirty="0" smtClean="0"/>
              <a:t> print '\n‘</a:t>
            </a:r>
          </a:p>
          <a:p>
            <a:pPr>
              <a:buNone/>
            </a:pPr>
            <a:r>
              <a:rPr lang="en-US" dirty="0" smtClean="0"/>
              <a:t> print 'Divide the two arrays:' </a:t>
            </a:r>
          </a:p>
          <a:p>
            <a:pPr>
              <a:buNone/>
            </a:pPr>
            <a:r>
              <a:rPr lang="en-US" dirty="0" smtClean="0"/>
              <a:t>print np.divide(a,b)</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688345" y="1001434"/>
            <a:ext cx="6391264" cy="760631"/>
          </a:xfrm>
        </p:spPr>
        <p:txBody>
          <a:bodyPr/>
          <a:lstStyle/>
          <a:p>
            <a:r>
              <a:rPr lang="en-US" sz="4267" dirty="0"/>
              <a:t>What is Master Class ?</a:t>
            </a:r>
          </a:p>
        </p:txBody>
      </p:sp>
      <p:grpSp>
        <p:nvGrpSpPr>
          <p:cNvPr id="22" name="Google Shape;2872;p54"/>
          <p:cNvGrpSpPr/>
          <p:nvPr/>
        </p:nvGrpSpPr>
        <p:grpSpPr>
          <a:xfrm>
            <a:off x="8583929" y="1831561"/>
            <a:ext cx="1907113" cy="3447912"/>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sp>
        <p:nvSpPr>
          <p:cNvPr id="21" name="TextBox 20"/>
          <p:cNvSpPr txBox="1"/>
          <p:nvPr/>
        </p:nvSpPr>
        <p:spPr>
          <a:xfrm>
            <a:off x="1512890" y="1661828"/>
            <a:ext cx="4818754" cy="924741"/>
          </a:xfrm>
          <a:prstGeom prst="rect">
            <a:avLst/>
          </a:prstGeom>
          <a:noFill/>
        </p:spPr>
        <p:txBody>
          <a:bodyPr wrap="none" lIns="82613" tIns="41307" rIns="82613" bIns="41307" rtlCol="0">
            <a:spAutoFit/>
          </a:bodyPr>
          <a:lstStyle/>
          <a:p>
            <a:r>
              <a:rPr lang="en-US" sz="3600" dirty="0"/>
              <a:t>👍 </a:t>
            </a:r>
            <a:r>
              <a:rPr lang="en-US" sz="1867" dirty="0"/>
              <a:t>This is the 30 Days Industrial Learning Activity.</a:t>
            </a:r>
          </a:p>
          <a:p>
            <a:endParaRPr lang="en-US" sz="1867" dirty="0"/>
          </a:p>
        </p:txBody>
      </p:sp>
      <p:sp>
        <p:nvSpPr>
          <p:cNvPr id="63" name="Rectangle 62"/>
          <p:cNvSpPr/>
          <p:nvPr/>
        </p:nvSpPr>
        <p:spPr>
          <a:xfrm>
            <a:off x="1684535" y="2370349"/>
            <a:ext cx="3498072" cy="637419"/>
          </a:xfrm>
          <a:prstGeom prst="rect">
            <a:avLst/>
          </a:prstGeom>
        </p:spPr>
        <p:txBody>
          <a:bodyPr wrap="none" lIns="82613" tIns="41307" rIns="82613" bIns="41307">
            <a:spAutoFit/>
          </a:bodyPr>
          <a:lstStyle/>
          <a:p>
            <a:pPr algn="ctr"/>
            <a:r>
              <a:rPr lang="en-US" sz="3600" dirty="0"/>
              <a:t>👍 </a:t>
            </a:r>
            <a:r>
              <a:rPr lang="en-US" sz="1867" dirty="0"/>
              <a:t>Its Online </a:t>
            </a:r>
            <a:r>
              <a:rPr lang="en-US" sz="1867" b="1" dirty="0">
                <a:solidFill>
                  <a:srgbClr val="C00000"/>
                </a:solidFill>
              </a:rPr>
              <a:t>YouTube Live </a:t>
            </a:r>
            <a:r>
              <a:rPr lang="en-US" sz="1867" dirty="0"/>
              <a:t>Class</a:t>
            </a:r>
          </a:p>
        </p:txBody>
      </p:sp>
      <p:sp>
        <p:nvSpPr>
          <p:cNvPr id="64" name="Rectangle 63"/>
          <p:cNvSpPr/>
          <p:nvPr/>
        </p:nvSpPr>
        <p:spPr>
          <a:xfrm>
            <a:off x="1162928" y="2923932"/>
            <a:ext cx="5166429" cy="924741"/>
          </a:xfrm>
          <a:prstGeom prst="rect">
            <a:avLst/>
          </a:prstGeom>
        </p:spPr>
        <p:txBody>
          <a:bodyPr wrap="square" lIns="82613" tIns="41307" rIns="82613" bIns="41307">
            <a:spAutoFit/>
          </a:bodyPr>
          <a:lstStyle/>
          <a:p>
            <a:pPr algn="ctr"/>
            <a:r>
              <a:rPr lang="en-US" sz="3600" dirty="0"/>
              <a:t>👍 </a:t>
            </a:r>
            <a:r>
              <a:rPr lang="en-US" sz="1867" dirty="0"/>
              <a:t>If you Invest </a:t>
            </a:r>
            <a:r>
              <a:rPr lang="en-US" sz="1867" b="1" dirty="0">
                <a:solidFill>
                  <a:srgbClr val="C00000"/>
                </a:solidFill>
              </a:rPr>
              <a:t>45 minutes </a:t>
            </a:r>
            <a:r>
              <a:rPr lang="en-US" sz="1867" dirty="0"/>
              <a:t>daily, U will become Master in </a:t>
            </a:r>
            <a:r>
              <a:rPr lang="en-US" sz="1867" b="1" dirty="0"/>
              <a:t>Data Science</a:t>
            </a:r>
          </a:p>
        </p:txBody>
      </p:sp>
      <p:grpSp>
        <p:nvGrpSpPr>
          <p:cNvPr id="67" name="Group 66"/>
          <p:cNvGrpSpPr/>
          <p:nvPr/>
        </p:nvGrpSpPr>
        <p:grpSpPr>
          <a:xfrm>
            <a:off x="1731575" y="3887127"/>
            <a:ext cx="6011250" cy="1194303"/>
            <a:chOff x="941721" y="4093456"/>
            <a:chExt cx="6653076" cy="1321750"/>
          </a:xfrm>
        </p:grpSpPr>
        <p:sp>
          <p:nvSpPr>
            <p:cNvPr id="65" name="Rectangle 64"/>
            <p:cNvSpPr/>
            <p:nvPr/>
          </p:nvSpPr>
          <p:spPr>
            <a:xfrm>
              <a:off x="941721" y="4093456"/>
              <a:ext cx="4286789" cy="715303"/>
            </a:xfrm>
            <a:prstGeom prst="rect">
              <a:avLst/>
            </a:prstGeom>
          </p:spPr>
          <p:txBody>
            <a:bodyPr wrap="none">
              <a:spAutoFit/>
            </a:bodyPr>
            <a:lstStyle/>
            <a:p>
              <a:pPr algn="ctr"/>
              <a:r>
                <a:rPr lang="en-US" sz="3600" dirty="0"/>
                <a:t>👍 </a:t>
              </a:r>
              <a:r>
                <a:rPr lang="en-US" sz="1867" dirty="0"/>
                <a:t>   You will get </a:t>
              </a:r>
              <a:r>
                <a:rPr lang="en-US" sz="1867"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sz="2133" dirty="0">
                  <a:solidFill>
                    <a:srgbClr val="7030A0"/>
                  </a:solidFill>
                </a:rPr>
                <a:t>Webinar Participation Certificate</a:t>
              </a:r>
              <a:endParaRPr lang="en-US" sz="2133" i="1" dirty="0"/>
            </a:p>
          </p:txBody>
        </p:sp>
      </p:grpSp>
      <p:sp>
        <p:nvSpPr>
          <p:cNvPr id="68" name="Rectangle 67"/>
          <p:cNvSpPr/>
          <p:nvPr/>
        </p:nvSpPr>
        <p:spPr>
          <a:xfrm>
            <a:off x="1558189" y="5545548"/>
            <a:ext cx="5908169" cy="1191416"/>
          </a:xfrm>
          <a:prstGeom prst="rect">
            <a:avLst/>
          </a:prstGeom>
          <a:ln>
            <a:solidFill>
              <a:schemeClr val="accent4">
                <a:lumMod val="50000"/>
              </a:schemeClr>
            </a:solidFill>
          </a:ln>
        </p:spPr>
        <p:txBody>
          <a:bodyPr wrap="square" lIns="82613" tIns="41307" rIns="82613" bIns="41307">
            <a:spAutoFit/>
          </a:bodyPr>
          <a:lstStyle/>
          <a:p>
            <a:pPr algn="just"/>
            <a:r>
              <a:rPr lang="en-US" sz="2400" i="1" dirty="0">
                <a:solidFill>
                  <a:schemeClr val="bg2">
                    <a:lumMod val="50000"/>
                  </a:schemeClr>
                </a:solidFill>
                <a:latin typeface="Fjalla One"/>
              </a:rPr>
              <a:t>“Learning is the beginning of wealth.</a:t>
            </a:r>
          </a:p>
          <a:p>
            <a:pPr algn="r"/>
            <a:r>
              <a:rPr lang="en-US" sz="2400"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6721249" y="2236237"/>
            <a:ext cx="1780673" cy="804347"/>
          </a:xfrm>
          <a:prstGeom prst="rect">
            <a:avLst/>
          </a:prstGeom>
        </p:spPr>
      </p:pic>
    </p:spTree>
    <p:extLst>
      <p:ext uri="{BB962C8B-B14F-4D97-AF65-F5344CB8AC3E}">
        <p14:creationId xmlns:p14="http://schemas.microsoft.com/office/powerpoint/2010/main" val="631315019"/>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normAutofit/>
          </a:bodyPr>
          <a:lstStyle/>
          <a:p>
            <a:r>
              <a:rPr lang="en-US" dirty="0" smtClean="0"/>
              <a:t>First array: [[ 0. 1. 2.] [ 3. 4. 5.] [ 6. 7. 8.]] </a:t>
            </a:r>
          </a:p>
          <a:p>
            <a:r>
              <a:rPr lang="en-US" dirty="0" smtClean="0"/>
              <a:t>Second array: [10 10 10] </a:t>
            </a:r>
          </a:p>
          <a:p>
            <a:r>
              <a:rPr lang="en-US" dirty="0" smtClean="0"/>
              <a:t>Add the two arrays: [[ 10. 11. 12.] [ 13. 14. 15.] [ 16. 17. 18.]] </a:t>
            </a:r>
          </a:p>
          <a:p>
            <a:r>
              <a:rPr lang="en-US" dirty="0" smtClean="0"/>
              <a:t>Subtract the two arrays: [[-10. -9. -8.] [ -7. -6. -5.] [ -4. -3. -2.]] </a:t>
            </a:r>
          </a:p>
          <a:p>
            <a:r>
              <a:rPr lang="en-US" dirty="0" smtClean="0"/>
              <a:t>Multiply the two arrays: [[ 0. 10. 20.] [ 30. 40. 50.] [ 60. 70. 80.]]</a:t>
            </a:r>
          </a:p>
          <a:p>
            <a:r>
              <a:rPr lang="en-US" dirty="0" smtClean="0"/>
              <a:t> Divide the two arrays: [[ 0. 0.1 0.2] [ 0.3 0.4 0.5] [ 0.6 0.7 0.8]] </a:t>
            </a:r>
            <a:br>
              <a:rPr lang="en-US" dirty="0" smtClean="0"/>
            </a:b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sz="quarter" idx="1"/>
          </p:nvPr>
        </p:nvSpPr>
        <p:spPr/>
        <p:txBody>
          <a:bodyPr/>
          <a:lstStyle/>
          <a:p>
            <a:r>
              <a:rPr lang="en-IN" dirty="0" smtClean="0"/>
              <a:t>Write a program to perform all four arithmetic operations using numpy.</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Numpy.reciprocal()</a:t>
            </a:r>
            <a:endParaRPr lang="en-US" dirty="0"/>
          </a:p>
        </p:txBody>
      </p:sp>
      <p:sp>
        <p:nvSpPr>
          <p:cNvPr id="3" name="Content Placeholder 2"/>
          <p:cNvSpPr>
            <a:spLocks noGrp="1"/>
          </p:cNvSpPr>
          <p:nvPr>
            <p:ph sz="quarter" idx="1"/>
          </p:nvPr>
        </p:nvSpPr>
        <p:spPr/>
        <p:txBody>
          <a:bodyPr/>
          <a:lstStyle/>
          <a:p>
            <a:r>
              <a:rPr lang="en-US" dirty="0" smtClean="0"/>
              <a:t>This function returns the reciprocol of an argument element-wise.</a:t>
            </a:r>
          </a:p>
          <a:p>
            <a:r>
              <a:rPr lang="en-US" b="1" dirty="0" smtClean="0"/>
              <a:t>Example:</a:t>
            </a:r>
            <a:endParaRPr lang="en-US" b="1"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52600" y="152400"/>
            <a:ext cx="8915400" cy="6400800"/>
          </a:xfrm>
        </p:spPr>
        <p:txBody>
          <a:bodyPr>
            <a:normAutofit lnSpcReduction="10000"/>
          </a:bodyPr>
          <a:lstStyle/>
          <a:p>
            <a:r>
              <a:rPr lang="en-US" dirty="0" smtClean="0"/>
              <a:t>import numpy as np </a:t>
            </a:r>
          </a:p>
          <a:p>
            <a:r>
              <a:rPr lang="en-US" dirty="0" smtClean="0"/>
              <a:t>a = np.array([0.25, 1.33, 1, 0, 100]) </a:t>
            </a:r>
          </a:p>
          <a:p>
            <a:r>
              <a:rPr lang="en-US" dirty="0" smtClean="0"/>
              <a:t>print 'Our array is:' </a:t>
            </a:r>
          </a:p>
          <a:p>
            <a:r>
              <a:rPr lang="en-US" dirty="0" smtClean="0"/>
              <a:t>print a </a:t>
            </a:r>
          </a:p>
          <a:p>
            <a:r>
              <a:rPr lang="en-US" dirty="0" smtClean="0"/>
              <a:t>print '\n‘</a:t>
            </a:r>
          </a:p>
          <a:p>
            <a:r>
              <a:rPr lang="en-US" dirty="0" smtClean="0"/>
              <a:t> print 'After applying reciprocal function:' </a:t>
            </a:r>
          </a:p>
          <a:p>
            <a:r>
              <a:rPr lang="en-US" dirty="0" smtClean="0"/>
              <a:t>print np.reciprocal(a) </a:t>
            </a:r>
          </a:p>
          <a:p>
            <a:r>
              <a:rPr lang="en-US" dirty="0" smtClean="0"/>
              <a:t>print '\n' </a:t>
            </a:r>
          </a:p>
          <a:p>
            <a:r>
              <a:rPr lang="en-US" dirty="0" smtClean="0"/>
              <a:t>b = np.array([100], dtype = int) </a:t>
            </a:r>
          </a:p>
          <a:p>
            <a:r>
              <a:rPr lang="en-US" dirty="0" smtClean="0"/>
              <a:t>print 'The second array is:' </a:t>
            </a:r>
          </a:p>
          <a:p>
            <a:r>
              <a:rPr lang="en-US" dirty="0" smtClean="0"/>
              <a:t>print b </a:t>
            </a:r>
          </a:p>
          <a:p>
            <a:r>
              <a:rPr lang="en-US" dirty="0" smtClean="0"/>
              <a:t>print '\n' </a:t>
            </a:r>
          </a:p>
          <a:p>
            <a:r>
              <a:rPr lang="en-US" dirty="0" smtClean="0"/>
              <a:t>print 'After applying reciprocal function:' </a:t>
            </a:r>
          </a:p>
          <a:p>
            <a:r>
              <a:rPr lang="en-US" dirty="0" smtClean="0"/>
              <a:t>print np.reciprocal(b)</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r>
              <a:rPr lang="en-US" dirty="0" smtClean="0"/>
              <a:t>Our array is: [ 0.25 1.33 1. 0. 100. ] </a:t>
            </a:r>
          </a:p>
          <a:p>
            <a:r>
              <a:rPr lang="en-US" dirty="0" smtClean="0"/>
              <a:t>After applying reciprocal function: main.py:9: RuntimeWarning: divide by zero encountered in reciprocal print np.reciprocal(a) [ 4. 0.7518797 1. inf 0.01 ] </a:t>
            </a:r>
          </a:p>
          <a:p>
            <a:r>
              <a:rPr lang="en-US" dirty="0" smtClean="0"/>
              <a:t>The second array is: [100]</a:t>
            </a:r>
          </a:p>
          <a:p>
            <a:r>
              <a:rPr lang="en-US" dirty="0" smtClean="0"/>
              <a:t> After applying reciprocal function: [0] </a:t>
            </a:r>
            <a:br>
              <a:rPr lang="en-US" dirty="0" smtClean="0"/>
            </a:b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Numpy.power()</a:t>
            </a:r>
            <a:endParaRPr lang="en-US" dirty="0"/>
          </a:p>
        </p:txBody>
      </p:sp>
      <p:sp>
        <p:nvSpPr>
          <p:cNvPr id="3" name="Content Placeholder 2"/>
          <p:cNvSpPr>
            <a:spLocks noGrp="1"/>
          </p:cNvSpPr>
          <p:nvPr>
            <p:ph sz="quarter" idx="1"/>
          </p:nvPr>
        </p:nvSpPr>
        <p:spPr/>
        <p:txBody>
          <a:bodyPr/>
          <a:lstStyle/>
          <a:p>
            <a:r>
              <a:rPr lang="en-US" dirty="0" smtClean="0"/>
              <a:t>It treats the elements of the first input array as the base and returns it to the power raised in the corresponding element in the second input array.</a:t>
            </a:r>
          </a:p>
          <a:p>
            <a:r>
              <a:rPr lang="en-US" b="1" dirty="0" smtClean="0"/>
              <a:t>Example:</a:t>
            </a:r>
            <a:endParaRPr lang="en-US" b="1"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0" y="0"/>
            <a:ext cx="9144000" cy="6858000"/>
          </a:xfrm>
        </p:spPr>
        <p:txBody>
          <a:bodyPr>
            <a:normAutofit lnSpcReduction="10000"/>
          </a:bodyPr>
          <a:lstStyle/>
          <a:p>
            <a:pPr>
              <a:buNone/>
            </a:pPr>
            <a:r>
              <a:rPr lang="en-US" dirty="0" smtClean="0"/>
              <a:t>import numpy as np</a:t>
            </a:r>
          </a:p>
          <a:p>
            <a:pPr>
              <a:buNone/>
            </a:pPr>
            <a:r>
              <a:rPr lang="en-US" dirty="0" smtClean="0"/>
              <a:t> a = np.array([10,100,1000]) </a:t>
            </a:r>
          </a:p>
          <a:p>
            <a:pPr>
              <a:buNone/>
            </a:pPr>
            <a:r>
              <a:rPr lang="en-US" dirty="0" smtClean="0"/>
              <a:t>print 'Our array is:' </a:t>
            </a:r>
          </a:p>
          <a:p>
            <a:pPr>
              <a:buNone/>
            </a:pPr>
            <a:r>
              <a:rPr lang="en-US" dirty="0" smtClean="0"/>
              <a:t>print a </a:t>
            </a:r>
          </a:p>
          <a:p>
            <a:pPr>
              <a:buNone/>
            </a:pPr>
            <a:r>
              <a:rPr lang="en-US" dirty="0" smtClean="0"/>
              <a:t>print '\n' </a:t>
            </a:r>
          </a:p>
          <a:p>
            <a:pPr>
              <a:buNone/>
            </a:pPr>
            <a:r>
              <a:rPr lang="en-US" dirty="0" smtClean="0"/>
              <a:t>print 'Applying power function:' </a:t>
            </a:r>
          </a:p>
          <a:p>
            <a:pPr>
              <a:buNone/>
            </a:pPr>
            <a:r>
              <a:rPr lang="en-US" dirty="0" smtClean="0"/>
              <a:t>print np.power(a,2)</a:t>
            </a:r>
          </a:p>
          <a:p>
            <a:pPr>
              <a:buNone/>
            </a:pPr>
            <a:r>
              <a:rPr lang="en-US" dirty="0" smtClean="0"/>
              <a:t> print '\n‘</a:t>
            </a:r>
          </a:p>
          <a:p>
            <a:pPr>
              <a:buNone/>
            </a:pPr>
            <a:r>
              <a:rPr lang="en-US" dirty="0" smtClean="0"/>
              <a:t> print 'Second array:‘</a:t>
            </a:r>
          </a:p>
          <a:p>
            <a:pPr>
              <a:buNone/>
            </a:pPr>
            <a:r>
              <a:rPr lang="en-US" dirty="0" smtClean="0"/>
              <a:t> b = np.array([1,2,3]) </a:t>
            </a:r>
          </a:p>
          <a:p>
            <a:pPr>
              <a:buNone/>
            </a:pPr>
            <a:r>
              <a:rPr lang="en-US" dirty="0" smtClean="0"/>
              <a:t>print b </a:t>
            </a:r>
          </a:p>
          <a:p>
            <a:pPr>
              <a:buNone/>
            </a:pPr>
            <a:r>
              <a:rPr lang="en-US" dirty="0" smtClean="0"/>
              <a:t>print '\n' </a:t>
            </a:r>
          </a:p>
          <a:p>
            <a:pPr>
              <a:buNone/>
            </a:pPr>
            <a:r>
              <a:rPr lang="en-US" dirty="0" smtClean="0"/>
              <a:t>print 'Applying power function again:' </a:t>
            </a:r>
          </a:p>
          <a:p>
            <a:pPr>
              <a:buNone/>
            </a:pPr>
            <a:r>
              <a:rPr lang="en-US" dirty="0" smtClean="0"/>
              <a:t>print np.power(a,b)</a:t>
            </a:r>
            <a:br>
              <a:rPr lang="en-US" dirty="0" smtClean="0"/>
            </a:b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r>
              <a:rPr lang="en-US" dirty="0" smtClean="0"/>
              <a:t>Our array is: [ 10 100 1000] </a:t>
            </a:r>
          </a:p>
          <a:p>
            <a:r>
              <a:rPr lang="en-US" dirty="0" smtClean="0"/>
              <a:t>Applying power function: [ 100 10000 1000000] </a:t>
            </a:r>
          </a:p>
          <a:p>
            <a:r>
              <a:rPr lang="en-US" dirty="0" smtClean="0"/>
              <a:t>Second array: [1 2 3]</a:t>
            </a:r>
          </a:p>
          <a:p>
            <a:r>
              <a:rPr lang="en-US" dirty="0" smtClean="0"/>
              <a:t> Applying power function again: [ 10 10000 1000000000] </a:t>
            </a:r>
            <a:br>
              <a:rPr lang="en-US" dirty="0" smtClean="0"/>
            </a:b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sz="quarter" idx="1"/>
          </p:nvPr>
        </p:nvSpPr>
        <p:spPr/>
        <p:txBody>
          <a:bodyPr/>
          <a:lstStyle/>
          <a:p>
            <a:r>
              <a:rPr lang="en-IN" dirty="0" smtClean="0"/>
              <a:t>Write a program to illustrate the use of reciprocal function in python using numpy.</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Numpy.mod()</a:t>
            </a:r>
            <a:endParaRPr lang="en-US" dirty="0"/>
          </a:p>
        </p:txBody>
      </p:sp>
      <p:sp>
        <p:nvSpPr>
          <p:cNvPr id="3" name="Content Placeholder 2"/>
          <p:cNvSpPr>
            <a:spLocks noGrp="1"/>
          </p:cNvSpPr>
          <p:nvPr>
            <p:ph sz="quarter" idx="1"/>
          </p:nvPr>
        </p:nvSpPr>
        <p:spPr/>
        <p:txBody>
          <a:bodyPr/>
          <a:lstStyle/>
          <a:p>
            <a:r>
              <a:rPr lang="en-US" dirty="0" smtClean="0"/>
              <a:t>It returns the remainder of the division of the corresponding elements in the input array.</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990" y="3638017"/>
            <a:ext cx="8994292" cy="11224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960002" y="1783768"/>
            <a:ext cx="3479007" cy="1122400"/>
          </a:xfrm>
        </p:spPr>
        <p:txBody>
          <a:bodyPr/>
          <a:lstStyle/>
          <a:p>
            <a:r>
              <a:rPr lang="en-US" dirty="0" smtClean="0"/>
              <a:t>Our Vision</a:t>
            </a:r>
            <a:endParaRPr lang="en-US" dirty="0"/>
          </a:p>
        </p:txBody>
      </p:sp>
    </p:spTree>
    <p:extLst>
      <p:ext uri="{BB962C8B-B14F-4D97-AF65-F5344CB8AC3E}">
        <p14:creationId xmlns:p14="http://schemas.microsoft.com/office/powerpoint/2010/main" val="41822769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676400" y="0"/>
            <a:ext cx="8991600" cy="6629400"/>
          </a:xfrm>
        </p:spPr>
        <p:txBody>
          <a:bodyPr>
            <a:normAutofit lnSpcReduction="10000"/>
          </a:bodyPr>
          <a:lstStyle/>
          <a:p>
            <a:pPr>
              <a:buNone/>
            </a:pPr>
            <a:r>
              <a:rPr lang="en-US" dirty="0" smtClean="0"/>
              <a:t>import numpy as np</a:t>
            </a:r>
          </a:p>
          <a:p>
            <a:pPr>
              <a:buNone/>
            </a:pPr>
            <a:r>
              <a:rPr lang="en-US" dirty="0" smtClean="0"/>
              <a:t> a = np.array([10,20,30]) </a:t>
            </a:r>
          </a:p>
          <a:p>
            <a:pPr>
              <a:buNone/>
            </a:pPr>
            <a:r>
              <a:rPr lang="en-US" dirty="0" smtClean="0"/>
              <a:t>b = np.array([3,5,7]) </a:t>
            </a:r>
          </a:p>
          <a:p>
            <a:pPr>
              <a:buNone/>
            </a:pPr>
            <a:r>
              <a:rPr lang="en-US" dirty="0" smtClean="0"/>
              <a:t>print 'First array:' </a:t>
            </a:r>
          </a:p>
          <a:p>
            <a:pPr>
              <a:buNone/>
            </a:pPr>
            <a:r>
              <a:rPr lang="en-US" dirty="0" smtClean="0"/>
              <a:t>print a</a:t>
            </a:r>
          </a:p>
          <a:p>
            <a:pPr>
              <a:buNone/>
            </a:pPr>
            <a:r>
              <a:rPr lang="en-US" dirty="0" smtClean="0"/>
              <a:t> print '\n' </a:t>
            </a:r>
          </a:p>
          <a:p>
            <a:pPr>
              <a:buNone/>
            </a:pPr>
            <a:r>
              <a:rPr lang="en-US" dirty="0" smtClean="0"/>
              <a:t>print 'Second array:‘</a:t>
            </a:r>
          </a:p>
          <a:p>
            <a:pPr>
              <a:buNone/>
            </a:pPr>
            <a:r>
              <a:rPr lang="en-US" dirty="0" smtClean="0"/>
              <a:t> print b </a:t>
            </a:r>
          </a:p>
          <a:p>
            <a:pPr>
              <a:buNone/>
            </a:pPr>
            <a:r>
              <a:rPr lang="en-US" dirty="0" smtClean="0"/>
              <a:t>print '\n' </a:t>
            </a:r>
          </a:p>
          <a:p>
            <a:pPr>
              <a:buNone/>
            </a:pPr>
            <a:r>
              <a:rPr lang="en-US" dirty="0" smtClean="0"/>
              <a:t>print 'Applying mod() function:‘</a:t>
            </a:r>
          </a:p>
          <a:p>
            <a:pPr>
              <a:buNone/>
            </a:pPr>
            <a:r>
              <a:rPr lang="en-US" dirty="0" smtClean="0"/>
              <a:t> print np.mod(a,b)</a:t>
            </a:r>
          </a:p>
          <a:p>
            <a:pPr>
              <a:buNone/>
            </a:pPr>
            <a:r>
              <a:rPr lang="en-US" dirty="0" smtClean="0"/>
              <a:t> print '\n' </a:t>
            </a:r>
          </a:p>
          <a:p>
            <a:pPr>
              <a:buNone/>
            </a:pPr>
            <a:r>
              <a:rPr lang="en-US" dirty="0" smtClean="0"/>
              <a:t>print 'Applying remainder() function:' </a:t>
            </a:r>
          </a:p>
          <a:p>
            <a:pPr>
              <a:buNone/>
            </a:pPr>
            <a:r>
              <a:rPr lang="en-US" dirty="0" smtClean="0"/>
              <a:t>print np.remainder(a,b) </a:t>
            </a:r>
            <a:br>
              <a:rPr lang="en-US" dirty="0" smtClean="0"/>
            </a:b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normAutofit/>
          </a:bodyPr>
          <a:lstStyle/>
          <a:p>
            <a:r>
              <a:rPr lang="en-US" dirty="0" smtClean="0"/>
              <a:t>First array: [10 20 30] </a:t>
            </a:r>
          </a:p>
          <a:p>
            <a:r>
              <a:rPr lang="en-US" dirty="0" smtClean="0"/>
              <a:t>Second array: [3 5 7] </a:t>
            </a:r>
          </a:p>
          <a:p>
            <a:r>
              <a:rPr lang="en-US" dirty="0" smtClean="0"/>
              <a:t>Applying mod() function: [1 0 2] </a:t>
            </a:r>
          </a:p>
          <a:p>
            <a:r>
              <a:rPr lang="en-US" dirty="0" smtClean="0"/>
              <a:t>Applying remainder() function: [1 0 2] </a:t>
            </a:r>
          </a:p>
          <a:p>
            <a:r>
              <a:rPr lang="en-US" b="1" dirty="0" smtClean="0"/>
              <a:t>Numpy.real() – </a:t>
            </a:r>
            <a:r>
              <a:rPr lang="en-US" dirty="0" smtClean="0"/>
              <a:t>returns the real part of the complex datatype argument.</a:t>
            </a:r>
          </a:p>
          <a:p>
            <a:r>
              <a:rPr lang="en-US" b="1" dirty="0" smtClean="0"/>
              <a:t>Numpy.imag()</a:t>
            </a:r>
            <a:r>
              <a:rPr lang="en-US" dirty="0" smtClean="0"/>
              <a:t> – returns the imaginary part of the complex datatype argument.</a:t>
            </a:r>
          </a:p>
          <a:p>
            <a:r>
              <a:rPr lang="en-US" b="1" dirty="0" smtClean="0"/>
              <a:t>Numpy.conj() – </a:t>
            </a:r>
            <a:r>
              <a:rPr lang="en-US" dirty="0" smtClean="0"/>
              <a:t>returns the complex conjugate , which is obtained by changing the sign of the imaginary part.</a:t>
            </a:r>
            <a:br>
              <a:rPr lang="en-US" dirty="0" smtClean="0"/>
            </a:b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r>
              <a:rPr lang="en-US" b="1" dirty="0" smtClean="0"/>
              <a:t>Numpy.angle() – </a:t>
            </a:r>
            <a:r>
              <a:rPr lang="en-US" dirty="0" smtClean="0"/>
              <a:t>returns the angle of the complex conjugate.</a:t>
            </a:r>
            <a:endParaRPr lang="en-US" b="1"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fontScale="47500" lnSpcReduction="20000"/>
          </a:bodyPr>
          <a:lstStyle/>
          <a:p>
            <a:pPr>
              <a:buNone/>
            </a:pPr>
            <a:r>
              <a:rPr lang="en-US" dirty="0" smtClean="0"/>
              <a:t>import numpy as np </a:t>
            </a:r>
          </a:p>
          <a:p>
            <a:pPr>
              <a:buNone/>
            </a:pPr>
            <a:r>
              <a:rPr lang="en-US" dirty="0" smtClean="0"/>
              <a:t>a = np.array([-5.6j, 0.2j, 11. , 1+1j]) </a:t>
            </a:r>
          </a:p>
          <a:p>
            <a:pPr>
              <a:buNone/>
            </a:pPr>
            <a:r>
              <a:rPr lang="en-US" dirty="0" smtClean="0"/>
              <a:t>print 'Our array is:' </a:t>
            </a:r>
          </a:p>
          <a:p>
            <a:pPr>
              <a:buNone/>
            </a:pPr>
            <a:r>
              <a:rPr lang="en-US" dirty="0" smtClean="0"/>
              <a:t>print a </a:t>
            </a:r>
          </a:p>
          <a:p>
            <a:pPr>
              <a:buNone/>
            </a:pPr>
            <a:r>
              <a:rPr lang="en-US" dirty="0" smtClean="0"/>
              <a:t>print '\n' print 'Applying real() function:' </a:t>
            </a:r>
          </a:p>
          <a:p>
            <a:pPr>
              <a:buNone/>
            </a:pPr>
            <a:r>
              <a:rPr lang="en-US" dirty="0" smtClean="0"/>
              <a:t>print np.real(a) </a:t>
            </a:r>
          </a:p>
          <a:p>
            <a:pPr>
              <a:buNone/>
            </a:pPr>
            <a:r>
              <a:rPr lang="en-US" dirty="0" smtClean="0"/>
              <a:t>print '\n‘</a:t>
            </a:r>
          </a:p>
          <a:p>
            <a:pPr>
              <a:buNone/>
            </a:pPr>
            <a:r>
              <a:rPr lang="en-US" dirty="0" smtClean="0"/>
              <a:t> print 'Applying imag() function:' </a:t>
            </a:r>
          </a:p>
          <a:p>
            <a:pPr>
              <a:buNone/>
            </a:pPr>
            <a:r>
              <a:rPr lang="en-US" dirty="0" smtClean="0"/>
              <a:t>print np.imag(a) </a:t>
            </a:r>
          </a:p>
          <a:p>
            <a:pPr>
              <a:buNone/>
            </a:pPr>
            <a:r>
              <a:rPr lang="en-US" dirty="0" smtClean="0"/>
              <a:t>print '\n' </a:t>
            </a:r>
          </a:p>
          <a:p>
            <a:pPr>
              <a:buNone/>
            </a:pPr>
            <a:r>
              <a:rPr lang="en-US" dirty="0" smtClean="0"/>
              <a:t>print 'Applying conj() function:‘</a:t>
            </a:r>
          </a:p>
          <a:p>
            <a:pPr>
              <a:buNone/>
            </a:pPr>
            <a:r>
              <a:rPr lang="en-US" dirty="0" smtClean="0"/>
              <a:t> print np.conj(a)</a:t>
            </a:r>
          </a:p>
          <a:p>
            <a:pPr>
              <a:buNone/>
            </a:pPr>
            <a:r>
              <a:rPr lang="en-US" dirty="0" smtClean="0"/>
              <a:t> print '\n‘</a:t>
            </a:r>
          </a:p>
          <a:p>
            <a:pPr>
              <a:buNone/>
            </a:pPr>
            <a:r>
              <a:rPr lang="en-US" dirty="0" smtClean="0"/>
              <a:t> print 'Applying angle() function:' </a:t>
            </a:r>
          </a:p>
          <a:p>
            <a:pPr>
              <a:buNone/>
            </a:pPr>
            <a:r>
              <a:rPr lang="en-US" dirty="0" smtClean="0"/>
              <a:t>print np.angle(a) </a:t>
            </a:r>
          </a:p>
          <a:p>
            <a:pPr>
              <a:buNone/>
            </a:pPr>
            <a:r>
              <a:rPr lang="en-US" dirty="0" smtClean="0"/>
              <a:t>print '\n' </a:t>
            </a:r>
          </a:p>
          <a:p>
            <a:pPr>
              <a:buNone/>
            </a:pPr>
            <a:r>
              <a:rPr lang="en-US" dirty="0" smtClean="0"/>
              <a:t>print 'Applying angle() function again (result in degrees)' </a:t>
            </a:r>
          </a:p>
          <a:p>
            <a:pPr>
              <a:buNone/>
            </a:pPr>
            <a:r>
              <a:rPr lang="en-US" dirty="0" smtClean="0"/>
              <a:t>print np.angle(a, deg = True)</a:t>
            </a:r>
            <a:br>
              <a:rPr lang="en-US" dirty="0" smtClean="0"/>
            </a:b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r>
              <a:rPr lang="en-US" dirty="0" smtClean="0"/>
              <a:t>Our array is: [ 0.-5.6j 0.+0.2j 11.+0.j 1.+1.j ] </a:t>
            </a:r>
          </a:p>
          <a:p>
            <a:r>
              <a:rPr lang="en-US" dirty="0" smtClean="0"/>
              <a:t>Applying real() function: [ 0. 0. 11. 1.] </a:t>
            </a:r>
          </a:p>
          <a:p>
            <a:r>
              <a:rPr lang="en-US" dirty="0" smtClean="0"/>
              <a:t>Applying imag() function: [-5.6 0.2 0. 1. ]</a:t>
            </a:r>
          </a:p>
          <a:p>
            <a:r>
              <a:rPr lang="en-US" dirty="0" smtClean="0"/>
              <a:t> Applying conj() function: [ 0.+5.6j 0.-0.2j 11.-0.j 1.-1.j ] Applying angle() function: [-1.57079633 1.57079633 0. 0.78539816] </a:t>
            </a:r>
          </a:p>
          <a:p>
            <a:r>
              <a:rPr lang="en-US" dirty="0" smtClean="0"/>
              <a:t>Applying angle() function again (result in degrees) [-90. 90. 0. 45.] </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sz="quarter" idx="1"/>
          </p:nvPr>
        </p:nvSpPr>
        <p:spPr/>
        <p:txBody>
          <a:bodyPr/>
          <a:lstStyle/>
          <a:p>
            <a:r>
              <a:rPr lang="en-IN" dirty="0" smtClean="0"/>
              <a:t>Write a program to illustrate the use of mod and remainder functions in python.</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 – Statistical Functions</a:t>
            </a:r>
            <a:endParaRPr lang="en-US" dirty="0"/>
          </a:p>
        </p:txBody>
      </p:sp>
      <p:sp>
        <p:nvSpPr>
          <p:cNvPr id="3" name="Content Placeholder 2"/>
          <p:cNvSpPr>
            <a:spLocks noGrp="1"/>
          </p:cNvSpPr>
          <p:nvPr>
            <p:ph sz="quarter" idx="1"/>
          </p:nvPr>
        </p:nvSpPr>
        <p:spPr/>
        <p:txBody>
          <a:bodyPr/>
          <a:lstStyle/>
          <a:p>
            <a:r>
              <a:rPr lang="en-US" dirty="0" smtClean="0"/>
              <a:t>It has few statistical functions for finding minimum,maximum,standard deviation and variance from the given elements in the array.</a:t>
            </a:r>
          </a:p>
          <a:p>
            <a:r>
              <a:rPr lang="en-US" dirty="0" smtClean="0"/>
              <a:t>Numpy.amin() and numpy.amax():</a:t>
            </a:r>
          </a:p>
          <a:p>
            <a:r>
              <a:rPr lang="en-US" dirty="0" smtClean="0"/>
              <a:t>It returns the minimum and maximum from the elements in the given array along the specified axes.</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0" y="0"/>
            <a:ext cx="9144000" cy="6477000"/>
          </a:xfrm>
        </p:spPr>
        <p:txBody>
          <a:bodyPr>
            <a:normAutofit fontScale="92500" lnSpcReduction="20000"/>
          </a:bodyPr>
          <a:lstStyle/>
          <a:p>
            <a:pPr>
              <a:buNone/>
            </a:pPr>
            <a:r>
              <a:rPr lang="en-US" dirty="0" smtClean="0"/>
              <a:t>import numpy as np</a:t>
            </a:r>
          </a:p>
          <a:p>
            <a:pPr>
              <a:buNone/>
            </a:pPr>
            <a:r>
              <a:rPr lang="en-US" dirty="0" smtClean="0"/>
              <a:t> a = np.array([[3,7,5],[8,4,3],[2,4,9]]) </a:t>
            </a:r>
          </a:p>
          <a:p>
            <a:pPr>
              <a:buNone/>
            </a:pPr>
            <a:r>
              <a:rPr lang="en-US" dirty="0" smtClean="0"/>
              <a:t>print 'Our array is:' </a:t>
            </a:r>
          </a:p>
          <a:p>
            <a:pPr>
              <a:buNone/>
            </a:pPr>
            <a:r>
              <a:rPr lang="en-US" dirty="0" smtClean="0"/>
              <a:t>print a </a:t>
            </a:r>
          </a:p>
          <a:p>
            <a:pPr>
              <a:buNone/>
            </a:pPr>
            <a:r>
              <a:rPr lang="en-US" dirty="0" smtClean="0"/>
              <a:t>print '\n‘</a:t>
            </a:r>
          </a:p>
          <a:p>
            <a:pPr>
              <a:buNone/>
            </a:pPr>
            <a:r>
              <a:rPr lang="en-US" dirty="0" smtClean="0"/>
              <a:t> print 'Applying amin() function:‘</a:t>
            </a:r>
          </a:p>
          <a:p>
            <a:pPr>
              <a:buNone/>
            </a:pPr>
            <a:r>
              <a:rPr lang="en-US" dirty="0" smtClean="0"/>
              <a:t> print np.amin(a,1) </a:t>
            </a:r>
          </a:p>
          <a:p>
            <a:pPr>
              <a:buNone/>
            </a:pPr>
            <a:r>
              <a:rPr lang="en-US" dirty="0" smtClean="0"/>
              <a:t>print '\n' </a:t>
            </a:r>
          </a:p>
          <a:p>
            <a:pPr>
              <a:buNone/>
            </a:pPr>
            <a:r>
              <a:rPr lang="en-US" dirty="0" smtClean="0"/>
              <a:t>print 'Applying amin() function again:' </a:t>
            </a:r>
          </a:p>
          <a:p>
            <a:pPr>
              <a:buNone/>
            </a:pPr>
            <a:r>
              <a:rPr lang="en-US" dirty="0" smtClean="0"/>
              <a:t>print np.amin(a,0) </a:t>
            </a:r>
          </a:p>
          <a:p>
            <a:pPr>
              <a:buNone/>
            </a:pPr>
            <a:r>
              <a:rPr lang="en-US" dirty="0" smtClean="0"/>
              <a:t>print '\n' </a:t>
            </a:r>
          </a:p>
          <a:p>
            <a:pPr>
              <a:buNone/>
            </a:pPr>
            <a:r>
              <a:rPr lang="en-US" dirty="0" smtClean="0"/>
              <a:t>print 'Applying amax() function:' </a:t>
            </a:r>
          </a:p>
          <a:p>
            <a:pPr>
              <a:buNone/>
            </a:pPr>
            <a:r>
              <a:rPr lang="en-US" dirty="0" smtClean="0"/>
              <a:t>print np.amax(a) </a:t>
            </a:r>
          </a:p>
          <a:p>
            <a:pPr>
              <a:buNone/>
            </a:pPr>
            <a:r>
              <a:rPr lang="en-US" dirty="0" smtClean="0"/>
              <a:t>print '\n' </a:t>
            </a:r>
          </a:p>
          <a:p>
            <a:pPr>
              <a:buNone/>
            </a:pPr>
            <a:r>
              <a:rPr lang="en-US" dirty="0" smtClean="0"/>
              <a:t>print 'Applying amax() function again:' </a:t>
            </a:r>
          </a:p>
          <a:p>
            <a:pPr>
              <a:buNone/>
            </a:pPr>
            <a:r>
              <a:rPr lang="en-US" dirty="0" smtClean="0"/>
              <a:t>print np.amax(a, axis = 0)</a:t>
            </a:r>
            <a:br>
              <a:rPr lang="en-US" dirty="0" smtClean="0"/>
            </a:b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r>
              <a:rPr lang="en-US" dirty="0" smtClean="0"/>
              <a:t>Our array is: [[3 7 5] [8 4 3] [2 4 9]] </a:t>
            </a:r>
          </a:p>
          <a:p>
            <a:r>
              <a:rPr lang="en-US" dirty="0" smtClean="0"/>
              <a:t>Applying amin() function: [3 3 2] </a:t>
            </a:r>
          </a:p>
          <a:p>
            <a:r>
              <a:rPr lang="en-US" dirty="0" smtClean="0"/>
              <a:t>Applying amin() function again: [2 4 3] </a:t>
            </a:r>
          </a:p>
          <a:p>
            <a:r>
              <a:rPr lang="en-US" dirty="0" smtClean="0"/>
              <a:t>Applying amax() function: 9 </a:t>
            </a:r>
          </a:p>
          <a:p>
            <a:r>
              <a:rPr lang="en-US" dirty="0" smtClean="0"/>
              <a:t>Applying amax() function again: [8 7 9] </a:t>
            </a:r>
            <a:br>
              <a:rPr lang="en-US" dirty="0" smtClean="0"/>
            </a:b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sz="quarter" idx="1"/>
          </p:nvPr>
        </p:nvSpPr>
        <p:spPr/>
        <p:txBody>
          <a:bodyPr/>
          <a:lstStyle/>
          <a:p>
            <a:r>
              <a:rPr lang="en-IN" dirty="0" smtClean="0"/>
              <a:t>Write a program to illustrate the use of min and max function using numpy.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95469" y="4293098"/>
            <a:ext cx="10544391" cy="760631"/>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2313" y="1508787"/>
            <a:ext cx="9480131" cy="14401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72312" y="5421007"/>
            <a:ext cx="3049232" cy="452753"/>
          </a:xfrm>
          <a:prstGeom prst="rect">
            <a:avLst/>
          </a:prstGeom>
        </p:spPr>
        <p:txBody>
          <a:bodyPr wrap="none" lIns="82613" tIns="41307" rIns="82613" bIns="41307">
            <a:spAutoFit/>
          </a:bodyPr>
          <a:lstStyle/>
          <a:p>
            <a:r>
              <a:rPr lang="en-US" sz="2400" dirty="0"/>
              <a:t>https://apssdc.in/home/</a:t>
            </a:r>
          </a:p>
        </p:txBody>
      </p:sp>
    </p:spTree>
    <p:extLst>
      <p:ext uri="{BB962C8B-B14F-4D97-AF65-F5344CB8AC3E}">
        <p14:creationId xmlns:p14="http://schemas.microsoft.com/office/powerpoint/2010/main" val="1072573572"/>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Numpy.ptp()</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It returns the range(maximum-minimum) of values along an axes.</a:t>
            </a:r>
          </a:p>
          <a:p>
            <a:r>
              <a:rPr lang="en-US" dirty="0" smtClean="0"/>
              <a:t>import numpy as np</a:t>
            </a:r>
          </a:p>
          <a:p>
            <a:r>
              <a:rPr lang="en-US" dirty="0" smtClean="0"/>
              <a:t> a = np.array([[3,7,5],[8,4,3],[2,4,9]])</a:t>
            </a:r>
          </a:p>
          <a:p>
            <a:r>
              <a:rPr lang="en-US" dirty="0" smtClean="0"/>
              <a:t> print 'Our array is:' </a:t>
            </a:r>
          </a:p>
          <a:p>
            <a:r>
              <a:rPr lang="en-US" dirty="0" smtClean="0"/>
              <a:t>print a</a:t>
            </a:r>
          </a:p>
          <a:p>
            <a:r>
              <a:rPr lang="en-US" dirty="0" smtClean="0"/>
              <a:t> print '\n' print 'Applying ptp() function:' </a:t>
            </a:r>
          </a:p>
          <a:p>
            <a:r>
              <a:rPr lang="en-US" dirty="0" smtClean="0"/>
              <a:t>print np.ptp(a) </a:t>
            </a:r>
          </a:p>
          <a:p>
            <a:r>
              <a:rPr lang="en-US" dirty="0" smtClean="0"/>
              <a:t>print '\n' </a:t>
            </a:r>
          </a:p>
          <a:p>
            <a:r>
              <a:rPr lang="en-US" dirty="0" smtClean="0"/>
              <a:t>print 'Applying ptp() function along axis 1:‘</a:t>
            </a:r>
          </a:p>
          <a:p>
            <a:r>
              <a:rPr lang="en-US" dirty="0" smtClean="0"/>
              <a:t> print np.ptp(a, axis = 1)</a:t>
            </a:r>
          </a:p>
          <a:p>
            <a:r>
              <a:rPr lang="en-US" dirty="0" smtClean="0"/>
              <a:t> print '\n‘</a:t>
            </a:r>
          </a:p>
          <a:p>
            <a:r>
              <a:rPr lang="en-US" dirty="0" smtClean="0"/>
              <a:t> print 'Applying ptp()</a:t>
            </a:r>
          </a:p>
          <a:p>
            <a:r>
              <a:rPr lang="en-US" dirty="0" smtClean="0"/>
              <a:t> function along axis 0:' </a:t>
            </a:r>
          </a:p>
          <a:p>
            <a:r>
              <a:rPr lang="en-US" dirty="0" smtClean="0"/>
              <a:t>print np.ptp(a, axis = 0) </a:t>
            </a:r>
            <a:br>
              <a:rPr lang="en-US" dirty="0" smtClean="0"/>
            </a:b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r>
              <a:rPr lang="en-US" dirty="0" smtClean="0"/>
              <a:t>Our array is: [[3 7 5] [8 4 3] [2 4 9]] </a:t>
            </a:r>
          </a:p>
          <a:p>
            <a:r>
              <a:rPr lang="en-US" dirty="0" smtClean="0"/>
              <a:t>Applying ptp() function: 7 </a:t>
            </a:r>
          </a:p>
          <a:p>
            <a:r>
              <a:rPr lang="en-US" dirty="0" smtClean="0"/>
              <a:t>Applying ptp() function along axis 1: [4 5 7]</a:t>
            </a:r>
          </a:p>
          <a:p>
            <a:r>
              <a:rPr lang="en-US" dirty="0" smtClean="0"/>
              <a:t> Applying ptp() function along axis 0: [6 3 6] </a:t>
            </a:r>
            <a:br>
              <a:rPr lang="en-US" dirty="0" smtClean="0"/>
            </a:b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Find the error and fill in the missing code:</a:t>
            </a:r>
            <a:endParaRPr lang="en-US" dirty="0"/>
          </a:p>
        </p:txBody>
      </p:sp>
      <p:sp>
        <p:nvSpPr>
          <p:cNvPr id="3" name="Content Placeholder 2"/>
          <p:cNvSpPr>
            <a:spLocks noGrp="1"/>
          </p:cNvSpPr>
          <p:nvPr>
            <p:ph sz="quarter" idx="1"/>
          </p:nvPr>
        </p:nvSpPr>
        <p:spPr/>
        <p:txBody>
          <a:bodyPr>
            <a:normAutofit lnSpcReduction="10000"/>
          </a:bodyPr>
          <a:lstStyle/>
          <a:p>
            <a:pPr>
              <a:buNone/>
            </a:pPr>
            <a:r>
              <a:rPr lang="en-IN" dirty="0" smtClean="0"/>
              <a:t>Import ________  as ___</a:t>
            </a:r>
          </a:p>
          <a:p>
            <a:pPr>
              <a:buNone/>
            </a:pPr>
            <a:r>
              <a:rPr lang="en-IN" dirty="0" smtClean="0"/>
              <a:t>A = _________</a:t>
            </a:r>
          </a:p>
          <a:p>
            <a:pPr>
              <a:buNone/>
            </a:pPr>
            <a:r>
              <a:rPr lang="en-IN" dirty="0" smtClean="0"/>
              <a:t>Print(‘after applying ptp function’)</a:t>
            </a:r>
          </a:p>
          <a:p>
            <a:pPr>
              <a:buNone/>
            </a:pPr>
            <a:r>
              <a:rPr lang="en-IN" dirty="0" smtClean="0"/>
              <a:t>Print(a._____);</a:t>
            </a:r>
          </a:p>
          <a:p>
            <a:pPr>
              <a:buNone/>
            </a:pPr>
            <a:r>
              <a:rPr lang="en-IN" dirty="0" smtClean="0"/>
              <a:t>Print(‘\n’)</a:t>
            </a:r>
          </a:p>
          <a:p>
            <a:pPr>
              <a:buNone/>
            </a:pPr>
            <a:r>
              <a:rPr lang="en-IN" dirty="0" smtClean="0"/>
              <a:t>Print(‘after applying ptp function along axes 1)</a:t>
            </a:r>
          </a:p>
          <a:p>
            <a:pPr>
              <a:buNone/>
            </a:pPr>
            <a:r>
              <a:rPr lang="en-IN" dirty="0" smtClean="0"/>
              <a:t>Print(np.ptp(a,__</a:t>
            </a:r>
          </a:p>
          <a:p>
            <a:pPr>
              <a:buNone/>
            </a:pPr>
            <a:r>
              <a:rPr lang="en-IN" dirty="0" smtClean="0"/>
              <a:t>Print(‘\n’)</a:t>
            </a:r>
          </a:p>
          <a:p>
            <a:pPr>
              <a:buNone/>
            </a:pPr>
            <a:r>
              <a:rPr lang="en-IN" dirty="0" smtClean="0"/>
              <a:t>Print(‘after applying ptp function along axes 0)</a:t>
            </a:r>
          </a:p>
          <a:p>
            <a:pPr>
              <a:buNone/>
            </a:pPr>
            <a:r>
              <a:rPr lang="en-IN" dirty="0" smtClean="0"/>
              <a:t>Print(a.ptp(____))</a:t>
            </a:r>
          </a:p>
          <a:p>
            <a:pPr>
              <a:buNone/>
            </a:pPr>
            <a:endParaRPr lang="en-IN" dirty="0" smtClean="0"/>
          </a:p>
          <a:p>
            <a:pPr>
              <a:buNone/>
            </a:pP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Numpy.mean()</a:t>
            </a:r>
            <a:endParaRPr lang="en-US" dirty="0"/>
          </a:p>
        </p:txBody>
      </p:sp>
      <p:sp>
        <p:nvSpPr>
          <p:cNvPr id="3" name="Content Placeholder 2"/>
          <p:cNvSpPr>
            <a:spLocks noGrp="1"/>
          </p:cNvSpPr>
          <p:nvPr>
            <p:ph sz="quarter" idx="1"/>
          </p:nvPr>
        </p:nvSpPr>
        <p:spPr/>
        <p:txBody>
          <a:bodyPr/>
          <a:lstStyle/>
          <a:p>
            <a:r>
              <a:rPr lang="en-US" dirty="0" smtClean="0"/>
              <a:t>It is the sum of the elements along the axes divided by the number of elements.</a:t>
            </a:r>
          </a:p>
          <a:p>
            <a:r>
              <a:rPr lang="en-US" dirty="0" smtClean="0"/>
              <a:t>Example:</a:t>
            </a:r>
          </a:p>
          <a:p>
            <a:pPr>
              <a:buNone/>
            </a:pP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0" y="0"/>
            <a:ext cx="9144000" cy="6477000"/>
          </a:xfrm>
        </p:spPr>
        <p:txBody>
          <a:bodyPr>
            <a:normAutofit lnSpcReduction="10000"/>
          </a:bodyPr>
          <a:lstStyle/>
          <a:p>
            <a:pPr>
              <a:buNone/>
            </a:pPr>
            <a:r>
              <a:rPr lang="en-US" dirty="0" smtClean="0"/>
              <a:t>import numpy as np </a:t>
            </a:r>
          </a:p>
          <a:p>
            <a:pPr>
              <a:buNone/>
            </a:pPr>
            <a:r>
              <a:rPr lang="en-US" dirty="0" smtClean="0"/>
              <a:t>a = np.array([[1,2,3],[3,4,5],[4,5,6]]) </a:t>
            </a:r>
          </a:p>
          <a:p>
            <a:pPr>
              <a:buNone/>
            </a:pPr>
            <a:r>
              <a:rPr lang="en-US" dirty="0" smtClean="0"/>
              <a:t>print 'Our array is:‘</a:t>
            </a:r>
          </a:p>
          <a:p>
            <a:pPr>
              <a:buNone/>
            </a:pPr>
            <a:r>
              <a:rPr lang="en-US" dirty="0" smtClean="0"/>
              <a:t> print a </a:t>
            </a:r>
          </a:p>
          <a:p>
            <a:pPr>
              <a:buNone/>
            </a:pPr>
            <a:r>
              <a:rPr lang="en-US" dirty="0" smtClean="0"/>
              <a:t>print '\n' </a:t>
            </a:r>
          </a:p>
          <a:p>
            <a:pPr>
              <a:buNone/>
            </a:pPr>
            <a:r>
              <a:rPr lang="en-US" dirty="0" smtClean="0"/>
              <a:t>print 'Applying mean() function:' </a:t>
            </a:r>
          </a:p>
          <a:p>
            <a:pPr>
              <a:buNone/>
            </a:pPr>
            <a:r>
              <a:rPr lang="en-US" dirty="0" smtClean="0"/>
              <a:t>print np.mean(a) </a:t>
            </a:r>
          </a:p>
          <a:p>
            <a:pPr>
              <a:buNone/>
            </a:pPr>
            <a:r>
              <a:rPr lang="en-US" dirty="0" smtClean="0"/>
              <a:t>print '\n' </a:t>
            </a:r>
          </a:p>
          <a:p>
            <a:pPr>
              <a:buNone/>
            </a:pPr>
            <a:r>
              <a:rPr lang="en-US" dirty="0" smtClean="0"/>
              <a:t>print 'Applying mean() function along axis 0:' </a:t>
            </a:r>
          </a:p>
          <a:p>
            <a:pPr>
              <a:buNone/>
            </a:pPr>
            <a:r>
              <a:rPr lang="en-US" dirty="0" smtClean="0"/>
              <a:t>print np.mean(a, axis = 0) </a:t>
            </a:r>
          </a:p>
          <a:p>
            <a:pPr>
              <a:buNone/>
            </a:pPr>
            <a:r>
              <a:rPr lang="en-US" dirty="0" smtClean="0"/>
              <a:t>print '\n' </a:t>
            </a:r>
          </a:p>
          <a:p>
            <a:pPr>
              <a:buNone/>
            </a:pPr>
            <a:r>
              <a:rPr lang="en-US" dirty="0" smtClean="0"/>
              <a:t>print 'Applying mean() function along axis 1:' </a:t>
            </a:r>
          </a:p>
          <a:p>
            <a:pPr>
              <a:buNone/>
            </a:pPr>
            <a:r>
              <a:rPr lang="en-US" dirty="0" smtClean="0"/>
              <a:t>print np.mean(a, axis = 1)</a:t>
            </a:r>
            <a:br>
              <a:rPr lang="en-US" dirty="0" smtClean="0"/>
            </a:b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r>
              <a:rPr lang="en-US" dirty="0" smtClean="0"/>
              <a:t>Our array is: [[1 2 3] [3 4 5] [4 5 6]] </a:t>
            </a:r>
          </a:p>
          <a:p>
            <a:r>
              <a:rPr lang="en-US" dirty="0" smtClean="0"/>
              <a:t>Applying mean() function: 3.66666666667 </a:t>
            </a:r>
          </a:p>
          <a:p>
            <a:r>
              <a:rPr lang="en-US" dirty="0" smtClean="0"/>
              <a:t>Applying mean() function along axis 0: [ 2.66666667 3.66666667 4.66666667]</a:t>
            </a:r>
          </a:p>
          <a:p>
            <a:r>
              <a:rPr lang="en-US" dirty="0" smtClean="0"/>
              <a:t> Applying mean() function along axis 1: [ 2. 4. 5.] </a:t>
            </a:r>
            <a:br>
              <a:rPr lang="en-US" dirty="0" smtClean="0"/>
            </a:b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sz="quarter" idx="1"/>
          </p:nvPr>
        </p:nvSpPr>
        <p:spPr/>
        <p:txBody>
          <a:bodyPr/>
          <a:lstStyle/>
          <a:p>
            <a:r>
              <a:rPr lang="en-IN" dirty="0" smtClean="0"/>
              <a:t>Write a program to illustrate the use of mean function using numpy.</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Deviation:</a:t>
            </a:r>
            <a:endParaRPr lang="en-US" dirty="0"/>
          </a:p>
        </p:txBody>
      </p:sp>
      <p:sp>
        <p:nvSpPr>
          <p:cNvPr id="3" name="Content Placeholder 2"/>
          <p:cNvSpPr>
            <a:spLocks noGrp="1"/>
          </p:cNvSpPr>
          <p:nvPr>
            <p:ph sz="quarter" idx="1"/>
          </p:nvPr>
        </p:nvSpPr>
        <p:spPr/>
        <p:txBody>
          <a:bodyPr/>
          <a:lstStyle/>
          <a:p>
            <a:r>
              <a:rPr lang="en-US" dirty="0" smtClean="0"/>
              <a:t>It is the average of the square root of the squared deviations from the mean.</a:t>
            </a:r>
          </a:p>
          <a:p>
            <a:r>
              <a:rPr lang="en-US" dirty="0" smtClean="0"/>
              <a:t>std = sqrt(mean(abs(x - x.mean())**2)) </a:t>
            </a:r>
            <a:br>
              <a:rPr lang="en-US" dirty="0" smtClean="0"/>
            </a:br>
            <a:r>
              <a:rPr lang="en-US" dirty="0" smtClean="0"/>
              <a:t> If the array is [1, 2, 3, 4], then its mean is 2.5. Hence the squared deviations are [2.25, 0.25, 0.25, 2.25] and the square root of its mean divided by 4, i.e., sqrt (5/4) is 1.1180339887498949.</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a:buNone/>
            </a:pPr>
            <a:r>
              <a:rPr lang="en-US" dirty="0" smtClean="0"/>
              <a:t>import numpy as np</a:t>
            </a:r>
          </a:p>
          <a:p>
            <a:pPr>
              <a:buNone/>
            </a:pPr>
            <a:r>
              <a:rPr lang="en-US" dirty="0" smtClean="0"/>
              <a:t> print np.std([1,2,3,4])</a:t>
            </a:r>
            <a:br>
              <a:rPr lang="en-US" dirty="0" smtClean="0"/>
            </a:b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r>
              <a:rPr lang="en-US" dirty="0" smtClean="0"/>
              <a:t>1.1180339887498949 </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059990" y="1568437"/>
            <a:ext cx="10926729" cy="2044571"/>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1252169081"/>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sz="quarter" idx="1"/>
          </p:nvPr>
        </p:nvSpPr>
        <p:spPr/>
        <p:txBody>
          <a:bodyPr/>
          <a:lstStyle/>
          <a:p>
            <a:r>
              <a:rPr lang="en-IN" dirty="0" smtClean="0"/>
              <a:t>Write a program to illustrate the use of standard deviation function using numpy.</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Sort, Search and Counting Functions:</a:t>
            </a:r>
            <a:endParaRPr lang="en-US" dirty="0"/>
          </a:p>
        </p:txBody>
      </p:sp>
      <p:sp>
        <p:nvSpPr>
          <p:cNvPr id="3" name="Content Placeholder 2"/>
          <p:cNvSpPr>
            <a:spLocks noGrp="1"/>
          </p:cNvSpPr>
          <p:nvPr>
            <p:ph sz="quarter" idx="1"/>
          </p:nvPr>
        </p:nvSpPr>
        <p:spPr/>
        <p:txBody>
          <a:bodyPr/>
          <a:lstStyle/>
          <a:p>
            <a:r>
              <a:rPr lang="en-US" dirty="0" smtClean="0"/>
              <a:t>Numpy.sort() – It returns a sorted copy of the input array.</a:t>
            </a:r>
          </a:p>
          <a:p>
            <a:r>
              <a:rPr lang="en-US" dirty="0" smtClean="0"/>
              <a:t>numpy.sort(a, axis, kind, order) </a:t>
            </a:r>
          </a:p>
          <a:p>
            <a:r>
              <a:rPr lang="en-US" dirty="0" smtClean="0"/>
              <a:t>A – array to be sorted.</a:t>
            </a:r>
          </a:p>
          <a:p>
            <a:r>
              <a:rPr lang="en-US" dirty="0" smtClean="0"/>
              <a:t>Axis – axis along which array is to be sorted.</a:t>
            </a:r>
          </a:p>
          <a:p>
            <a:r>
              <a:rPr lang="en-US" dirty="0" smtClean="0"/>
              <a:t>Kind – default is quicksort.</a:t>
            </a:r>
          </a:p>
          <a:p>
            <a:r>
              <a:rPr lang="en-US" dirty="0" smtClean="0"/>
              <a:t>Order – If the array contains fields , the order of fields are sorted.</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676400" y="0"/>
            <a:ext cx="8991600" cy="6858000"/>
          </a:xfrm>
        </p:spPr>
        <p:txBody>
          <a:bodyPr>
            <a:normAutofit fontScale="85000" lnSpcReduction="20000"/>
          </a:bodyPr>
          <a:lstStyle/>
          <a:p>
            <a:pPr>
              <a:buNone/>
            </a:pPr>
            <a:r>
              <a:rPr lang="en-US" dirty="0" smtClean="0"/>
              <a:t>import numpy as np </a:t>
            </a:r>
          </a:p>
          <a:p>
            <a:pPr>
              <a:buNone/>
            </a:pPr>
            <a:r>
              <a:rPr lang="en-US" dirty="0" smtClean="0"/>
              <a:t>a = np.array([[3,7],[9,1]]) </a:t>
            </a:r>
          </a:p>
          <a:p>
            <a:pPr>
              <a:buNone/>
            </a:pPr>
            <a:r>
              <a:rPr lang="en-US" dirty="0" smtClean="0"/>
              <a:t>print 'Our array is:' </a:t>
            </a:r>
          </a:p>
          <a:p>
            <a:pPr>
              <a:buNone/>
            </a:pPr>
            <a:r>
              <a:rPr lang="en-US" dirty="0" smtClean="0"/>
              <a:t>print a </a:t>
            </a:r>
          </a:p>
          <a:p>
            <a:pPr>
              <a:buNone/>
            </a:pPr>
            <a:r>
              <a:rPr lang="en-US" dirty="0" smtClean="0"/>
              <a:t>print '\n' </a:t>
            </a:r>
          </a:p>
          <a:p>
            <a:pPr>
              <a:buNone/>
            </a:pPr>
            <a:r>
              <a:rPr lang="en-US" dirty="0" smtClean="0"/>
              <a:t>print 'Applying sort() function:‘</a:t>
            </a:r>
          </a:p>
          <a:p>
            <a:pPr>
              <a:buNone/>
            </a:pPr>
            <a:r>
              <a:rPr lang="en-US" dirty="0" smtClean="0"/>
              <a:t> print np.sort(a)</a:t>
            </a:r>
          </a:p>
          <a:p>
            <a:pPr>
              <a:buNone/>
            </a:pPr>
            <a:r>
              <a:rPr lang="en-US" dirty="0" smtClean="0"/>
              <a:t> print '\n' </a:t>
            </a:r>
          </a:p>
          <a:p>
            <a:pPr>
              <a:buNone/>
            </a:pPr>
            <a:r>
              <a:rPr lang="en-US" dirty="0" smtClean="0"/>
              <a:t>print 'Sort along axis 0:' </a:t>
            </a:r>
          </a:p>
          <a:p>
            <a:pPr>
              <a:buNone/>
            </a:pPr>
            <a:r>
              <a:rPr lang="en-US" dirty="0" smtClean="0"/>
              <a:t>print np.sort(a, axis = 0) </a:t>
            </a:r>
          </a:p>
          <a:p>
            <a:pPr>
              <a:buNone/>
            </a:pPr>
            <a:r>
              <a:rPr lang="en-US" dirty="0" smtClean="0"/>
              <a:t>print '\n' # Order parameter in sort function </a:t>
            </a:r>
          </a:p>
          <a:p>
            <a:pPr>
              <a:buNone/>
            </a:pPr>
            <a:r>
              <a:rPr lang="en-US" dirty="0" smtClean="0"/>
              <a:t>dt = np.dtype([('name', 'S10'),('age', int)])</a:t>
            </a:r>
          </a:p>
          <a:p>
            <a:pPr>
              <a:buNone/>
            </a:pPr>
            <a:r>
              <a:rPr lang="en-US" dirty="0" smtClean="0"/>
              <a:t> a = np.array([("raju",21),("anil",25),("ravi", 17), ("amar",27)], dtype = dt) </a:t>
            </a:r>
          </a:p>
          <a:p>
            <a:pPr>
              <a:buNone/>
            </a:pPr>
            <a:r>
              <a:rPr lang="en-US" dirty="0" smtClean="0"/>
              <a:t>print 'Our array is:‘</a:t>
            </a:r>
          </a:p>
          <a:p>
            <a:pPr>
              <a:buNone/>
            </a:pPr>
            <a:r>
              <a:rPr lang="en-US" dirty="0" smtClean="0"/>
              <a:t> print a </a:t>
            </a:r>
          </a:p>
          <a:p>
            <a:pPr>
              <a:buNone/>
            </a:pPr>
            <a:r>
              <a:rPr lang="en-US" dirty="0" smtClean="0"/>
              <a:t>print '\n' </a:t>
            </a:r>
          </a:p>
          <a:p>
            <a:pPr>
              <a:buNone/>
            </a:pPr>
            <a:r>
              <a:rPr lang="en-US" dirty="0" smtClean="0"/>
              <a:t>print 'Order by name:' </a:t>
            </a:r>
          </a:p>
          <a:p>
            <a:pPr>
              <a:buNone/>
            </a:pPr>
            <a:r>
              <a:rPr lang="en-US" dirty="0" smtClean="0"/>
              <a:t>print np.sort(a, order = 'name')</a:t>
            </a:r>
            <a:br>
              <a:rPr lang="en-US" dirty="0" smtClean="0"/>
            </a:b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r>
              <a:rPr lang="en-US" dirty="0" smtClean="0"/>
              <a:t>Our array is: [[3 7] [9 1]] Applying sort() function: [[3 7] [1 9]] Sort along axis 0: [[3 1] [9 7]] Our array is: [('raju', 21) ('anil', 25) ('ravi', 17) ('amar', 27)] Order by name: [('amar', 27) ('anil', 25) ('raju', 21) ('ravi', 17)] </a:t>
            </a:r>
            <a:br>
              <a:rPr lang="en-US" dirty="0" smtClean="0"/>
            </a:b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Numpy.extract()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 extract function returns the elements satisfying any condition.</a:t>
            </a:r>
          </a:p>
          <a:p>
            <a:r>
              <a:rPr lang="en-US" dirty="0" smtClean="0"/>
              <a:t>import numpy as np </a:t>
            </a:r>
          </a:p>
          <a:p>
            <a:r>
              <a:rPr lang="en-US" dirty="0" smtClean="0"/>
              <a:t>x = np.arange(9.).reshape(3, 3)</a:t>
            </a:r>
          </a:p>
          <a:p>
            <a:r>
              <a:rPr lang="en-US" dirty="0" smtClean="0"/>
              <a:t> print 'Our array is:' </a:t>
            </a:r>
          </a:p>
          <a:p>
            <a:r>
              <a:rPr lang="en-US" dirty="0" smtClean="0"/>
              <a:t>print x # define a condition </a:t>
            </a:r>
          </a:p>
          <a:p>
            <a:r>
              <a:rPr lang="en-US" dirty="0" smtClean="0"/>
              <a:t>condition = np.mod(x,2) == 0</a:t>
            </a:r>
          </a:p>
          <a:p>
            <a:r>
              <a:rPr lang="en-US" dirty="0" smtClean="0"/>
              <a:t> print 'Element-wise value of condition‘</a:t>
            </a:r>
          </a:p>
          <a:p>
            <a:r>
              <a:rPr lang="en-US" dirty="0" smtClean="0"/>
              <a:t> print condition </a:t>
            </a:r>
          </a:p>
          <a:p>
            <a:r>
              <a:rPr lang="en-US" dirty="0" smtClean="0"/>
              <a:t>print 'Extract elements using condition' </a:t>
            </a:r>
          </a:p>
          <a:p>
            <a:r>
              <a:rPr lang="en-US" dirty="0" smtClean="0"/>
              <a:t>print np.extract(condition, x)</a:t>
            </a:r>
            <a:br>
              <a:rPr lang="en-US" dirty="0" smtClean="0"/>
            </a:b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r>
              <a:rPr lang="en-US" dirty="0" smtClean="0"/>
              <a:t>Our array is: [[ 0. 1. 2.] [ 3. 4. 5.] [ 6. 7. 8.]] Element-wise value of condition [[ True False True] [False True False] [ True False True]] Extract elements using condition [ 0. 2. 4. 6. 8.] </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sz="quarter" idx="1"/>
          </p:nvPr>
        </p:nvSpPr>
        <p:spPr/>
        <p:txBody>
          <a:bodyPr/>
          <a:lstStyle/>
          <a:p>
            <a:r>
              <a:rPr lang="en-IN" dirty="0" smtClean="0"/>
              <a:t>Write a program to illustrate the use of extract function using numpy.</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53" dirty="0"/>
              <a:t>After Internship Registration what you have to do?</a:t>
            </a:r>
          </a:p>
        </p:txBody>
      </p:sp>
      <p:sp>
        <p:nvSpPr>
          <p:cNvPr id="3" name="Text Placeholder 2"/>
          <p:cNvSpPr>
            <a:spLocks noGrp="1"/>
          </p:cNvSpPr>
          <p:nvPr>
            <p:ph type="body" idx="1"/>
          </p:nvPr>
        </p:nvSpPr>
        <p:spPr/>
        <p:txBody>
          <a:bodyPr/>
          <a:lstStyle/>
          <a:p>
            <a:r>
              <a:rPr lang="en-US" sz="2666" dirty="0">
                <a:solidFill>
                  <a:schemeClr val="tx1"/>
                </a:solidFill>
              </a:rPr>
              <a:t>Login to </a:t>
            </a:r>
            <a:r>
              <a:rPr lang="en-US" sz="2666" dirty="0">
                <a:solidFill>
                  <a:schemeClr val="tx1"/>
                </a:solidFill>
                <a:hlinkClick r:id="rId2"/>
              </a:rPr>
              <a:t>www.pantechelearning.com</a:t>
            </a:r>
            <a:endParaRPr lang="en-US" sz="2666" dirty="0">
              <a:solidFill>
                <a:schemeClr val="tx1"/>
              </a:solidFill>
            </a:endParaRPr>
          </a:p>
          <a:p>
            <a:r>
              <a:rPr lang="en-US" sz="2666" dirty="0">
                <a:solidFill>
                  <a:schemeClr val="tx1"/>
                </a:solidFill>
              </a:rPr>
              <a:t>Access the Video on daily basis for next 30 Days. Practice the Concept and submit assignments</a:t>
            </a:r>
          </a:p>
          <a:p>
            <a:r>
              <a:rPr lang="en-US" sz="2666" dirty="0">
                <a:solidFill>
                  <a:schemeClr val="tx1"/>
                </a:solidFill>
              </a:rPr>
              <a:t>Ask your doubts in VIP Group. Group link is avail in your dashboard.</a:t>
            </a:r>
          </a:p>
          <a:p>
            <a:r>
              <a:rPr lang="en-US" sz="2666" dirty="0">
                <a:solidFill>
                  <a:schemeClr val="tx1"/>
                </a:solidFill>
              </a:rPr>
              <a:t>Finish all the videos and download your Certificate from your dashboard</a:t>
            </a:r>
          </a:p>
        </p:txBody>
      </p:sp>
    </p:spTree>
    <p:extLst>
      <p:ext uri="{BB962C8B-B14F-4D97-AF65-F5344CB8AC3E}">
        <p14:creationId xmlns:p14="http://schemas.microsoft.com/office/powerpoint/2010/main" val="30132142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Internship Certificate (Sample)</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2770" y="1767321"/>
            <a:ext cx="6212614" cy="426251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290" y="2863009"/>
            <a:ext cx="2812971" cy="2159959"/>
          </a:xfrm>
          <a:prstGeom prst="rect">
            <a:avLst/>
          </a:prstGeom>
        </p:spPr>
      </p:pic>
    </p:spTree>
    <p:extLst>
      <p:ext uri="{BB962C8B-B14F-4D97-AF65-F5344CB8AC3E}">
        <p14:creationId xmlns:p14="http://schemas.microsoft.com/office/powerpoint/2010/main" val="3913151098"/>
      </p:ext>
    </p:extLst>
  </p:cSld>
  <p:clrMapOvr>
    <a:masterClrMapping/>
  </p:clrMapOvr>
  <mc:AlternateContent xmlns:mc="http://schemas.openxmlformats.org/markup-compatibility/2006" xmlns:p14="http://schemas.microsoft.com/office/powerpoint/2010/main">
    <mc:Choice Requires="p14">
      <p:transition spd="slow" p14:dur="2000" advTm="2639"/>
    </mc:Choice>
    <mc:Fallback xmlns="">
      <p:transition spd="slow" advTm="2639"/>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04144" y="5067599"/>
            <a:ext cx="2592513" cy="432068"/>
          </a:xfrm>
        </p:spPr>
        <p:txBody>
          <a:bodyPr/>
          <a:lstStyle/>
          <a:p>
            <a:r>
              <a:rPr lang="en-US" dirty="0" smtClean="0"/>
              <a:t>Happy learning</a:t>
            </a:r>
            <a:endParaRPr lang="en-US" dirty="0"/>
          </a:p>
        </p:txBody>
      </p:sp>
      <p:sp>
        <p:nvSpPr>
          <p:cNvPr id="326" name="Title 2"/>
          <p:cNvSpPr txBox="1">
            <a:spLocks/>
          </p:cNvSpPr>
          <p:nvPr/>
        </p:nvSpPr>
        <p:spPr>
          <a:xfrm>
            <a:off x="3739017" y="5808507"/>
            <a:ext cx="5550287" cy="43206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3162" dirty="0"/>
              <a:t>Call / whatsapp : +91 9840974408</a:t>
            </a:r>
          </a:p>
        </p:txBody>
      </p:sp>
      <p:sp>
        <p:nvSpPr>
          <p:cNvPr id="2" name="Rectangle 1"/>
          <p:cNvSpPr/>
          <p:nvPr/>
        </p:nvSpPr>
        <p:spPr>
          <a:xfrm>
            <a:off x="1106501" y="2036142"/>
            <a:ext cx="11085499" cy="1594091"/>
          </a:xfrm>
          <a:prstGeom prst="rect">
            <a:avLst/>
          </a:prstGeom>
        </p:spPr>
        <p:txBody>
          <a:bodyPr wrap="square">
            <a:spAutoFit/>
          </a:bodyPr>
          <a:lstStyle/>
          <a:p>
            <a:r>
              <a:rPr lang="en-US" sz="3253" dirty="0">
                <a:solidFill>
                  <a:srgbClr val="030303"/>
                </a:solidFill>
                <a:latin typeface="Roboto" panose="02000000000000000000" pitchFamily="2" charset="0"/>
              </a:rPr>
              <a:t>30 Days Internship on Machine Learning Master Class</a:t>
            </a:r>
          </a:p>
          <a:p>
            <a:r>
              <a:rPr lang="en-US" sz="3253" dirty="0">
                <a:solidFill>
                  <a:srgbClr val="030303"/>
                </a:solidFill>
                <a:latin typeface="Roboto" panose="02000000000000000000" pitchFamily="2" charset="0"/>
              </a:rPr>
              <a:t>Reg Link: </a:t>
            </a:r>
            <a:r>
              <a:rPr lang="en-US" sz="3253" dirty="0">
                <a:latin typeface="Roboto" panose="02000000000000000000" pitchFamily="2" charset="0"/>
                <a:hlinkClick r:id="rId2"/>
              </a:rPr>
              <a:t>https://imjo.in/Rb6xqe</a:t>
            </a:r>
            <a:r>
              <a:rPr lang="en-US" sz="3253" dirty="0">
                <a:solidFill>
                  <a:srgbClr val="030303"/>
                </a:solidFill>
                <a:latin typeface="Roboto" panose="02000000000000000000" pitchFamily="2" charset="0"/>
              </a:rPr>
              <a:t> </a:t>
            </a:r>
          </a:p>
          <a:p>
            <a:r>
              <a:rPr lang="en-US" sz="3253" dirty="0">
                <a:solidFill>
                  <a:srgbClr val="030303"/>
                </a:solidFill>
                <a:latin typeface="Roboto" panose="02000000000000000000" pitchFamily="2" charset="0"/>
              </a:rPr>
              <a:t>Discount Coupon Code: </a:t>
            </a:r>
            <a:r>
              <a:rPr lang="en-US" sz="3253" b="1" dirty="0">
                <a:solidFill>
                  <a:srgbClr val="030303"/>
                </a:solidFill>
                <a:latin typeface="Roboto" panose="02000000000000000000" pitchFamily="2" charset="0"/>
              </a:rPr>
              <a:t>WELCOMEML </a:t>
            </a:r>
            <a:endParaRPr lang="en-IN" sz="3253" b="1" dirty="0"/>
          </a:p>
        </p:txBody>
      </p:sp>
    </p:spTree>
    <p:extLst>
      <p:ext uri="{BB962C8B-B14F-4D97-AF65-F5344CB8AC3E}">
        <p14:creationId xmlns:p14="http://schemas.microsoft.com/office/powerpoint/2010/main" val="3224512261"/>
      </p:ext>
    </p:extLst>
  </p:cSld>
  <p:clrMapOvr>
    <a:masterClrMapping/>
  </p:clrMapOvr>
  <mc:AlternateContent xmlns:mc="http://schemas.openxmlformats.org/markup-compatibility/2006" xmlns:p14="http://schemas.microsoft.com/office/powerpoint/2010/main">
    <mc:Choice Requires="p14">
      <p:transition spd="slow" p14:dur="2000" advTm="1805"/>
    </mc:Choice>
    <mc:Fallback xmlns="">
      <p:transition spd="slow" advTm="1805"/>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1911</TotalTime>
  <Words>4508</Words>
  <Application>Microsoft Office PowerPoint</Application>
  <PresentationFormat>Widescreen</PresentationFormat>
  <Paragraphs>690</Paragraphs>
  <Slides>101</Slides>
  <Notes>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101</vt:i4>
      </vt:variant>
    </vt:vector>
  </HeadingPairs>
  <TitlesOfParts>
    <vt:vector size="117" baseType="lpstr">
      <vt:lpstr>Arial</vt:lpstr>
      <vt:lpstr>Bebas Neue</vt:lpstr>
      <vt:lpstr>Calibri</vt:lpstr>
      <vt:lpstr>Fira Sans Extra Condensed Medium</vt:lpstr>
      <vt:lpstr>Fira Sans Extra Condensed SemiBold</vt:lpstr>
      <vt:lpstr>Fjalla One</vt:lpstr>
      <vt:lpstr>Franklin Gothic Book</vt:lpstr>
      <vt:lpstr>Itim</vt:lpstr>
      <vt:lpstr>Muli</vt:lpstr>
      <vt:lpstr>Nanum Gothic Coding</vt:lpstr>
      <vt:lpstr>Perpetua</vt:lpstr>
      <vt:lpstr>Roboto</vt:lpstr>
      <vt:lpstr>Roboto Condensed Light</vt:lpstr>
      <vt:lpstr>Times New Roman</vt:lpstr>
      <vt:lpstr>Wingdings 2</vt:lpstr>
      <vt:lpstr>Equity</vt:lpstr>
      <vt:lpstr>PowerPoint Presentation</vt:lpstr>
      <vt:lpstr>30 Days  Python Master Class</vt:lpstr>
      <vt:lpstr>Python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Python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Python - Numpy</vt:lpstr>
      <vt:lpstr>Overview of Pantech eLearning</vt:lpstr>
      <vt:lpstr>Follow us on:</vt:lpstr>
      <vt:lpstr>NUMPY – ARRAY MANIPULATIONS</vt:lpstr>
      <vt:lpstr>Transpose Operations:</vt:lpstr>
      <vt:lpstr>Joining Arrays:</vt:lpstr>
      <vt:lpstr>Adding/Removing elements:</vt:lpstr>
      <vt:lpstr>Numpy – Binary Operators:</vt:lpstr>
      <vt:lpstr>Numpy – String Functions</vt:lpstr>
      <vt:lpstr>Numpy – String Functions:</vt:lpstr>
      <vt:lpstr>Numpy – String Functions:</vt:lpstr>
      <vt:lpstr>Numpy – Mathematical Functions:</vt:lpstr>
      <vt:lpstr>Trignometric Functions:</vt:lpstr>
      <vt:lpstr>Output:</vt:lpstr>
      <vt:lpstr>Example:</vt:lpstr>
      <vt:lpstr>PowerPoint Presentation</vt:lpstr>
      <vt:lpstr>Example:</vt:lpstr>
      <vt:lpstr>Output:</vt:lpstr>
      <vt:lpstr>Output:</vt:lpstr>
      <vt:lpstr>TASK:</vt:lpstr>
      <vt:lpstr>NUMPY – ITERATING OVER AN ARRAY:</vt:lpstr>
      <vt:lpstr>EXAMPLE 1:</vt:lpstr>
      <vt:lpstr>TASK:</vt:lpstr>
      <vt:lpstr>Numpy – Rounding Functions:</vt:lpstr>
      <vt:lpstr>Example:</vt:lpstr>
      <vt:lpstr>Output:</vt:lpstr>
      <vt:lpstr>Task:</vt:lpstr>
      <vt:lpstr>Numpy.floor()</vt:lpstr>
      <vt:lpstr>Example:</vt:lpstr>
      <vt:lpstr>Output:</vt:lpstr>
      <vt:lpstr>Task:</vt:lpstr>
      <vt:lpstr>  numpy.ceil()</vt:lpstr>
      <vt:lpstr>Output:</vt:lpstr>
      <vt:lpstr>Task:</vt:lpstr>
      <vt:lpstr>Numpy – Arithmetic Operations</vt:lpstr>
      <vt:lpstr>PowerPoint Presentation</vt:lpstr>
      <vt:lpstr>Output:</vt:lpstr>
      <vt:lpstr>Task:</vt:lpstr>
      <vt:lpstr>Numpy.reciprocal()</vt:lpstr>
      <vt:lpstr>PowerPoint Presentation</vt:lpstr>
      <vt:lpstr>Output:</vt:lpstr>
      <vt:lpstr>Numpy.power()</vt:lpstr>
      <vt:lpstr>PowerPoint Presentation</vt:lpstr>
      <vt:lpstr>Output:</vt:lpstr>
      <vt:lpstr>Task:</vt:lpstr>
      <vt:lpstr>Numpy.mod()</vt:lpstr>
      <vt:lpstr>PowerPoint Presentation</vt:lpstr>
      <vt:lpstr>Output:</vt:lpstr>
      <vt:lpstr>Output:</vt:lpstr>
      <vt:lpstr>Example:</vt:lpstr>
      <vt:lpstr>Output:</vt:lpstr>
      <vt:lpstr>Task:</vt:lpstr>
      <vt:lpstr>Numpy – Statistical Functions</vt:lpstr>
      <vt:lpstr>PowerPoint Presentation</vt:lpstr>
      <vt:lpstr>Output:</vt:lpstr>
      <vt:lpstr>Task:</vt:lpstr>
      <vt:lpstr>Numpy.ptp()</vt:lpstr>
      <vt:lpstr>Output:</vt:lpstr>
      <vt:lpstr>Find the error and fill in the missing code:</vt:lpstr>
      <vt:lpstr>Numpy.mean()</vt:lpstr>
      <vt:lpstr>PowerPoint Presentation</vt:lpstr>
      <vt:lpstr>Output:</vt:lpstr>
      <vt:lpstr>Task:</vt:lpstr>
      <vt:lpstr>Standard Deviation:</vt:lpstr>
      <vt:lpstr>Example:</vt:lpstr>
      <vt:lpstr>Output:</vt:lpstr>
      <vt:lpstr>Task:</vt:lpstr>
      <vt:lpstr>Sort, Search and Counting Functions:</vt:lpstr>
      <vt:lpstr>PowerPoint Presentation</vt:lpstr>
      <vt:lpstr>Output:</vt:lpstr>
      <vt:lpstr>Numpy.extract()</vt:lpstr>
      <vt:lpstr>Output:</vt:lpstr>
      <vt:lpstr>Task:</vt:lpstr>
      <vt:lpstr>After Internship Registration what you have to do?</vt:lpstr>
      <vt:lpstr>Internship Certificate (Sample)</vt:lpstr>
      <vt:lpstr>Happy learning</vt:lpstr>
      <vt:lpstr>Follow us on:</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Numpy</dc:title>
  <dc:creator>Murali</dc:creator>
  <cp:lastModifiedBy>Lenovo</cp:lastModifiedBy>
  <cp:revision>92</cp:revision>
  <dcterms:created xsi:type="dcterms:W3CDTF">2006-08-16T00:00:00Z</dcterms:created>
  <dcterms:modified xsi:type="dcterms:W3CDTF">2022-03-07T12:16:47Z</dcterms:modified>
</cp:coreProperties>
</file>