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7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14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3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82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8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3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1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40AFC0-94D3-4331-9EC8-A94539875BEA}" type="datetimeFigureOut">
              <a:rPr lang="en-IN" smtClean="0"/>
              <a:t>19-03-2022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C63ED2-BDF1-40F5-9E3F-53D1606F4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461" y="433469"/>
            <a:ext cx="9875520" cy="27643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Statistical Data Analysis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Calculating Mode - Output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9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NaN    Naviya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9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NaN    Ricky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9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 NaN    Smith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9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 NaN    Steve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9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 NaN    Tom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9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NaN     Vin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0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Variance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is a measure of how far the value in a datset lies from the mean value.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measure  of  how dispersed the values are.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measured by using standard deviation.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method commonly used is skewness.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Std Deviation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square root of variance.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is the average of the  average of the squared difference of values in a data set  from the mean value.</a:t>
            </a:r>
          </a:p>
          <a:p>
            <a:pPr marL="109728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of series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{'Name':pd.Series(['Tom','James','Ricky','Vin','Steve','Smith','Jack', 'Lee','Chanchal','Gasper','Naviya','Andres']), 'Age':pd.Series([25,26,25,23,30,25,23,34,40,30,25,46]), 'Rating':pd.Series([4.23,3.24,3.98,2.56,3.20,4.6,3.8,3.78,2.98,4.80,4.10,3.65])}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Std Deviation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 a DataFrame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pd.DataFrame(d)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Calculate the standard deviation 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df.std()</a:t>
            </a: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9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Std Deviation - Output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7.265527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   0.661628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float64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Skewness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determine if the data is symmetric or skewed.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index is between -1 and +1 , then the distribution is symmetric.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index is no more than -1 , then it is skewed to the left and if it is at leaat +1 , then it is skewed to the right.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Skewness</a:t>
            </a:r>
            <a:endParaRPr lang="en-IN" sz="5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determine if the data is symmetric or skewed.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distribution is between -1 and +1, then the distribution is symmetric.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index is no more than -1 , then it is skewed to the left and if it is atleast 1, then it is skewed to the right.</a:t>
            </a:r>
          </a:p>
          <a:p>
            <a:pPr marL="109728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Skewness</a:t>
            </a:r>
            <a:endParaRPr lang="en-IN" sz="533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of series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{'Name':pd.Series(['Tom','James','Ricky','Vin','Steve','Smith','Jack', 'Lee','Chanchal','Gasper','Naviya','Andres']), 'Age':pd.Series([25,26,25,23,30,25,23,34,40,30,25,46]), 'Rating':pd.Series([4.23,3.24,3.98,2.56,3.20,4.6,3.8,3.78,2.98,4.80,4.10,3.65])}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DataFrame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pd.DataFrame(d)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print(df.skew())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1.443490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-0.153629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7754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Central Tendency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 means measuring the center or distribution of  location of  values of a dataset.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an idea of the average value of data in the dataset and also an indication of how widely the values are distributed in the dataset.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evaluating the chances of a new input fitting into the existing dataset hence probability of  success.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Measuring Central Tendency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main measures of central tendency which can be calculated using methods in pandas python library.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– 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average value of the data which is the division of the sum of the values with the number of values.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Median- 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middle value in the distribution when the values are arranged in the ascending or descending order.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– 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most commonly occuring value in the distribution.</a:t>
            </a:r>
            <a:endParaRPr lang="en-IN" sz="26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sz="5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Mean and Median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5" y="1600202"/>
            <a:ext cx="9997440" cy="46481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of series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{'Name':pd.Series(['Tom','James','Ricky','Vin','Steve','Smith','Jack', 'Lee','Chanchal','Gasper','Naviya','Andres']), 'Age':pd.Series([25,26,25,23,30,29,23,34,40,30,51,46]), 'Rating':pd.Series([4.23,3.24,3.98,2.56,3.20,4.6,3.8,3.78,2.98,4.80,4.10,3.65])}</a:t>
            </a:r>
          </a:p>
        </p:txBody>
      </p:sp>
    </p:spTree>
    <p:extLst>
      <p:ext uri="{BB962C8B-B14F-4D97-AF65-F5344CB8AC3E}">
        <p14:creationId xmlns:p14="http://schemas.microsoft.com/office/powerpoint/2010/main" val="13573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Calculating Mean and Median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 a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pd.DataFrame(d)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Values in the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Distributio”)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(df.mean())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("*******************************“)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("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Values in the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Distribution“)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(df.median())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Mean and Median - Output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Values in the Distribution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31.833333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3.743333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*******************************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 the Distribution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29.50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3.79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6643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Calculating Mode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may or may not be available in a distribution depending on whether the data is continuous or there are values whiach has max. frequency.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distribution is taken to find out the mode.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value which has max.frequency in the distribution.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Calculating Mode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of series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{'Name':pd.Series(['Tom','James','Ricky','Vin','Steve','Smith','Jack', 'Lee','Chanchal','Gasper','Naviya','Andres']), 'Age':pd.Series([25,26,25,23,30,25,23,34,40,30,25,46])}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DataFrame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</a:t>
            </a: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pd.DataFrame(d) 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(df.mode())</a:t>
            </a:r>
            <a:endParaRPr lang="en-I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Calculating Mode - Output</a:t>
            </a:r>
            <a:endParaRPr lang="en-IN"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Age     Name </a:t>
            </a:r>
          </a:p>
          <a:p>
            <a:pPr marL="109728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25.0      Andres </a:t>
            </a:r>
          </a:p>
          <a:p>
            <a:pPr marL="109728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NaN     Chanchal </a:t>
            </a:r>
          </a:p>
          <a:p>
            <a:pPr marL="109728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NaN    Gasper </a:t>
            </a:r>
          </a:p>
          <a:p>
            <a:pPr marL="109728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NaN    Jack </a:t>
            </a:r>
          </a:p>
          <a:p>
            <a:pPr marL="109728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NaN    James </a:t>
            </a:r>
          </a:p>
          <a:p>
            <a:pPr marL="109728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  NaN    Lee </a:t>
            </a:r>
          </a:p>
        </p:txBody>
      </p:sp>
    </p:spTree>
    <p:extLst>
      <p:ext uri="{BB962C8B-B14F-4D97-AF65-F5344CB8AC3E}">
        <p14:creationId xmlns:p14="http://schemas.microsoft.com/office/powerpoint/2010/main" val="8152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838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Times New Roman</vt:lpstr>
      <vt:lpstr>Organic</vt:lpstr>
      <vt:lpstr>Python – Statistical Data Analysis</vt:lpstr>
      <vt:lpstr>Python – Measuring Central Tendency</vt:lpstr>
      <vt:lpstr>Python – Measuring Central Tendency</vt:lpstr>
      <vt:lpstr>Python – Calculating Mean and Median</vt:lpstr>
      <vt:lpstr>Python – Calculating Mean and Median</vt:lpstr>
      <vt:lpstr>Calculating Mean and Median - Output</vt:lpstr>
      <vt:lpstr>Python – Calculating Mode</vt:lpstr>
      <vt:lpstr>Python – Calculating Mode</vt:lpstr>
      <vt:lpstr>Python – Calculating Mode - Output</vt:lpstr>
      <vt:lpstr>Python – Calculating Mode - Output</vt:lpstr>
      <vt:lpstr>Python – Measuring Variance</vt:lpstr>
      <vt:lpstr>Python – Measuring Std Deviation</vt:lpstr>
      <vt:lpstr>Python – Measuring Std Deviation</vt:lpstr>
      <vt:lpstr>Python – Std Deviation - Output</vt:lpstr>
      <vt:lpstr>Python – Measuring Skewness</vt:lpstr>
      <vt:lpstr>Python – Measuring Skewness</vt:lpstr>
      <vt:lpstr>Python – Measuring Skewness</vt:lpstr>
      <vt:lpstr>Python -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Statistical Data Analysis</dc:title>
  <dc:creator>Lenovo</dc:creator>
  <cp:lastModifiedBy>Lenovo</cp:lastModifiedBy>
  <cp:revision>2</cp:revision>
  <dcterms:created xsi:type="dcterms:W3CDTF">2022-03-19T07:19:07Z</dcterms:created>
  <dcterms:modified xsi:type="dcterms:W3CDTF">2022-03-19T07:20:48Z</dcterms:modified>
</cp:coreProperties>
</file>