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02495-BAB7-44E6-B5F8-33584E1D8CFD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2DCA1-2AED-4855-B64F-8CB0E7241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03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6d1affa13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6d1affa13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023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CFDA-E688-419E-BC7C-C7AE10A776B1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7ED5-AB0C-4274-82A5-72CA1A513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76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CFDA-E688-419E-BC7C-C7AE10A776B1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7ED5-AB0C-4274-82A5-72CA1A513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84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CFDA-E688-419E-BC7C-C7AE10A776B1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7ED5-AB0C-4274-82A5-72CA1A513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033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subTitle" idx="1"/>
          </p:nvPr>
        </p:nvSpPr>
        <p:spPr>
          <a:xfrm>
            <a:off x="1156533" y="2481339"/>
            <a:ext cx="4224400" cy="1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16"/>
          <p:cNvSpPr txBox="1"/>
          <p:nvPr/>
        </p:nvSpPr>
        <p:spPr>
          <a:xfrm>
            <a:off x="858400" y="4774100"/>
            <a:ext cx="60568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CREDITS: This presentation template was created by </a:t>
            </a:r>
            <a:r>
              <a:rPr lang="en" sz="1333" b="1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2"/>
              </a:rPr>
              <a:t>Slidesgo</a:t>
            </a:r>
            <a:r>
              <a:rPr lang="en" sz="1333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 including icons by </a:t>
            </a:r>
            <a:r>
              <a:rPr lang="en" sz="1333" b="1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3"/>
              </a:rPr>
              <a:t>Flaticon</a:t>
            </a:r>
            <a:r>
              <a:rPr lang="en" sz="1333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 and infographics &amp; images by </a:t>
            </a:r>
            <a:r>
              <a:rPr lang="en" sz="1333" b="1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4"/>
              </a:rPr>
              <a:t>Freepik</a:t>
            </a:r>
            <a:endParaRPr sz="1333" b="1" dirty="0">
              <a:solidFill>
                <a:schemeClr val="accen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46233" y="1096651"/>
            <a:ext cx="5194800" cy="1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977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CFDA-E688-419E-BC7C-C7AE10A776B1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7ED5-AB0C-4274-82A5-72CA1A513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0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CFDA-E688-419E-BC7C-C7AE10A776B1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7ED5-AB0C-4274-82A5-72CA1A513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3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CFDA-E688-419E-BC7C-C7AE10A776B1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7ED5-AB0C-4274-82A5-72CA1A513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79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CFDA-E688-419E-BC7C-C7AE10A776B1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7ED5-AB0C-4274-82A5-72CA1A513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19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CFDA-E688-419E-BC7C-C7AE10A776B1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7ED5-AB0C-4274-82A5-72CA1A513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59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CFDA-E688-419E-BC7C-C7AE10A776B1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7ED5-AB0C-4274-82A5-72CA1A513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2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CFDA-E688-419E-BC7C-C7AE10A776B1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7ED5-AB0C-4274-82A5-72CA1A513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7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CFDA-E688-419E-BC7C-C7AE10A776B1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7ED5-AB0C-4274-82A5-72CA1A513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0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1CFDA-E688-419E-BC7C-C7AE10A776B1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7ED5-AB0C-4274-82A5-72CA1A513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32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Poisson Distribution</a:t>
            </a:r>
            <a:endParaRPr lang="en-IN" sz="5333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scipy.stats import poisson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seaborn as sb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data_binom = poisson.rvs(mu=4, size=10000)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= sb.distplot(data_binom,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kde=True,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color='green',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hist_kws={"linewidth": 25,'alpha':1})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ax.set(xlabel='Poisson', ylabel='Frequency')</a:t>
            </a:r>
          </a:p>
        </p:txBody>
      </p:sp>
    </p:spTree>
    <p:extLst>
      <p:ext uri="{BB962C8B-B14F-4D97-AF65-F5344CB8AC3E}">
        <p14:creationId xmlns:p14="http://schemas.microsoft.com/office/powerpoint/2010/main" val="31060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 - Output</a:t>
            </a:r>
            <a:endParaRPr lang="en-IN" sz="5333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4" y="1447800"/>
            <a:ext cx="8021928" cy="4800600"/>
          </a:xfrm>
        </p:spPr>
      </p:pic>
    </p:spTree>
    <p:extLst>
      <p:ext uri="{BB962C8B-B14F-4D97-AF65-F5344CB8AC3E}">
        <p14:creationId xmlns:p14="http://schemas.microsoft.com/office/powerpoint/2010/main" val="13247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Bernoulli Distribution</a:t>
            </a:r>
            <a:endParaRPr lang="en-IN"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 distribution is a special case of  binomial distribution.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experiment  is conducted where the number of observation is one.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 distribution therefore describes events exactly having two outcomes.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functions in numpy library are used to mathematically calculate the values of Bernoulli distribution.</a:t>
            </a:r>
          </a:p>
          <a:p>
            <a:pPr marL="109728" indent="0">
              <a:buNone/>
            </a:pP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29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Bernoulli Distribution</a:t>
            </a:r>
            <a:endParaRPr lang="en-IN" sz="5333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scipy.stats import bernoulli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seaborn as sb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data_bern = bernoulli.rvs(size=1000,p=0.6)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= sb.distplot(data_bern, kde=True, color='crimson', hist_kws={"linewidth": 25,'alpha':1})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ax.set(xlabel='Bernouli', ylabel='Frequency')</a:t>
            </a:r>
          </a:p>
        </p:txBody>
      </p:sp>
    </p:spTree>
    <p:extLst>
      <p:ext uri="{BB962C8B-B14F-4D97-AF65-F5344CB8AC3E}">
        <p14:creationId xmlns:p14="http://schemas.microsoft.com/office/powerpoint/2010/main" val="41104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 Distribution -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77" y="1447800"/>
            <a:ext cx="7062312" cy="4800600"/>
          </a:xfrm>
        </p:spPr>
      </p:pic>
    </p:spTree>
    <p:extLst>
      <p:ext uri="{BB962C8B-B14F-4D97-AF65-F5344CB8AC3E}">
        <p14:creationId xmlns:p14="http://schemas.microsoft.com/office/powerpoint/2010/main" val="21629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75;p44"/>
          <p:cNvGrpSpPr/>
          <p:nvPr/>
        </p:nvGrpSpPr>
        <p:grpSpPr>
          <a:xfrm>
            <a:off x="866582" y="1032073"/>
            <a:ext cx="6768345" cy="2024497"/>
            <a:chOff x="635850" y="549425"/>
            <a:chExt cx="3899643" cy="1518373"/>
          </a:xfrm>
        </p:grpSpPr>
        <p:sp>
          <p:nvSpPr>
            <p:cNvPr id="2876" name="Google Shape;2876;p44"/>
            <p:cNvSpPr/>
            <p:nvPr/>
          </p:nvSpPr>
          <p:spPr>
            <a:xfrm>
              <a:off x="635850" y="677325"/>
              <a:ext cx="3742062" cy="1390473"/>
            </a:xfrm>
            <a:custGeom>
              <a:avLst/>
              <a:gdLst/>
              <a:ahLst/>
              <a:cxnLst/>
              <a:rect l="l" t="t" r="r" b="b"/>
              <a:pathLst>
                <a:path w="69455" h="46508" extrusionOk="0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877" name="Google Shape;2877;p44"/>
            <p:cNvSpPr/>
            <p:nvPr/>
          </p:nvSpPr>
          <p:spPr>
            <a:xfrm>
              <a:off x="722475" y="549425"/>
              <a:ext cx="3800400" cy="13905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878" name="Google Shape;2878;p44"/>
            <p:cNvSpPr/>
            <p:nvPr/>
          </p:nvSpPr>
          <p:spPr>
            <a:xfrm>
              <a:off x="916799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879" name="Google Shape;2879;p44"/>
            <p:cNvSpPr/>
            <p:nvPr/>
          </p:nvSpPr>
          <p:spPr>
            <a:xfrm>
              <a:off x="1047324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cxnSp>
          <p:nvCxnSpPr>
            <p:cNvPr id="2880" name="Google Shape;2880;p44"/>
            <p:cNvCxnSpPr/>
            <p:nvPr/>
          </p:nvCxnSpPr>
          <p:spPr>
            <a:xfrm>
              <a:off x="722493" y="808936"/>
              <a:ext cx="3813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81" name="Google Shape;2881;p44"/>
            <p:cNvSpPr/>
            <p:nvPr/>
          </p:nvSpPr>
          <p:spPr>
            <a:xfrm>
              <a:off x="1177844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2883" name="Google Shape;2883;p44"/>
          <p:cNvSpPr txBox="1">
            <a:spLocks noGrp="1"/>
          </p:cNvSpPr>
          <p:nvPr>
            <p:ph type="title"/>
          </p:nvPr>
        </p:nvSpPr>
        <p:spPr>
          <a:xfrm>
            <a:off x="846300" y="1082365"/>
            <a:ext cx="7442280" cy="17987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 smtClean="0">
                <a:solidFill>
                  <a:schemeClr val="tx1"/>
                </a:solidFill>
              </a:rPr>
              <a:t>THANK</a:t>
            </a:r>
            <a:r>
              <a:rPr lang="en" dirty="0" smtClean="0"/>
              <a:t>S</a:t>
            </a:r>
            <a:br>
              <a:rPr lang="en" dirty="0" smtClean="0"/>
            </a:br>
            <a:endParaRPr sz="3200" dirty="0"/>
          </a:p>
        </p:txBody>
      </p:sp>
      <p:grpSp>
        <p:nvGrpSpPr>
          <p:cNvPr id="3" name="Google Shape;2898;p44"/>
          <p:cNvGrpSpPr/>
          <p:nvPr/>
        </p:nvGrpSpPr>
        <p:grpSpPr>
          <a:xfrm>
            <a:off x="7309605" y="1100901"/>
            <a:ext cx="5423496" cy="5154489"/>
            <a:chOff x="5199975" y="1097500"/>
            <a:chExt cx="3781724" cy="3594150"/>
          </a:xfrm>
        </p:grpSpPr>
        <p:sp>
          <p:nvSpPr>
            <p:cNvPr id="2899" name="Google Shape;2899;p44"/>
            <p:cNvSpPr/>
            <p:nvPr/>
          </p:nvSpPr>
          <p:spPr>
            <a:xfrm>
              <a:off x="5533009" y="1699984"/>
              <a:ext cx="213409" cy="457502"/>
            </a:xfrm>
            <a:custGeom>
              <a:avLst/>
              <a:gdLst/>
              <a:ahLst/>
              <a:cxnLst/>
              <a:rect l="l" t="t" r="r" b="b"/>
              <a:pathLst>
                <a:path w="6197" h="13285" extrusionOk="0">
                  <a:moveTo>
                    <a:pt x="1" y="0"/>
                  </a:moveTo>
                  <a:lnTo>
                    <a:pt x="1" y="13284"/>
                  </a:lnTo>
                  <a:lnTo>
                    <a:pt x="6197" y="13284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00" name="Google Shape;2900;p44"/>
            <p:cNvSpPr/>
            <p:nvPr/>
          </p:nvSpPr>
          <p:spPr>
            <a:xfrm>
              <a:off x="5755433" y="2189324"/>
              <a:ext cx="262620" cy="442143"/>
            </a:xfrm>
            <a:custGeom>
              <a:avLst/>
              <a:gdLst/>
              <a:ahLst/>
              <a:cxnLst/>
              <a:rect l="l" t="t" r="r" b="b"/>
              <a:pathLst>
                <a:path w="7626" h="12839" extrusionOk="0">
                  <a:moveTo>
                    <a:pt x="1" y="0"/>
                  </a:moveTo>
                  <a:lnTo>
                    <a:pt x="1" y="12839"/>
                  </a:lnTo>
                  <a:lnTo>
                    <a:pt x="7626" y="12839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01" name="Google Shape;2901;p44"/>
            <p:cNvSpPr/>
            <p:nvPr/>
          </p:nvSpPr>
          <p:spPr>
            <a:xfrm>
              <a:off x="6049898" y="1277175"/>
              <a:ext cx="489013" cy="414972"/>
            </a:xfrm>
            <a:custGeom>
              <a:avLst/>
              <a:gdLst/>
              <a:ahLst/>
              <a:cxnLst/>
              <a:rect l="l" t="t" r="r" b="b"/>
              <a:pathLst>
                <a:path w="14200" h="12050" extrusionOk="0">
                  <a:moveTo>
                    <a:pt x="1" y="0"/>
                  </a:moveTo>
                  <a:lnTo>
                    <a:pt x="1" y="12050"/>
                  </a:lnTo>
                  <a:lnTo>
                    <a:pt x="7237" y="12050"/>
                  </a:lnTo>
                  <a:lnTo>
                    <a:pt x="7237" y="263"/>
                  </a:lnTo>
                  <a:lnTo>
                    <a:pt x="7500" y="263"/>
                  </a:lnTo>
                  <a:lnTo>
                    <a:pt x="7500" y="12050"/>
                  </a:lnTo>
                  <a:lnTo>
                    <a:pt x="14199" y="12050"/>
                  </a:lnTo>
                  <a:lnTo>
                    <a:pt x="141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02" name="Google Shape;2902;p44"/>
            <p:cNvSpPr/>
            <p:nvPr/>
          </p:nvSpPr>
          <p:spPr>
            <a:xfrm>
              <a:off x="5533009" y="2189324"/>
              <a:ext cx="213409" cy="442143"/>
            </a:xfrm>
            <a:custGeom>
              <a:avLst/>
              <a:gdLst/>
              <a:ahLst/>
              <a:cxnLst/>
              <a:rect l="l" t="t" r="r" b="b"/>
              <a:pathLst>
                <a:path w="6197" h="12839" extrusionOk="0">
                  <a:moveTo>
                    <a:pt x="1" y="0"/>
                  </a:moveTo>
                  <a:lnTo>
                    <a:pt x="1" y="12839"/>
                  </a:lnTo>
                  <a:lnTo>
                    <a:pt x="6197" y="12839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03" name="Google Shape;2903;p44"/>
            <p:cNvSpPr/>
            <p:nvPr/>
          </p:nvSpPr>
          <p:spPr>
            <a:xfrm>
              <a:off x="6308170" y="2189324"/>
              <a:ext cx="230731" cy="442143"/>
            </a:xfrm>
            <a:custGeom>
              <a:avLst/>
              <a:gdLst/>
              <a:ahLst/>
              <a:cxnLst/>
              <a:rect l="l" t="t" r="r" b="b"/>
              <a:pathLst>
                <a:path w="6700" h="12839" extrusionOk="0">
                  <a:moveTo>
                    <a:pt x="0" y="0"/>
                  </a:moveTo>
                  <a:lnTo>
                    <a:pt x="0" y="12839"/>
                  </a:lnTo>
                  <a:lnTo>
                    <a:pt x="6699" y="12839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04" name="Google Shape;2904;p44"/>
            <p:cNvSpPr/>
            <p:nvPr/>
          </p:nvSpPr>
          <p:spPr>
            <a:xfrm>
              <a:off x="5755433" y="1699984"/>
              <a:ext cx="262620" cy="457502"/>
            </a:xfrm>
            <a:custGeom>
              <a:avLst/>
              <a:gdLst/>
              <a:ahLst/>
              <a:cxnLst/>
              <a:rect l="l" t="t" r="r" b="b"/>
              <a:pathLst>
                <a:path w="7626" h="13285" extrusionOk="0">
                  <a:moveTo>
                    <a:pt x="1" y="0"/>
                  </a:moveTo>
                  <a:lnTo>
                    <a:pt x="1" y="13284"/>
                  </a:lnTo>
                  <a:lnTo>
                    <a:pt x="7626" y="13284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05" name="Google Shape;2905;p44"/>
            <p:cNvSpPr/>
            <p:nvPr/>
          </p:nvSpPr>
          <p:spPr>
            <a:xfrm>
              <a:off x="6308170" y="1699984"/>
              <a:ext cx="230731" cy="457502"/>
            </a:xfrm>
            <a:custGeom>
              <a:avLst/>
              <a:gdLst/>
              <a:ahLst/>
              <a:cxnLst/>
              <a:rect l="l" t="t" r="r" b="b"/>
              <a:pathLst>
                <a:path w="6700" h="13285" extrusionOk="0">
                  <a:moveTo>
                    <a:pt x="0" y="0"/>
                  </a:moveTo>
                  <a:lnTo>
                    <a:pt x="0" y="13284"/>
                  </a:lnTo>
                  <a:lnTo>
                    <a:pt x="6699" y="13284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06" name="Google Shape;2906;p44"/>
            <p:cNvSpPr/>
            <p:nvPr/>
          </p:nvSpPr>
          <p:spPr>
            <a:xfrm>
              <a:off x="5533009" y="2639304"/>
              <a:ext cx="213409" cy="398063"/>
            </a:xfrm>
            <a:custGeom>
              <a:avLst/>
              <a:gdLst/>
              <a:ahLst/>
              <a:cxnLst/>
              <a:rect l="l" t="t" r="r" b="b"/>
              <a:pathLst>
                <a:path w="6197" h="11559" extrusionOk="0">
                  <a:moveTo>
                    <a:pt x="1" y="0"/>
                  </a:moveTo>
                  <a:lnTo>
                    <a:pt x="1" y="11558"/>
                  </a:lnTo>
                  <a:lnTo>
                    <a:pt x="6197" y="11558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07" name="Google Shape;2907;p44"/>
            <p:cNvSpPr/>
            <p:nvPr/>
          </p:nvSpPr>
          <p:spPr>
            <a:xfrm>
              <a:off x="5533009" y="1277175"/>
              <a:ext cx="485052" cy="414972"/>
            </a:xfrm>
            <a:custGeom>
              <a:avLst/>
              <a:gdLst/>
              <a:ahLst/>
              <a:cxnLst/>
              <a:rect l="l" t="t" r="r" b="b"/>
              <a:pathLst>
                <a:path w="14085" h="12050" extrusionOk="0">
                  <a:moveTo>
                    <a:pt x="1" y="0"/>
                  </a:moveTo>
                  <a:lnTo>
                    <a:pt x="1" y="12050"/>
                  </a:lnTo>
                  <a:lnTo>
                    <a:pt x="6197" y="12050"/>
                  </a:lnTo>
                  <a:lnTo>
                    <a:pt x="6197" y="263"/>
                  </a:lnTo>
                  <a:lnTo>
                    <a:pt x="6460" y="263"/>
                  </a:lnTo>
                  <a:lnTo>
                    <a:pt x="6460" y="12050"/>
                  </a:lnTo>
                  <a:lnTo>
                    <a:pt x="14085" y="12050"/>
                  </a:lnTo>
                  <a:lnTo>
                    <a:pt x="14085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08" name="Google Shape;2908;p44"/>
            <p:cNvSpPr/>
            <p:nvPr/>
          </p:nvSpPr>
          <p:spPr>
            <a:xfrm>
              <a:off x="5755433" y="2639304"/>
              <a:ext cx="262620" cy="398063"/>
            </a:xfrm>
            <a:custGeom>
              <a:avLst/>
              <a:gdLst/>
              <a:ahLst/>
              <a:cxnLst/>
              <a:rect l="l" t="t" r="r" b="b"/>
              <a:pathLst>
                <a:path w="7626" h="11559" extrusionOk="0">
                  <a:moveTo>
                    <a:pt x="1" y="0"/>
                  </a:moveTo>
                  <a:lnTo>
                    <a:pt x="1" y="11558"/>
                  </a:lnTo>
                  <a:lnTo>
                    <a:pt x="7626" y="11558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09" name="Google Shape;2909;p44"/>
            <p:cNvSpPr/>
            <p:nvPr/>
          </p:nvSpPr>
          <p:spPr>
            <a:xfrm>
              <a:off x="6308170" y="2639304"/>
              <a:ext cx="230731" cy="398063"/>
            </a:xfrm>
            <a:custGeom>
              <a:avLst/>
              <a:gdLst/>
              <a:ahLst/>
              <a:cxnLst/>
              <a:rect l="l" t="t" r="r" b="b"/>
              <a:pathLst>
                <a:path w="6700" h="11559" extrusionOk="0">
                  <a:moveTo>
                    <a:pt x="0" y="0"/>
                  </a:moveTo>
                  <a:lnTo>
                    <a:pt x="0" y="11558"/>
                  </a:lnTo>
                  <a:lnTo>
                    <a:pt x="6699" y="11558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10" name="Google Shape;2910;p44"/>
            <p:cNvSpPr/>
            <p:nvPr/>
          </p:nvSpPr>
          <p:spPr>
            <a:xfrm>
              <a:off x="6049898" y="1699984"/>
              <a:ext cx="249259" cy="457502"/>
            </a:xfrm>
            <a:custGeom>
              <a:avLst/>
              <a:gdLst/>
              <a:ahLst/>
              <a:cxnLst/>
              <a:rect l="l" t="t" r="r" b="b"/>
              <a:pathLst>
                <a:path w="7238" h="13285" extrusionOk="0">
                  <a:moveTo>
                    <a:pt x="1" y="0"/>
                  </a:moveTo>
                  <a:lnTo>
                    <a:pt x="1" y="13284"/>
                  </a:lnTo>
                  <a:lnTo>
                    <a:pt x="7237" y="13284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11" name="Google Shape;2911;p44"/>
            <p:cNvSpPr/>
            <p:nvPr/>
          </p:nvSpPr>
          <p:spPr>
            <a:xfrm>
              <a:off x="6049898" y="2639304"/>
              <a:ext cx="249259" cy="398063"/>
            </a:xfrm>
            <a:custGeom>
              <a:avLst/>
              <a:gdLst/>
              <a:ahLst/>
              <a:cxnLst/>
              <a:rect l="l" t="t" r="r" b="b"/>
              <a:pathLst>
                <a:path w="7238" h="11559" extrusionOk="0">
                  <a:moveTo>
                    <a:pt x="1" y="0"/>
                  </a:moveTo>
                  <a:lnTo>
                    <a:pt x="1" y="11558"/>
                  </a:lnTo>
                  <a:lnTo>
                    <a:pt x="7237" y="11558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12" name="Google Shape;2912;p44"/>
            <p:cNvSpPr/>
            <p:nvPr/>
          </p:nvSpPr>
          <p:spPr>
            <a:xfrm>
              <a:off x="6049898" y="2189324"/>
              <a:ext cx="249259" cy="442143"/>
            </a:xfrm>
            <a:custGeom>
              <a:avLst/>
              <a:gdLst/>
              <a:ahLst/>
              <a:cxnLst/>
              <a:rect l="l" t="t" r="r" b="b"/>
              <a:pathLst>
                <a:path w="7238" h="12839" extrusionOk="0">
                  <a:moveTo>
                    <a:pt x="1" y="0"/>
                  </a:moveTo>
                  <a:lnTo>
                    <a:pt x="1" y="12839"/>
                  </a:lnTo>
                  <a:lnTo>
                    <a:pt x="7237" y="12839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13" name="Google Shape;2913;p44"/>
            <p:cNvSpPr/>
            <p:nvPr/>
          </p:nvSpPr>
          <p:spPr>
            <a:xfrm>
              <a:off x="7956499" y="1681079"/>
              <a:ext cx="213409" cy="457502"/>
            </a:xfrm>
            <a:custGeom>
              <a:avLst/>
              <a:gdLst/>
              <a:ahLst/>
              <a:cxnLst/>
              <a:rect l="l" t="t" r="r" b="b"/>
              <a:pathLst>
                <a:path w="6197" h="13285" extrusionOk="0">
                  <a:moveTo>
                    <a:pt x="0" y="1"/>
                  </a:moveTo>
                  <a:lnTo>
                    <a:pt x="0" y="13285"/>
                  </a:lnTo>
                  <a:lnTo>
                    <a:pt x="6197" y="13285"/>
                  </a:lnTo>
                  <a:lnTo>
                    <a:pt x="619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14" name="Google Shape;2914;p44"/>
            <p:cNvSpPr/>
            <p:nvPr/>
          </p:nvSpPr>
          <p:spPr>
            <a:xfrm>
              <a:off x="8178923" y="2170419"/>
              <a:ext cx="262620" cy="442143"/>
            </a:xfrm>
            <a:custGeom>
              <a:avLst/>
              <a:gdLst/>
              <a:ahLst/>
              <a:cxnLst/>
              <a:rect l="l" t="t" r="r" b="b"/>
              <a:pathLst>
                <a:path w="7626" h="12839" extrusionOk="0">
                  <a:moveTo>
                    <a:pt x="1" y="1"/>
                  </a:moveTo>
                  <a:lnTo>
                    <a:pt x="1" y="12839"/>
                  </a:lnTo>
                  <a:lnTo>
                    <a:pt x="7626" y="12839"/>
                  </a:lnTo>
                  <a:lnTo>
                    <a:pt x="7626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15" name="Google Shape;2915;p44"/>
            <p:cNvSpPr/>
            <p:nvPr/>
          </p:nvSpPr>
          <p:spPr>
            <a:xfrm>
              <a:off x="8473388" y="1258269"/>
              <a:ext cx="489013" cy="414972"/>
            </a:xfrm>
            <a:custGeom>
              <a:avLst/>
              <a:gdLst/>
              <a:ahLst/>
              <a:cxnLst/>
              <a:rect l="l" t="t" r="r" b="b"/>
              <a:pathLst>
                <a:path w="14200" h="12050" extrusionOk="0">
                  <a:moveTo>
                    <a:pt x="1" y="1"/>
                  </a:moveTo>
                  <a:lnTo>
                    <a:pt x="1" y="12050"/>
                  </a:lnTo>
                  <a:lnTo>
                    <a:pt x="7237" y="12050"/>
                  </a:lnTo>
                  <a:lnTo>
                    <a:pt x="7237" y="263"/>
                  </a:lnTo>
                  <a:lnTo>
                    <a:pt x="7500" y="263"/>
                  </a:lnTo>
                  <a:lnTo>
                    <a:pt x="7500" y="12050"/>
                  </a:lnTo>
                  <a:lnTo>
                    <a:pt x="14199" y="12050"/>
                  </a:lnTo>
                  <a:lnTo>
                    <a:pt x="141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16" name="Google Shape;2916;p44"/>
            <p:cNvSpPr/>
            <p:nvPr/>
          </p:nvSpPr>
          <p:spPr>
            <a:xfrm>
              <a:off x="7956086" y="2170419"/>
              <a:ext cx="213822" cy="442143"/>
            </a:xfrm>
            <a:custGeom>
              <a:avLst/>
              <a:gdLst/>
              <a:ahLst/>
              <a:cxnLst/>
              <a:rect l="l" t="t" r="r" b="b"/>
              <a:pathLst>
                <a:path w="6209" h="12839" extrusionOk="0">
                  <a:moveTo>
                    <a:pt x="1" y="1"/>
                  </a:moveTo>
                  <a:lnTo>
                    <a:pt x="1" y="12839"/>
                  </a:lnTo>
                  <a:lnTo>
                    <a:pt x="6209" y="12839"/>
                  </a:lnTo>
                  <a:lnTo>
                    <a:pt x="620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17" name="Google Shape;2917;p44"/>
            <p:cNvSpPr/>
            <p:nvPr/>
          </p:nvSpPr>
          <p:spPr>
            <a:xfrm>
              <a:off x="8731661" y="2170419"/>
              <a:ext cx="230731" cy="442143"/>
            </a:xfrm>
            <a:custGeom>
              <a:avLst/>
              <a:gdLst/>
              <a:ahLst/>
              <a:cxnLst/>
              <a:rect l="l" t="t" r="r" b="b"/>
              <a:pathLst>
                <a:path w="6700" h="12839" extrusionOk="0">
                  <a:moveTo>
                    <a:pt x="0" y="1"/>
                  </a:moveTo>
                  <a:lnTo>
                    <a:pt x="0" y="12839"/>
                  </a:lnTo>
                  <a:lnTo>
                    <a:pt x="6699" y="12839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18" name="Google Shape;2918;p44"/>
            <p:cNvSpPr/>
            <p:nvPr/>
          </p:nvSpPr>
          <p:spPr>
            <a:xfrm>
              <a:off x="8178923" y="1681079"/>
              <a:ext cx="262620" cy="457502"/>
            </a:xfrm>
            <a:custGeom>
              <a:avLst/>
              <a:gdLst/>
              <a:ahLst/>
              <a:cxnLst/>
              <a:rect l="l" t="t" r="r" b="b"/>
              <a:pathLst>
                <a:path w="7626" h="13285" extrusionOk="0">
                  <a:moveTo>
                    <a:pt x="1" y="1"/>
                  </a:moveTo>
                  <a:lnTo>
                    <a:pt x="1" y="13285"/>
                  </a:lnTo>
                  <a:lnTo>
                    <a:pt x="7626" y="13285"/>
                  </a:lnTo>
                  <a:lnTo>
                    <a:pt x="7626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19" name="Google Shape;2919;p44"/>
            <p:cNvSpPr/>
            <p:nvPr/>
          </p:nvSpPr>
          <p:spPr>
            <a:xfrm>
              <a:off x="8731661" y="1681079"/>
              <a:ext cx="230731" cy="457502"/>
            </a:xfrm>
            <a:custGeom>
              <a:avLst/>
              <a:gdLst/>
              <a:ahLst/>
              <a:cxnLst/>
              <a:rect l="l" t="t" r="r" b="b"/>
              <a:pathLst>
                <a:path w="6700" h="13285" extrusionOk="0">
                  <a:moveTo>
                    <a:pt x="0" y="1"/>
                  </a:moveTo>
                  <a:lnTo>
                    <a:pt x="0" y="13285"/>
                  </a:lnTo>
                  <a:lnTo>
                    <a:pt x="6699" y="13285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20" name="Google Shape;2920;p44"/>
            <p:cNvSpPr/>
            <p:nvPr/>
          </p:nvSpPr>
          <p:spPr>
            <a:xfrm>
              <a:off x="7956086" y="2620019"/>
              <a:ext cx="213822" cy="398442"/>
            </a:xfrm>
            <a:custGeom>
              <a:avLst/>
              <a:gdLst/>
              <a:ahLst/>
              <a:cxnLst/>
              <a:rect l="l" t="t" r="r" b="b"/>
              <a:pathLst>
                <a:path w="6209" h="11570" extrusionOk="0">
                  <a:moveTo>
                    <a:pt x="1" y="0"/>
                  </a:moveTo>
                  <a:lnTo>
                    <a:pt x="1" y="11569"/>
                  </a:lnTo>
                  <a:lnTo>
                    <a:pt x="6209" y="11569"/>
                  </a:lnTo>
                  <a:lnTo>
                    <a:pt x="620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21" name="Google Shape;2921;p44"/>
            <p:cNvSpPr/>
            <p:nvPr/>
          </p:nvSpPr>
          <p:spPr>
            <a:xfrm>
              <a:off x="7956499" y="1258269"/>
              <a:ext cx="485052" cy="414972"/>
            </a:xfrm>
            <a:custGeom>
              <a:avLst/>
              <a:gdLst/>
              <a:ahLst/>
              <a:cxnLst/>
              <a:rect l="l" t="t" r="r" b="b"/>
              <a:pathLst>
                <a:path w="14085" h="12050" extrusionOk="0">
                  <a:moveTo>
                    <a:pt x="0" y="1"/>
                  </a:moveTo>
                  <a:lnTo>
                    <a:pt x="0" y="12050"/>
                  </a:lnTo>
                  <a:lnTo>
                    <a:pt x="6197" y="12050"/>
                  </a:lnTo>
                  <a:lnTo>
                    <a:pt x="6197" y="263"/>
                  </a:lnTo>
                  <a:lnTo>
                    <a:pt x="6460" y="263"/>
                  </a:lnTo>
                  <a:lnTo>
                    <a:pt x="6460" y="12050"/>
                  </a:lnTo>
                  <a:lnTo>
                    <a:pt x="14085" y="12050"/>
                  </a:lnTo>
                  <a:lnTo>
                    <a:pt x="14085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22" name="Google Shape;2922;p44"/>
            <p:cNvSpPr/>
            <p:nvPr/>
          </p:nvSpPr>
          <p:spPr>
            <a:xfrm>
              <a:off x="8178923" y="2620019"/>
              <a:ext cx="262620" cy="398442"/>
            </a:xfrm>
            <a:custGeom>
              <a:avLst/>
              <a:gdLst/>
              <a:ahLst/>
              <a:cxnLst/>
              <a:rect l="l" t="t" r="r" b="b"/>
              <a:pathLst>
                <a:path w="7626" h="11570" extrusionOk="0">
                  <a:moveTo>
                    <a:pt x="1" y="0"/>
                  </a:moveTo>
                  <a:lnTo>
                    <a:pt x="1" y="11569"/>
                  </a:lnTo>
                  <a:lnTo>
                    <a:pt x="7626" y="11569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23" name="Google Shape;2923;p44"/>
            <p:cNvSpPr/>
            <p:nvPr/>
          </p:nvSpPr>
          <p:spPr>
            <a:xfrm>
              <a:off x="8731661" y="2620019"/>
              <a:ext cx="230731" cy="398442"/>
            </a:xfrm>
            <a:custGeom>
              <a:avLst/>
              <a:gdLst/>
              <a:ahLst/>
              <a:cxnLst/>
              <a:rect l="l" t="t" r="r" b="b"/>
              <a:pathLst>
                <a:path w="6700" h="11570" extrusionOk="0">
                  <a:moveTo>
                    <a:pt x="0" y="0"/>
                  </a:moveTo>
                  <a:lnTo>
                    <a:pt x="0" y="11569"/>
                  </a:lnTo>
                  <a:lnTo>
                    <a:pt x="6699" y="11569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24" name="Google Shape;2924;p44"/>
            <p:cNvSpPr/>
            <p:nvPr/>
          </p:nvSpPr>
          <p:spPr>
            <a:xfrm>
              <a:off x="8473388" y="1681079"/>
              <a:ext cx="249259" cy="457502"/>
            </a:xfrm>
            <a:custGeom>
              <a:avLst/>
              <a:gdLst/>
              <a:ahLst/>
              <a:cxnLst/>
              <a:rect l="l" t="t" r="r" b="b"/>
              <a:pathLst>
                <a:path w="7238" h="13285" extrusionOk="0">
                  <a:moveTo>
                    <a:pt x="1" y="1"/>
                  </a:moveTo>
                  <a:lnTo>
                    <a:pt x="1" y="13285"/>
                  </a:lnTo>
                  <a:lnTo>
                    <a:pt x="7237" y="13285"/>
                  </a:lnTo>
                  <a:lnTo>
                    <a:pt x="723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25" name="Google Shape;2925;p44"/>
            <p:cNvSpPr/>
            <p:nvPr/>
          </p:nvSpPr>
          <p:spPr>
            <a:xfrm>
              <a:off x="8473388" y="2620019"/>
              <a:ext cx="249259" cy="398442"/>
            </a:xfrm>
            <a:custGeom>
              <a:avLst/>
              <a:gdLst/>
              <a:ahLst/>
              <a:cxnLst/>
              <a:rect l="l" t="t" r="r" b="b"/>
              <a:pathLst>
                <a:path w="7238" h="11570" extrusionOk="0">
                  <a:moveTo>
                    <a:pt x="1" y="0"/>
                  </a:moveTo>
                  <a:lnTo>
                    <a:pt x="1" y="11569"/>
                  </a:lnTo>
                  <a:lnTo>
                    <a:pt x="7237" y="11569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26" name="Google Shape;2926;p44"/>
            <p:cNvSpPr/>
            <p:nvPr/>
          </p:nvSpPr>
          <p:spPr>
            <a:xfrm>
              <a:off x="8473388" y="2170419"/>
              <a:ext cx="249259" cy="442143"/>
            </a:xfrm>
            <a:custGeom>
              <a:avLst/>
              <a:gdLst/>
              <a:ahLst/>
              <a:cxnLst/>
              <a:rect l="l" t="t" r="r" b="b"/>
              <a:pathLst>
                <a:path w="7238" h="12839" extrusionOk="0">
                  <a:moveTo>
                    <a:pt x="1" y="1"/>
                  </a:moveTo>
                  <a:lnTo>
                    <a:pt x="1" y="12839"/>
                  </a:lnTo>
                  <a:lnTo>
                    <a:pt x="7237" y="12839"/>
                  </a:lnTo>
                  <a:lnTo>
                    <a:pt x="723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27" name="Google Shape;2927;p44"/>
            <p:cNvSpPr/>
            <p:nvPr/>
          </p:nvSpPr>
          <p:spPr>
            <a:xfrm>
              <a:off x="8127338" y="4407712"/>
              <a:ext cx="825605" cy="268509"/>
            </a:xfrm>
            <a:custGeom>
              <a:avLst/>
              <a:gdLst/>
              <a:ahLst/>
              <a:cxnLst/>
              <a:rect l="l" t="t" r="r" b="b"/>
              <a:pathLst>
                <a:path w="23974" h="7797" extrusionOk="0">
                  <a:moveTo>
                    <a:pt x="1" y="0"/>
                  </a:moveTo>
                  <a:lnTo>
                    <a:pt x="1" y="7797"/>
                  </a:lnTo>
                  <a:lnTo>
                    <a:pt x="23974" y="7797"/>
                  </a:lnTo>
                  <a:lnTo>
                    <a:pt x="23974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28" name="Google Shape;2928;p44"/>
            <p:cNvSpPr/>
            <p:nvPr/>
          </p:nvSpPr>
          <p:spPr>
            <a:xfrm>
              <a:off x="8092695" y="4332916"/>
              <a:ext cx="889004" cy="74833"/>
            </a:xfrm>
            <a:custGeom>
              <a:avLst/>
              <a:gdLst/>
              <a:ahLst/>
              <a:cxnLst/>
              <a:rect l="l" t="t" r="r" b="b"/>
              <a:pathLst>
                <a:path w="25815" h="2173" extrusionOk="0">
                  <a:moveTo>
                    <a:pt x="1" y="0"/>
                  </a:moveTo>
                  <a:lnTo>
                    <a:pt x="1" y="2172"/>
                  </a:lnTo>
                  <a:lnTo>
                    <a:pt x="25815" y="2172"/>
                  </a:lnTo>
                  <a:lnTo>
                    <a:pt x="25815" y="0"/>
                  </a:lnTo>
                  <a:close/>
                </a:path>
              </a:pathLst>
            </a:custGeom>
            <a:solidFill>
              <a:srgbClr val="6797FF">
                <a:alpha val="6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29" name="Google Shape;2929;p44"/>
            <p:cNvSpPr/>
            <p:nvPr/>
          </p:nvSpPr>
          <p:spPr>
            <a:xfrm>
              <a:off x="8519843" y="4332916"/>
              <a:ext cx="461841" cy="343307"/>
            </a:xfrm>
            <a:custGeom>
              <a:avLst/>
              <a:gdLst/>
              <a:ahLst/>
              <a:cxnLst/>
              <a:rect l="l" t="t" r="r" b="b"/>
              <a:pathLst>
                <a:path w="13411" h="9969" extrusionOk="0">
                  <a:moveTo>
                    <a:pt x="1" y="0"/>
                  </a:moveTo>
                  <a:lnTo>
                    <a:pt x="1" y="1978"/>
                  </a:lnTo>
                  <a:lnTo>
                    <a:pt x="504" y="9969"/>
                  </a:lnTo>
                  <a:lnTo>
                    <a:pt x="12576" y="9969"/>
                  </a:lnTo>
                  <a:lnTo>
                    <a:pt x="12576" y="2172"/>
                  </a:lnTo>
                  <a:lnTo>
                    <a:pt x="13411" y="2172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30" name="Google Shape;2930;p44"/>
            <p:cNvSpPr/>
            <p:nvPr/>
          </p:nvSpPr>
          <p:spPr>
            <a:xfrm>
              <a:off x="8242699" y="4450999"/>
              <a:ext cx="167745" cy="40602"/>
            </a:xfrm>
            <a:custGeom>
              <a:avLst/>
              <a:gdLst/>
              <a:ahLst/>
              <a:cxnLst/>
              <a:rect l="l" t="t" r="r" b="b"/>
              <a:pathLst>
                <a:path w="4871" h="1179" extrusionOk="0">
                  <a:moveTo>
                    <a:pt x="1" y="1"/>
                  </a:moveTo>
                  <a:lnTo>
                    <a:pt x="1" y="1178"/>
                  </a:lnTo>
                  <a:lnTo>
                    <a:pt x="4871" y="1178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31" name="Google Shape;2931;p44"/>
            <p:cNvSpPr/>
            <p:nvPr/>
          </p:nvSpPr>
          <p:spPr>
            <a:xfrm>
              <a:off x="8221452" y="4541945"/>
              <a:ext cx="214993" cy="85474"/>
            </a:xfrm>
            <a:custGeom>
              <a:avLst/>
              <a:gdLst/>
              <a:ahLst/>
              <a:cxnLst/>
              <a:rect l="l" t="t" r="r" b="b"/>
              <a:pathLst>
                <a:path w="624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6242" y="2481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32" name="Google Shape;2932;p44"/>
            <p:cNvSpPr/>
            <p:nvPr/>
          </p:nvSpPr>
          <p:spPr>
            <a:xfrm>
              <a:off x="8330099" y="3935280"/>
              <a:ext cx="364590" cy="130346"/>
            </a:xfrm>
            <a:custGeom>
              <a:avLst/>
              <a:gdLst/>
              <a:ahLst/>
              <a:cxnLst/>
              <a:rect l="l" t="t" r="r" b="b"/>
              <a:pathLst>
                <a:path w="10587" h="3785" extrusionOk="0">
                  <a:moveTo>
                    <a:pt x="0" y="1"/>
                  </a:moveTo>
                  <a:lnTo>
                    <a:pt x="35" y="2939"/>
                  </a:lnTo>
                  <a:lnTo>
                    <a:pt x="10587" y="3785"/>
                  </a:lnTo>
                  <a:lnTo>
                    <a:pt x="10266" y="8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33" name="Google Shape;2933;p44"/>
            <p:cNvSpPr/>
            <p:nvPr/>
          </p:nvSpPr>
          <p:spPr>
            <a:xfrm>
              <a:off x="8406065" y="3980943"/>
              <a:ext cx="222466" cy="37055"/>
            </a:xfrm>
            <a:custGeom>
              <a:avLst/>
              <a:gdLst/>
              <a:ahLst/>
              <a:cxnLst/>
              <a:rect l="l" t="t" r="r" b="b"/>
              <a:pathLst>
                <a:path w="6460" h="1076" extrusionOk="0">
                  <a:moveTo>
                    <a:pt x="47" y="1"/>
                  </a:moveTo>
                  <a:lnTo>
                    <a:pt x="1" y="527"/>
                  </a:lnTo>
                  <a:lnTo>
                    <a:pt x="6414" y="1075"/>
                  </a:lnTo>
                  <a:lnTo>
                    <a:pt x="6460" y="55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34" name="Google Shape;2934;p44"/>
            <p:cNvSpPr/>
            <p:nvPr/>
          </p:nvSpPr>
          <p:spPr>
            <a:xfrm>
              <a:off x="8289154" y="3839616"/>
              <a:ext cx="362214" cy="124457"/>
            </a:xfrm>
            <a:custGeom>
              <a:avLst/>
              <a:gdLst/>
              <a:ahLst/>
              <a:cxnLst/>
              <a:rect l="l" t="t" r="r" b="b"/>
              <a:pathLst>
                <a:path w="10518" h="3614" extrusionOk="0">
                  <a:moveTo>
                    <a:pt x="1" y="1"/>
                  </a:moveTo>
                  <a:lnTo>
                    <a:pt x="1" y="2927"/>
                  </a:lnTo>
                  <a:lnTo>
                    <a:pt x="10518" y="3613"/>
                  </a:lnTo>
                  <a:lnTo>
                    <a:pt x="10518" y="3613"/>
                  </a:lnTo>
                  <a:lnTo>
                    <a:pt x="10255" y="9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35" name="Google Shape;2935;p44"/>
            <p:cNvSpPr/>
            <p:nvPr/>
          </p:nvSpPr>
          <p:spPr>
            <a:xfrm>
              <a:off x="8288775" y="3853391"/>
              <a:ext cx="344513" cy="93360"/>
            </a:xfrm>
            <a:custGeom>
              <a:avLst/>
              <a:gdLst/>
              <a:ahLst/>
              <a:cxnLst/>
              <a:rect l="l" t="t" r="r" b="b"/>
              <a:pathLst>
                <a:path w="10004" h="2711" extrusionOk="0">
                  <a:moveTo>
                    <a:pt x="12" y="1"/>
                  </a:moveTo>
                  <a:lnTo>
                    <a:pt x="0" y="1979"/>
                  </a:lnTo>
                  <a:lnTo>
                    <a:pt x="10003" y="2710"/>
                  </a:lnTo>
                  <a:lnTo>
                    <a:pt x="9832" y="89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36" name="Google Shape;2936;p44"/>
            <p:cNvSpPr/>
            <p:nvPr/>
          </p:nvSpPr>
          <p:spPr>
            <a:xfrm>
              <a:off x="8291909" y="3878219"/>
              <a:ext cx="315000" cy="32165"/>
            </a:xfrm>
            <a:custGeom>
              <a:avLst/>
              <a:gdLst/>
              <a:ahLst/>
              <a:cxnLst/>
              <a:rect l="l" t="t" r="r" b="b"/>
              <a:pathLst>
                <a:path w="9147" h="934" extrusionOk="0">
                  <a:moveTo>
                    <a:pt x="1" y="0"/>
                  </a:moveTo>
                  <a:cubicBezTo>
                    <a:pt x="115" y="34"/>
                    <a:pt x="241" y="57"/>
                    <a:pt x="355" y="69"/>
                  </a:cubicBezTo>
                  <a:lnTo>
                    <a:pt x="1338" y="183"/>
                  </a:lnTo>
                  <a:cubicBezTo>
                    <a:pt x="2161" y="286"/>
                    <a:pt x="3304" y="412"/>
                    <a:pt x="4573" y="537"/>
                  </a:cubicBezTo>
                  <a:cubicBezTo>
                    <a:pt x="5831" y="663"/>
                    <a:pt x="6974" y="766"/>
                    <a:pt x="7809" y="846"/>
                  </a:cubicBezTo>
                  <a:lnTo>
                    <a:pt x="8792" y="915"/>
                  </a:lnTo>
                  <a:cubicBezTo>
                    <a:pt x="8859" y="928"/>
                    <a:pt x="8930" y="934"/>
                    <a:pt x="9000" y="934"/>
                  </a:cubicBezTo>
                  <a:cubicBezTo>
                    <a:pt x="9050" y="934"/>
                    <a:pt x="9099" y="931"/>
                    <a:pt x="9146" y="926"/>
                  </a:cubicBezTo>
                  <a:cubicBezTo>
                    <a:pt x="9032" y="892"/>
                    <a:pt x="8918" y="869"/>
                    <a:pt x="8792" y="869"/>
                  </a:cubicBezTo>
                  <a:lnTo>
                    <a:pt x="7820" y="743"/>
                  </a:lnTo>
                  <a:cubicBezTo>
                    <a:pt x="6986" y="652"/>
                    <a:pt x="5842" y="526"/>
                    <a:pt x="4585" y="400"/>
                  </a:cubicBezTo>
                  <a:cubicBezTo>
                    <a:pt x="3316" y="263"/>
                    <a:pt x="2173" y="160"/>
                    <a:pt x="1338" y="91"/>
                  </a:cubicBezTo>
                  <a:lnTo>
                    <a:pt x="366" y="11"/>
                  </a:lnTo>
                  <a:cubicBezTo>
                    <a:pt x="241" y="0"/>
                    <a:pt x="115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37" name="Google Shape;2937;p44"/>
            <p:cNvSpPr/>
            <p:nvPr/>
          </p:nvSpPr>
          <p:spPr>
            <a:xfrm>
              <a:off x="8287983" y="3896126"/>
              <a:ext cx="318512" cy="22970"/>
            </a:xfrm>
            <a:custGeom>
              <a:avLst/>
              <a:gdLst/>
              <a:ahLst/>
              <a:cxnLst/>
              <a:rect l="l" t="t" r="r" b="b"/>
              <a:pathLst>
                <a:path w="9249" h="667" extrusionOk="0">
                  <a:moveTo>
                    <a:pt x="183" y="0"/>
                  </a:moveTo>
                  <a:cubicBezTo>
                    <a:pt x="123" y="0"/>
                    <a:pt x="63" y="6"/>
                    <a:pt x="0" y="17"/>
                  </a:cubicBezTo>
                  <a:cubicBezTo>
                    <a:pt x="115" y="40"/>
                    <a:pt x="240" y="63"/>
                    <a:pt x="366" y="63"/>
                  </a:cubicBezTo>
                  <a:lnTo>
                    <a:pt x="1349" y="155"/>
                  </a:lnTo>
                  <a:cubicBezTo>
                    <a:pt x="2184" y="223"/>
                    <a:pt x="3350" y="315"/>
                    <a:pt x="4619" y="406"/>
                  </a:cubicBezTo>
                  <a:cubicBezTo>
                    <a:pt x="5888" y="486"/>
                    <a:pt x="7054" y="566"/>
                    <a:pt x="7888" y="612"/>
                  </a:cubicBezTo>
                  <a:lnTo>
                    <a:pt x="8883" y="658"/>
                  </a:lnTo>
                  <a:cubicBezTo>
                    <a:pt x="8940" y="663"/>
                    <a:pt x="9000" y="666"/>
                    <a:pt x="9062" y="666"/>
                  </a:cubicBezTo>
                  <a:cubicBezTo>
                    <a:pt x="9123" y="666"/>
                    <a:pt x="9186" y="663"/>
                    <a:pt x="9249" y="658"/>
                  </a:cubicBezTo>
                  <a:cubicBezTo>
                    <a:pt x="9123" y="623"/>
                    <a:pt x="9009" y="612"/>
                    <a:pt x="8883" y="600"/>
                  </a:cubicBezTo>
                  <a:lnTo>
                    <a:pt x="7900" y="509"/>
                  </a:lnTo>
                  <a:cubicBezTo>
                    <a:pt x="7054" y="440"/>
                    <a:pt x="5899" y="360"/>
                    <a:pt x="4630" y="269"/>
                  </a:cubicBezTo>
                  <a:cubicBezTo>
                    <a:pt x="3361" y="177"/>
                    <a:pt x="2195" y="109"/>
                    <a:pt x="1361" y="63"/>
                  </a:cubicBezTo>
                  <a:lnTo>
                    <a:pt x="366" y="17"/>
                  </a:lnTo>
                  <a:cubicBezTo>
                    <a:pt x="303" y="6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38" name="Google Shape;2938;p44"/>
            <p:cNvSpPr/>
            <p:nvPr/>
          </p:nvSpPr>
          <p:spPr>
            <a:xfrm>
              <a:off x="8334025" y="4028603"/>
              <a:ext cx="363798" cy="120084"/>
            </a:xfrm>
            <a:custGeom>
              <a:avLst/>
              <a:gdLst/>
              <a:ahLst/>
              <a:cxnLst/>
              <a:rect l="l" t="t" r="r" b="b"/>
              <a:pathLst>
                <a:path w="10564" h="3487" extrusionOk="0">
                  <a:moveTo>
                    <a:pt x="1" y="0"/>
                  </a:moveTo>
                  <a:lnTo>
                    <a:pt x="46" y="2927"/>
                  </a:lnTo>
                  <a:lnTo>
                    <a:pt x="10564" y="3487"/>
                  </a:lnTo>
                  <a:lnTo>
                    <a:pt x="10267" y="8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39" name="Google Shape;2939;p44"/>
            <p:cNvSpPr/>
            <p:nvPr/>
          </p:nvSpPr>
          <p:spPr>
            <a:xfrm>
              <a:off x="8369081" y="4031736"/>
              <a:ext cx="6715" cy="99628"/>
            </a:xfrm>
            <a:custGeom>
              <a:avLst/>
              <a:gdLst/>
              <a:ahLst/>
              <a:cxnLst/>
              <a:rect l="l" t="t" r="r" b="b"/>
              <a:pathLst>
                <a:path w="195" h="2893" extrusionOk="0">
                  <a:moveTo>
                    <a:pt x="46" y="1"/>
                  </a:moveTo>
                  <a:cubicBezTo>
                    <a:pt x="0" y="12"/>
                    <a:pt x="0" y="652"/>
                    <a:pt x="35" y="1452"/>
                  </a:cubicBezTo>
                  <a:cubicBezTo>
                    <a:pt x="57" y="2253"/>
                    <a:pt x="115" y="2893"/>
                    <a:pt x="160" y="2893"/>
                  </a:cubicBezTo>
                  <a:cubicBezTo>
                    <a:pt x="195" y="2893"/>
                    <a:pt x="195" y="2253"/>
                    <a:pt x="172" y="1452"/>
                  </a:cubicBezTo>
                  <a:cubicBezTo>
                    <a:pt x="137" y="652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40" name="Google Shape;2940;p44"/>
            <p:cNvSpPr/>
            <p:nvPr/>
          </p:nvSpPr>
          <p:spPr>
            <a:xfrm>
              <a:off x="8385989" y="4032907"/>
              <a:ext cx="5958" cy="99249"/>
            </a:xfrm>
            <a:custGeom>
              <a:avLst/>
              <a:gdLst/>
              <a:ahLst/>
              <a:cxnLst/>
              <a:rect l="l" t="t" r="r" b="b"/>
              <a:pathLst>
                <a:path w="173" h="2882" extrusionOk="0">
                  <a:moveTo>
                    <a:pt x="47" y="1"/>
                  </a:moveTo>
                  <a:cubicBezTo>
                    <a:pt x="12" y="1"/>
                    <a:pt x="1" y="652"/>
                    <a:pt x="12" y="1441"/>
                  </a:cubicBezTo>
                  <a:cubicBezTo>
                    <a:pt x="35" y="2242"/>
                    <a:pt x="81" y="2882"/>
                    <a:pt x="115" y="2882"/>
                  </a:cubicBezTo>
                  <a:cubicBezTo>
                    <a:pt x="149" y="2882"/>
                    <a:pt x="172" y="2242"/>
                    <a:pt x="149" y="1441"/>
                  </a:cubicBezTo>
                  <a:cubicBezTo>
                    <a:pt x="138" y="652"/>
                    <a:pt x="92" y="1"/>
                    <a:pt x="4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41" name="Google Shape;2941;p44"/>
            <p:cNvSpPr/>
            <p:nvPr/>
          </p:nvSpPr>
          <p:spPr>
            <a:xfrm>
              <a:off x="8419840" y="4077399"/>
              <a:ext cx="196879" cy="16186"/>
            </a:xfrm>
            <a:custGeom>
              <a:avLst/>
              <a:gdLst/>
              <a:ahLst/>
              <a:cxnLst/>
              <a:rect l="l" t="t" r="r" b="b"/>
              <a:pathLst>
                <a:path w="5717" h="470" extrusionOk="0">
                  <a:moveTo>
                    <a:pt x="1" y="1"/>
                  </a:moveTo>
                  <a:lnTo>
                    <a:pt x="1" y="1"/>
                  </a:lnTo>
                  <a:cubicBezTo>
                    <a:pt x="1456" y="158"/>
                    <a:pt x="3115" y="263"/>
                    <a:pt x="4659" y="383"/>
                  </a:cubicBezTo>
                  <a:lnTo>
                    <a:pt x="4659" y="383"/>
                  </a:lnTo>
                  <a:lnTo>
                    <a:pt x="1" y="1"/>
                  </a:lnTo>
                  <a:close/>
                  <a:moveTo>
                    <a:pt x="4659" y="383"/>
                  </a:moveTo>
                  <a:lnTo>
                    <a:pt x="5717" y="469"/>
                  </a:lnTo>
                  <a:cubicBezTo>
                    <a:pt x="5373" y="439"/>
                    <a:pt x="5019" y="410"/>
                    <a:pt x="4659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42" name="Google Shape;2942;p44"/>
            <p:cNvSpPr/>
            <p:nvPr/>
          </p:nvSpPr>
          <p:spPr>
            <a:xfrm>
              <a:off x="8419840" y="4077089"/>
              <a:ext cx="196879" cy="16806"/>
            </a:xfrm>
            <a:custGeom>
              <a:avLst/>
              <a:gdLst/>
              <a:ahLst/>
              <a:cxnLst/>
              <a:rect l="l" t="t" r="r" b="b"/>
              <a:pathLst>
                <a:path w="5717" h="488" extrusionOk="0">
                  <a:moveTo>
                    <a:pt x="73" y="0"/>
                  </a:moveTo>
                  <a:cubicBezTo>
                    <a:pt x="26" y="0"/>
                    <a:pt x="1" y="3"/>
                    <a:pt x="1" y="10"/>
                  </a:cubicBezTo>
                  <a:cubicBezTo>
                    <a:pt x="275" y="78"/>
                    <a:pt x="550" y="124"/>
                    <a:pt x="835" y="147"/>
                  </a:cubicBezTo>
                  <a:cubicBezTo>
                    <a:pt x="1350" y="204"/>
                    <a:pt x="2059" y="273"/>
                    <a:pt x="2848" y="330"/>
                  </a:cubicBezTo>
                  <a:cubicBezTo>
                    <a:pt x="3648" y="387"/>
                    <a:pt x="4357" y="444"/>
                    <a:pt x="4871" y="455"/>
                  </a:cubicBezTo>
                  <a:cubicBezTo>
                    <a:pt x="5243" y="472"/>
                    <a:pt x="5512" y="488"/>
                    <a:pt x="5637" y="488"/>
                  </a:cubicBezTo>
                  <a:cubicBezTo>
                    <a:pt x="5690" y="488"/>
                    <a:pt x="5717" y="485"/>
                    <a:pt x="5717" y="478"/>
                  </a:cubicBezTo>
                  <a:cubicBezTo>
                    <a:pt x="5443" y="421"/>
                    <a:pt x="5168" y="375"/>
                    <a:pt x="4882" y="364"/>
                  </a:cubicBezTo>
                  <a:cubicBezTo>
                    <a:pt x="4368" y="307"/>
                    <a:pt x="3648" y="250"/>
                    <a:pt x="2859" y="193"/>
                  </a:cubicBezTo>
                  <a:lnTo>
                    <a:pt x="847" y="44"/>
                  </a:lnTo>
                  <a:cubicBezTo>
                    <a:pt x="468" y="19"/>
                    <a:pt x="196" y="0"/>
                    <a:pt x="7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43" name="Google Shape;2943;p44"/>
            <p:cNvSpPr/>
            <p:nvPr/>
          </p:nvSpPr>
          <p:spPr>
            <a:xfrm>
              <a:off x="8636789" y="4055360"/>
              <a:ext cx="7094" cy="90192"/>
            </a:xfrm>
            <a:custGeom>
              <a:avLst/>
              <a:gdLst/>
              <a:ahLst/>
              <a:cxnLst/>
              <a:rect l="l" t="t" r="r" b="b"/>
              <a:pathLst>
                <a:path w="206" h="2619" extrusionOk="0">
                  <a:moveTo>
                    <a:pt x="34" y="0"/>
                  </a:moveTo>
                  <a:cubicBezTo>
                    <a:pt x="0" y="0"/>
                    <a:pt x="0" y="583"/>
                    <a:pt x="34" y="1315"/>
                  </a:cubicBezTo>
                  <a:cubicBezTo>
                    <a:pt x="69" y="2035"/>
                    <a:pt x="126" y="2618"/>
                    <a:pt x="172" y="2618"/>
                  </a:cubicBezTo>
                  <a:cubicBezTo>
                    <a:pt x="206" y="2618"/>
                    <a:pt x="206" y="2035"/>
                    <a:pt x="172" y="1304"/>
                  </a:cubicBezTo>
                  <a:cubicBezTo>
                    <a:pt x="126" y="583"/>
                    <a:pt x="69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44" name="Google Shape;2944;p44"/>
            <p:cNvSpPr/>
            <p:nvPr/>
          </p:nvSpPr>
          <p:spPr>
            <a:xfrm>
              <a:off x="8654110" y="4056152"/>
              <a:ext cx="11433" cy="90571"/>
            </a:xfrm>
            <a:custGeom>
              <a:avLst/>
              <a:gdLst/>
              <a:ahLst/>
              <a:cxnLst/>
              <a:rect l="l" t="t" r="r" b="b"/>
              <a:pathLst>
                <a:path w="332" h="2630" extrusionOk="0">
                  <a:moveTo>
                    <a:pt x="34" y="0"/>
                  </a:moveTo>
                  <a:cubicBezTo>
                    <a:pt x="0" y="12"/>
                    <a:pt x="34" y="595"/>
                    <a:pt x="103" y="1326"/>
                  </a:cubicBezTo>
                  <a:cubicBezTo>
                    <a:pt x="172" y="2047"/>
                    <a:pt x="263" y="2630"/>
                    <a:pt x="297" y="2630"/>
                  </a:cubicBezTo>
                  <a:cubicBezTo>
                    <a:pt x="332" y="2630"/>
                    <a:pt x="309" y="2035"/>
                    <a:pt x="240" y="1315"/>
                  </a:cubicBezTo>
                  <a:cubicBezTo>
                    <a:pt x="172" y="583"/>
                    <a:pt x="80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45" name="Google Shape;2945;p44"/>
            <p:cNvSpPr/>
            <p:nvPr/>
          </p:nvSpPr>
          <p:spPr>
            <a:xfrm>
              <a:off x="8472596" y="4100230"/>
              <a:ext cx="99662" cy="5166"/>
            </a:xfrm>
            <a:custGeom>
              <a:avLst/>
              <a:gdLst/>
              <a:ahLst/>
              <a:cxnLst/>
              <a:rect l="l" t="t" r="r" b="b"/>
              <a:pathLst>
                <a:path w="2894" h="150" extrusionOk="0">
                  <a:moveTo>
                    <a:pt x="1" y="1"/>
                  </a:moveTo>
                  <a:lnTo>
                    <a:pt x="1" y="1"/>
                  </a:lnTo>
                  <a:cubicBezTo>
                    <a:pt x="1133" y="69"/>
                    <a:pt x="2001" y="126"/>
                    <a:pt x="2893" y="14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46" name="Google Shape;2946;p44"/>
            <p:cNvSpPr/>
            <p:nvPr/>
          </p:nvSpPr>
          <p:spPr>
            <a:xfrm>
              <a:off x="8472218" y="4099335"/>
              <a:ext cx="100041" cy="6888"/>
            </a:xfrm>
            <a:custGeom>
              <a:avLst/>
              <a:gdLst/>
              <a:ahLst/>
              <a:cxnLst/>
              <a:rect l="l" t="t" r="r" b="b"/>
              <a:pathLst>
                <a:path w="2905" h="200" extrusionOk="0">
                  <a:moveTo>
                    <a:pt x="426" y="1"/>
                  </a:moveTo>
                  <a:cubicBezTo>
                    <a:pt x="163" y="1"/>
                    <a:pt x="0" y="10"/>
                    <a:pt x="0" y="27"/>
                  </a:cubicBezTo>
                  <a:cubicBezTo>
                    <a:pt x="0" y="61"/>
                    <a:pt x="652" y="130"/>
                    <a:pt x="1452" y="164"/>
                  </a:cubicBezTo>
                  <a:cubicBezTo>
                    <a:pt x="1881" y="188"/>
                    <a:pt x="2267" y="200"/>
                    <a:pt x="2533" y="200"/>
                  </a:cubicBezTo>
                  <a:cubicBezTo>
                    <a:pt x="2764" y="200"/>
                    <a:pt x="2904" y="191"/>
                    <a:pt x="2904" y="175"/>
                  </a:cubicBezTo>
                  <a:cubicBezTo>
                    <a:pt x="2904" y="141"/>
                    <a:pt x="2253" y="72"/>
                    <a:pt x="1452" y="27"/>
                  </a:cubicBezTo>
                  <a:cubicBezTo>
                    <a:pt x="1052" y="10"/>
                    <a:pt x="689" y="1"/>
                    <a:pt x="4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47" name="Google Shape;2947;p44"/>
            <p:cNvSpPr/>
            <p:nvPr/>
          </p:nvSpPr>
          <p:spPr>
            <a:xfrm>
              <a:off x="8352551" y="4225819"/>
              <a:ext cx="369687" cy="100833"/>
            </a:xfrm>
            <a:custGeom>
              <a:avLst/>
              <a:gdLst/>
              <a:ahLst/>
              <a:cxnLst/>
              <a:rect l="l" t="t" r="r" b="b"/>
              <a:pathLst>
                <a:path w="10735" h="2928" extrusionOk="0">
                  <a:moveTo>
                    <a:pt x="0" y="1"/>
                  </a:moveTo>
                  <a:lnTo>
                    <a:pt x="194" y="2927"/>
                  </a:lnTo>
                  <a:lnTo>
                    <a:pt x="10735" y="2916"/>
                  </a:lnTo>
                  <a:lnTo>
                    <a:pt x="10300" y="3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48" name="Google Shape;2948;p44"/>
            <p:cNvSpPr/>
            <p:nvPr/>
          </p:nvSpPr>
          <p:spPr>
            <a:xfrm>
              <a:off x="8366705" y="4240007"/>
              <a:ext cx="351607" cy="74041"/>
            </a:xfrm>
            <a:custGeom>
              <a:avLst/>
              <a:gdLst/>
              <a:ahLst/>
              <a:cxnLst/>
              <a:rect l="l" t="t" r="r" b="b"/>
              <a:pathLst>
                <a:path w="10210" h="2150" extrusionOk="0">
                  <a:moveTo>
                    <a:pt x="1" y="0"/>
                  </a:moveTo>
                  <a:lnTo>
                    <a:pt x="184" y="2149"/>
                  </a:lnTo>
                  <a:lnTo>
                    <a:pt x="10209" y="2001"/>
                  </a:lnTo>
                  <a:lnTo>
                    <a:pt x="9935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49" name="Google Shape;2949;p44"/>
            <p:cNvSpPr/>
            <p:nvPr/>
          </p:nvSpPr>
          <p:spPr>
            <a:xfrm>
              <a:off x="8365534" y="4127022"/>
              <a:ext cx="366174" cy="113024"/>
            </a:xfrm>
            <a:custGeom>
              <a:avLst/>
              <a:gdLst/>
              <a:ahLst/>
              <a:cxnLst/>
              <a:rect l="l" t="t" r="r" b="b"/>
              <a:pathLst>
                <a:path w="10633" h="3282" extrusionOk="0">
                  <a:moveTo>
                    <a:pt x="0" y="0"/>
                  </a:moveTo>
                  <a:lnTo>
                    <a:pt x="92" y="2927"/>
                  </a:lnTo>
                  <a:lnTo>
                    <a:pt x="10632" y="3281"/>
                  </a:lnTo>
                  <a:lnTo>
                    <a:pt x="10289" y="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50" name="Google Shape;2950;p44"/>
            <p:cNvSpPr/>
            <p:nvPr/>
          </p:nvSpPr>
          <p:spPr>
            <a:xfrm>
              <a:off x="8442706" y="4171100"/>
              <a:ext cx="222845" cy="32716"/>
            </a:xfrm>
            <a:custGeom>
              <a:avLst/>
              <a:gdLst/>
              <a:ahLst/>
              <a:cxnLst/>
              <a:rect l="l" t="t" r="r" b="b"/>
              <a:pathLst>
                <a:path w="6471" h="950" extrusionOk="0">
                  <a:moveTo>
                    <a:pt x="34" y="0"/>
                  </a:moveTo>
                  <a:lnTo>
                    <a:pt x="0" y="538"/>
                  </a:lnTo>
                  <a:lnTo>
                    <a:pt x="6436" y="949"/>
                  </a:lnTo>
                  <a:lnTo>
                    <a:pt x="6471" y="42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51" name="Google Shape;2951;p44"/>
            <p:cNvSpPr/>
            <p:nvPr/>
          </p:nvSpPr>
          <p:spPr>
            <a:xfrm>
              <a:off x="8367497" y="4270139"/>
              <a:ext cx="344892" cy="4925"/>
            </a:xfrm>
            <a:custGeom>
              <a:avLst/>
              <a:gdLst/>
              <a:ahLst/>
              <a:cxnLst/>
              <a:rect l="l" t="t" r="r" b="b"/>
              <a:pathLst>
                <a:path w="10015" h="143" extrusionOk="0">
                  <a:moveTo>
                    <a:pt x="6338" y="0"/>
                  </a:moveTo>
                  <a:cubicBezTo>
                    <a:pt x="5915" y="0"/>
                    <a:pt x="5469" y="2"/>
                    <a:pt x="5008" y="5"/>
                  </a:cubicBezTo>
                  <a:cubicBezTo>
                    <a:pt x="3624" y="5"/>
                    <a:pt x="2378" y="17"/>
                    <a:pt x="1475" y="40"/>
                  </a:cubicBezTo>
                  <a:lnTo>
                    <a:pt x="401" y="63"/>
                  </a:lnTo>
                  <a:cubicBezTo>
                    <a:pt x="263" y="63"/>
                    <a:pt x="138" y="63"/>
                    <a:pt x="0" y="85"/>
                  </a:cubicBezTo>
                  <a:cubicBezTo>
                    <a:pt x="138" y="108"/>
                    <a:pt x="263" y="120"/>
                    <a:pt x="401" y="120"/>
                  </a:cubicBezTo>
                  <a:lnTo>
                    <a:pt x="1475" y="131"/>
                  </a:lnTo>
                  <a:cubicBezTo>
                    <a:pt x="2378" y="143"/>
                    <a:pt x="3624" y="143"/>
                    <a:pt x="5008" y="143"/>
                  </a:cubicBezTo>
                  <a:cubicBezTo>
                    <a:pt x="6391" y="131"/>
                    <a:pt x="7637" y="120"/>
                    <a:pt x="8552" y="108"/>
                  </a:cubicBezTo>
                  <a:lnTo>
                    <a:pt x="9615" y="74"/>
                  </a:lnTo>
                  <a:cubicBezTo>
                    <a:pt x="9652" y="77"/>
                    <a:pt x="9688" y="78"/>
                    <a:pt x="9723" y="78"/>
                  </a:cubicBezTo>
                  <a:cubicBezTo>
                    <a:pt x="9820" y="78"/>
                    <a:pt x="9915" y="68"/>
                    <a:pt x="10015" y="51"/>
                  </a:cubicBezTo>
                  <a:cubicBezTo>
                    <a:pt x="9878" y="28"/>
                    <a:pt x="9752" y="17"/>
                    <a:pt x="9615" y="17"/>
                  </a:cubicBezTo>
                  <a:lnTo>
                    <a:pt x="8552" y="5"/>
                  </a:lnTo>
                  <a:cubicBezTo>
                    <a:pt x="7942" y="5"/>
                    <a:pt x="7185" y="0"/>
                    <a:pt x="63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52" name="Google Shape;2952;p44"/>
            <p:cNvSpPr/>
            <p:nvPr/>
          </p:nvSpPr>
          <p:spPr>
            <a:xfrm>
              <a:off x="8369460" y="4285670"/>
              <a:ext cx="346889" cy="6715"/>
            </a:xfrm>
            <a:custGeom>
              <a:avLst/>
              <a:gdLst/>
              <a:ahLst/>
              <a:cxnLst/>
              <a:rect l="l" t="t" r="r" b="b"/>
              <a:pathLst>
                <a:path w="10073" h="195" extrusionOk="0">
                  <a:moveTo>
                    <a:pt x="389" y="0"/>
                  </a:moveTo>
                  <a:cubicBezTo>
                    <a:pt x="264" y="0"/>
                    <a:pt x="126" y="12"/>
                    <a:pt x="1" y="23"/>
                  </a:cubicBezTo>
                  <a:cubicBezTo>
                    <a:pt x="126" y="46"/>
                    <a:pt x="264" y="57"/>
                    <a:pt x="389" y="57"/>
                  </a:cubicBezTo>
                  <a:lnTo>
                    <a:pt x="1475" y="92"/>
                  </a:lnTo>
                  <a:cubicBezTo>
                    <a:pt x="2379" y="126"/>
                    <a:pt x="3647" y="149"/>
                    <a:pt x="5031" y="160"/>
                  </a:cubicBezTo>
                  <a:cubicBezTo>
                    <a:pt x="6425" y="183"/>
                    <a:pt x="7683" y="195"/>
                    <a:pt x="8598" y="195"/>
                  </a:cubicBezTo>
                  <a:lnTo>
                    <a:pt x="9672" y="195"/>
                  </a:lnTo>
                  <a:cubicBezTo>
                    <a:pt x="9809" y="195"/>
                    <a:pt x="9947" y="195"/>
                    <a:pt x="10072" y="172"/>
                  </a:cubicBezTo>
                  <a:cubicBezTo>
                    <a:pt x="9947" y="149"/>
                    <a:pt x="9809" y="137"/>
                    <a:pt x="9684" y="137"/>
                  </a:cubicBezTo>
                  <a:lnTo>
                    <a:pt x="8598" y="103"/>
                  </a:lnTo>
                  <a:cubicBezTo>
                    <a:pt x="7683" y="80"/>
                    <a:pt x="6425" y="57"/>
                    <a:pt x="5042" y="35"/>
                  </a:cubicBezTo>
                  <a:cubicBezTo>
                    <a:pt x="3647" y="12"/>
                    <a:pt x="2390" y="0"/>
                    <a:pt x="14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53" name="Google Shape;2953;p44"/>
            <p:cNvSpPr/>
            <p:nvPr/>
          </p:nvSpPr>
          <p:spPr>
            <a:xfrm>
              <a:off x="5451119" y="3311019"/>
              <a:ext cx="414214" cy="1014012"/>
            </a:xfrm>
            <a:custGeom>
              <a:avLst/>
              <a:gdLst/>
              <a:ahLst/>
              <a:cxnLst/>
              <a:rect l="l" t="t" r="r" b="b"/>
              <a:pathLst>
                <a:path w="12028" h="29445" extrusionOk="0">
                  <a:moveTo>
                    <a:pt x="4440" y="0"/>
                  </a:moveTo>
                  <a:cubicBezTo>
                    <a:pt x="4283" y="0"/>
                    <a:pt x="4122" y="7"/>
                    <a:pt x="3956" y="20"/>
                  </a:cubicBezTo>
                  <a:cubicBezTo>
                    <a:pt x="2253" y="295"/>
                    <a:pt x="1487" y="2387"/>
                    <a:pt x="1635" y="4101"/>
                  </a:cubicBezTo>
                  <a:cubicBezTo>
                    <a:pt x="1784" y="5828"/>
                    <a:pt x="2493" y="7508"/>
                    <a:pt x="2310" y="9223"/>
                  </a:cubicBezTo>
                  <a:cubicBezTo>
                    <a:pt x="2058" y="11395"/>
                    <a:pt x="412" y="13236"/>
                    <a:pt x="229" y="15419"/>
                  </a:cubicBezTo>
                  <a:cubicBezTo>
                    <a:pt x="1" y="17991"/>
                    <a:pt x="1818" y="20278"/>
                    <a:pt x="2367" y="22804"/>
                  </a:cubicBezTo>
                  <a:cubicBezTo>
                    <a:pt x="2630" y="24039"/>
                    <a:pt x="2596" y="25342"/>
                    <a:pt x="3053" y="26508"/>
                  </a:cubicBezTo>
                  <a:cubicBezTo>
                    <a:pt x="3738" y="28252"/>
                    <a:pt x="5578" y="29444"/>
                    <a:pt x="7429" y="29444"/>
                  </a:cubicBezTo>
                  <a:cubicBezTo>
                    <a:pt x="7679" y="29444"/>
                    <a:pt x="7928" y="29423"/>
                    <a:pt x="8175" y="29378"/>
                  </a:cubicBezTo>
                  <a:cubicBezTo>
                    <a:pt x="10267" y="29001"/>
                    <a:pt x="11947" y="27034"/>
                    <a:pt x="11993" y="24919"/>
                  </a:cubicBezTo>
                  <a:cubicBezTo>
                    <a:pt x="12027" y="22942"/>
                    <a:pt x="10804" y="21078"/>
                    <a:pt x="10953" y="19100"/>
                  </a:cubicBezTo>
                  <a:cubicBezTo>
                    <a:pt x="11067" y="17649"/>
                    <a:pt x="11924" y="16265"/>
                    <a:pt x="11741" y="14813"/>
                  </a:cubicBezTo>
                  <a:cubicBezTo>
                    <a:pt x="11524" y="13087"/>
                    <a:pt x="9924" y="11864"/>
                    <a:pt x="9352" y="10218"/>
                  </a:cubicBezTo>
                  <a:cubicBezTo>
                    <a:pt x="8792" y="8571"/>
                    <a:pt x="9329" y="6765"/>
                    <a:pt x="9135" y="5027"/>
                  </a:cubicBezTo>
                  <a:cubicBezTo>
                    <a:pt x="8810" y="2094"/>
                    <a:pt x="7255" y="0"/>
                    <a:pt x="4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54" name="Google Shape;2954;p44"/>
            <p:cNvSpPr/>
            <p:nvPr/>
          </p:nvSpPr>
          <p:spPr>
            <a:xfrm>
              <a:off x="5277904" y="3828597"/>
              <a:ext cx="356325" cy="498138"/>
            </a:xfrm>
            <a:custGeom>
              <a:avLst/>
              <a:gdLst/>
              <a:ahLst/>
              <a:cxnLst/>
              <a:rect l="l" t="t" r="r" b="b"/>
              <a:pathLst>
                <a:path w="10347" h="14465" extrusionOk="0">
                  <a:moveTo>
                    <a:pt x="286" y="1"/>
                  </a:moveTo>
                  <a:lnTo>
                    <a:pt x="286" y="1"/>
                  </a:lnTo>
                  <a:cubicBezTo>
                    <a:pt x="1" y="2881"/>
                    <a:pt x="1270" y="6254"/>
                    <a:pt x="2744" y="8735"/>
                  </a:cubicBezTo>
                  <a:cubicBezTo>
                    <a:pt x="4242" y="11238"/>
                    <a:pt x="6494" y="13193"/>
                    <a:pt x="9169" y="14325"/>
                  </a:cubicBezTo>
                  <a:cubicBezTo>
                    <a:pt x="9344" y="14399"/>
                    <a:pt x="9546" y="14465"/>
                    <a:pt x="9735" y="14465"/>
                  </a:cubicBezTo>
                  <a:cubicBezTo>
                    <a:pt x="9867" y="14465"/>
                    <a:pt x="9991" y="14433"/>
                    <a:pt x="10095" y="14348"/>
                  </a:cubicBezTo>
                  <a:cubicBezTo>
                    <a:pt x="10301" y="14176"/>
                    <a:pt x="10335" y="13879"/>
                    <a:pt x="10335" y="13605"/>
                  </a:cubicBezTo>
                  <a:cubicBezTo>
                    <a:pt x="10347" y="10564"/>
                    <a:pt x="9375" y="7591"/>
                    <a:pt x="7569" y="5134"/>
                  </a:cubicBezTo>
                  <a:cubicBezTo>
                    <a:pt x="5751" y="2687"/>
                    <a:pt x="3202" y="892"/>
                    <a:pt x="286" y="1"/>
                  </a:cubicBezTo>
                  <a:close/>
                </a:path>
              </a:pathLst>
            </a:custGeom>
            <a:solidFill>
              <a:srgbClr val="6797FF">
                <a:alpha val="6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55" name="Google Shape;2955;p44"/>
            <p:cNvSpPr/>
            <p:nvPr/>
          </p:nvSpPr>
          <p:spPr>
            <a:xfrm>
              <a:off x="5413721" y="4007321"/>
              <a:ext cx="305151" cy="521280"/>
            </a:xfrm>
            <a:custGeom>
              <a:avLst/>
              <a:gdLst/>
              <a:ahLst/>
              <a:cxnLst/>
              <a:rect l="l" t="t" r="r" b="b"/>
              <a:pathLst>
                <a:path w="8861" h="15137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46"/>
                    <a:pt x="58" y="104"/>
                    <a:pt x="104" y="138"/>
                  </a:cubicBezTo>
                  <a:lnTo>
                    <a:pt x="412" y="549"/>
                  </a:lnTo>
                  <a:cubicBezTo>
                    <a:pt x="687" y="904"/>
                    <a:pt x="1075" y="1418"/>
                    <a:pt x="1544" y="2059"/>
                  </a:cubicBezTo>
                  <a:cubicBezTo>
                    <a:pt x="2767" y="3739"/>
                    <a:pt x="3899" y="5465"/>
                    <a:pt x="4951" y="7260"/>
                  </a:cubicBezTo>
                  <a:cubicBezTo>
                    <a:pt x="6002" y="9055"/>
                    <a:pt x="6951" y="10896"/>
                    <a:pt x="7809" y="12782"/>
                  </a:cubicBezTo>
                  <a:cubicBezTo>
                    <a:pt x="8140" y="13513"/>
                    <a:pt x="8392" y="14096"/>
                    <a:pt x="8575" y="14508"/>
                  </a:cubicBezTo>
                  <a:lnTo>
                    <a:pt x="8780" y="14977"/>
                  </a:lnTo>
                  <a:cubicBezTo>
                    <a:pt x="8792" y="15034"/>
                    <a:pt x="8826" y="15091"/>
                    <a:pt x="8860" y="15137"/>
                  </a:cubicBezTo>
                  <a:cubicBezTo>
                    <a:pt x="8849" y="15080"/>
                    <a:pt x="8826" y="15022"/>
                    <a:pt x="8803" y="14977"/>
                  </a:cubicBezTo>
                  <a:cubicBezTo>
                    <a:pt x="8758" y="14851"/>
                    <a:pt x="8700" y="14691"/>
                    <a:pt x="8632" y="14485"/>
                  </a:cubicBezTo>
                  <a:cubicBezTo>
                    <a:pt x="8472" y="14074"/>
                    <a:pt x="8232" y="13479"/>
                    <a:pt x="7912" y="12736"/>
                  </a:cubicBezTo>
                  <a:cubicBezTo>
                    <a:pt x="7077" y="10838"/>
                    <a:pt x="6140" y="8975"/>
                    <a:pt x="5099" y="7180"/>
                  </a:cubicBezTo>
                  <a:cubicBezTo>
                    <a:pt x="4048" y="5385"/>
                    <a:pt x="2893" y="3659"/>
                    <a:pt x="1635" y="2001"/>
                  </a:cubicBezTo>
                  <a:cubicBezTo>
                    <a:pt x="1155" y="1361"/>
                    <a:pt x="744" y="858"/>
                    <a:pt x="458" y="515"/>
                  </a:cubicBezTo>
                  <a:lnTo>
                    <a:pt x="126" y="126"/>
                  </a:lnTo>
                  <a:cubicBezTo>
                    <a:pt x="46" y="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56" name="Google Shape;2956;p44"/>
            <p:cNvSpPr/>
            <p:nvPr/>
          </p:nvSpPr>
          <p:spPr>
            <a:xfrm>
              <a:off x="5654259" y="3585304"/>
              <a:ext cx="66568" cy="935460"/>
            </a:xfrm>
            <a:custGeom>
              <a:avLst/>
              <a:gdLst/>
              <a:ahLst/>
              <a:cxnLst/>
              <a:rect l="l" t="t" r="r" b="b"/>
              <a:pathLst>
                <a:path w="1933" h="27164" extrusionOk="0">
                  <a:moveTo>
                    <a:pt x="23" y="1"/>
                  </a:moveTo>
                  <a:cubicBezTo>
                    <a:pt x="12" y="92"/>
                    <a:pt x="1" y="183"/>
                    <a:pt x="1" y="275"/>
                  </a:cubicBezTo>
                  <a:cubicBezTo>
                    <a:pt x="12" y="469"/>
                    <a:pt x="23" y="744"/>
                    <a:pt x="35" y="1075"/>
                  </a:cubicBezTo>
                  <a:cubicBezTo>
                    <a:pt x="69" y="1773"/>
                    <a:pt x="115" y="2767"/>
                    <a:pt x="172" y="3990"/>
                  </a:cubicBezTo>
                  <a:cubicBezTo>
                    <a:pt x="298" y="6448"/>
                    <a:pt x="504" y="9844"/>
                    <a:pt x="767" y="13593"/>
                  </a:cubicBezTo>
                  <a:cubicBezTo>
                    <a:pt x="1030" y="17343"/>
                    <a:pt x="1304" y="20738"/>
                    <a:pt x="1521" y="23196"/>
                  </a:cubicBezTo>
                  <a:cubicBezTo>
                    <a:pt x="1635" y="24408"/>
                    <a:pt x="1738" y="25403"/>
                    <a:pt x="1795" y="26100"/>
                  </a:cubicBezTo>
                  <a:cubicBezTo>
                    <a:pt x="1841" y="26432"/>
                    <a:pt x="1864" y="26694"/>
                    <a:pt x="1887" y="26889"/>
                  </a:cubicBezTo>
                  <a:cubicBezTo>
                    <a:pt x="1887" y="26980"/>
                    <a:pt x="1910" y="27072"/>
                    <a:pt x="1921" y="27163"/>
                  </a:cubicBezTo>
                  <a:cubicBezTo>
                    <a:pt x="1933" y="27072"/>
                    <a:pt x="1933" y="26980"/>
                    <a:pt x="1921" y="26889"/>
                  </a:cubicBezTo>
                  <a:cubicBezTo>
                    <a:pt x="1910" y="26694"/>
                    <a:pt x="1898" y="26420"/>
                    <a:pt x="1875" y="26089"/>
                  </a:cubicBezTo>
                  <a:cubicBezTo>
                    <a:pt x="1818" y="25391"/>
                    <a:pt x="1738" y="24397"/>
                    <a:pt x="1647" y="23185"/>
                  </a:cubicBezTo>
                  <a:cubicBezTo>
                    <a:pt x="1464" y="20727"/>
                    <a:pt x="1201" y="17332"/>
                    <a:pt x="938" y="13582"/>
                  </a:cubicBezTo>
                  <a:cubicBezTo>
                    <a:pt x="675" y="9844"/>
                    <a:pt x="446" y="6437"/>
                    <a:pt x="298" y="3979"/>
                  </a:cubicBezTo>
                  <a:cubicBezTo>
                    <a:pt x="218" y="2767"/>
                    <a:pt x="161" y="1773"/>
                    <a:pt x="115" y="1064"/>
                  </a:cubicBezTo>
                  <a:cubicBezTo>
                    <a:pt x="81" y="732"/>
                    <a:pt x="69" y="469"/>
                    <a:pt x="58" y="275"/>
                  </a:cubicBezTo>
                  <a:cubicBezTo>
                    <a:pt x="46" y="183"/>
                    <a:pt x="35" y="92"/>
                    <a:pt x="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57" name="Google Shape;2957;p44"/>
            <p:cNvSpPr/>
            <p:nvPr/>
          </p:nvSpPr>
          <p:spPr>
            <a:xfrm>
              <a:off x="5564105" y="4387636"/>
              <a:ext cx="249637" cy="304014"/>
            </a:xfrm>
            <a:custGeom>
              <a:avLst/>
              <a:gdLst/>
              <a:ahLst/>
              <a:cxnLst/>
              <a:rect l="l" t="t" r="r" b="b"/>
              <a:pathLst>
                <a:path w="7249" h="8828" extrusionOk="0">
                  <a:moveTo>
                    <a:pt x="1" y="0"/>
                  </a:moveTo>
                  <a:lnTo>
                    <a:pt x="286" y="5465"/>
                  </a:lnTo>
                  <a:cubicBezTo>
                    <a:pt x="331" y="7339"/>
                    <a:pt x="1863" y="8827"/>
                    <a:pt x="3726" y="8827"/>
                  </a:cubicBezTo>
                  <a:cubicBezTo>
                    <a:pt x="3760" y="8827"/>
                    <a:pt x="3795" y="8827"/>
                    <a:pt x="3830" y="8826"/>
                  </a:cubicBezTo>
                  <a:cubicBezTo>
                    <a:pt x="5740" y="8780"/>
                    <a:pt x="7249" y="7191"/>
                    <a:pt x="7203" y="5282"/>
                  </a:cubicBezTo>
                  <a:lnTo>
                    <a:pt x="7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58" name="Google Shape;2958;p44"/>
            <p:cNvSpPr/>
            <p:nvPr/>
          </p:nvSpPr>
          <p:spPr>
            <a:xfrm>
              <a:off x="5199975" y="4680138"/>
              <a:ext cx="3732991" cy="4752"/>
            </a:xfrm>
            <a:custGeom>
              <a:avLst/>
              <a:gdLst/>
              <a:ahLst/>
              <a:cxnLst/>
              <a:rect l="l" t="t" r="r" b="b"/>
              <a:pathLst>
                <a:path w="108399" h="138" extrusionOk="0">
                  <a:moveTo>
                    <a:pt x="54199" y="0"/>
                  </a:moveTo>
                  <a:cubicBezTo>
                    <a:pt x="24259" y="0"/>
                    <a:pt x="0" y="34"/>
                    <a:pt x="0" y="69"/>
                  </a:cubicBezTo>
                  <a:cubicBezTo>
                    <a:pt x="0" y="114"/>
                    <a:pt x="24270" y="137"/>
                    <a:pt x="54199" y="137"/>
                  </a:cubicBezTo>
                  <a:cubicBezTo>
                    <a:pt x="84129" y="137"/>
                    <a:pt x="108399" y="114"/>
                    <a:pt x="108399" y="69"/>
                  </a:cubicBezTo>
                  <a:cubicBezTo>
                    <a:pt x="108399" y="34"/>
                    <a:pt x="84140" y="0"/>
                    <a:pt x="5419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59" name="Google Shape;2959;p44"/>
            <p:cNvSpPr/>
            <p:nvPr/>
          </p:nvSpPr>
          <p:spPr>
            <a:xfrm>
              <a:off x="7812796" y="1134126"/>
              <a:ext cx="835454" cy="977612"/>
            </a:xfrm>
            <a:custGeom>
              <a:avLst/>
              <a:gdLst/>
              <a:ahLst/>
              <a:cxnLst/>
              <a:rect l="l" t="t" r="r" b="b"/>
              <a:pathLst>
                <a:path w="24260" h="28388" extrusionOk="0">
                  <a:moveTo>
                    <a:pt x="7551" y="1"/>
                  </a:moveTo>
                  <a:cubicBezTo>
                    <a:pt x="6916" y="1"/>
                    <a:pt x="6335" y="424"/>
                    <a:pt x="6163" y="1056"/>
                  </a:cubicBezTo>
                  <a:lnTo>
                    <a:pt x="206" y="23417"/>
                  </a:lnTo>
                  <a:cubicBezTo>
                    <a:pt x="1" y="24183"/>
                    <a:pt x="458" y="24972"/>
                    <a:pt x="1224" y="25166"/>
                  </a:cubicBezTo>
                  <a:lnTo>
                    <a:pt x="12633" y="28207"/>
                  </a:lnTo>
                  <a:lnTo>
                    <a:pt x="12622" y="28207"/>
                  </a:lnTo>
                  <a:cubicBezTo>
                    <a:pt x="13079" y="28330"/>
                    <a:pt x="13538" y="28388"/>
                    <a:pt x="13990" y="28388"/>
                  </a:cubicBezTo>
                  <a:cubicBezTo>
                    <a:pt x="16326" y="28388"/>
                    <a:pt x="18460" y="26826"/>
                    <a:pt x="19092" y="24469"/>
                  </a:cubicBezTo>
                  <a:lnTo>
                    <a:pt x="24054" y="5823"/>
                  </a:lnTo>
                  <a:cubicBezTo>
                    <a:pt x="24260" y="5057"/>
                    <a:pt x="23802" y="4280"/>
                    <a:pt x="23048" y="4074"/>
                  </a:cubicBezTo>
                  <a:lnTo>
                    <a:pt x="7923" y="50"/>
                  </a:lnTo>
                  <a:cubicBezTo>
                    <a:pt x="7799" y="17"/>
                    <a:pt x="7674" y="1"/>
                    <a:pt x="75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60" name="Google Shape;2960;p44"/>
            <p:cNvSpPr/>
            <p:nvPr/>
          </p:nvSpPr>
          <p:spPr>
            <a:xfrm>
              <a:off x="8026164" y="1266534"/>
              <a:ext cx="440593" cy="360664"/>
            </a:xfrm>
            <a:custGeom>
              <a:avLst/>
              <a:gdLst/>
              <a:ahLst/>
              <a:cxnLst/>
              <a:rect l="l" t="t" r="r" b="b"/>
              <a:pathLst>
                <a:path w="12794" h="10473" extrusionOk="0">
                  <a:moveTo>
                    <a:pt x="2024" y="1"/>
                  </a:moveTo>
                  <a:lnTo>
                    <a:pt x="1" y="7603"/>
                  </a:lnTo>
                  <a:lnTo>
                    <a:pt x="10770" y="10472"/>
                  </a:lnTo>
                  <a:lnTo>
                    <a:pt x="12793" y="2870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61" name="Google Shape;2961;p44"/>
            <p:cNvSpPr/>
            <p:nvPr/>
          </p:nvSpPr>
          <p:spPr>
            <a:xfrm>
              <a:off x="8206438" y="1726431"/>
              <a:ext cx="94944" cy="80171"/>
            </a:xfrm>
            <a:custGeom>
              <a:avLst/>
              <a:gdLst/>
              <a:ahLst/>
              <a:cxnLst/>
              <a:rect l="l" t="t" r="r" b="b"/>
              <a:pathLst>
                <a:path w="2757" h="2328" extrusionOk="0">
                  <a:moveTo>
                    <a:pt x="1447" y="0"/>
                  </a:moveTo>
                  <a:cubicBezTo>
                    <a:pt x="605" y="0"/>
                    <a:pt x="0" y="942"/>
                    <a:pt x="459" y="1747"/>
                  </a:cubicBezTo>
                  <a:cubicBezTo>
                    <a:pt x="686" y="2141"/>
                    <a:pt x="1076" y="2327"/>
                    <a:pt x="1463" y="2327"/>
                  </a:cubicBezTo>
                  <a:cubicBezTo>
                    <a:pt x="1953" y="2327"/>
                    <a:pt x="2439" y="2029"/>
                    <a:pt x="2585" y="1473"/>
                  </a:cubicBezTo>
                  <a:cubicBezTo>
                    <a:pt x="2757" y="844"/>
                    <a:pt x="2391" y="204"/>
                    <a:pt x="1762" y="44"/>
                  </a:cubicBezTo>
                  <a:cubicBezTo>
                    <a:pt x="1655" y="14"/>
                    <a:pt x="1549" y="0"/>
                    <a:pt x="14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62" name="Google Shape;2962;p44"/>
            <p:cNvSpPr/>
            <p:nvPr/>
          </p:nvSpPr>
          <p:spPr>
            <a:xfrm>
              <a:off x="8216734" y="1726362"/>
              <a:ext cx="80343" cy="79929"/>
            </a:xfrm>
            <a:custGeom>
              <a:avLst/>
              <a:gdLst/>
              <a:ahLst/>
              <a:cxnLst/>
              <a:rect l="l" t="t" r="r" b="b"/>
              <a:pathLst>
                <a:path w="2333" h="2321" extrusionOk="0">
                  <a:moveTo>
                    <a:pt x="1166" y="0"/>
                  </a:moveTo>
                  <a:cubicBezTo>
                    <a:pt x="640" y="0"/>
                    <a:pt x="183" y="355"/>
                    <a:pt x="46" y="858"/>
                  </a:cubicBezTo>
                  <a:cubicBezTo>
                    <a:pt x="11" y="961"/>
                    <a:pt x="0" y="1063"/>
                    <a:pt x="0" y="1166"/>
                  </a:cubicBezTo>
                  <a:cubicBezTo>
                    <a:pt x="11" y="1692"/>
                    <a:pt x="354" y="2149"/>
                    <a:pt x="869" y="2287"/>
                  </a:cubicBezTo>
                  <a:cubicBezTo>
                    <a:pt x="960" y="2310"/>
                    <a:pt x="1063" y="2321"/>
                    <a:pt x="1166" y="2321"/>
                  </a:cubicBezTo>
                  <a:cubicBezTo>
                    <a:pt x="1692" y="2321"/>
                    <a:pt x="2149" y="1978"/>
                    <a:pt x="2286" y="1464"/>
                  </a:cubicBezTo>
                  <a:cubicBezTo>
                    <a:pt x="2321" y="1372"/>
                    <a:pt x="2332" y="1269"/>
                    <a:pt x="2332" y="1166"/>
                  </a:cubicBezTo>
                  <a:cubicBezTo>
                    <a:pt x="2332" y="640"/>
                    <a:pt x="1978" y="172"/>
                    <a:pt x="1463" y="46"/>
                  </a:cubicBezTo>
                  <a:cubicBezTo>
                    <a:pt x="1372" y="12"/>
                    <a:pt x="1269" y="0"/>
                    <a:pt x="1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63" name="Google Shape;2963;p44"/>
            <p:cNvSpPr/>
            <p:nvPr/>
          </p:nvSpPr>
          <p:spPr>
            <a:xfrm>
              <a:off x="8261467" y="1820615"/>
              <a:ext cx="95048" cy="80446"/>
            </a:xfrm>
            <a:custGeom>
              <a:avLst/>
              <a:gdLst/>
              <a:ahLst/>
              <a:cxnLst/>
              <a:rect l="l" t="t" r="r" b="b"/>
              <a:pathLst>
                <a:path w="2760" h="2336" extrusionOk="0">
                  <a:moveTo>
                    <a:pt x="1460" y="1"/>
                  </a:moveTo>
                  <a:cubicBezTo>
                    <a:pt x="613" y="1"/>
                    <a:pt x="1" y="947"/>
                    <a:pt x="462" y="1756"/>
                  </a:cubicBezTo>
                  <a:cubicBezTo>
                    <a:pt x="688" y="2149"/>
                    <a:pt x="1074" y="2335"/>
                    <a:pt x="1458" y="2335"/>
                  </a:cubicBezTo>
                  <a:cubicBezTo>
                    <a:pt x="1948" y="2335"/>
                    <a:pt x="2434" y="2033"/>
                    <a:pt x="2588" y="1470"/>
                  </a:cubicBezTo>
                  <a:cubicBezTo>
                    <a:pt x="2759" y="853"/>
                    <a:pt x="2394" y="213"/>
                    <a:pt x="1765" y="41"/>
                  </a:cubicBezTo>
                  <a:cubicBezTo>
                    <a:pt x="1661" y="14"/>
                    <a:pt x="1559" y="1"/>
                    <a:pt x="14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64" name="Google Shape;2964;p44"/>
            <p:cNvSpPr/>
            <p:nvPr/>
          </p:nvSpPr>
          <p:spPr>
            <a:xfrm>
              <a:off x="8271833" y="1821234"/>
              <a:ext cx="79964" cy="79964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67" y="0"/>
                  </a:moveTo>
                  <a:cubicBezTo>
                    <a:pt x="641" y="0"/>
                    <a:pt x="183" y="355"/>
                    <a:pt x="46" y="858"/>
                  </a:cubicBezTo>
                  <a:cubicBezTo>
                    <a:pt x="12" y="961"/>
                    <a:pt x="0" y="1064"/>
                    <a:pt x="0" y="1166"/>
                  </a:cubicBezTo>
                  <a:cubicBezTo>
                    <a:pt x="0" y="1692"/>
                    <a:pt x="355" y="2150"/>
                    <a:pt x="858" y="2287"/>
                  </a:cubicBezTo>
                  <a:cubicBezTo>
                    <a:pt x="961" y="2310"/>
                    <a:pt x="1052" y="2321"/>
                    <a:pt x="1155" y="2321"/>
                  </a:cubicBezTo>
                  <a:cubicBezTo>
                    <a:pt x="1681" y="2321"/>
                    <a:pt x="2138" y="1967"/>
                    <a:pt x="2287" y="1464"/>
                  </a:cubicBezTo>
                  <a:cubicBezTo>
                    <a:pt x="2310" y="1361"/>
                    <a:pt x="2321" y="1258"/>
                    <a:pt x="2321" y="1155"/>
                  </a:cubicBezTo>
                  <a:cubicBezTo>
                    <a:pt x="2321" y="629"/>
                    <a:pt x="1967" y="172"/>
                    <a:pt x="1464" y="35"/>
                  </a:cubicBezTo>
                  <a:cubicBezTo>
                    <a:pt x="1361" y="12"/>
                    <a:pt x="1269" y="0"/>
                    <a:pt x="1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65" name="Google Shape;2965;p44"/>
            <p:cNvSpPr/>
            <p:nvPr/>
          </p:nvSpPr>
          <p:spPr>
            <a:xfrm>
              <a:off x="7895719" y="1636484"/>
              <a:ext cx="267510" cy="225393"/>
            </a:xfrm>
            <a:custGeom>
              <a:avLst/>
              <a:gdLst/>
              <a:ahLst/>
              <a:cxnLst/>
              <a:rect l="l" t="t" r="r" b="b"/>
              <a:pathLst>
                <a:path w="7768" h="6545" extrusionOk="0">
                  <a:moveTo>
                    <a:pt x="4103" y="1"/>
                  </a:moveTo>
                  <a:cubicBezTo>
                    <a:pt x="1716" y="1"/>
                    <a:pt x="0" y="2660"/>
                    <a:pt x="1308" y="4908"/>
                  </a:cubicBezTo>
                  <a:cubicBezTo>
                    <a:pt x="1952" y="6020"/>
                    <a:pt x="3043" y="6545"/>
                    <a:pt x="4127" y="6545"/>
                  </a:cubicBezTo>
                  <a:cubicBezTo>
                    <a:pt x="5507" y="6545"/>
                    <a:pt x="6876" y="5694"/>
                    <a:pt x="7299" y="4119"/>
                  </a:cubicBezTo>
                  <a:cubicBezTo>
                    <a:pt x="7767" y="2370"/>
                    <a:pt x="6727" y="575"/>
                    <a:pt x="4978" y="118"/>
                  </a:cubicBezTo>
                  <a:cubicBezTo>
                    <a:pt x="4679" y="38"/>
                    <a:pt x="4387" y="1"/>
                    <a:pt x="410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66" name="Google Shape;2966;p44"/>
            <p:cNvSpPr/>
            <p:nvPr/>
          </p:nvSpPr>
          <p:spPr>
            <a:xfrm>
              <a:off x="7891931" y="1636587"/>
              <a:ext cx="259073" cy="225221"/>
            </a:xfrm>
            <a:custGeom>
              <a:avLst/>
              <a:gdLst/>
              <a:ahLst/>
              <a:cxnLst/>
              <a:rect l="l" t="t" r="r" b="b"/>
              <a:pathLst>
                <a:path w="7523" h="6540" extrusionOk="0">
                  <a:moveTo>
                    <a:pt x="4242" y="1"/>
                  </a:moveTo>
                  <a:cubicBezTo>
                    <a:pt x="1532" y="1"/>
                    <a:pt x="1" y="3110"/>
                    <a:pt x="1647" y="5260"/>
                  </a:cubicBezTo>
                  <a:cubicBezTo>
                    <a:pt x="2320" y="6133"/>
                    <a:pt x="3282" y="6540"/>
                    <a:pt x="4234" y="6540"/>
                  </a:cubicBezTo>
                  <a:cubicBezTo>
                    <a:pt x="5625" y="6540"/>
                    <a:pt x="6995" y="5671"/>
                    <a:pt x="7409" y="4116"/>
                  </a:cubicBezTo>
                  <a:cubicBezTo>
                    <a:pt x="7477" y="3842"/>
                    <a:pt x="7523" y="3556"/>
                    <a:pt x="7523" y="3270"/>
                  </a:cubicBezTo>
                  <a:cubicBezTo>
                    <a:pt x="7523" y="1784"/>
                    <a:pt x="6528" y="492"/>
                    <a:pt x="5088" y="104"/>
                  </a:cubicBezTo>
                  <a:cubicBezTo>
                    <a:pt x="4813" y="35"/>
                    <a:pt x="4528" y="1"/>
                    <a:pt x="4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67" name="Google Shape;2967;p44"/>
            <p:cNvSpPr/>
            <p:nvPr/>
          </p:nvSpPr>
          <p:spPr>
            <a:xfrm>
              <a:off x="7943896" y="1661174"/>
              <a:ext cx="188614" cy="179075"/>
            </a:xfrm>
            <a:custGeom>
              <a:avLst/>
              <a:gdLst/>
              <a:ahLst/>
              <a:cxnLst/>
              <a:rect l="l" t="t" r="r" b="b"/>
              <a:pathLst>
                <a:path w="5477" h="5200" extrusionOk="0">
                  <a:moveTo>
                    <a:pt x="2710" y="1"/>
                  </a:moveTo>
                  <a:cubicBezTo>
                    <a:pt x="2535" y="1"/>
                    <a:pt x="2380" y="123"/>
                    <a:pt x="2333" y="293"/>
                  </a:cubicBezTo>
                  <a:lnTo>
                    <a:pt x="2138" y="1024"/>
                  </a:lnTo>
                  <a:cubicBezTo>
                    <a:pt x="2091" y="1206"/>
                    <a:pt x="1931" y="1324"/>
                    <a:pt x="1752" y="1324"/>
                  </a:cubicBezTo>
                  <a:cubicBezTo>
                    <a:pt x="1718" y="1324"/>
                    <a:pt x="1682" y="1320"/>
                    <a:pt x="1647" y="1310"/>
                  </a:cubicBezTo>
                  <a:lnTo>
                    <a:pt x="789" y="1082"/>
                  </a:lnTo>
                  <a:cubicBezTo>
                    <a:pt x="754" y="1072"/>
                    <a:pt x="719" y="1068"/>
                    <a:pt x="684" y="1068"/>
                  </a:cubicBezTo>
                  <a:cubicBezTo>
                    <a:pt x="506" y="1068"/>
                    <a:pt x="346" y="1186"/>
                    <a:pt x="298" y="1367"/>
                  </a:cubicBezTo>
                  <a:lnTo>
                    <a:pt x="58" y="2259"/>
                  </a:lnTo>
                  <a:cubicBezTo>
                    <a:pt x="1" y="2476"/>
                    <a:pt x="138" y="2694"/>
                    <a:pt x="344" y="2751"/>
                  </a:cubicBezTo>
                  <a:lnTo>
                    <a:pt x="1201" y="2979"/>
                  </a:lnTo>
                  <a:cubicBezTo>
                    <a:pt x="1418" y="3036"/>
                    <a:pt x="1544" y="3254"/>
                    <a:pt x="1487" y="3471"/>
                  </a:cubicBezTo>
                  <a:lnTo>
                    <a:pt x="1247" y="4385"/>
                  </a:lnTo>
                  <a:cubicBezTo>
                    <a:pt x="1190" y="4603"/>
                    <a:pt x="1315" y="4820"/>
                    <a:pt x="1532" y="4877"/>
                  </a:cubicBezTo>
                  <a:lnTo>
                    <a:pt x="2664" y="5186"/>
                  </a:lnTo>
                  <a:cubicBezTo>
                    <a:pt x="2700" y="5195"/>
                    <a:pt x="2735" y="5199"/>
                    <a:pt x="2770" y="5199"/>
                  </a:cubicBezTo>
                  <a:cubicBezTo>
                    <a:pt x="2948" y="5199"/>
                    <a:pt x="3108" y="5082"/>
                    <a:pt x="3156" y="4900"/>
                  </a:cubicBezTo>
                  <a:lnTo>
                    <a:pt x="3407" y="3951"/>
                  </a:lnTo>
                  <a:cubicBezTo>
                    <a:pt x="3457" y="3774"/>
                    <a:pt x="3625" y="3656"/>
                    <a:pt x="3809" y="3656"/>
                  </a:cubicBezTo>
                  <a:cubicBezTo>
                    <a:pt x="3839" y="3656"/>
                    <a:pt x="3869" y="3659"/>
                    <a:pt x="3899" y="3665"/>
                  </a:cubicBezTo>
                  <a:lnTo>
                    <a:pt x="4688" y="3882"/>
                  </a:lnTo>
                  <a:cubicBezTo>
                    <a:pt x="4723" y="3892"/>
                    <a:pt x="4758" y="3896"/>
                    <a:pt x="4793" y="3896"/>
                  </a:cubicBezTo>
                  <a:cubicBezTo>
                    <a:pt x="4971" y="3896"/>
                    <a:pt x="5131" y="3778"/>
                    <a:pt x="5179" y="3597"/>
                  </a:cubicBezTo>
                  <a:lnTo>
                    <a:pt x="5419" y="2694"/>
                  </a:lnTo>
                  <a:cubicBezTo>
                    <a:pt x="5477" y="2488"/>
                    <a:pt x="5339" y="2271"/>
                    <a:pt x="5134" y="2213"/>
                  </a:cubicBezTo>
                  <a:lnTo>
                    <a:pt x="4299" y="1985"/>
                  </a:lnTo>
                  <a:cubicBezTo>
                    <a:pt x="4082" y="1928"/>
                    <a:pt x="3956" y="1710"/>
                    <a:pt x="4013" y="1493"/>
                  </a:cubicBezTo>
                  <a:lnTo>
                    <a:pt x="4208" y="796"/>
                  </a:lnTo>
                  <a:cubicBezTo>
                    <a:pt x="4253" y="579"/>
                    <a:pt x="4128" y="350"/>
                    <a:pt x="3922" y="304"/>
                  </a:cubicBezTo>
                  <a:lnTo>
                    <a:pt x="2824" y="18"/>
                  </a:lnTo>
                  <a:cubicBezTo>
                    <a:pt x="2786" y="6"/>
                    <a:pt x="2747" y="1"/>
                    <a:pt x="271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68" name="Google Shape;2968;p44"/>
            <p:cNvSpPr/>
            <p:nvPr/>
          </p:nvSpPr>
          <p:spPr>
            <a:xfrm>
              <a:off x="8352138" y="1268497"/>
              <a:ext cx="298849" cy="833870"/>
            </a:xfrm>
            <a:custGeom>
              <a:avLst/>
              <a:gdLst/>
              <a:ahLst/>
              <a:cxnLst/>
              <a:rect l="l" t="t" r="r" b="b"/>
              <a:pathLst>
                <a:path w="8678" h="24214" extrusionOk="0">
                  <a:moveTo>
                    <a:pt x="6723" y="1"/>
                  </a:moveTo>
                  <a:lnTo>
                    <a:pt x="1" y="24214"/>
                  </a:lnTo>
                  <a:cubicBezTo>
                    <a:pt x="1" y="24214"/>
                    <a:pt x="2024" y="23734"/>
                    <a:pt x="3202" y="21390"/>
                  </a:cubicBezTo>
                  <a:cubicBezTo>
                    <a:pt x="3373" y="21047"/>
                    <a:pt x="4665" y="15949"/>
                    <a:pt x="4665" y="15949"/>
                  </a:cubicBezTo>
                  <a:lnTo>
                    <a:pt x="6368" y="9547"/>
                  </a:lnTo>
                  <a:lnTo>
                    <a:pt x="8518" y="1578"/>
                  </a:lnTo>
                  <a:cubicBezTo>
                    <a:pt x="8678" y="972"/>
                    <a:pt x="8312" y="355"/>
                    <a:pt x="7694" y="218"/>
                  </a:cubicBezTo>
                  <a:lnTo>
                    <a:pt x="672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69" name="Google Shape;2969;p44"/>
            <p:cNvSpPr/>
            <p:nvPr/>
          </p:nvSpPr>
          <p:spPr>
            <a:xfrm>
              <a:off x="5952684" y="2185399"/>
              <a:ext cx="42944" cy="4752"/>
            </a:xfrm>
            <a:custGeom>
              <a:avLst/>
              <a:gdLst/>
              <a:ahLst/>
              <a:cxnLst/>
              <a:rect l="l" t="t" r="r" b="b"/>
              <a:pathLst>
                <a:path w="1247" h="138" extrusionOk="0">
                  <a:moveTo>
                    <a:pt x="617" y="0"/>
                  </a:moveTo>
                  <a:cubicBezTo>
                    <a:pt x="286" y="0"/>
                    <a:pt x="0" y="34"/>
                    <a:pt x="0" y="69"/>
                  </a:cubicBezTo>
                  <a:cubicBezTo>
                    <a:pt x="0" y="103"/>
                    <a:pt x="286" y="137"/>
                    <a:pt x="617" y="137"/>
                  </a:cubicBezTo>
                  <a:cubicBezTo>
                    <a:pt x="960" y="137"/>
                    <a:pt x="1246" y="103"/>
                    <a:pt x="1246" y="69"/>
                  </a:cubicBezTo>
                  <a:cubicBezTo>
                    <a:pt x="1246" y="23"/>
                    <a:pt x="960" y="0"/>
                    <a:pt x="61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70" name="Google Shape;2970;p44"/>
            <p:cNvSpPr/>
            <p:nvPr/>
          </p:nvSpPr>
          <p:spPr>
            <a:xfrm>
              <a:off x="6016047" y="2129095"/>
              <a:ext cx="4752" cy="43736"/>
            </a:xfrm>
            <a:custGeom>
              <a:avLst/>
              <a:gdLst/>
              <a:ahLst/>
              <a:cxnLst/>
              <a:rect l="l" t="t" r="r" b="b"/>
              <a:pathLst>
                <a:path w="138" h="1270" extrusionOk="0">
                  <a:moveTo>
                    <a:pt x="69" y="0"/>
                  </a:moveTo>
                  <a:cubicBezTo>
                    <a:pt x="35" y="0"/>
                    <a:pt x="1" y="286"/>
                    <a:pt x="1" y="640"/>
                  </a:cubicBezTo>
                  <a:cubicBezTo>
                    <a:pt x="1" y="983"/>
                    <a:pt x="35" y="1269"/>
                    <a:pt x="69" y="1269"/>
                  </a:cubicBezTo>
                  <a:cubicBezTo>
                    <a:pt x="104" y="1269"/>
                    <a:pt x="138" y="983"/>
                    <a:pt x="138" y="640"/>
                  </a:cubicBezTo>
                  <a:cubicBezTo>
                    <a:pt x="138" y="286"/>
                    <a:pt x="104" y="0"/>
                    <a:pt x="6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71" name="Google Shape;2971;p44"/>
            <p:cNvSpPr/>
            <p:nvPr/>
          </p:nvSpPr>
          <p:spPr>
            <a:xfrm>
              <a:off x="6042838" y="2183814"/>
              <a:ext cx="42944" cy="4752"/>
            </a:xfrm>
            <a:custGeom>
              <a:avLst/>
              <a:gdLst/>
              <a:ahLst/>
              <a:cxnLst/>
              <a:rect l="l" t="t" r="r" b="b"/>
              <a:pathLst>
                <a:path w="1247" h="138" extrusionOk="0">
                  <a:moveTo>
                    <a:pt x="617" y="0"/>
                  </a:moveTo>
                  <a:cubicBezTo>
                    <a:pt x="286" y="0"/>
                    <a:pt x="0" y="35"/>
                    <a:pt x="0" y="69"/>
                  </a:cubicBezTo>
                  <a:cubicBezTo>
                    <a:pt x="0" y="115"/>
                    <a:pt x="286" y="138"/>
                    <a:pt x="617" y="138"/>
                  </a:cubicBezTo>
                  <a:cubicBezTo>
                    <a:pt x="960" y="138"/>
                    <a:pt x="1246" y="103"/>
                    <a:pt x="1246" y="69"/>
                  </a:cubicBezTo>
                  <a:cubicBezTo>
                    <a:pt x="1246" y="35"/>
                    <a:pt x="960" y="0"/>
                    <a:pt x="61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72" name="Google Shape;2972;p44"/>
            <p:cNvSpPr/>
            <p:nvPr/>
          </p:nvSpPr>
          <p:spPr>
            <a:xfrm>
              <a:off x="6017631" y="2201136"/>
              <a:ext cx="4752" cy="43736"/>
            </a:xfrm>
            <a:custGeom>
              <a:avLst/>
              <a:gdLst/>
              <a:ahLst/>
              <a:cxnLst/>
              <a:rect l="l" t="t" r="r" b="b"/>
              <a:pathLst>
                <a:path w="138" h="1270" extrusionOk="0">
                  <a:moveTo>
                    <a:pt x="69" y="0"/>
                  </a:moveTo>
                  <a:cubicBezTo>
                    <a:pt x="23" y="0"/>
                    <a:pt x="0" y="286"/>
                    <a:pt x="0" y="629"/>
                  </a:cubicBezTo>
                  <a:cubicBezTo>
                    <a:pt x="0" y="984"/>
                    <a:pt x="23" y="1269"/>
                    <a:pt x="69" y="1269"/>
                  </a:cubicBezTo>
                  <a:cubicBezTo>
                    <a:pt x="103" y="1269"/>
                    <a:pt x="138" y="984"/>
                    <a:pt x="138" y="629"/>
                  </a:cubicBezTo>
                  <a:cubicBezTo>
                    <a:pt x="138" y="286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73" name="Google Shape;2973;p44"/>
            <p:cNvSpPr/>
            <p:nvPr/>
          </p:nvSpPr>
          <p:spPr>
            <a:xfrm>
              <a:off x="6038499" y="2201411"/>
              <a:ext cx="17357" cy="18768"/>
            </a:xfrm>
            <a:custGeom>
              <a:avLst/>
              <a:gdLst/>
              <a:ahLst/>
              <a:cxnLst/>
              <a:rect l="l" t="t" r="r" b="b"/>
              <a:pathLst>
                <a:path w="504" h="545" extrusionOk="0">
                  <a:moveTo>
                    <a:pt x="35" y="1"/>
                  </a:moveTo>
                  <a:cubicBezTo>
                    <a:pt x="30" y="1"/>
                    <a:pt x="26" y="2"/>
                    <a:pt x="23" y="4"/>
                  </a:cubicBezTo>
                  <a:cubicBezTo>
                    <a:pt x="0" y="27"/>
                    <a:pt x="69" y="164"/>
                    <a:pt x="195" y="312"/>
                  </a:cubicBezTo>
                  <a:cubicBezTo>
                    <a:pt x="309" y="447"/>
                    <a:pt x="413" y="544"/>
                    <a:pt x="457" y="544"/>
                  </a:cubicBezTo>
                  <a:cubicBezTo>
                    <a:pt x="462" y="544"/>
                    <a:pt x="466" y="543"/>
                    <a:pt x="469" y="541"/>
                  </a:cubicBezTo>
                  <a:cubicBezTo>
                    <a:pt x="503" y="507"/>
                    <a:pt x="423" y="370"/>
                    <a:pt x="298" y="221"/>
                  </a:cubicBezTo>
                  <a:cubicBezTo>
                    <a:pt x="194" y="97"/>
                    <a:pt x="81" y="1"/>
                    <a:pt x="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74" name="Google Shape;2974;p44"/>
            <p:cNvSpPr/>
            <p:nvPr/>
          </p:nvSpPr>
          <p:spPr>
            <a:xfrm>
              <a:off x="6035745" y="2153235"/>
              <a:ext cx="17735" cy="16564"/>
            </a:xfrm>
            <a:custGeom>
              <a:avLst/>
              <a:gdLst/>
              <a:ahLst/>
              <a:cxnLst/>
              <a:rect l="l" t="t" r="r" b="b"/>
              <a:pathLst>
                <a:path w="515" h="481" extrusionOk="0">
                  <a:moveTo>
                    <a:pt x="474" y="0"/>
                  </a:moveTo>
                  <a:cubicBezTo>
                    <a:pt x="430" y="0"/>
                    <a:pt x="324" y="75"/>
                    <a:pt x="218" y="191"/>
                  </a:cubicBezTo>
                  <a:cubicBezTo>
                    <a:pt x="80" y="317"/>
                    <a:pt x="0" y="442"/>
                    <a:pt x="35" y="477"/>
                  </a:cubicBezTo>
                  <a:cubicBezTo>
                    <a:pt x="37" y="479"/>
                    <a:pt x="41" y="481"/>
                    <a:pt x="46" y="481"/>
                  </a:cubicBezTo>
                  <a:cubicBezTo>
                    <a:pt x="86" y="481"/>
                    <a:pt x="198" y="405"/>
                    <a:pt x="309" y="294"/>
                  </a:cubicBezTo>
                  <a:cubicBezTo>
                    <a:pt x="435" y="157"/>
                    <a:pt x="515" y="31"/>
                    <a:pt x="492" y="8"/>
                  </a:cubicBezTo>
                  <a:cubicBezTo>
                    <a:pt x="488" y="3"/>
                    <a:pt x="482" y="0"/>
                    <a:pt x="47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75" name="Google Shape;2975;p44"/>
            <p:cNvSpPr/>
            <p:nvPr/>
          </p:nvSpPr>
          <p:spPr>
            <a:xfrm>
              <a:off x="5987327" y="2157471"/>
              <a:ext cx="16943" cy="13155"/>
            </a:xfrm>
            <a:custGeom>
              <a:avLst/>
              <a:gdLst/>
              <a:ahLst/>
              <a:cxnLst/>
              <a:rect l="l" t="t" r="r" b="b"/>
              <a:pathLst>
                <a:path w="492" h="382" extrusionOk="0">
                  <a:moveTo>
                    <a:pt x="48" y="1"/>
                  </a:moveTo>
                  <a:cubicBezTo>
                    <a:pt x="36" y="1"/>
                    <a:pt x="28" y="4"/>
                    <a:pt x="23" y="11"/>
                  </a:cubicBezTo>
                  <a:cubicBezTo>
                    <a:pt x="0" y="34"/>
                    <a:pt x="80" y="137"/>
                    <a:pt x="206" y="239"/>
                  </a:cubicBezTo>
                  <a:cubicBezTo>
                    <a:pt x="303" y="327"/>
                    <a:pt x="409" y="382"/>
                    <a:pt x="452" y="382"/>
                  </a:cubicBezTo>
                  <a:cubicBezTo>
                    <a:pt x="460" y="382"/>
                    <a:pt x="465" y="380"/>
                    <a:pt x="469" y="377"/>
                  </a:cubicBezTo>
                  <a:cubicBezTo>
                    <a:pt x="492" y="342"/>
                    <a:pt x="412" y="239"/>
                    <a:pt x="286" y="137"/>
                  </a:cubicBezTo>
                  <a:cubicBezTo>
                    <a:pt x="194" y="54"/>
                    <a:pt x="95" y="1"/>
                    <a:pt x="4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76" name="Google Shape;2976;p44"/>
            <p:cNvSpPr/>
            <p:nvPr/>
          </p:nvSpPr>
          <p:spPr>
            <a:xfrm>
              <a:off x="5986122" y="2199414"/>
              <a:ext cx="16186" cy="16048"/>
            </a:xfrm>
            <a:custGeom>
              <a:avLst/>
              <a:gdLst/>
              <a:ahLst/>
              <a:cxnLst/>
              <a:rect l="l" t="t" r="r" b="b"/>
              <a:pathLst>
                <a:path w="470" h="466" extrusionOk="0">
                  <a:moveTo>
                    <a:pt x="432" y="1"/>
                  </a:moveTo>
                  <a:cubicBezTo>
                    <a:pt x="386" y="1"/>
                    <a:pt x="285" y="76"/>
                    <a:pt x="184" y="188"/>
                  </a:cubicBezTo>
                  <a:cubicBezTo>
                    <a:pt x="69" y="313"/>
                    <a:pt x="1" y="439"/>
                    <a:pt x="24" y="462"/>
                  </a:cubicBezTo>
                  <a:cubicBezTo>
                    <a:pt x="28" y="465"/>
                    <a:pt x="33" y="466"/>
                    <a:pt x="39" y="466"/>
                  </a:cubicBezTo>
                  <a:cubicBezTo>
                    <a:pt x="84" y="466"/>
                    <a:pt x="185" y="390"/>
                    <a:pt x="287" y="279"/>
                  </a:cubicBezTo>
                  <a:cubicBezTo>
                    <a:pt x="401" y="142"/>
                    <a:pt x="470" y="27"/>
                    <a:pt x="447" y="5"/>
                  </a:cubicBezTo>
                  <a:cubicBezTo>
                    <a:pt x="443" y="2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77" name="Google Shape;2977;p44"/>
            <p:cNvSpPr/>
            <p:nvPr/>
          </p:nvSpPr>
          <p:spPr>
            <a:xfrm>
              <a:off x="7135675" y="1477147"/>
              <a:ext cx="53585" cy="52001"/>
            </a:xfrm>
            <a:custGeom>
              <a:avLst/>
              <a:gdLst/>
              <a:ahLst/>
              <a:cxnLst/>
              <a:rect l="l" t="t" r="r" b="b"/>
              <a:pathLst>
                <a:path w="1556" h="1510" extrusionOk="0">
                  <a:moveTo>
                    <a:pt x="766" y="1"/>
                  </a:moveTo>
                  <a:lnTo>
                    <a:pt x="698" y="161"/>
                  </a:lnTo>
                  <a:cubicBezTo>
                    <a:pt x="595" y="401"/>
                    <a:pt x="412" y="584"/>
                    <a:pt x="183" y="698"/>
                  </a:cubicBezTo>
                  <a:lnTo>
                    <a:pt x="1" y="790"/>
                  </a:lnTo>
                  <a:lnTo>
                    <a:pt x="149" y="835"/>
                  </a:lnTo>
                  <a:cubicBezTo>
                    <a:pt x="401" y="938"/>
                    <a:pt x="606" y="1121"/>
                    <a:pt x="732" y="1373"/>
                  </a:cubicBezTo>
                  <a:lnTo>
                    <a:pt x="789" y="1510"/>
                  </a:lnTo>
                  <a:lnTo>
                    <a:pt x="835" y="1407"/>
                  </a:lnTo>
                  <a:cubicBezTo>
                    <a:pt x="938" y="1144"/>
                    <a:pt x="1144" y="938"/>
                    <a:pt x="1407" y="835"/>
                  </a:cubicBezTo>
                  <a:lnTo>
                    <a:pt x="1555" y="767"/>
                  </a:lnTo>
                  <a:lnTo>
                    <a:pt x="1395" y="710"/>
                  </a:lnTo>
                  <a:cubicBezTo>
                    <a:pt x="1144" y="595"/>
                    <a:pt x="938" y="401"/>
                    <a:pt x="824" y="138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78" name="Google Shape;2978;p44"/>
            <p:cNvSpPr/>
            <p:nvPr/>
          </p:nvSpPr>
          <p:spPr>
            <a:xfrm>
              <a:off x="7759248" y="3499867"/>
              <a:ext cx="53998" cy="52414"/>
            </a:xfrm>
            <a:custGeom>
              <a:avLst/>
              <a:gdLst/>
              <a:ahLst/>
              <a:cxnLst/>
              <a:rect l="l" t="t" r="r" b="b"/>
              <a:pathLst>
                <a:path w="1568" h="1522" extrusionOk="0">
                  <a:moveTo>
                    <a:pt x="778" y="1"/>
                  </a:moveTo>
                  <a:lnTo>
                    <a:pt x="698" y="172"/>
                  </a:lnTo>
                  <a:cubicBezTo>
                    <a:pt x="595" y="412"/>
                    <a:pt x="412" y="607"/>
                    <a:pt x="184" y="721"/>
                  </a:cubicBezTo>
                  <a:lnTo>
                    <a:pt x="1" y="801"/>
                  </a:lnTo>
                  <a:lnTo>
                    <a:pt x="150" y="858"/>
                  </a:lnTo>
                  <a:cubicBezTo>
                    <a:pt x="401" y="950"/>
                    <a:pt x="607" y="1133"/>
                    <a:pt x="733" y="1384"/>
                  </a:cubicBezTo>
                  <a:lnTo>
                    <a:pt x="801" y="1521"/>
                  </a:lnTo>
                  <a:lnTo>
                    <a:pt x="835" y="1407"/>
                  </a:lnTo>
                  <a:cubicBezTo>
                    <a:pt x="950" y="1155"/>
                    <a:pt x="1156" y="950"/>
                    <a:pt x="1407" y="835"/>
                  </a:cubicBezTo>
                  <a:lnTo>
                    <a:pt x="1567" y="778"/>
                  </a:lnTo>
                  <a:lnTo>
                    <a:pt x="1407" y="710"/>
                  </a:lnTo>
                  <a:cubicBezTo>
                    <a:pt x="1144" y="607"/>
                    <a:pt x="938" y="401"/>
                    <a:pt x="835" y="138"/>
                  </a:cubicBezTo>
                  <a:lnTo>
                    <a:pt x="77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79" name="Google Shape;2979;p44"/>
            <p:cNvSpPr/>
            <p:nvPr/>
          </p:nvSpPr>
          <p:spPr>
            <a:xfrm>
              <a:off x="7643129" y="2614096"/>
              <a:ext cx="29547" cy="3203"/>
            </a:xfrm>
            <a:custGeom>
              <a:avLst/>
              <a:gdLst/>
              <a:ahLst/>
              <a:cxnLst/>
              <a:rect l="l" t="t" r="r" b="b"/>
              <a:pathLst>
                <a:path w="858" h="93" extrusionOk="0">
                  <a:moveTo>
                    <a:pt x="435" y="1"/>
                  </a:moveTo>
                  <a:cubicBezTo>
                    <a:pt x="195" y="1"/>
                    <a:pt x="0" y="23"/>
                    <a:pt x="0" y="46"/>
                  </a:cubicBezTo>
                  <a:cubicBezTo>
                    <a:pt x="0" y="69"/>
                    <a:pt x="195" y="92"/>
                    <a:pt x="435" y="92"/>
                  </a:cubicBezTo>
                  <a:cubicBezTo>
                    <a:pt x="675" y="92"/>
                    <a:pt x="858" y="69"/>
                    <a:pt x="858" y="46"/>
                  </a:cubicBezTo>
                  <a:cubicBezTo>
                    <a:pt x="858" y="23"/>
                    <a:pt x="675" y="1"/>
                    <a:pt x="4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80" name="Google Shape;2980;p44"/>
            <p:cNvSpPr/>
            <p:nvPr/>
          </p:nvSpPr>
          <p:spPr>
            <a:xfrm>
              <a:off x="7686415" y="2575906"/>
              <a:ext cx="3582" cy="29582"/>
            </a:xfrm>
            <a:custGeom>
              <a:avLst/>
              <a:gdLst/>
              <a:ahLst/>
              <a:cxnLst/>
              <a:rect l="l" t="t" r="r" b="b"/>
              <a:pathLst>
                <a:path w="104" h="859" extrusionOk="0">
                  <a:moveTo>
                    <a:pt x="58" y="1"/>
                  </a:moveTo>
                  <a:cubicBezTo>
                    <a:pt x="24" y="1"/>
                    <a:pt x="1" y="195"/>
                    <a:pt x="1" y="435"/>
                  </a:cubicBezTo>
                  <a:cubicBezTo>
                    <a:pt x="1" y="675"/>
                    <a:pt x="24" y="858"/>
                    <a:pt x="58" y="858"/>
                  </a:cubicBezTo>
                  <a:cubicBezTo>
                    <a:pt x="81" y="858"/>
                    <a:pt x="104" y="675"/>
                    <a:pt x="104" y="435"/>
                  </a:cubicBezTo>
                  <a:cubicBezTo>
                    <a:pt x="104" y="195"/>
                    <a:pt x="81" y="1"/>
                    <a:pt x="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81" name="Google Shape;2981;p44"/>
            <p:cNvSpPr/>
            <p:nvPr/>
          </p:nvSpPr>
          <p:spPr>
            <a:xfrm>
              <a:off x="7704529" y="2612925"/>
              <a:ext cx="29169" cy="3581"/>
            </a:xfrm>
            <a:custGeom>
              <a:avLst/>
              <a:gdLst/>
              <a:ahLst/>
              <a:cxnLst/>
              <a:rect l="l" t="t" r="r" b="b"/>
              <a:pathLst>
                <a:path w="847" h="104" extrusionOk="0">
                  <a:moveTo>
                    <a:pt x="424" y="0"/>
                  </a:moveTo>
                  <a:cubicBezTo>
                    <a:pt x="195" y="0"/>
                    <a:pt x="1" y="23"/>
                    <a:pt x="1" y="46"/>
                  </a:cubicBezTo>
                  <a:cubicBezTo>
                    <a:pt x="1" y="80"/>
                    <a:pt x="195" y="103"/>
                    <a:pt x="424" y="103"/>
                  </a:cubicBezTo>
                  <a:cubicBezTo>
                    <a:pt x="664" y="103"/>
                    <a:pt x="847" y="80"/>
                    <a:pt x="847" y="46"/>
                  </a:cubicBezTo>
                  <a:cubicBezTo>
                    <a:pt x="847" y="23"/>
                    <a:pt x="664" y="0"/>
                    <a:pt x="42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82" name="Google Shape;2982;p44"/>
            <p:cNvSpPr/>
            <p:nvPr/>
          </p:nvSpPr>
          <p:spPr>
            <a:xfrm>
              <a:off x="7687620" y="2624737"/>
              <a:ext cx="3168" cy="29547"/>
            </a:xfrm>
            <a:custGeom>
              <a:avLst/>
              <a:gdLst/>
              <a:ahLst/>
              <a:cxnLst/>
              <a:rect l="l" t="t" r="r" b="b"/>
              <a:pathLst>
                <a:path w="92" h="858" extrusionOk="0">
                  <a:moveTo>
                    <a:pt x="46" y="0"/>
                  </a:moveTo>
                  <a:cubicBezTo>
                    <a:pt x="23" y="0"/>
                    <a:pt x="0" y="195"/>
                    <a:pt x="0" y="435"/>
                  </a:cubicBezTo>
                  <a:cubicBezTo>
                    <a:pt x="0" y="663"/>
                    <a:pt x="23" y="858"/>
                    <a:pt x="46" y="858"/>
                  </a:cubicBezTo>
                  <a:cubicBezTo>
                    <a:pt x="69" y="858"/>
                    <a:pt x="92" y="663"/>
                    <a:pt x="92" y="435"/>
                  </a:cubicBezTo>
                  <a:cubicBezTo>
                    <a:pt x="92" y="195"/>
                    <a:pt x="69" y="0"/>
                    <a:pt x="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83" name="Google Shape;2983;p44"/>
            <p:cNvSpPr/>
            <p:nvPr/>
          </p:nvSpPr>
          <p:spPr>
            <a:xfrm>
              <a:off x="7701774" y="2624978"/>
              <a:ext cx="11846" cy="12432"/>
            </a:xfrm>
            <a:custGeom>
              <a:avLst/>
              <a:gdLst/>
              <a:ahLst/>
              <a:cxnLst/>
              <a:rect l="l" t="t" r="r" b="b"/>
              <a:pathLst>
                <a:path w="344" h="361" extrusionOk="0">
                  <a:moveTo>
                    <a:pt x="32" y="0"/>
                  </a:moveTo>
                  <a:cubicBezTo>
                    <a:pt x="28" y="0"/>
                    <a:pt x="25" y="2"/>
                    <a:pt x="24" y="5"/>
                  </a:cubicBezTo>
                  <a:cubicBezTo>
                    <a:pt x="1" y="16"/>
                    <a:pt x="47" y="108"/>
                    <a:pt x="138" y="210"/>
                  </a:cubicBezTo>
                  <a:cubicBezTo>
                    <a:pt x="211" y="305"/>
                    <a:pt x="285" y="361"/>
                    <a:pt x="314" y="361"/>
                  </a:cubicBezTo>
                  <a:cubicBezTo>
                    <a:pt x="317" y="361"/>
                    <a:pt x="319" y="360"/>
                    <a:pt x="321" y="359"/>
                  </a:cubicBezTo>
                  <a:cubicBezTo>
                    <a:pt x="344" y="348"/>
                    <a:pt x="287" y="233"/>
                    <a:pt x="207" y="142"/>
                  </a:cubicBezTo>
                  <a:cubicBezTo>
                    <a:pt x="137" y="62"/>
                    <a:pt x="59" y="0"/>
                    <a:pt x="3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84" name="Google Shape;2984;p44"/>
            <p:cNvSpPr/>
            <p:nvPr/>
          </p:nvSpPr>
          <p:spPr>
            <a:xfrm>
              <a:off x="7699811" y="2592264"/>
              <a:ext cx="12260" cy="11296"/>
            </a:xfrm>
            <a:custGeom>
              <a:avLst/>
              <a:gdLst/>
              <a:ahLst/>
              <a:cxnLst/>
              <a:rect l="l" t="t" r="r" b="b"/>
              <a:pathLst>
                <a:path w="356" h="328" extrusionOk="0">
                  <a:moveTo>
                    <a:pt x="322" y="1"/>
                  </a:moveTo>
                  <a:cubicBezTo>
                    <a:pt x="294" y="1"/>
                    <a:pt x="217" y="54"/>
                    <a:pt x="149" y="132"/>
                  </a:cubicBezTo>
                  <a:cubicBezTo>
                    <a:pt x="58" y="212"/>
                    <a:pt x="1" y="303"/>
                    <a:pt x="24" y="326"/>
                  </a:cubicBezTo>
                  <a:cubicBezTo>
                    <a:pt x="26" y="327"/>
                    <a:pt x="28" y="327"/>
                    <a:pt x="31" y="327"/>
                  </a:cubicBezTo>
                  <a:cubicBezTo>
                    <a:pt x="60" y="327"/>
                    <a:pt x="134" y="273"/>
                    <a:pt x="218" y="200"/>
                  </a:cubicBezTo>
                  <a:cubicBezTo>
                    <a:pt x="298" y="109"/>
                    <a:pt x="355" y="29"/>
                    <a:pt x="332" y="6"/>
                  </a:cubicBezTo>
                  <a:cubicBezTo>
                    <a:pt x="331" y="2"/>
                    <a:pt x="327" y="1"/>
                    <a:pt x="32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85" name="Google Shape;2985;p44"/>
            <p:cNvSpPr/>
            <p:nvPr/>
          </p:nvSpPr>
          <p:spPr>
            <a:xfrm>
              <a:off x="7667131" y="2594984"/>
              <a:ext cx="11468" cy="8988"/>
            </a:xfrm>
            <a:custGeom>
              <a:avLst/>
              <a:gdLst/>
              <a:ahLst/>
              <a:cxnLst/>
              <a:rect l="l" t="t" r="r" b="b"/>
              <a:pathLst>
                <a:path w="333" h="261" extrusionOk="0">
                  <a:moveTo>
                    <a:pt x="36" y="1"/>
                  </a:moveTo>
                  <a:cubicBezTo>
                    <a:pt x="30" y="1"/>
                    <a:pt x="26" y="3"/>
                    <a:pt x="24" y="7"/>
                  </a:cubicBezTo>
                  <a:cubicBezTo>
                    <a:pt x="1" y="18"/>
                    <a:pt x="58" y="98"/>
                    <a:pt x="138" y="167"/>
                  </a:cubicBezTo>
                  <a:cubicBezTo>
                    <a:pt x="208" y="227"/>
                    <a:pt x="278" y="261"/>
                    <a:pt x="310" y="261"/>
                  </a:cubicBezTo>
                  <a:cubicBezTo>
                    <a:pt x="314" y="261"/>
                    <a:pt x="318" y="260"/>
                    <a:pt x="321" y="258"/>
                  </a:cubicBezTo>
                  <a:cubicBezTo>
                    <a:pt x="332" y="236"/>
                    <a:pt x="287" y="167"/>
                    <a:pt x="195" y="98"/>
                  </a:cubicBezTo>
                  <a:cubicBezTo>
                    <a:pt x="129" y="42"/>
                    <a:pt x="63" y="1"/>
                    <a:pt x="3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86" name="Google Shape;2986;p44"/>
            <p:cNvSpPr/>
            <p:nvPr/>
          </p:nvSpPr>
          <p:spPr>
            <a:xfrm>
              <a:off x="7666339" y="2623497"/>
              <a:ext cx="11089" cy="10882"/>
            </a:xfrm>
            <a:custGeom>
              <a:avLst/>
              <a:gdLst/>
              <a:ahLst/>
              <a:cxnLst/>
              <a:rect l="l" t="t" r="r" b="b"/>
              <a:pathLst>
                <a:path w="322" h="316" extrusionOk="0">
                  <a:moveTo>
                    <a:pt x="294" y="1"/>
                  </a:moveTo>
                  <a:cubicBezTo>
                    <a:pt x="273" y="1"/>
                    <a:pt x="200" y="55"/>
                    <a:pt x="127" y="128"/>
                  </a:cubicBezTo>
                  <a:cubicBezTo>
                    <a:pt x="47" y="219"/>
                    <a:pt x="1" y="299"/>
                    <a:pt x="24" y="311"/>
                  </a:cubicBezTo>
                  <a:cubicBezTo>
                    <a:pt x="26" y="314"/>
                    <a:pt x="29" y="316"/>
                    <a:pt x="33" y="316"/>
                  </a:cubicBezTo>
                  <a:cubicBezTo>
                    <a:pt x="59" y="316"/>
                    <a:pt x="127" y="264"/>
                    <a:pt x="195" y="196"/>
                  </a:cubicBezTo>
                  <a:cubicBezTo>
                    <a:pt x="275" y="105"/>
                    <a:pt x="321" y="25"/>
                    <a:pt x="298" y="2"/>
                  </a:cubicBezTo>
                  <a:cubicBezTo>
                    <a:pt x="297" y="1"/>
                    <a:pt x="296" y="1"/>
                    <a:pt x="29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grpSp>
          <p:nvGrpSpPr>
            <p:cNvPr id="4" name="Google Shape;2987;p44"/>
            <p:cNvGrpSpPr/>
            <p:nvPr/>
          </p:nvGrpSpPr>
          <p:grpSpPr>
            <a:xfrm>
              <a:off x="6213298" y="1623374"/>
              <a:ext cx="535433" cy="633474"/>
              <a:chOff x="6226048" y="1435374"/>
              <a:chExt cx="535433" cy="633474"/>
            </a:xfrm>
          </p:grpSpPr>
          <p:sp>
            <p:nvSpPr>
              <p:cNvPr id="2988" name="Google Shape;2988;p44"/>
              <p:cNvSpPr/>
              <p:nvPr/>
            </p:nvSpPr>
            <p:spPr>
              <a:xfrm>
                <a:off x="6226048" y="1533793"/>
                <a:ext cx="102383" cy="109477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3179" extrusionOk="0">
                    <a:moveTo>
                      <a:pt x="2241" y="1"/>
                    </a:moveTo>
                    <a:lnTo>
                      <a:pt x="0" y="652"/>
                    </a:lnTo>
                    <a:lnTo>
                      <a:pt x="743" y="3179"/>
                    </a:lnTo>
                    <a:lnTo>
                      <a:pt x="2973" y="2527"/>
                    </a:lnTo>
                    <a:lnTo>
                      <a:pt x="22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989" name="Google Shape;2989;p44"/>
              <p:cNvSpPr/>
              <p:nvPr/>
            </p:nvSpPr>
            <p:spPr>
              <a:xfrm>
                <a:off x="6561837" y="1435374"/>
                <a:ext cx="102417" cy="109477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3179" extrusionOk="0">
                    <a:moveTo>
                      <a:pt x="2230" y="1"/>
                    </a:moveTo>
                    <a:lnTo>
                      <a:pt x="1" y="652"/>
                    </a:lnTo>
                    <a:lnTo>
                      <a:pt x="744" y="3179"/>
                    </a:lnTo>
                    <a:lnTo>
                      <a:pt x="2973" y="2527"/>
                    </a:lnTo>
                    <a:lnTo>
                      <a:pt x="22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990" name="Google Shape;2990;p44"/>
              <p:cNvSpPr/>
              <p:nvPr/>
            </p:nvSpPr>
            <p:spPr>
              <a:xfrm>
                <a:off x="6266201" y="1533001"/>
                <a:ext cx="495280" cy="535847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5560" extrusionOk="0">
                    <a:moveTo>
                      <a:pt x="10952" y="5419"/>
                    </a:moveTo>
                    <a:lnTo>
                      <a:pt x="11512" y="7329"/>
                    </a:lnTo>
                    <a:lnTo>
                      <a:pt x="9603" y="7889"/>
                    </a:lnTo>
                    <a:lnTo>
                      <a:pt x="9043" y="5980"/>
                    </a:lnTo>
                    <a:lnTo>
                      <a:pt x="10952" y="5419"/>
                    </a:lnTo>
                    <a:close/>
                    <a:moveTo>
                      <a:pt x="5213" y="7111"/>
                    </a:moveTo>
                    <a:lnTo>
                      <a:pt x="5773" y="9009"/>
                    </a:lnTo>
                    <a:lnTo>
                      <a:pt x="3864" y="9569"/>
                    </a:lnTo>
                    <a:lnTo>
                      <a:pt x="3304" y="7660"/>
                    </a:lnTo>
                    <a:lnTo>
                      <a:pt x="5213" y="7111"/>
                    </a:lnTo>
                    <a:close/>
                    <a:moveTo>
                      <a:pt x="9409" y="1"/>
                    </a:moveTo>
                    <a:lnTo>
                      <a:pt x="7294" y="618"/>
                    </a:lnTo>
                    <a:lnTo>
                      <a:pt x="7866" y="2561"/>
                    </a:lnTo>
                    <a:lnTo>
                      <a:pt x="4402" y="3567"/>
                    </a:lnTo>
                    <a:lnTo>
                      <a:pt x="3830" y="1635"/>
                    </a:lnTo>
                    <a:lnTo>
                      <a:pt x="1486" y="2321"/>
                    </a:lnTo>
                    <a:lnTo>
                      <a:pt x="1978" y="4025"/>
                    </a:lnTo>
                    <a:lnTo>
                      <a:pt x="0" y="4665"/>
                    </a:lnTo>
                    <a:lnTo>
                      <a:pt x="2481" y="13125"/>
                    </a:lnTo>
                    <a:lnTo>
                      <a:pt x="3590" y="12793"/>
                    </a:lnTo>
                    <a:lnTo>
                      <a:pt x="4402" y="15560"/>
                    </a:lnTo>
                    <a:lnTo>
                      <a:pt x="6985" y="14794"/>
                    </a:lnTo>
                    <a:lnTo>
                      <a:pt x="6162" y="11981"/>
                    </a:lnTo>
                    <a:lnTo>
                      <a:pt x="7271" y="11650"/>
                    </a:lnTo>
                    <a:lnTo>
                      <a:pt x="8106" y="14474"/>
                    </a:lnTo>
                    <a:lnTo>
                      <a:pt x="10266" y="13845"/>
                    </a:lnTo>
                    <a:lnTo>
                      <a:pt x="9489" y="11193"/>
                    </a:lnTo>
                    <a:lnTo>
                      <a:pt x="10792" y="10815"/>
                    </a:lnTo>
                    <a:lnTo>
                      <a:pt x="11570" y="13456"/>
                    </a:lnTo>
                    <a:lnTo>
                      <a:pt x="14382" y="12633"/>
                    </a:lnTo>
                    <a:lnTo>
                      <a:pt x="13490" y="9581"/>
                    </a:lnTo>
                    <a:lnTo>
                      <a:pt x="14187" y="9375"/>
                    </a:lnTo>
                    <a:lnTo>
                      <a:pt x="11890" y="1510"/>
                    </a:lnTo>
                    <a:lnTo>
                      <a:pt x="10015" y="2058"/>
                    </a:lnTo>
                    <a:lnTo>
                      <a:pt x="94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  <p:sp>
          <p:nvSpPr>
            <p:cNvPr id="2991" name="Google Shape;2991;p44"/>
            <p:cNvSpPr/>
            <p:nvPr/>
          </p:nvSpPr>
          <p:spPr>
            <a:xfrm>
              <a:off x="6593168" y="1142784"/>
              <a:ext cx="28755" cy="29547"/>
            </a:xfrm>
            <a:custGeom>
              <a:avLst/>
              <a:gdLst/>
              <a:ahLst/>
              <a:cxnLst/>
              <a:rect l="l" t="t" r="r" b="b"/>
              <a:pathLst>
                <a:path w="835" h="858" extrusionOk="0">
                  <a:moveTo>
                    <a:pt x="492" y="1"/>
                  </a:moveTo>
                  <a:lnTo>
                    <a:pt x="0" y="309"/>
                  </a:lnTo>
                  <a:lnTo>
                    <a:pt x="343" y="858"/>
                  </a:lnTo>
                  <a:lnTo>
                    <a:pt x="835" y="56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92" name="Google Shape;2992;p44"/>
            <p:cNvSpPr/>
            <p:nvPr/>
          </p:nvSpPr>
          <p:spPr>
            <a:xfrm>
              <a:off x="6667585" y="1097500"/>
              <a:ext cx="28755" cy="29582"/>
            </a:xfrm>
            <a:custGeom>
              <a:avLst/>
              <a:gdLst/>
              <a:ahLst/>
              <a:cxnLst/>
              <a:rect l="l" t="t" r="r" b="b"/>
              <a:pathLst>
                <a:path w="835" h="859" extrusionOk="0">
                  <a:moveTo>
                    <a:pt x="492" y="1"/>
                  </a:moveTo>
                  <a:lnTo>
                    <a:pt x="0" y="298"/>
                  </a:lnTo>
                  <a:lnTo>
                    <a:pt x="343" y="858"/>
                  </a:lnTo>
                  <a:lnTo>
                    <a:pt x="835" y="56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93" name="Google Shape;2993;p44"/>
            <p:cNvSpPr/>
            <p:nvPr/>
          </p:nvSpPr>
          <p:spPr>
            <a:xfrm>
              <a:off x="6612073" y="1123879"/>
              <a:ext cx="136648" cy="139816"/>
            </a:xfrm>
            <a:custGeom>
              <a:avLst/>
              <a:gdLst/>
              <a:ahLst/>
              <a:cxnLst/>
              <a:rect l="l" t="t" r="r" b="b"/>
              <a:pathLst>
                <a:path w="3968" h="4060" extrusionOk="0">
                  <a:moveTo>
                    <a:pt x="2675" y="1190"/>
                  </a:moveTo>
                  <a:lnTo>
                    <a:pt x="2927" y="1624"/>
                  </a:lnTo>
                  <a:lnTo>
                    <a:pt x="2504" y="1887"/>
                  </a:lnTo>
                  <a:lnTo>
                    <a:pt x="2252" y="1453"/>
                  </a:lnTo>
                  <a:lnTo>
                    <a:pt x="2675" y="1190"/>
                  </a:lnTo>
                  <a:close/>
                  <a:moveTo>
                    <a:pt x="1406" y="1979"/>
                  </a:moveTo>
                  <a:lnTo>
                    <a:pt x="1658" y="2402"/>
                  </a:lnTo>
                  <a:lnTo>
                    <a:pt x="1235" y="2664"/>
                  </a:lnTo>
                  <a:lnTo>
                    <a:pt x="983" y="2242"/>
                  </a:lnTo>
                  <a:lnTo>
                    <a:pt x="1406" y="1979"/>
                  </a:lnTo>
                  <a:close/>
                  <a:moveTo>
                    <a:pt x="1944" y="1"/>
                  </a:moveTo>
                  <a:lnTo>
                    <a:pt x="1475" y="287"/>
                  </a:lnTo>
                  <a:lnTo>
                    <a:pt x="1738" y="710"/>
                  </a:lnTo>
                  <a:lnTo>
                    <a:pt x="972" y="1178"/>
                  </a:lnTo>
                  <a:lnTo>
                    <a:pt x="709" y="755"/>
                  </a:lnTo>
                  <a:lnTo>
                    <a:pt x="195" y="1075"/>
                  </a:lnTo>
                  <a:lnTo>
                    <a:pt x="423" y="1453"/>
                  </a:lnTo>
                  <a:lnTo>
                    <a:pt x="0" y="1738"/>
                  </a:lnTo>
                  <a:lnTo>
                    <a:pt x="1143" y="3602"/>
                  </a:lnTo>
                  <a:lnTo>
                    <a:pt x="1383" y="3453"/>
                  </a:lnTo>
                  <a:lnTo>
                    <a:pt x="1761" y="4059"/>
                  </a:lnTo>
                  <a:lnTo>
                    <a:pt x="2332" y="3716"/>
                  </a:lnTo>
                  <a:lnTo>
                    <a:pt x="1955" y="3087"/>
                  </a:lnTo>
                  <a:lnTo>
                    <a:pt x="2195" y="2950"/>
                  </a:lnTo>
                  <a:lnTo>
                    <a:pt x="2584" y="3568"/>
                  </a:lnTo>
                  <a:lnTo>
                    <a:pt x="3053" y="3282"/>
                  </a:lnTo>
                  <a:lnTo>
                    <a:pt x="2698" y="2699"/>
                  </a:lnTo>
                  <a:lnTo>
                    <a:pt x="2984" y="2527"/>
                  </a:lnTo>
                  <a:lnTo>
                    <a:pt x="3338" y="3110"/>
                  </a:lnTo>
                  <a:lnTo>
                    <a:pt x="3967" y="2722"/>
                  </a:lnTo>
                  <a:lnTo>
                    <a:pt x="3556" y="2047"/>
                  </a:lnTo>
                  <a:lnTo>
                    <a:pt x="3704" y="1956"/>
                  </a:lnTo>
                  <a:lnTo>
                    <a:pt x="2641" y="218"/>
                  </a:lnTo>
                  <a:lnTo>
                    <a:pt x="2229" y="458"/>
                  </a:lnTo>
                  <a:lnTo>
                    <a:pt x="1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grpSp>
          <p:nvGrpSpPr>
            <p:cNvPr id="5" name="Google Shape;2994;p44"/>
            <p:cNvGrpSpPr/>
            <p:nvPr/>
          </p:nvGrpSpPr>
          <p:grpSpPr>
            <a:xfrm>
              <a:off x="6692726" y="1348030"/>
              <a:ext cx="226007" cy="273260"/>
              <a:chOff x="6639801" y="1068455"/>
              <a:chExt cx="226007" cy="273260"/>
            </a:xfrm>
          </p:grpSpPr>
          <p:sp>
            <p:nvSpPr>
              <p:cNvPr id="2995" name="Google Shape;2995;p44"/>
              <p:cNvSpPr/>
              <p:nvPr/>
            </p:nvSpPr>
            <p:spPr>
              <a:xfrm>
                <a:off x="6669726" y="1068455"/>
                <a:ext cx="42944" cy="46491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350" extrusionOk="0">
                    <a:moveTo>
                      <a:pt x="217" y="1"/>
                    </a:moveTo>
                    <a:lnTo>
                      <a:pt x="0" y="1155"/>
                    </a:lnTo>
                    <a:lnTo>
                      <a:pt x="1018" y="1350"/>
                    </a:lnTo>
                    <a:lnTo>
                      <a:pt x="1246" y="195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996" name="Google Shape;2996;p44"/>
              <p:cNvSpPr/>
              <p:nvPr/>
            </p:nvSpPr>
            <p:spPr>
              <a:xfrm>
                <a:off x="6823243" y="1098001"/>
                <a:ext cx="42565" cy="46491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350" extrusionOk="0">
                    <a:moveTo>
                      <a:pt x="218" y="0"/>
                    </a:moveTo>
                    <a:lnTo>
                      <a:pt x="1" y="1155"/>
                    </a:lnTo>
                    <a:lnTo>
                      <a:pt x="1018" y="1349"/>
                    </a:lnTo>
                    <a:lnTo>
                      <a:pt x="1235" y="195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997" name="Google Shape;2997;p44"/>
              <p:cNvSpPr/>
              <p:nvPr/>
            </p:nvSpPr>
            <p:spPr>
              <a:xfrm>
                <a:off x="6639801" y="1109813"/>
                <a:ext cx="210275" cy="231902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6734" extrusionOk="0">
                    <a:moveTo>
                      <a:pt x="1441" y="2492"/>
                    </a:moveTo>
                    <a:lnTo>
                      <a:pt x="2310" y="2664"/>
                    </a:lnTo>
                    <a:lnTo>
                      <a:pt x="2150" y="3533"/>
                    </a:lnTo>
                    <a:lnTo>
                      <a:pt x="1269" y="3361"/>
                    </a:lnTo>
                    <a:lnTo>
                      <a:pt x="1441" y="2492"/>
                    </a:lnTo>
                    <a:close/>
                    <a:moveTo>
                      <a:pt x="4070" y="2995"/>
                    </a:moveTo>
                    <a:lnTo>
                      <a:pt x="4939" y="3167"/>
                    </a:lnTo>
                    <a:lnTo>
                      <a:pt x="4767" y="4036"/>
                    </a:lnTo>
                    <a:lnTo>
                      <a:pt x="3899" y="3864"/>
                    </a:lnTo>
                    <a:lnTo>
                      <a:pt x="4070" y="2995"/>
                    </a:lnTo>
                    <a:close/>
                    <a:moveTo>
                      <a:pt x="1807" y="0"/>
                    </a:moveTo>
                    <a:lnTo>
                      <a:pt x="1669" y="778"/>
                    </a:lnTo>
                    <a:lnTo>
                      <a:pt x="743" y="629"/>
                    </a:lnTo>
                    <a:lnTo>
                      <a:pt x="0" y="4493"/>
                    </a:lnTo>
                    <a:lnTo>
                      <a:pt x="515" y="4596"/>
                    </a:lnTo>
                    <a:lnTo>
                      <a:pt x="275" y="5853"/>
                    </a:lnTo>
                    <a:lnTo>
                      <a:pt x="1452" y="6082"/>
                    </a:lnTo>
                    <a:lnTo>
                      <a:pt x="1692" y="4790"/>
                    </a:lnTo>
                    <a:lnTo>
                      <a:pt x="2207" y="4893"/>
                    </a:lnTo>
                    <a:lnTo>
                      <a:pt x="1955" y="6174"/>
                    </a:lnTo>
                    <a:lnTo>
                      <a:pt x="2950" y="6368"/>
                    </a:lnTo>
                    <a:lnTo>
                      <a:pt x="3178" y="5156"/>
                    </a:lnTo>
                    <a:lnTo>
                      <a:pt x="3773" y="5270"/>
                    </a:lnTo>
                    <a:lnTo>
                      <a:pt x="3544" y="6482"/>
                    </a:lnTo>
                    <a:lnTo>
                      <a:pt x="4836" y="6734"/>
                    </a:lnTo>
                    <a:lnTo>
                      <a:pt x="5099" y="5328"/>
                    </a:lnTo>
                    <a:lnTo>
                      <a:pt x="5419" y="5396"/>
                    </a:lnTo>
                    <a:lnTo>
                      <a:pt x="6105" y="1795"/>
                    </a:lnTo>
                    <a:lnTo>
                      <a:pt x="5248" y="1635"/>
                    </a:lnTo>
                    <a:lnTo>
                      <a:pt x="5431" y="686"/>
                    </a:lnTo>
                    <a:lnTo>
                      <a:pt x="4470" y="503"/>
                    </a:lnTo>
                    <a:lnTo>
                      <a:pt x="4299" y="1395"/>
                    </a:lnTo>
                    <a:lnTo>
                      <a:pt x="2710" y="1086"/>
                    </a:lnTo>
                    <a:lnTo>
                      <a:pt x="2881" y="206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998" name="Google Shape;2998;p44"/>
              <p:cNvSpPr/>
              <p:nvPr/>
            </p:nvSpPr>
            <p:spPr>
              <a:xfrm>
                <a:off x="6669726" y="1068455"/>
                <a:ext cx="42944" cy="45699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327" extrusionOk="0">
                    <a:moveTo>
                      <a:pt x="217" y="1"/>
                    </a:moveTo>
                    <a:lnTo>
                      <a:pt x="0" y="1155"/>
                    </a:lnTo>
                    <a:lnTo>
                      <a:pt x="915" y="1327"/>
                    </a:lnTo>
                    <a:lnTo>
                      <a:pt x="938" y="1201"/>
                    </a:lnTo>
                    <a:lnTo>
                      <a:pt x="1040" y="1213"/>
                    </a:lnTo>
                    <a:lnTo>
                      <a:pt x="1246" y="195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999" name="Google Shape;2999;p44"/>
              <p:cNvSpPr/>
              <p:nvPr/>
            </p:nvSpPr>
            <p:spPr>
              <a:xfrm>
                <a:off x="6824035" y="1098001"/>
                <a:ext cx="41773" cy="46491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350" extrusionOk="0">
                    <a:moveTo>
                      <a:pt x="195" y="0"/>
                    </a:moveTo>
                    <a:lnTo>
                      <a:pt x="1" y="1018"/>
                    </a:lnTo>
                    <a:lnTo>
                      <a:pt x="81" y="1029"/>
                    </a:lnTo>
                    <a:lnTo>
                      <a:pt x="58" y="1166"/>
                    </a:lnTo>
                    <a:lnTo>
                      <a:pt x="995" y="1349"/>
                    </a:lnTo>
                    <a:lnTo>
                      <a:pt x="1212" y="195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3000" name="Google Shape;3000;p44"/>
              <p:cNvSpPr/>
              <p:nvPr/>
            </p:nvSpPr>
            <p:spPr>
              <a:xfrm>
                <a:off x="6639801" y="1109813"/>
                <a:ext cx="210275" cy="231902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6734" extrusionOk="0">
                    <a:moveTo>
                      <a:pt x="1441" y="2492"/>
                    </a:moveTo>
                    <a:lnTo>
                      <a:pt x="2310" y="2652"/>
                    </a:lnTo>
                    <a:lnTo>
                      <a:pt x="2138" y="3533"/>
                    </a:lnTo>
                    <a:lnTo>
                      <a:pt x="1269" y="3361"/>
                    </a:lnTo>
                    <a:lnTo>
                      <a:pt x="1441" y="2492"/>
                    </a:lnTo>
                    <a:close/>
                    <a:moveTo>
                      <a:pt x="4070" y="2995"/>
                    </a:moveTo>
                    <a:lnTo>
                      <a:pt x="4939" y="3167"/>
                    </a:lnTo>
                    <a:lnTo>
                      <a:pt x="4767" y="4036"/>
                    </a:lnTo>
                    <a:lnTo>
                      <a:pt x="3899" y="3864"/>
                    </a:lnTo>
                    <a:lnTo>
                      <a:pt x="4070" y="2995"/>
                    </a:lnTo>
                    <a:close/>
                    <a:moveTo>
                      <a:pt x="1807" y="0"/>
                    </a:moveTo>
                    <a:lnTo>
                      <a:pt x="1658" y="778"/>
                    </a:lnTo>
                    <a:lnTo>
                      <a:pt x="743" y="629"/>
                    </a:lnTo>
                    <a:lnTo>
                      <a:pt x="0" y="4493"/>
                    </a:lnTo>
                    <a:lnTo>
                      <a:pt x="515" y="4596"/>
                    </a:lnTo>
                    <a:lnTo>
                      <a:pt x="275" y="5853"/>
                    </a:lnTo>
                    <a:lnTo>
                      <a:pt x="1452" y="6082"/>
                    </a:lnTo>
                    <a:lnTo>
                      <a:pt x="1692" y="4790"/>
                    </a:lnTo>
                    <a:lnTo>
                      <a:pt x="2207" y="4893"/>
                    </a:lnTo>
                    <a:lnTo>
                      <a:pt x="1955" y="6174"/>
                    </a:lnTo>
                    <a:lnTo>
                      <a:pt x="2950" y="6368"/>
                    </a:lnTo>
                    <a:lnTo>
                      <a:pt x="3178" y="5156"/>
                    </a:lnTo>
                    <a:lnTo>
                      <a:pt x="3773" y="5270"/>
                    </a:lnTo>
                    <a:lnTo>
                      <a:pt x="3544" y="6482"/>
                    </a:lnTo>
                    <a:lnTo>
                      <a:pt x="4836" y="6734"/>
                    </a:lnTo>
                    <a:lnTo>
                      <a:pt x="5099" y="5328"/>
                    </a:lnTo>
                    <a:lnTo>
                      <a:pt x="5419" y="5396"/>
                    </a:lnTo>
                    <a:lnTo>
                      <a:pt x="6105" y="1795"/>
                    </a:lnTo>
                    <a:lnTo>
                      <a:pt x="5248" y="1635"/>
                    </a:lnTo>
                    <a:lnTo>
                      <a:pt x="5431" y="698"/>
                    </a:lnTo>
                    <a:lnTo>
                      <a:pt x="5351" y="675"/>
                    </a:lnTo>
                    <a:lnTo>
                      <a:pt x="4470" y="503"/>
                    </a:lnTo>
                    <a:lnTo>
                      <a:pt x="4299" y="1395"/>
                    </a:lnTo>
                    <a:lnTo>
                      <a:pt x="2710" y="1086"/>
                    </a:lnTo>
                    <a:lnTo>
                      <a:pt x="2881" y="206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  <p:sp>
          <p:nvSpPr>
            <p:cNvPr id="3001" name="Google Shape;3001;p44"/>
            <p:cNvSpPr/>
            <p:nvPr/>
          </p:nvSpPr>
          <p:spPr>
            <a:xfrm rot="1364717">
              <a:off x="8695581" y="1840452"/>
              <a:ext cx="234834" cy="192199"/>
            </a:xfrm>
            <a:custGeom>
              <a:avLst/>
              <a:gdLst/>
              <a:ahLst/>
              <a:cxnLst/>
              <a:rect l="l" t="t" r="r" b="b"/>
              <a:pathLst>
                <a:path w="6819" h="5581" extrusionOk="0">
                  <a:moveTo>
                    <a:pt x="5012" y="0"/>
                  </a:moveTo>
                  <a:lnTo>
                    <a:pt x="5012" y="0"/>
                  </a:lnTo>
                  <a:cubicBezTo>
                    <a:pt x="5012" y="12"/>
                    <a:pt x="5195" y="126"/>
                    <a:pt x="5458" y="400"/>
                  </a:cubicBezTo>
                  <a:cubicBezTo>
                    <a:pt x="5835" y="778"/>
                    <a:pt x="6098" y="1258"/>
                    <a:pt x="6235" y="1784"/>
                  </a:cubicBezTo>
                  <a:cubicBezTo>
                    <a:pt x="6418" y="2561"/>
                    <a:pt x="6281" y="3373"/>
                    <a:pt x="5869" y="4059"/>
                  </a:cubicBezTo>
                  <a:cubicBezTo>
                    <a:pt x="5306" y="4942"/>
                    <a:pt x="4347" y="5436"/>
                    <a:pt x="3362" y="5436"/>
                  </a:cubicBezTo>
                  <a:cubicBezTo>
                    <a:pt x="2907" y="5436"/>
                    <a:pt x="2446" y="5331"/>
                    <a:pt x="2017" y="5110"/>
                  </a:cubicBezTo>
                  <a:cubicBezTo>
                    <a:pt x="874" y="4516"/>
                    <a:pt x="245" y="3247"/>
                    <a:pt x="462" y="1966"/>
                  </a:cubicBezTo>
                  <a:cubicBezTo>
                    <a:pt x="565" y="1441"/>
                    <a:pt x="794" y="949"/>
                    <a:pt x="1148" y="537"/>
                  </a:cubicBezTo>
                  <a:cubicBezTo>
                    <a:pt x="1399" y="252"/>
                    <a:pt x="1571" y="137"/>
                    <a:pt x="1559" y="126"/>
                  </a:cubicBezTo>
                  <a:lnTo>
                    <a:pt x="1559" y="126"/>
                  </a:lnTo>
                  <a:cubicBezTo>
                    <a:pt x="1514" y="137"/>
                    <a:pt x="1468" y="172"/>
                    <a:pt x="1434" y="195"/>
                  </a:cubicBezTo>
                  <a:cubicBezTo>
                    <a:pt x="1319" y="286"/>
                    <a:pt x="1205" y="389"/>
                    <a:pt x="1102" y="503"/>
                  </a:cubicBezTo>
                  <a:cubicBezTo>
                    <a:pt x="725" y="903"/>
                    <a:pt x="473" y="1406"/>
                    <a:pt x="371" y="1944"/>
                  </a:cubicBezTo>
                  <a:cubicBezTo>
                    <a:pt x="0" y="3839"/>
                    <a:pt x="1457" y="5581"/>
                    <a:pt x="3359" y="5581"/>
                  </a:cubicBezTo>
                  <a:cubicBezTo>
                    <a:pt x="3395" y="5581"/>
                    <a:pt x="3432" y="5580"/>
                    <a:pt x="3469" y="5579"/>
                  </a:cubicBezTo>
                  <a:cubicBezTo>
                    <a:pt x="5424" y="5522"/>
                    <a:pt x="6818" y="3658"/>
                    <a:pt x="6327" y="1761"/>
                  </a:cubicBezTo>
                  <a:cubicBezTo>
                    <a:pt x="6189" y="1223"/>
                    <a:pt x="5892" y="732"/>
                    <a:pt x="5492" y="355"/>
                  </a:cubicBezTo>
                  <a:cubicBezTo>
                    <a:pt x="5389" y="252"/>
                    <a:pt x="5275" y="160"/>
                    <a:pt x="5149" y="80"/>
                  </a:cubicBezTo>
                  <a:cubicBezTo>
                    <a:pt x="5103" y="46"/>
                    <a:pt x="5069" y="23"/>
                    <a:pt x="5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02" name="Google Shape;3002;p44"/>
            <p:cNvSpPr/>
            <p:nvPr/>
          </p:nvSpPr>
          <p:spPr>
            <a:xfrm rot="1364717">
              <a:off x="8830478" y="1812252"/>
              <a:ext cx="4752" cy="146087"/>
            </a:xfrm>
            <a:custGeom>
              <a:avLst/>
              <a:gdLst/>
              <a:ahLst/>
              <a:cxnLst/>
              <a:rect l="l" t="t" r="r" b="b"/>
              <a:pathLst>
                <a:path w="138" h="4242" extrusionOk="0">
                  <a:moveTo>
                    <a:pt x="69" y="0"/>
                  </a:moveTo>
                  <a:cubicBezTo>
                    <a:pt x="34" y="0"/>
                    <a:pt x="0" y="949"/>
                    <a:pt x="0" y="2127"/>
                  </a:cubicBezTo>
                  <a:cubicBezTo>
                    <a:pt x="0" y="3293"/>
                    <a:pt x="34" y="4241"/>
                    <a:pt x="69" y="4241"/>
                  </a:cubicBezTo>
                  <a:cubicBezTo>
                    <a:pt x="114" y="4241"/>
                    <a:pt x="137" y="3293"/>
                    <a:pt x="137" y="2127"/>
                  </a:cubicBezTo>
                  <a:cubicBezTo>
                    <a:pt x="137" y="949"/>
                    <a:pt x="11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03" name="Google Shape;3003;p44"/>
            <p:cNvSpPr/>
            <p:nvPr/>
          </p:nvSpPr>
          <p:spPr>
            <a:xfrm>
              <a:off x="6538067" y="3727044"/>
              <a:ext cx="63021" cy="939386"/>
            </a:xfrm>
            <a:custGeom>
              <a:avLst/>
              <a:gdLst/>
              <a:ahLst/>
              <a:cxnLst/>
              <a:rect l="l" t="t" r="r" b="b"/>
              <a:pathLst>
                <a:path w="1830" h="27278" extrusionOk="0">
                  <a:moveTo>
                    <a:pt x="1830" y="0"/>
                  </a:moveTo>
                  <a:lnTo>
                    <a:pt x="69" y="69"/>
                  </a:lnTo>
                  <a:lnTo>
                    <a:pt x="1" y="27277"/>
                  </a:lnTo>
                  <a:lnTo>
                    <a:pt x="1201" y="27277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04" name="Google Shape;3004;p44"/>
            <p:cNvSpPr/>
            <p:nvPr/>
          </p:nvSpPr>
          <p:spPr>
            <a:xfrm>
              <a:off x="6750643" y="3716782"/>
              <a:ext cx="247674" cy="949649"/>
            </a:xfrm>
            <a:custGeom>
              <a:avLst/>
              <a:gdLst/>
              <a:ahLst/>
              <a:cxnLst/>
              <a:rect l="l" t="t" r="r" b="b"/>
              <a:pathLst>
                <a:path w="7192" h="27576" extrusionOk="0">
                  <a:moveTo>
                    <a:pt x="1" y="1"/>
                  </a:moveTo>
                  <a:lnTo>
                    <a:pt x="5854" y="27575"/>
                  </a:lnTo>
                  <a:lnTo>
                    <a:pt x="7192" y="27575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05" name="Google Shape;3005;p44"/>
            <p:cNvSpPr/>
            <p:nvPr/>
          </p:nvSpPr>
          <p:spPr>
            <a:xfrm>
              <a:off x="6104238" y="3723497"/>
              <a:ext cx="268922" cy="942933"/>
            </a:xfrm>
            <a:custGeom>
              <a:avLst/>
              <a:gdLst/>
              <a:ahLst/>
              <a:cxnLst/>
              <a:rect l="l" t="t" r="r" b="b"/>
              <a:pathLst>
                <a:path w="7809" h="27381" extrusionOk="0">
                  <a:moveTo>
                    <a:pt x="5865" y="0"/>
                  </a:moveTo>
                  <a:lnTo>
                    <a:pt x="0" y="27380"/>
                  </a:lnTo>
                  <a:lnTo>
                    <a:pt x="1338" y="27380"/>
                  </a:lnTo>
                  <a:lnTo>
                    <a:pt x="7809" y="103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06" name="Google Shape;3006;p44"/>
            <p:cNvSpPr/>
            <p:nvPr/>
          </p:nvSpPr>
          <p:spPr>
            <a:xfrm>
              <a:off x="5986156" y="2826017"/>
              <a:ext cx="1187371" cy="922477"/>
            </a:xfrm>
            <a:custGeom>
              <a:avLst/>
              <a:gdLst/>
              <a:ahLst/>
              <a:cxnLst/>
              <a:rect l="l" t="t" r="r" b="b"/>
              <a:pathLst>
                <a:path w="34479" h="26787" extrusionOk="0">
                  <a:moveTo>
                    <a:pt x="27681" y="1"/>
                  </a:moveTo>
                  <a:cubicBezTo>
                    <a:pt x="18672" y="1"/>
                    <a:pt x="19174" y="12369"/>
                    <a:pt x="16999" y="18094"/>
                  </a:cubicBezTo>
                  <a:cubicBezTo>
                    <a:pt x="15187" y="22848"/>
                    <a:pt x="10300" y="23283"/>
                    <a:pt x="7967" y="23283"/>
                  </a:cubicBezTo>
                  <a:cubicBezTo>
                    <a:pt x="7445" y="23283"/>
                    <a:pt x="7051" y="23261"/>
                    <a:pt x="6848" y="23261"/>
                  </a:cubicBezTo>
                  <a:cubicBezTo>
                    <a:pt x="6760" y="23261"/>
                    <a:pt x="6642" y="23261"/>
                    <a:pt x="6500" y="23261"/>
                  </a:cubicBezTo>
                  <a:cubicBezTo>
                    <a:pt x="4854" y="23261"/>
                    <a:pt x="0" y="23338"/>
                    <a:pt x="1863" y="25296"/>
                  </a:cubicBezTo>
                  <a:cubicBezTo>
                    <a:pt x="2805" y="26280"/>
                    <a:pt x="8544" y="26787"/>
                    <a:pt x="14654" y="26787"/>
                  </a:cubicBezTo>
                  <a:cubicBezTo>
                    <a:pt x="21677" y="26787"/>
                    <a:pt x="29189" y="26118"/>
                    <a:pt x="30466" y="24736"/>
                  </a:cubicBezTo>
                  <a:cubicBezTo>
                    <a:pt x="32867" y="22152"/>
                    <a:pt x="33244" y="14596"/>
                    <a:pt x="33885" y="7119"/>
                  </a:cubicBezTo>
                  <a:cubicBezTo>
                    <a:pt x="34478" y="309"/>
                    <a:pt x="29172" y="6"/>
                    <a:pt x="28221" y="6"/>
                  </a:cubicBezTo>
                  <a:cubicBezTo>
                    <a:pt x="28128" y="6"/>
                    <a:pt x="28077" y="8"/>
                    <a:pt x="28077" y="8"/>
                  </a:cubicBezTo>
                  <a:cubicBezTo>
                    <a:pt x="27943" y="3"/>
                    <a:pt x="27811" y="1"/>
                    <a:pt x="2768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07" name="Google Shape;3007;p44"/>
            <p:cNvSpPr/>
            <p:nvPr/>
          </p:nvSpPr>
          <p:spPr>
            <a:xfrm>
              <a:off x="6027859" y="2826672"/>
              <a:ext cx="1131513" cy="923235"/>
            </a:xfrm>
            <a:custGeom>
              <a:avLst/>
              <a:gdLst/>
              <a:ahLst/>
              <a:cxnLst/>
              <a:rect l="l" t="t" r="r" b="b"/>
              <a:pathLst>
                <a:path w="32857" h="26809" extrusionOk="0">
                  <a:moveTo>
                    <a:pt x="27278" y="1"/>
                  </a:moveTo>
                  <a:lnTo>
                    <a:pt x="27278" y="1"/>
                  </a:lnTo>
                  <a:cubicBezTo>
                    <a:pt x="27278" y="1"/>
                    <a:pt x="32216" y="1007"/>
                    <a:pt x="31748" y="6174"/>
                  </a:cubicBezTo>
                  <a:cubicBezTo>
                    <a:pt x="31290" y="11342"/>
                    <a:pt x="29998" y="20396"/>
                    <a:pt x="27598" y="22694"/>
                  </a:cubicBezTo>
                  <a:cubicBezTo>
                    <a:pt x="25616" y="24591"/>
                    <a:pt x="18866" y="25272"/>
                    <a:pt x="13709" y="25272"/>
                  </a:cubicBezTo>
                  <a:cubicBezTo>
                    <a:pt x="12619" y="25272"/>
                    <a:pt x="11600" y="25242"/>
                    <a:pt x="10713" y="25186"/>
                  </a:cubicBezTo>
                  <a:cubicBezTo>
                    <a:pt x="4814" y="24809"/>
                    <a:pt x="1075" y="23688"/>
                    <a:pt x="1075" y="23688"/>
                  </a:cubicBezTo>
                  <a:cubicBezTo>
                    <a:pt x="1075" y="23688"/>
                    <a:pt x="1" y="24386"/>
                    <a:pt x="332" y="24831"/>
                  </a:cubicBezTo>
                  <a:cubicBezTo>
                    <a:pt x="628" y="25254"/>
                    <a:pt x="3109" y="26808"/>
                    <a:pt x="14491" y="26808"/>
                  </a:cubicBezTo>
                  <a:cubicBezTo>
                    <a:pt x="15429" y="26808"/>
                    <a:pt x="16428" y="26797"/>
                    <a:pt x="17492" y="26775"/>
                  </a:cubicBezTo>
                  <a:cubicBezTo>
                    <a:pt x="31450" y="26478"/>
                    <a:pt x="30479" y="24420"/>
                    <a:pt x="31062" y="22168"/>
                  </a:cubicBezTo>
                  <a:cubicBezTo>
                    <a:pt x="31645" y="19916"/>
                    <a:pt x="32856" y="7923"/>
                    <a:pt x="32685" y="5283"/>
                  </a:cubicBezTo>
                  <a:cubicBezTo>
                    <a:pt x="32513" y="2653"/>
                    <a:pt x="31187" y="458"/>
                    <a:pt x="2727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08" name="Google Shape;3008;p44"/>
            <p:cNvSpPr/>
            <p:nvPr/>
          </p:nvSpPr>
          <p:spPr>
            <a:xfrm>
              <a:off x="5688523" y="3207365"/>
              <a:ext cx="2747217" cy="1469310"/>
            </a:xfrm>
            <a:custGeom>
              <a:avLst/>
              <a:gdLst/>
              <a:ahLst/>
              <a:cxnLst/>
              <a:rect l="l" t="t" r="r" b="b"/>
              <a:pathLst>
                <a:path w="79774" h="42666" extrusionOk="0">
                  <a:moveTo>
                    <a:pt x="0" y="1"/>
                  </a:moveTo>
                  <a:lnTo>
                    <a:pt x="0" y="2127"/>
                  </a:lnTo>
                  <a:lnTo>
                    <a:pt x="4264" y="2127"/>
                  </a:lnTo>
                  <a:lnTo>
                    <a:pt x="2058" y="42597"/>
                  </a:lnTo>
                  <a:lnTo>
                    <a:pt x="3281" y="42665"/>
                  </a:lnTo>
                  <a:lnTo>
                    <a:pt x="5476" y="2127"/>
                  </a:lnTo>
                  <a:lnTo>
                    <a:pt x="75429" y="2127"/>
                  </a:lnTo>
                  <a:lnTo>
                    <a:pt x="77304" y="42631"/>
                  </a:lnTo>
                  <a:lnTo>
                    <a:pt x="78516" y="42631"/>
                  </a:lnTo>
                  <a:lnTo>
                    <a:pt x="76641" y="2127"/>
                  </a:lnTo>
                  <a:lnTo>
                    <a:pt x="79773" y="2127"/>
                  </a:lnTo>
                  <a:lnTo>
                    <a:pt x="7977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09" name="Google Shape;3009;p44"/>
            <p:cNvSpPr/>
            <p:nvPr/>
          </p:nvSpPr>
          <p:spPr>
            <a:xfrm>
              <a:off x="5877475" y="2460510"/>
              <a:ext cx="902366" cy="657550"/>
            </a:xfrm>
            <a:custGeom>
              <a:avLst/>
              <a:gdLst/>
              <a:ahLst/>
              <a:cxnLst/>
              <a:rect l="l" t="t" r="r" b="b"/>
              <a:pathLst>
                <a:path w="26203" h="19094" extrusionOk="0">
                  <a:moveTo>
                    <a:pt x="24961" y="1"/>
                  </a:moveTo>
                  <a:cubicBezTo>
                    <a:pt x="24941" y="1"/>
                    <a:pt x="24920" y="1"/>
                    <a:pt x="24900" y="2"/>
                  </a:cubicBezTo>
                  <a:lnTo>
                    <a:pt x="1247" y="1122"/>
                  </a:lnTo>
                  <a:cubicBezTo>
                    <a:pt x="538" y="1157"/>
                    <a:pt x="1" y="1785"/>
                    <a:pt x="69" y="2483"/>
                  </a:cubicBezTo>
                  <a:lnTo>
                    <a:pt x="1521" y="17962"/>
                  </a:lnTo>
                  <a:cubicBezTo>
                    <a:pt x="1590" y="18602"/>
                    <a:pt x="2127" y="19094"/>
                    <a:pt x="2767" y="19094"/>
                  </a:cubicBezTo>
                  <a:lnTo>
                    <a:pt x="24968" y="19094"/>
                  </a:lnTo>
                  <a:cubicBezTo>
                    <a:pt x="25654" y="19094"/>
                    <a:pt x="26203" y="18533"/>
                    <a:pt x="26203" y="17848"/>
                  </a:cubicBezTo>
                  <a:lnTo>
                    <a:pt x="26203" y="1248"/>
                  </a:lnTo>
                  <a:cubicBezTo>
                    <a:pt x="26203" y="560"/>
                    <a:pt x="25653" y="1"/>
                    <a:pt x="2496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10" name="Google Shape;3010;p44"/>
            <p:cNvSpPr/>
            <p:nvPr/>
          </p:nvSpPr>
          <p:spPr>
            <a:xfrm>
              <a:off x="6345155" y="2623532"/>
              <a:ext cx="152007" cy="129623"/>
            </a:xfrm>
            <a:custGeom>
              <a:avLst/>
              <a:gdLst/>
              <a:ahLst/>
              <a:cxnLst/>
              <a:rect l="l" t="t" r="r" b="b"/>
              <a:pathLst>
                <a:path w="4414" h="3764" extrusionOk="0">
                  <a:moveTo>
                    <a:pt x="2548" y="1"/>
                  </a:moveTo>
                  <a:cubicBezTo>
                    <a:pt x="2541" y="1"/>
                    <a:pt x="2534" y="1"/>
                    <a:pt x="2527" y="1"/>
                  </a:cubicBezTo>
                  <a:cubicBezTo>
                    <a:pt x="847" y="1"/>
                    <a:pt x="1" y="2024"/>
                    <a:pt x="1190" y="3213"/>
                  </a:cubicBezTo>
                  <a:cubicBezTo>
                    <a:pt x="1574" y="3593"/>
                    <a:pt x="2044" y="3764"/>
                    <a:pt x="2506" y="3764"/>
                  </a:cubicBezTo>
                  <a:cubicBezTo>
                    <a:pt x="3474" y="3764"/>
                    <a:pt x="4402" y="3014"/>
                    <a:pt x="4402" y="1876"/>
                  </a:cubicBezTo>
                  <a:cubicBezTo>
                    <a:pt x="4414" y="842"/>
                    <a:pt x="3579" y="1"/>
                    <a:pt x="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11" name="Google Shape;3011;p44"/>
            <p:cNvSpPr/>
            <p:nvPr/>
          </p:nvSpPr>
          <p:spPr>
            <a:xfrm>
              <a:off x="6362098" y="2635757"/>
              <a:ext cx="122460" cy="104931"/>
            </a:xfrm>
            <a:custGeom>
              <a:avLst/>
              <a:gdLst/>
              <a:ahLst/>
              <a:cxnLst/>
              <a:rect l="l" t="t" r="r" b="b"/>
              <a:pathLst>
                <a:path w="3556" h="3047" extrusionOk="0">
                  <a:moveTo>
                    <a:pt x="1372" y="858"/>
                  </a:moveTo>
                  <a:cubicBezTo>
                    <a:pt x="1555" y="858"/>
                    <a:pt x="1647" y="1075"/>
                    <a:pt x="1521" y="1212"/>
                  </a:cubicBezTo>
                  <a:cubicBezTo>
                    <a:pt x="1477" y="1252"/>
                    <a:pt x="1425" y="1270"/>
                    <a:pt x="1375" y="1270"/>
                  </a:cubicBezTo>
                  <a:cubicBezTo>
                    <a:pt x="1267" y="1270"/>
                    <a:pt x="1167" y="1188"/>
                    <a:pt x="1167" y="1064"/>
                  </a:cubicBezTo>
                  <a:cubicBezTo>
                    <a:pt x="1178" y="949"/>
                    <a:pt x="1258" y="869"/>
                    <a:pt x="1372" y="869"/>
                  </a:cubicBezTo>
                  <a:lnTo>
                    <a:pt x="1372" y="858"/>
                  </a:lnTo>
                  <a:close/>
                  <a:moveTo>
                    <a:pt x="2527" y="858"/>
                  </a:moveTo>
                  <a:cubicBezTo>
                    <a:pt x="2710" y="858"/>
                    <a:pt x="2801" y="1075"/>
                    <a:pt x="2676" y="1212"/>
                  </a:cubicBezTo>
                  <a:cubicBezTo>
                    <a:pt x="2632" y="1252"/>
                    <a:pt x="2580" y="1270"/>
                    <a:pt x="2530" y="1270"/>
                  </a:cubicBezTo>
                  <a:cubicBezTo>
                    <a:pt x="2422" y="1270"/>
                    <a:pt x="2321" y="1188"/>
                    <a:pt x="2321" y="1064"/>
                  </a:cubicBezTo>
                  <a:cubicBezTo>
                    <a:pt x="2333" y="949"/>
                    <a:pt x="2413" y="869"/>
                    <a:pt x="2527" y="869"/>
                  </a:cubicBezTo>
                  <a:lnTo>
                    <a:pt x="2527" y="858"/>
                  </a:lnTo>
                  <a:close/>
                  <a:moveTo>
                    <a:pt x="2796" y="1420"/>
                  </a:moveTo>
                  <a:cubicBezTo>
                    <a:pt x="2821" y="1420"/>
                    <a:pt x="2846" y="1423"/>
                    <a:pt x="2870" y="1429"/>
                  </a:cubicBezTo>
                  <a:cubicBezTo>
                    <a:pt x="2939" y="1441"/>
                    <a:pt x="2984" y="1498"/>
                    <a:pt x="3007" y="1578"/>
                  </a:cubicBezTo>
                  <a:cubicBezTo>
                    <a:pt x="3030" y="1692"/>
                    <a:pt x="3030" y="1807"/>
                    <a:pt x="2984" y="1910"/>
                  </a:cubicBezTo>
                  <a:cubicBezTo>
                    <a:pt x="2916" y="2070"/>
                    <a:pt x="2813" y="2207"/>
                    <a:pt x="2676" y="2310"/>
                  </a:cubicBezTo>
                  <a:cubicBezTo>
                    <a:pt x="2485" y="2453"/>
                    <a:pt x="2257" y="2524"/>
                    <a:pt x="2030" y="2524"/>
                  </a:cubicBezTo>
                  <a:cubicBezTo>
                    <a:pt x="1822" y="2524"/>
                    <a:pt x="1616" y="2464"/>
                    <a:pt x="1441" y="2344"/>
                  </a:cubicBezTo>
                  <a:cubicBezTo>
                    <a:pt x="1292" y="2252"/>
                    <a:pt x="1178" y="2115"/>
                    <a:pt x="1109" y="1967"/>
                  </a:cubicBezTo>
                  <a:cubicBezTo>
                    <a:pt x="1052" y="1864"/>
                    <a:pt x="1041" y="1738"/>
                    <a:pt x="1064" y="1624"/>
                  </a:cubicBezTo>
                  <a:cubicBezTo>
                    <a:pt x="1075" y="1555"/>
                    <a:pt x="1132" y="1498"/>
                    <a:pt x="1201" y="1464"/>
                  </a:cubicBezTo>
                  <a:cubicBezTo>
                    <a:pt x="1228" y="1456"/>
                    <a:pt x="1256" y="1453"/>
                    <a:pt x="1284" y="1453"/>
                  </a:cubicBezTo>
                  <a:cubicBezTo>
                    <a:pt x="1387" y="1453"/>
                    <a:pt x="1496" y="1494"/>
                    <a:pt x="1612" y="1521"/>
                  </a:cubicBezTo>
                  <a:cubicBezTo>
                    <a:pt x="1750" y="1555"/>
                    <a:pt x="1887" y="1578"/>
                    <a:pt x="2035" y="1578"/>
                  </a:cubicBezTo>
                  <a:cubicBezTo>
                    <a:pt x="2173" y="1567"/>
                    <a:pt x="2321" y="1544"/>
                    <a:pt x="2458" y="1498"/>
                  </a:cubicBezTo>
                  <a:cubicBezTo>
                    <a:pt x="2569" y="1470"/>
                    <a:pt x="2688" y="1420"/>
                    <a:pt x="2796" y="1420"/>
                  </a:cubicBezTo>
                  <a:close/>
                  <a:moveTo>
                    <a:pt x="2035" y="0"/>
                  </a:moveTo>
                  <a:cubicBezTo>
                    <a:pt x="675" y="0"/>
                    <a:pt x="0" y="1647"/>
                    <a:pt x="949" y="2595"/>
                  </a:cubicBezTo>
                  <a:cubicBezTo>
                    <a:pt x="1261" y="2907"/>
                    <a:pt x="1643" y="3046"/>
                    <a:pt x="2018" y="3046"/>
                  </a:cubicBezTo>
                  <a:cubicBezTo>
                    <a:pt x="2799" y="3046"/>
                    <a:pt x="3548" y="2440"/>
                    <a:pt x="3556" y="1521"/>
                  </a:cubicBezTo>
                  <a:cubicBezTo>
                    <a:pt x="3556" y="686"/>
                    <a:pt x="2870" y="0"/>
                    <a:pt x="203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12" name="Google Shape;3012;p44"/>
            <p:cNvSpPr/>
            <p:nvPr/>
          </p:nvSpPr>
          <p:spPr>
            <a:xfrm>
              <a:off x="6256585" y="2984149"/>
              <a:ext cx="185480" cy="224842"/>
            </a:xfrm>
            <a:custGeom>
              <a:avLst/>
              <a:gdLst/>
              <a:ahLst/>
              <a:cxnLst/>
              <a:rect l="l" t="t" r="r" b="b"/>
              <a:pathLst>
                <a:path w="5386" h="6529" extrusionOk="0">
                  <a:moveTo>
                    <a:pt x="4471" y="1"/>
                  </a:moveTo>
                  <a:lnTo>
                    <a:pt x="995" y="321"/>
                  </a:lnTo>
                  <a:cubicBezTo>
                    <a:pt x="995" y="321"/>
                    <a:pt x="1" y="6231"/>
                    <a:pt x="1155" y="6528"/>
                  </a:cubicBezTo>
                  <a:lnTo>
                    <a:pt x="5385" y="6528"/>
                  </a:lnTo>
                  <a:cubicBezTo>
                    <a:pt x="5385" y="6528"/>
                    <a:pt x="3865" y="1887"/>
                    <a:pt x="447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13" name="Google Shape;3013;p44"/>
            <p:cNvSpPr/>
            <p:nvPr/>
          </p:nvSpPr>
          <p:spPr>
            <a:xfrm>
              <a:off x="6288094" y="2781767"/>
              <a:ext cx="97665" cy="93463"/>
            </a:xfrm>
            <a:custGeom>
              <a:avLst/>
              <a:gdLst/>
              <a:ahLst/>
              <a:cxnLst/>
              <a:rect l="l" t="t" r="r" b="b"/>
              <a:pathLst>
                <a:path w="2836" h="2714" extrusionOk="0">
                  <a:moveTo>
                    <a:pt x="1356" y="0"/>
                  </a:moveTo>
                  <a:cubicBezTo>
                    <a:pt x="664" y="0"/>
                    <a:pt x="0" y="542"/>
                    <a:pt x="0" y="1362"/>
                  </a:cubicBezTo>
                  <a:cubicBezTo>
                    <a:pt x="0" y="2173"/>
                    <a:pt x="663" y="2713"/>
                    <a:pt x="1354" y="2713"/>
                  </a:cubicBezTo>
                  <a:cubicBezTo>
                    <a:pt x="1686" y="2713"/>
                    <a:pt x="2024" y="2589"/>
                    <a:pt x="2298" y="2311"/>
                  </a:cubicBezTo>
                  <a:cubicBezTo>
                    <a:pt x="2835" y="1785"/>
                    <a:pt x="2835" y="928"/>
                    <a:pt x="2298" y="402"/>
                  </a:cubicBezTo>
                  <a:cubicBezTo>
                    <a:pt x="2024" y="124"/>
                    <a:pt x="1687" y="0"/>
                    <a:pt x="1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14" name="Google Shape;3014;p44"/>
            <p:cNvSpPr/>
            <p:nvPr/>
          </p:nvSpPr>
          <p:spPr>
            <a:xfrm>
              <a:off x="8125788" y="2640096"/>
              <a:ext cx="29961" cy="114987"/>
            </a:xfrm>
            <a:custGeom>
              <a:avLst/>
              <a:gdLst/>
              <a:ahLst/>
              <a:cxnLst/>
              <a:rect l="l" t="t" r="r" b="b"/>
              <a:pathLst>
                <a:path w="870" h="3339" extrusionOk="0">
                  <a:moveTo>
                    <a:pt x="332" y="0"/>
                  </a:moveTo>
                  <a:cubicBezTo>
                    <a:pt x="0" y="0"/>
                    <a:pt x="423" y="3338"/>
                    <a:pt x="423" y="3338"/>
                  </a:cubicBezTo>
                  <a:lnTo>
                    <a:pt x="869" y="3338"/>
                  </a:lnTo>
                  <a:cubicBezTo>
                    <a:pt x="869" y="3338"/>
                    <a:pt x="663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15" name="Google Shape;3015;p44"/>
            <p:cNvSpPr/>
            <p:nvPr/>
          </p:nvSpPr>
          <p:spPr>
            <a:xfrm>
              <a:off x="8163565" y="2640096"/>
              <a:ext cx="29582" cy="114987"/>
            </a:xfrm>
            <a:custGeom>
              <a:avLst/>
              <a:gdLst/>
              <a:ahLst/>
              <a:cxnLst/>
              <a:rect l="l" t="t" r="r" b="b"/>
              <a:pathLst>
                <a:path w="859" h="3339" extrusionOk="0">
                  <a:moveTo>
                    <a:pt x="332" y="0"/>
                  </a:moveTo>
                  <a:cubicBezTo>
                    <a:pt x="1" y="0"/>
                    <a:pt x="424" y="3338"/>
                    <a:pt x="424" y="3338"/>
                  </a:cubicBezTo>
                  <a:lnTo>
                    <a:pt x="858" y="3338"/>
                  </a:lnTo>
                  <a:cubicBezTo>
                    <a:pt x="858" y="3338"/>
                    <a:pt x="664" y="0"/>
                    <a:pt x="3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16" name="Google Shape;3016;p44"/>
            <p:cNvSpPr/>
            <p:nvPr/>
          </p:nvSpPr>
          <p:spPr>
            <a:xfrm>
              <a:off x="8221039" y="2640096"/>
              <a:ext cx="29582" cy="114987"/>
            </a:xfrm>
            <a:custGeom>
              <a:avLst/>
              <a:gdLst/>
              <a:ahLst/>
              <a:cxnLst/>
              <a:rect l="l" t="t" r="r" b="b"/>
              <a:pathLst>
                <a:path w="859" h="3339" extrusionOk="0">
                  <a:moveTo>
                    <a:pt x="332" y="0"/>
                  </a:moveTo>
                  <a:cubicBezTo>
                    <a:pt x="1" y="0"/>
                    <a:pt x="412" y="3338"/>
                    <a:pt x="412" y="3338"/>
                  </a:cubicBezTo>
                  <a:lnTo>
                    <a:pt x="858" y="3338"/>
                  </a:lnTo>
                  <a:cubicBezTo>
                    <a:pt x="858" y="3338"/>
                    <a:pt x="664" y="0"/>
                    <a:pt x="3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17" name="Google Shape;3017;p44"/>
            <p:cNvSpPr/>
            <p:nvPr/>
          </p:nvSpPr>
          <p:spPr>
            <a:xfrm>
              <a:off x="8197829" y="2646776"/>
              <a:ext cx="26792" cy="116158"/>
            </a:xfrm>
            <a:custGeom>
              <a:avLst/>
              <a:gdLst/>
              <a:ahLst/>
              <a:cxnLst/>
              <a:rect l="l" t="t" r="r" b="b"/>
              <a:pathLst>
                <a:path w="778" h="3373" extrusionOk="0">
                  <a:moveTo>
                    <a:pt x="0" y="3304"/>
                  </a:moveTo>
                  <a:lnTo>
                    <a:pt x="115" y="3327"/>
                  </a:lnTo>
                  <a:cubicBezTo>
                    <a:pt x="115" y="3327"/>
                    <a:pt x="115" y="3324"/>
                    <a:pt x="115" y="3319"/>
                  </a:cubicBezTo>
                  <a:lnTo>
                    <a:pt x="115" y="3319"/>
                  </a:lnTo>
                  <a:lnTo>
                    <a:pt x="0" y="3304"/>
                  </a:lnTo>
                  <a:close/>
                  <a:moveTo>
                    <a:pt x="439" y="0"/>
                  </a:moveTo>
                  <a:cubicBezTo>
                    <a:pt x="124" y="0"/>
                    <a:pt x="115" y="3133"/>
                    <a:pt x="115" y="3319"/>
                  </a:cubicBezTo>
                  <a:lnTo>
                    <a:pt x="115" y="3319"/>
                  </a:lnTo>
                  <a:lnTo>
                    <a:pt x="549" y="3373"/>
                  </a:lnTo>
                  <a:cubicBezTo>
                    <a:pt x="549" y="3373"/>
                    <a:pt x="778" y="46"/>
                    <a:pt x="446" y="0"/>
                  </a:cubicBezTo>
                  <a:cubicBezTo>
                    <a:pt x="444" y="0"/>
                    <a:pt x="442" y="0"/>
                    <a:pt x="4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18" name="Google Shape;3018;p44"/>
            <p:cNvSpPr/>
            <p:nvPr/>
          </p:nvSpPr>
          <p:spPr>
            <a:xfrm>
              <a:off x="8152166" y="2640096"/>
              <a:ext cx="29926" cy="114987"/>
            </a:xfrm>
            <a:custGeom>
              <a:avLst/>
              <a:gdLst/>
              <a:ahLst/>
              <a:cxnLst/>
              <a:rect l="l" t="t" r="r" b="b"/>
              <a:pathLst>
                <a:path w="869" h="3339" extrusionOk="0">
                  <a:moveTo>
                    <a:pt x="332" y="0"/>
                  </a:moveTo>
                  <a:cubicBezTo>
                    <a:pt x="0" y="0"/>
                    <a:pt x="423" y="3338"/>
                    <a:pt x="423" y="3338"/>
                  </a:cubicBezTo>
                  <a:lnTo>
                    <a:pt x="869" y="3338"/>
                  </a:lnTo>
                  <a:cubicBezTo>
                    <a:pt x="869" y="3338"/>
                    <a:pt x="663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19" name="Google Shape;3019;p44"/>
            <p:cNvSpPr/>
            <p:nvPr/>
          </p:nvSpPr>
          <p:spPr>
            <a:xfrm>
              <a:off x="8119073" y="2755044"/>
              <a:ext cx="153178" cy="178386"/>
            </a:xfrm>
            <a:custGeom>
              <a:avLst/>
              <a:gdLst/>
              <a:ahLst/>
              <a:cxnLst/>
              <a:rect l="l" t="t" r="r" b="b"/>
              <a:pathLst>
                <a:path w="4448" h="5180" extrusionOk="0">
                  <a:moveTo>
                    <a:pt x="1" y="0"/>
                  </a:moveTo>
                  <a:lnTo>
                    <a:pt x="538" y="5179"/>
                  </a:lnTo>
                  <a:lnTo>
                    <a:pt x="4448" y="5053"/>
                  </a:lnTo>
                  <a:lnTo>
                    <a:pt x="4448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20" name="Google Shape;3020;p44"/>
            <p:cNvSpPr/>
            <p:nvPr/>
          </p:nvSpPr>
          <p:spPr>
            <a:xfrm>
              <a:off x="8061599" y="3108567"/>
              <a:ext cx="374060" cy="100420"/>
            </a:xfrm>
            <a:custGeom>
              <a:avLst/>
              <a:gdLst/>
              <a:ahLst/>
              <a:cxnLst/>
              <a:rect l="l" t="t" r="r" b="b"/>
              <a:pathLst>
                <a:path w="10862" h="2916" extrusionOk="0">
                  <a:moveTo>
                    <a:pt x="1" y="0"/>
                  </a:moveTo>
                  <a:lnTo>
                    <a:pt x="275" y="2915"/>
                  </a:lnTo>
                  <a:lnTo>
                    <a:pt x="10861" y="2881"/>
                  </a:lnTo>
                  <a:lnTo>
                    <a:pt x="1030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21" name="Google Shape;3021;p44"/>
            <p:cNvSpPr/>
            <p:nvPr/>
          </p:nvSpPr>
          <p:spPr>
            <a:xfrm>
              <a:off x="8012389" y="3016450"/>
              <a:ext cx="371684" cy="100799"/>
            </a:xfrm>
            <a:custGeom>
              <a:avLst/>
              <a:gdLst/>
              <a:ahLst/>
              <a:cxnLst/>
              <a:rect l="l" t="t" r="r" b="b"/>
              <a:pathLst>
                <a:path w="10793" h="2927" extrusionOk="0">
                  <a:moveTo>
                    <a:pt x="1" y="0"/>
                  </a:moveTo>
                  <a:lnTo>
                    <a:pt x="252" y="2927"/>
                  </a:lnTo>
                  <a:lnTo>
                    <a:pt x="10793" y="2721"/>
                  </a:lnTo>
                  <a:lnTo>
                    <a:pt x="10312" y="1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22" name="Google Shape;3022;p44"/>
            <p:cNvSpPr/>
            <p:nvPr/>
          </p:nvSpPr>
          <p:spPr>
            <a:xfrm>
              <a:off x="8142318" y="3147136"/>
              <a:ext cx="222087" cy="18941"/>
            </a:xfrm>
            <a:custGeom>
              <a:avLst/>
              <a:gdLst/>
              <a:ahLst/>
              <a:cxnLst/>
              <a:rect l="l" t="t" r="r" b="b"/>
              <a:pathLst>
                <a:path w="6449" h="550" extrusionOk="0">
                  <a:moveTo>
                    <a:pt x="0" y="1"/>
                  </a:moveTo>
                  <a:lnTo>
                    <a:pt x="0" y="538"/>
                  </a:lnTo>
                  <a:lnTo>
                    <a:pt x="6448" y="549"/>
                  </a:lnTo>
                  <a:lnTo>
                    <a:pt x="6448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23" name="Google Shape;3023;p44"/>
            <p:cNvSpPr/>
            <p:nvPr/>
          </p:nvSpPr>
          <p:spPr>
            <a:xfrm>
              <a:off x="8013595" y="3030225"/>
              <a:ext cx="350815" cy="67739"/>
            </a:xfrm>
            <a:custGeom>
              <a:avLst/>
              <a:gdLst/>
              <a:ahLst/>
              <a:cxnLst/>
              <a:rect l="l" t="t" r="r" b="b"/>
              <a:pathLst>
                <a:path w="10187" h="1967" extrusionOk="0">
                  <a:moveTo>
                    <a:pt x="0" y="0"/>
                  </a:moveTo>
                  <a:lnTo>
                    <a:pt x="160" y="1967"/>
                  </a:lnTo>
                  <a:lnTo>
                    <a:pt x="10186" y="1875"/>
                  </a:lnTo>
                  <a:lnTo>
                    <a:pt x="9866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24" name="Google Shape;3024;p44"/>
            <p:cNvSpPr/>
            <p:nvPr/>
          </p:nvSpPr>
          <p:spPr>
            <a:xfrm>
              <a:off x="8018691" y="3053848"/>
              <a:ext cx="316584" cy="7094"/>
            </a:xfrm>
            <a:custGeom>
              <a:avLst/>
              <a:gdLst/>
              <a:ahLst/>
              <a:cxnLst/>
              <a:rect l="l" t="t" r="r" b="b"/>
              <a:pathLst>
                <a:path w="9193" h="206" extrusionOk="0">
                  <a:moveTo>
                    <a:pt x="355" y="0"/>
                  </a:moveTo>
                  <a:cubicBezTo>
                    <a:pt x="241" y="0"/>
                    <a:pt x="115" y="0"/>
                    <a:pt x="1" y="23"/>
                  </a:cubicBezTo>
                  <a:cubicBezTo>
                    <a:pt x="115" y="46"/>
                    <a:pt x="241" y="57"/>
                    <a:pt x="355" y="57"/>
                  </a:cubicBezTo>
                  <a:lnTo>
                    <a:pt x="1350" y="92"/>
                  </a:lnTo>
                  <a:cubicBezTo>
                    <a:pt x="2173" y="126"/>
                    <a:pt x="3327" y="149"/>
                    <a:pt x="4596" y="172"/>
                  </a:cubicBezTo>
                  <a:cubicBezTo>
                    <a:pt x="5865" y="195"/>
                    <a:pt x="7009" y="206"/>
                    <a:pt x="7843" y="206"/>
                  </a:cubicBezTo>
                  <a:lnTo>
                    <a:pt x="8838" y="206"/>
                  </a:lnTo>
                  <a:cubicBezTo>
                    <a:pt x="8952" y="206"/>
                    <a:pt x="9078" y="206"/>
                    <a:pt x="9192" y="183"/>
                  </a:cubicBezTo>
                  <a:cubicBezTo>
                    <a:pt x="9078" y="160"/>
                    <a:pt x="8952" y="149"/>
                    <a:pt x="8838" y="149"/>
                  </a:cubicBezTo>
                  <a:lnTo>
                    <a:pt x="7843" y="115"/>
                  </a:lnTo>
                  <a:cubicBezTo>
                    <a:pt x="7020" y="92"/>
                    <a:pt x="5865" y="57"/>
                    <a:pt x="4596" y="35"/>
                  </a:cubicBezTo>
                  <a:cubicBezTo>
                    <a:pt x="3327" y="12"/>
                    <a:pt x="2173" y="0"/>
                    <a:pt x="135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25" name="Google Shape;3025;p44"/>
            <p:cNvSpPr/>
            <p:nvPr/>
          </p:nvSpPr>
          <p:spPr>
            <a:xfrm>
              <a:off x="8016350" y="3067623"/>
              <a:ext cx="318926" cy="6715"/>
            </a:xfrm>
            <a:custGeom>
              <a:avLst/>
              <a:gdLst/>
              <a:ahLst/>
              <a:cxnLst/>
              <a:rect l="l" t="t" r="r" b="b"/>
              <a:pathLst>
                <a:path w="9261" h="195" extrusionOk="0">
                  <a:moveTo>
                    <a:pt x="7900" y="0"/>
                  </a:moveTo>
                  <a:cubicBezTo>
                    <a:pt x="7065" y="0"/>
                    <a:pt x="5899" y="12"/>
                    <a:pt x="4630" y="35"/>
                  </a:cubicBezTo>
                  <a:cubicBezTo>
                    <a:pt x="3350" y="46"/>
                    <a:pt x="2195" y="69"/>
                    <a:pt x="1349" y="103"/>
                  </a:cubicBezTo>
                  <a:lnTo>
                    <a:pt x="366" y="138"/>
                  </a:lnTo>
                  <a:cubicBezTo>
                    <a:pt x="240" y="138"/>
                    <a:pt x="114" y="149"/>
                    <a:pt x="0" y="172"/>
                  </a:cubicBezTo>
                  <a:cubicBezTo>
                    <a:pt x="81" y="180"/>
                    <a:pt x="167" y="188"/>
                    <a:pt x="256" y="188"/>
                  </a:cubicBezTo>
                  <a:cubicBezTo>
                    <a:pt x="292" y="188"/>
                    <a:pt x="329" y="187"/>
                    <a:pt x="366" y="183"/>
                  </a:cubicBezTo>
                  <a:lnTo>
                    <a:pt x="1360" y="195"/>
                  </a:lnTo>
                  <a:cubicBezTo>
                    <a:pt x="2195" y="195"/>
                    <a:pt x="3361" y="183"/>
                    <a:pt x="4630" y="172"/>
                  </a:cubicBezTo>
                  <a:cubicBezTo>
                    <a:pt x="5910" y="149"/>
                    <a:pt x="7065" y="126"/>
                    <a:pt x="7911" y="103"/>
                  </a:cubicBezTo>
                  <a:lnTo>
                    <a:pt x="8894" y="69"/>
                  </a:lnTo>
                  <a:cubicBezTo>
                    <a:pt x="9020" y="69"/>
                    <a:pt x="9146" y="58"/>
                    <a:pt x="9260" y="35"/>
                  </a:cubicBezTo>
                  <a:cubicBezTo>
                    <a:pt x="9146" y="12"/>
                    <a:pt x="9020" y="12"/>
                    <a:pt x="8906" y="12"/>
                  </a:cubicBezTo>
                  <a:lnTo>
                    <a:pt x="7900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26" name="Google Shape;3026;p44"/>
            <p:cNvSpPr/>
            <p:nvPr/>
          </p:nvSpPr>
          <p:spPr>
            <a:xfrm>
              <a:off x="8041144" y="2923920"/>
              <a:ext cx="371684" cy="100833"/>
            </a:xfrm>
            <a:custGeom>
              <a:avLst/>
              <a:gdLst/>
              <a:ahLst/>
              <a:cxnLst/>
              <a:rect l="l" t="t" r="r" b="b"/>
              <a:pathLst>
                <a:path w="10793" h="2928" extrusionOk="0">
                  <a:moveTo>
                    <a:pt x="0" y="1"/>
                  </a:moveTo>
                  <a:lnTo>
                    <a:pt x="252" y="2927"/>
                  </a:lnTo>
                  <a:lnTo>
                    <a:pt x="10792" y="2721"/>
                  </a:lnTo>
                  <a:lnTo>
                    <a:pt x="10312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27" name="Google Shape;3027;p44"/>
            <p:cNvSpPr/>
            <p:nvPr/>
          </p:nvSpPr>
          <p:spPr>
            <a:xfrm>
              <a:off x="8042315" y="2937694"/>
              <a:ext cx="350815" cy="68152"/>
            </a:xfrm>
            <a:custGeom>
              <a:avLst/>
              <a:gdLst/>
              <a:ahLst/>
              <a:cxnLst/>
              <a:rect l="l" t="t" r="r" b="b"/>
              <a:pathLst>
                <a:path w="10187" h="1979" extrusionOk="0">
                  <a:moveTo>
                    <a:pt x="1" y="1"/>
                  </a:moveTo>
                  <a:lnTo>
                    <a:pt x="161" y="1979"/>
                  </a:lnTo>
                  <a:lnTo>
                    <a:pt x="10187" y="1876"/>
                  </a:lnTo>
                  <a:lnTo>
                    <a:pt x="9866" y="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28" name="Google Shape;3028;p44"/>
            <p:cNvSpPr/>
            <p:nvPr/>
          </p:nvSpPr>
          <p:spPr>
            <a:xfrm>
              <a:off x="8047446" y="2961559"/>
              <a:ext cx="316963" cy="7060"/>
            </a:xfrm>
            <a:custGeom>
              <a:avLst/>
              <a:gdLst/>
              <a:ahLst/>
              <a:cxnLst/>
              <a:rect l="l" t="t" r="r" b="b"/>
              <a:pathLst>
                <a:path w="9204" h="205" extrusionOk="0">
                  <a:moveTo>
                    <a:pt x="265" y="1"/>
                  </a:moveTo>
                  <a:cubicBezTo>
                    <a:pt x="174" y="1"/>
                    <a:pt x="84" y="11"/>
                    <a:pt x="0" y="28"/>
                  </a:cubicBezTo>
                  <a:cubicBezTo>
                    <a:pt x="115" y="39"/>
                    <a:pt x="240" y="51"/>
                    <a:pt x="366" y="51"/>
                  </a:cubicBezTo>
                  <a:lnTo>
                    <a:pt x="1349" y="97"/>
                  </a:lnTo>
                  <a:cubicBezTo>
                    <a:pt x="2184" y="119"/>
                    <a:pt x="3327" y="154"/>
                    <a:pt x="4596" y="165"/>
                  </a:cubicBezTo>
                  <a:cubicBezTo>
                    <a:pt x="5865" y="188"/>
                    <a:pt x="7020" y="199"/>
                    <a:pt x="7854" y="199"/>
                  </a:cubicBezTo>
                  <a:lnTo>
                    <a:pt x="8837" y="199"/>
                  </a:lnTo>
                  <a:cubicBezTo>
                    <a:pt x="8871" y="203"/>
                    <a:pt x="8905" y="204"/>
                    <a:pt x="8940" y="204"/>
                  </a:cubicBezTo>
                  <a:cubicBezTo>
                    <a:pt x="9025" y="204"/>
                    <a:pt x="9114" y="196"/>
                    <a:pt x="9203" y="188"/>
                  </a:cubicBezTo>
                  <a:cubicBezTo>
                    <a:pt x="9077" y="165"/>
                    <a:pt x="8952" y="154"/>
                    <a:pt x="8837" y="154"/>
                  </a:cubicBezTo>
                  <a:lnTo>
                    <a:pt x="7854" y="108"/>
                  </a:lnTo>
                  <a:cubicBezTo>
                    <a:pt x="7020" y="85"/>
                    <a:pt x="5876" y="62"/>
                    <a:pt x="4596" y="39"/>
                  </a:cubicBezTo>
                  <a:cubicBezTo>
                    <a:pt x="3327" y="17"/>
                    <a:pt x="2184" y="5"/>
                    <a:pt x="1349" y="5"/>
                  </a:cubicBezTo>
                  <a:lnTo>
                    <a:pt x="366" y="5"/>
                  </a:lnTo>
                  <a:cubicBezTo>
                    <a:pt x="332" y="2"/>
                    <a:pt x="299" y="1"/>
                    <a:pt x="26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29" name="Google Shape;3029;p44"/>
            <p:cNvSpPr/>
            <p:nvPr/>
          </p:nvSpPr>
          <p:spPr>
            <a:xfrm>
              <a:off x="8045069" y="2975506"/>
              <a:ext cx="319339" cy="6474"/>
            </a:xfrm>
            <a:custGeom>
              <a:avLst/>
              <a:gdLst/>
              <a:ahLst/>
              <a:cxnLst/>
              <a:rect l="l" t="t" r="r" b="b"/>
              <a:pathLst>
                <a:path w="9273" h="188" extrusionOk="0">
                  <a:moveTo>
                    <a:pt x="7912" y="0"/>
                  </a:moveTo>
                  <a:cubicBezTo>
                    <a:pt x="7077" y="0"/>
                    <a:pt x="5911" y="12"/>
                    <a:pt x="4631" y="35"/>
                  </a:cubicBezTo>
                  <a:cubicBezTo>
                    <a:pt x="3362" y="46"/>
                    <a:pt x="2196" y="69"/>
                    <a:pt x="1361" y="92"/>
                  </a:cubicBezTo>
                  <a:lnTo>
                    <a:pt x="355" y="137"/>
                  </a:lnTo>
                  <a:cubicBezTo>
                    <a:pt x="324" y="134"/>
                    <a:pt x="293" y="133"/>
                    <a:pt x="261" y="133"/>
                  </a:cubicBezTo>
                  <a:cubicBezTo>
                    <a:pt x="174" y="133"/>
                    <a:pt x="84" y="144"/>
                    <a:pt x="1" y="160"/>
                  </a:cubicBezTo>
                  <a:cubicBezTo>
                    <a:pt x="84" y="177"/>
                    <a:pt x="174" y="188"/>
                    <a:pt x="261" y="188"/>
                  </a:cubicBezTo>
                  <a:cubicBezTo>
                    <a:pt x="293" y="188"/>
                    <a:pt x="324" y="186"/>
                    <a:pt x="355" y="183"/>
                  </a:cubicBezTo>
                  <a:lnTo>
                    <a:pt x="1361" y="183"/>
                  </a:lnTo>
                  <a:cubicBezTo>
                    <a:pt x="2196" y="183"/>
                    <a:pt x="3362" y="183"/>
                    <a:pt x="4631" y="160"/>
                  </a:cubicBezTo>
                  <a:cubicBezTo>
                    <a:pt x="5911" y="137"/>
                    <a:pt x="7077" y="115"/>
                    <a:pt x="7912" y="92"/>
                  </a:cubicBezTo>
                  <a:lnTo>
                    <a:pt x="8906" y="57"/>
                  </a:lnTo>
                  <a:cubicBezTo>
                    <a:pt x="9021" y="57"/>
                    <a:pt x="9146" y="46"/>
                    <a:pt x="9272" y="23"/>
                  </a:cubicBezTo>
                  <a:cubicBezTo>
                    <a:pt x="9146" y="12"/>
                    <a:pt x="9021" y="0"/>
                    <a:pt x="890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30" name="Google Shape;3030;p44"/>
            <p:cNvSpPr/>
            <p:nvPr/>
          </p:nvSpPr>
          <p:spPr>
            <a:xfrm>
              <a:off x="7725018" y="2793613"/>
              <a:ext cx="38226" cy="230731"/>
            </a:xfrm>
            <a:custGeom>
              <a:avLst/>
              <a:gdLst/>
              <a:ahLst/>
              <a:cxnLst/>
              <a:rect l="l" t="t" r="r" b="b"/>
              <a:pathLst>
                <a:path w="1110" h="6700" extrusionOk="0">
                  <a:moveTo>
                    <a:pt x="595" y="1"/>
                  </a:moveTo>
                  <a:lnTo>
                    <a:pt x="595" y="1"/>
                  </a:lnTo>
                  <a:cubicBezTo>
                    <a:pt x="549" y="81"/>
                    <a:pt x="503" y="161"/>
                    <a:pt x="469" y="252"/>
                  </a:cubicBezTo>
                  <a:cubicBezTo>
                    <a:pt x="355" y="492"/>
                    <a:pt x="275" y="744"/>
                    <a:pt x="195" y="1007"/>
                  </a:cubicBezTo>
                  <a:cubicBezTo>
                    <a:pt x="80" y="1384"/>
                    <a:pt x="69" y="1795"/>
                    <a:pt x="160" y="2184"/>
                  </a:cubicBezTo>
                  <a:cubicBezTo>
                    <a:pt x="218" y="2413"/>
                    <a:pt x="332" y="2630"/>
                    <a:pt x="480" y="2813"/>
                  </a:cubicBezTo>
                  <a:cubicBezTo>
                    <a:pt x="641" y="2996"/>
                    <a:pt x="778" y="3190"/>
                    <a:pt x="892" y="3407"/>
                  </a:cubicBezTo>
                  <a:cubicBezTo>
                    <a:pt x="972" y="3625"/>
                    <a:pt x="938" y="3865"/>
                    <a:pt x="812" y="4059"/>
                  </a:cubicBezTo>
                  <a:cubicBezTo>
                    <a:pt x="686" y="4242"/>
                    <a:pt x="561" y="4425"/>
                    <a:pt x="400" y="4596"/>
                  </a:cubicBezTo>
                  <a:cubicBezTo>
                    <a:pt x="138" y="4905"/>
                    <a:pt x="0" y="5294"/>
                    <a:pt x="12" y="5705"/>
                  </a:cubicBezTo>
                  <a:cubicBezTo>
                    <a:pt x="12" y="5980"/>
                    <a:pt x="92" y="6243"/>
                    <a:pt x="229" y="6471"/>
                  </a:cubicBezTo>
                  <a:cubicBezTo>
                    <a:pt x="275" y="6563"/>
                    <a:pt x="332" y="6643"/>
                    <a:pt x="412" y="6700"/>
                  </a:cubicBezTo>
                  <a:cubicBezTo>
                    <a:pt x="412" y="6688"/>
                    <a:pt x="355" y="6608"/>
                    <a:pt x="263" y="6448"/>
                  </a:cubicBezTo>
                  <a:cubicBezTo>
                    <a:pt x="160" y="6220"/>
                    <a:pt x="92" y="5957"/>
                    <a:pt x="103" y="5705"/>
                  </a:cubicBezTo>
                  <a:cubicBezTo>
                    <a:pt x="103" y="5328"/>
                    <a:pt x="240" y="4962"/>
                    <a:pt x="503" y="4676"/>
                  </a:cubicBezTo>
                  <a:cubicBezTo>
                    <a:pt x="652" y="4505"/>
                    <a:pt x="801" y="4322"/>
                    <a:pt x="926" y="4116"/>
                  </a:cubicBezTo>
                  <a:cubicBezTo>
                    <a:pt x="1075" y="3899"/>
                    <a:pt x="1109" y="3613"/>
                    <a:pt x="1018" y="3350"/>
                  </a:cubicBezTo>
                  <a:cubicBezTo>
                    <a:pt x="903" y="3122"/>
                    <a:pt x="755" y="2916"/>
                    <a:pt x="583" y="2733"/>
                  </a:cubicBezTo>
                  <a:cubicBezTo>
                    <a:pt x="446" y="2561"/>
                    <a:pt x="343" y="2367"/>
                    <a:pt x="275" y="2150"/>
                  </a:cubicBezTo>
                  <a:cubicBezTo>
                    <a:pt x="195" y="1784"/>
                    <a:pt x="195" y="1395"/>
                    <a:pt x="298" y="1030"/>
                  </a:cubicBezTo>
                  <a:cubicBezTo>
                    <a:pt x="458" y="389"/>
                    <a:pt x="629" y="12"/>
                    <a:pt x="59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31" name="Google Shape;3031;p44"/>
            <p:cNvSpPr/>
            <p:nvPr/>
          </p:nvSpPr>
          <p:spPr>
            <a:xfrm>
              <a:off x="7768305" y="2793613"/>
              <a:ext cx="38226" cy="230731"/>
            </a:xfrm>
            <a:custGeom>
              <a:avLst/>
              <a:gdLst/>
              <a:ahLst/>
              <a:cxnLst/>
              <a:rect l="l" t="t" r="r" b="b"/>
              <a:pathLst>
                <a:path w="1110" h="6700" extrusionOk="0">
                  <a:moveTo>
                    <a:pt x="595" y="1"/>
                  </a:moveTo>
                  <a:lnTo>
                    <a:pt x="595" y="1"/>
                  </a:lnTo>
                  <a:cubicBezTo>
                    <a:pt x="550" y="81"/>
                    <a:pt x="504" y="172"/>
                    <a:pt x="470" y="264"/>
                  </a:cubicBezTo>
                  <a:cubicBezTo>
                    <a:pt x="355" y="504"/>
                    <a:pt x="275" y="755"/>
                    <a:pt x="195" y="1007"/>
                  </a:cubicBezTo>
                  <a:cubicBezTo>
                    <a:pt x="81" y="1395"/>
                    <a:pt x="69" y="1795"/>
                    <a:pt x="161" y="2196"/>
                  </a:cubicBezTo>
                  <a:cubicBezTo>
                    <a:pt x="218" y="2424"/>
                    <a:pt x="332" y="2641"/>
                    <a:pt x="481" y="2824"/>
                  </a:cubicBezTo>
                  <a:cubicBezTo>
                    <a:pt x="641" y="2996"/>
                    <a:pt x="778" y="3202"/>
                    <a:pt x="893" y="3419"/>
                  </a:cubicBezTo>
                  <a:cubicBezTo>
                    <a:pt x="973" y="3625"/>
                    <a:pt x="938" y="3876"/>
                    <a:pt x="813" y="4059"/>
                  </a:cubicBezTo>
                  <a:cubicBezTo>
                    <a:pt x="687" y="4253"/>
                    <a:pt x="550" y="4436"/>
                    <a:pt x="412" y="4608"/>
                  </a:cubicBezTo>
                  <a:cubicBezTo>
                    <a:pt x="138" y="4916"/>
                    <a:pt x="1" y="5305"/>
                    <a:pt x="12" y="5717"/>
                  </a:cubicBezTo>
                  <a:cubicBezTo>
                    <a:pt x="12" y="5980"/>
                    <a:pt x="92" y="6254"/>
                    <a:pt x="230" y="6483"/>
                  </a:cubicBezTo>
                  <a:cubicBezTo>
                    <a:pt x="275" y="6574"/>
                    <a:pt x="332" y="6643"/>
                    <a:pt x="412" y="6700"/>
                  </a:cubicBezTo>
                  <a:cubicBezTo>
                    <a:pt x="412" y="6700"/>
                    <a:pt x="355" y="6620"/>
                    <a:pt x="264" y="6460"/>
                  </a:cubicBezTo>
                  <a:cubicBezTo>
                    <a:pt x="161" y="6220"/>
                    <a:pt x="104" y="5968"/>
                    <a:pt x="104" y="5717"/>
                  </a:cubicBezTo>
                  <a:cubicBezTo>
                    <a:pt x="104" y="5328"/>
                    <a:pt x="241" y="4962"/>
                    <a:pt x="504" y="4688"/>
                  </a:cubicBezTo>
                  <a:cubicBezTo>
                    <a:pt x="652" y="4505"/>
                    <a:pt x="801" y="4322"/>
                    <a:pt x="927" y="4128"/>
                  </a:cubicBezTo>
                  <a:cubicBezTo>
                    <a:pt x="1075" y="3899"/>
                    <a:pt x="1110" y="3613"/>
                    <a:pt x="1018" y="3362"/>
                  </a:cubicBezTo>
                  <a:cubicBezTo>
                    <a:pt x="904" y="3133"/>
                    <a:pt x="755" y="2927"/>
                    <a:pt x="584" y="2744"/>
                  </a:cubicBezTo>
                  <a:cubicBezTo>
                    <a:pt x="447" y="2573"/>
                    <a:pt x="344" y="2367"/>
                    <a:pt x="275" y="2161"/>
                  </a:cubicBezTo>
                  <a:cubicBezTo>
                    <a:pt x="195" y="1784"/>
                    <a:pt x="195" y="1395"/>
                    <a:pt x="298" y="1030"/>
                  </a:cubicBezTo>
                  <a:cubicBezTo>
                    <a:pt x="458" y="389"/>
                    <a:pt x="630" y="12"/>
                    <a:pt x="59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32" name="Google Shape;3032;p44"/>
            <p:cNvSpPr/>
            <p:nvPr/>
          </p:nvSpPr>
          <p:spPr>
            <a:xfrm>
              <a:off x="7659279" y="3065247"/>
              <a:ext cx="260244" cy="138818"/>
            </a:xfrm>
            <a:custGeom>
              <a:avLst/>
              <a:gdLst/>
              <a:ahLst/>
              <a:cxnLst/>
              <a:rect l="l" t="t" r="r" b="b"/>
              <a:pathLst>
                <a:path w="7557" h="4031" extrusionOk="0">
                  <a:moveTo>
                    <a:pt x="6154" y="947"/>
                  </a:moveTo>
                  <a:cubicBezTo>
                    <a:pt x="6350" y="947"/>
                    <a:pt x="6617" y="980"/>
                    <a:pt x="6779" y="1133"/>
                  </a:cubicBezTo>
                  <a:cubicBezTo>
                    <a:pt x="6905" y="1247"/>
                    <a:pt x="6974" y="1418"/>
                    <a:pt x="6951" y="1601"/>
                  </a:cubicBezTo>
                  <a:cubicBezTo>
                    <a:pt x="6974" y="1796"/>
                    <a:pt x="6894" y="1990"/>
                    <a:pt x="6745" y="2127"/>
                  </a:cubicBezTo>
                  <a:lnTo>
                    <a:pt x="6757" y="2127"/>
                  </a:lnTo>
                  <a:cubicBezTo>
                    <a:pt x="6610" y="2233"/>
                    <a:pt x="6395" y="2266"/>
                    <a:pt x="6182" y="2266"/>
                  </a:cubicBezTo>
                  <a:cubicBezTo>
                    <a:pt x="6028" y="2266"/>
                    <a:pt x="5875" y="2249"/>
                    <a:pt x="5751" y="2230"/>
                  </a:cubicBezTo>
                  <a:cubicBezTo>
                    <a:pt x="5899" y="1818"/>
                    <a:pt x="6002" y="1384"/>
                    <a:pt x="6048" y="950"/>
                  </a:cubicBezTo>
                  <a:cubicBezTo>
                    <a:pt x="6079" y="948"/>
                    <a:pt x="6115" y="947"/>
                    <a:pt x="6154" y="947"/>
                  </a:cubicBezTo>
                  <a:close/>
                  <a:moveTo>
                    <a:pt x="217" y="1"/>
                  </a:moveTo>
                  <a:cubicBezTo>
                    <a:pt x="217" y="1"/>
                    <a:pt x="0" y="3876"/>
                    <a:pt x="2973" y="4025"/>
                  </a:cubicBezTo>
                  <a:cubicBezTo>
                    <a:pt x="3044" y="4029"/>
                    <a:pt x="3113" y="4030"/>
                    <a:pt x="3181" y="4030"/>
                  </a:cubicBezTo>
                  <a:cubicBezTo>
                    <a:pt x="4380" y="4030"/>
                    <a:pt x="5088" y="3470"/>
                    <a:pt x="5499" y="2767"/>
                  </a:cubicBezTo>
                  <a:cubicBezTo>
                    <a:pt x="5716" y="2813"/>
                    <a:pt x="5945" y="2847"/>
                    <a:pt x="6162" y="2847"/>
                  </a:cubicBezTo>
                  <a:cubicBezTo>
                    <a:pt x="6183" y="2848"/>
                    <a:pt x="6203" y="2848"/>
                    <a:pt x="6224" y="2848"/>
                  </a:cubicBezTo>
                  <a:cubicBezTo>
                    <a:pt x="6533" y="2848"/>
                    <a:pt x="6831" y="2767"/>
                    <a:pt x="7088" y="2596"/>
                  </a:cubicBezTo>
                  <a:cubicBezTo>
                    <a:pt x="7294" y="2447"/>
                    <a:pt x="7534" y="2150"/>
                    <a:pt x="7545" y="1601"/>
                  </a:cubicBezTo>
                  <a:cubicBezTo>
                    <a:pt x="7557" y="1258"/>
                    <a:pt x="7420" y="915"/>
                    <a:pt x="7168" y="687"/>
                  </a:cubicBezTo>
                  <a:lnTo>
                    <a:pt x="7157" y="687"/>
                  </a:lnTo>
                  <a:cubicBezTo>
                    <a:pt x="6825" y="401"/>
                    <a:pt x="6368" y="367"/>
                    <a:pt x="6082" y="367"/>
                  </a:cubicBezTo>
                  <a:lnTo>
                    <a:pt x="6082" y="3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33" name="Google Shape;3033;p44"/>
            <p:cNvSpPr/>
            <p:nvPr/>
          </p:nvSpPr>
          <p:spPr>
            <a:xfrm>
              <a:off x="7739413" y="3108464"/>
              <a:ext cx="54136" cy="57063"/>
            </a:xfrm>
            <a:custGeom>
              <a:avLst/>
              <a:gdLst/>
              <a:ahLst/>
              <a:cxnLst/>
              <a:rect l="l" t="t" r="r" b="b"/>
              <a:pathLst>
                <a:path w="1572" h="1657" extrusionOk="0">
                  <a:moveTo>
                    <a:pt x="900" y="0"/>
                  </a:moveTo>
                  <a:cubicBezTo>
                    <a:pt x="430" y="0"/>
                    <a:pt x="1" y="410"/>
                    <a:pt x="85" y="952"/>
                  </a:cubicBezTo>
                  <a:cubicBezTo>
                    <a:pt x="155" y="1398"/>
                    <a:pt x="530" y="1657"/>
                    <a:pt x="911" y="1657"/>
                  </a:cubicBezTo>
                  <a:cubicBezTo>
                    <a:pt x="1155" y="1657"/>
                    <a:pt x="1402" y="1550"/>
                    <a:pt x="1572" y="1318"/>
                  </a:cubicBezTo>
                  <a:lnTo>
                    <a:pt x="966" y="872"/>
                  </a:lnTo>
                  <a:lnTo>
                    <a:pt x="1457" y="209"/>
                  </a:lnTo>
                  <a:lnTo>
                    <a:pt x="1389" y="163"/>
                  </a:lnTo>
                  <a:cubicBezTo>
                    <a:pt x="1234" y="51"/>
                    <a:pt x="1065" y="0"/>
                    <a:pt x="9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34" name="Google Shape;3034;p44"/>
            <p:cNvSpPr/>
            <p:nvPr/>
          </p:nvSpPr>
          <p:spPr>
            <a:xfrm>
              <a:off x="7731699" y="3108567"/>
              <a:ext cx="61850" cy="56822"/>
            </a:xfrm>
            <a:custGeom>
              <a:avLst/>
              <a:gdLst/>
              <a:ahLst/>
              <a:cxnLst/>
              <a:rect l="l" t="t" r="r" b="b"/>
              <a:pathLst>
                <a:path w="1796" h="1650" extrusionOk="0">
                  <a:moveTo>
                    <a:pt x="1132" y="0"/>
                  </a:moveTo>
                  <a:cubicBezTo>
                    <a:pt x="332" y="0"/>
                    <a:pt x="1" y="1018"/>
                    <a:pt x="641" y="1486"/>
                  </a:cubicBezTo>
                  <a:cubicBezTo>
                    <a:pt x="788" y="1597"/>
                    <a:pt x="960" y="1650"/>
                    <a:pt x="1130" y="1650"/>
                  </a:cubicBezTo>
                  <a:cubicBezTo>
                    <a:pt x="1382" y="1650"/>
                    <a:pt x="1632" y="1533"/>
                    <a:pt x="1796" y="1315"/>
                  </a:cubicBezTo>
                  <a:lnTo>
                    <a:pt x="1190" y="869"/>
                  </a:lnTo>
                  <a:lnTo>
                    <a:pt x="1681" y="195"/>
                  </a:lnTo>
                  <a:lnTo>
                    <a:pt x="1613" y="160"/>
                  </a:lnTo>
                  <a:cubicBezTo>
                    <a:pt x="1475" y="46"/>
                    <a:pt x="1304" y="0"/>
                    <a:pt x="1132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35" name="Google Shape;3035;p44"/>
            <p:cNvSpPr/>
            <p:nvPr/>
          </p:nvSpPr>
          <p:spPr>
            <a:xfrm>
              <a:off x="7804532" y="3127439"/>
              <a:ext cx="13809" cy="11847"/>
            </a:xfrm>
            <a:custGeom>
              <a:avLst/>
              <a:gdLst/>
              <a:ahLst/>
              <a:cxnLst/>
              <a:rect l="l" t="t" r="r" b="b"/>
              <a:pathLst>
                <a:path w="401" h="344" extrusionOk="0">
                  <a:moveTo>
                    <a:pt x="226" y="0"/>
                  </a:moveTo>
                  <a:cubicBezTo>
                    <a:pt x="187" y="0"/>
                    <a:pt x="147" y="15"/>
                    <a:pt x="115" y="47"/>
                  </a:cubicBezTo>
                  <a:cubicBezTo>
                    <a:pt x="1" y="161"/>
                    <a:pt x="81" y="344"/>
                    <a:pt x="229" y="344"/>
                  </a:cubicBezTo>
                  <a:cubicBezTo>
                    <a:pt x="321" y="344"/>
                    <a:pt x="401" y="264"/>
                    <a:pt x="401" y="173"/>
                  </a:cubicBezTo>
                  <a:cubicBezTo>
                    <a:pt x="401" y="70"/>
                    <a:pt x="314" y="0"/>
                    <a:pt x="2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36" name="Google Shape;3036;p44"/>
            <p:cNvSpPr/>
            <p:nvPr/>
          </p:nvSpPr>
          <p:spPr>
            <a:xfrm>
              <a:off x="7804532" y="3127473"/>
              <a:ext cx="15772" cy="11812"/>
            </a:xfrm>
            <a:custGeom>
              <a:avLst/>
              <a:gdLst/>
              <a:ahLst/>
              <a:cxnLst/>
              <a:rect l="l" t="t" r="r" b="b"/>
              <a:pathLst>
                <a:path w="458" h="343" extrusionOk="0">
                  <a:moveTo>
                    <a:pt x="229" y="0"/>
                  </a:moveTo>
                  <a:cubicBezTo>
                    <a:pt x="1" y="0"/>
                    <a:pt x="1" y="343"/>
                    <a:pt x="229" y="343"/>
                  </a:cubicBezTo>
                  <a:cubicBezTo>
                    <a:pt x="458" y="343"/>
                    <a:pt x="458" y="0"/>
                    <a:pt x="229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37" name="Google Shape;3037;p44"/>
            <p:cNvSpPr/>
            <p:nvPr/>
          </p:nvSpPr>
          <p:spPr>
            <a:xfrm>
              <a:off x="7838899" y="3127817"/>
              <a:ext cx="13706" cy="11778"/>
            </a:xfrm>
            <a:custGeom>
              <a:avLst/>
              <a:gdLst/>
              <a:ahLst/>
              <a:cxnLst/>
              <a:rect l="l" t="t" r="r" b="b"/>
              <a:pathLst>
                <a:path w="398" h="342" extrusionOk="0">
                  <a:moveTo>
                    <a:pt x="245" y="0"/>
                  </a:moveTo>
                  <a:cubicBezTo>
                    <a:pt x="239" y="0"/>
                    <a:pt x="232" y="1"/>
                    <a:pt x="226" y="1"/>
                  </a:cubicBezTo>
                  <a:cubicBezTo>
                    <a:pt x="222" y="1"/>
                    <a:pt x="217" y="1"/>
                    <a:pt x="213" y="1"/>
                  </a:cubicBezTo>
                  <a:cubicBezTo>
                    <a:pt x="73" y="1"/>
                    <a:pt x="0" y="187"/>
                    <a:pt x="112" y="287"/>
                  </a:cubicBezTo>
                  <a:cubicBezTo>
                    <a:pt x="145" y="325"/>
                    <a:pt x="188" y="341"/>
                    <a:pt x="230" y="341"/>
                  </a:cubicBezTo>
                  <a:cubicBezTo>
                    <a:pt x="315" y="341"/>
                    <a:pt x="397" y="273"/>
                    <a:pt x="397" y="173"/>
                  </a:cubicBezTo>
                  <a:cubicBezTo>
                    <a:pt x="397" y="77"/>
                    <a:pt x="337" y="0"/>
                    <a:pt x="24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38" name="Google Shape;3038;p44"/>
            <p:cNvSpPr/>
            <p:nvPr/>
          </p:nvSpPr>
          <p:spPr>
            <a:xfrm>
              <a:off x="7839588" y="3127473"/>
              <a:ext cx="14980" cy="11812"/>
            </a:xfrm>
            <a:custGeom>
              <a:avLst/>
              <a:gdLst/>
              <a:ahLst/>
              <a:cxnLst/>
              <a:rect l="l" t="t" r="r" b="b"/>
              <a:pathLst>
                <a:path w="435" h="343" extrusionOk="0">
                  <a:moveTo>
                    <a:pt x="206" y="0"/>
                  </a:moveTo>
                  <a:lnTo>
                    <a:pt x="206" y="11"/>
                  </a:lnTo>
                  <a:cubicBezTo>
                    <a:pt x="0" y="23"/>
                    <a:pt x="0" y="332"/>
                    <a:pt x="206" y="343"/>
                  </a:cubicBezTo>
                  <a:cubicBezTo>
                    <a:pt x="434" y="343"/>
                    <a:pt x="434" y="0"/>
                    <a:pt x="206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39" name="Google Shape;3039;p44"/>
            <p:cNvSpPr/>
            <p:nvPr/>
          </p:nvSpPr>
          <p:spPr>
            <a:xfrm>
              <a:off x="7709281" y="3126681"/>
              <a:ext cx="13809" cy="11950"/>
            </a:xfrm>
            <a:custGeom>
              <a:avLst/>
              <a:gdLst/>
              <a:ahLst/>
              <a:cxnLst/>
              <a:rect l="l" t="t" r="r" b="b"/>
              <a:pathLst>
                <a:path w="401" h="347" extrusionOk="0">
                  <a:moveTo>
                    <a:pt x="240" y="0"/>
                  </a:moveTo>
                  <a:cubicBezTo>
                    <a:pt x="80" y="0"/>
                    <a:pt x="0" y="183"/>
                    <a:pt x="114" y="297"/>
                  </a:cubicBezTo>
                  <a:cubicBezTo>
                    <a:pt x="148" y="331"/>
                    <a:pt x="190" y="346"/>
                    <a:pt x="231" y="346"/>
                  </a:cubicBezTo>
                  <a:cubicBezTo>
                    <a:pt x="317" y="346"/>
                    <a:pt x="400" y="280"/>
                    <a:pt x="400" y="172"/>
                  </a:cubicBezTo>
                  <a:cubicBezTo>
                    <a:pt x="400" y="80"/>
                    <a:pt x="332" y="0"/>
                    <a:pt x="2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40" name="Google Shape;3040;p44"/>
            <p:cNvSpPr/>
            <p:nvPr/>
          </p:nvSpPr>
          <p:spPr>
            <a:xfrm>
              <a:off x="7710038" y="3126647"/>
              <a:ext cx="15566" cy="11915"/>
            </a:xfrm>
            <a:custGeom>
              <a:avLst/>
              <a:gdLst/>
              <a:ahLst/>
              <a:cxnLst/>
              <a:rect l="l" t="t" r="r" b="b"/>
              <a:pathLst>
                <a:path w="452" h="346" extrusionOk="0">
                  <a:moveTo>
                    <a:pt x="228" y="0"/>
                  </a:moveTo>
                  <a:cubicBezTo>
                    <a:pt x="221" y="0"/>
                    <a:pt x="214" y="1"/>
                    <a:pt x="207" y="1"/>
                  </a:cubicBezTo>
                  <a:cubicBezTo>
                    <a:pt x="1" y="24"/>
                    <a:pt x="1" y="333"/>
                    <a:pt x="207" y="344"/>
                  </a:cubicBezTo>
                  <a:cubicBezTo>
                    <a:pt x="214" y="345"/>
                    <a:pt x="221" y="345"/>
                    <a:pt x="228" y="345"/>
                  </a:cubicBezTo>
                  <a:cubicBezTo>
                    <a:pt x="451" y="345"/>
                    <a:pt x="451" y="0"/>
                    <a:pt x="22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41" name="Google Shape;3041;p44"/>
            <p:cNvSpPr/>
            <p:nvPr/>
          </p:nvSpPr>
          <p:spPr>
            <a:xfrm>
              <a:off x="7680527" y="3126681"/>
              <a:ext cx="13809" cy="11743"/>
            </a:xfrm>
            <a:custGeom>
              <a:avLst/>
              <a:gdLst/>
              <a:ahLst/>
              <a:cxnLst/>
              <a:rect l="l" t="t" r="r" b="b"/>
              <a:pathLst>
                <a:path w="401" h="341" extrusionOk="0">
                  <a:moveTo>
                    <a:pt x="229" y="0"/>
                  </a:moveTo>
                  <a:cubicBezTo>
                    <a:pt x="81" y="0"/>
                    <a:pt x="1" y="183"/>
                    <a:pt x="115" y="286"/>
                  </a:cubicBezTo>
                  <a:cubicBezTo>
                    <a:pt x="149" y="324"/>
                    <a:pt x="191" y="340"/>
                    <a:pt x="233" y="340"/>
                  </a:cubicBezTo>
                  <a:cubicBezTo>
                    <a:pt x="318" y="340"/>
                    <a:pt x="401" y="271"/>
                    <a:pt x="401" y="172"/>
                  </a:cubicBezTo>
                  <a:cubicBezTo>
                    <a:pt x="401" y="80"/>
                    <a:pt x="332" y="0"/>
                    <a:pt x="2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42" name="Google Shape;3042;p44"/>
            <p:cNvSpPr/>
            <p:nvPr/>
          </p:nvSpPr>
          <p:spPr>
            <a:xfrm>
              <a:off x="7680527" y="3126681"/>
              <a:ext cx="13809" cy="11847"/>
            </a:xfrm>
            <a:custGeom>
              <a:avLst/>
              <a:gdLst/>
              <a:ahLst/>
              <a:cxnLst/>
              <a:rect l="l" t="t" r="r" b="b"/>
              <a:pathLst>
                <a:path w="401" h="344" extrusionOk="0">
                  <a:moveTo>
                    <a:pt x="229" y="0"/>
                  </a:moveTo>
                  <a:cubicBezTo>
                    <a:pt x="1" y="0"/>
                    <a:pt x="1" y="343"/>
                    <a:pt x="229" y="343"/>
                  </a:cubicBezTo>
                  <a:cubicBezTo>
                    <a:pt x="332" y="343"/>
                    <a:pt x="401" y="263"/>
                    <a:pt x="401" y="172"/>
                  </a:cubicBezTo>
                  <a:cubicBezTo>
                    <a:pt x="401" y="80"/>
                    <a:pt x="332" y="0"/>
                    <a:pt x="229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43" name="Google Shape;3043;p44"/>
            <p:cNvSpPr/>
            <p:nvPr/>
          </p:nvSpPr>
          <p:spPr>
            <a:xfrm>
              <a:off x="7505728" y="4610060"/>
              <a:ext cx="294923" cy="65776"/>
            </a:xfrm>
            <a:custGeom>
              <a:avLst/>
              <a:gdLst/>
              <a:ahLst/>
              <a:cxnLst/>
              <a:rect l="l" t="t" r="r" b="b"/>
              <a:pathLst>
                <a:path w="8564" h="1910" extrusionOk="0">
                  <a:moveTo>
                    <a:pt x="4596" y="0"/>
                  </a:moveTo>
                  <a:lnTo>
                    <a:pt x="1" y="126"/>
                  </a:lnTo>
                  <a:lnTo>
                    <a:pt x="138" y="1909"/>
                  </a:lnTo>
                  <a:lnTo>
                    <a:pt x="424" y="1909"/>
                  </a:lnTo>
                  <a:cubicBezTo>
                    <a:pt x="1693" y="1887"/>
                    <a:pt x="6837" y="1658"/>
                    <a:pt x="7660" y="1338"/>
                  </a:cubicBezTo>
                  <a:cubicBezTo>
                    <a:pt x="8563" y="972"/>
                    <a:pt x="4631" y="412"/>
                    <a:pt x="4631" y="412"/>
                  </a:cubicBezTo>
                  <a:lnTo>
                    <a:pt x="459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44" name="Google Shape;3044;p44"/>
            <p:cNvSpPr/>
            <p:nvPr/>
          </p:nvSpPr>
          <p:spPr>
            <a:xfrm>
              <a:off x="7506520" y="4629172"/>
              <a:ext cx="60679" cy="44700"/>
            </a:xfrm>
            <a:custGeom>
              <a:avLst/>
              <a:gdLst/>
              <a:ahLst/>
              <a:cxnLst/>
              <a:rect l="l" t="t" r="r" b="b"/>
              <a:pathLst>
                <a:path w="1762" h="1298" extrusionOk="0">
                  <a:moveTo>
                    <a:pt x="228" y="0"/>
                  </a:moveTo>
                  <a:cubicBezTo>
                    <a:pt x="152" y="0"/>
                    <a:pt x="76" y="6"/>
                    <a:pt x="1" y="17"/>
                  </a:cubicBezTo>
                  <a:lnTo>
                    <a:pt x="103" y="1297"/>
                  </a:lnTo>
                  <a:lnTo>
                    <a:pt x="1761" y="1194"/>
                  </a:lnTo>
                  <a:cubicBezTo>
                    <a:pt x="1658" y="806"/>
                    <a:pt x="1418" y="486"/>
                    <a:pt x="1098" y="268"/>
                  </a:cubicBezTo>
                  <a:cubicBezTo>
                    <a:pt x="840" y="94"/>
                    <a:pt x="538" y="0"/>
                    <a:pt x="22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45" name="Google Shape;3045;p44"/>
            <p:cNvSpPr/>
            <p:nvPr/>
          </p:nvSpPr>
          <p:spPr>
            <a:xfrm>
              <a:off x="7510446" y="4636025"/>
              <a:ext cx="268922" cy="39844"/>
            </a:xfrm>
            <a:custGeom>
              <a:avLst/>
              <a:gdLst/>
              <a:ahLst/>
              <a:cxnLst/>
              <a:rect l="l" t="t" r="r" b="b"/>
              <a:pathLst>
                <a:path w="7809" h="1157" extrusionOk="0">
                  <a:moveTo>
                    <a:pt x="6426" y="1"/>
                  </a:moveTo>
                  <a:cubicBezTo>
                    <a:pt x="6151" y="35"/>
                    <a:pt x="6071" y="618"/>
                    <a:pt x="6071" y="618"/>
                  </a:cubicBezTo>
                  <a:lnTo>
                    <a:pt x="1" y="1053"/>
                  </a:lnTo>
                  <a:lnTo>
                    <a:pt x="1" y="1155"/>
                  </a:lnTo>
                  <a:cubicBezTo>
                    <a:pt x="60" y="1156"/>
                    <a:pt x="120" y="1156"/>
                    <a:pt x="183" y="1156"/>
                  </a:cubicBezTo>
                  <a:cubicBezTo>
                    <a:pt x="2572" y="1156"/>
                    <a:pt x="7516" y="738"/>
                    <a:pt x="7660" y="515"/>
                  </a:cubicBezTo>
                  <a:cubicBezTo>
                    <a:pt x="7809" y="287"/>
                    <a:pt x="6426" y="1"/>
                    <a:pt x="64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46" name="Google Shape;3046;p44"/>
            <p:cNvSpPr/>
            <p:nvPr/>
          </p:nvSpPr>
          <p:spPr>
            <a:xfrm>
              <a:off x="7508104" y="4651384"/>
              <a:ext cx="265754" cy="21282"/>
            </a:xfrm>
            <a:custGeom>
              <a:avLst/>
              <a:gdLst/>
              <a:ahLst/>
              <a:cxnLst/>
              <a:rect l="l" t="t" r="r" b="b"/>
              <a:pathLst>
                <a:path w="7717" h="618" extrusionOk="0">
                  <a:moveTo>
                    <a:pt x="7637" y="1"/>
                  </a:moveTo>
                  <a:lnTo>
                    <a:pt x="7420" y="23"/>
                  </a:lnTo>
                  <a:lnTo>
                    <a:pt x="6597" y="103"/>
                  </a:lnTo>
                  <a:cubicBezTo>
                    <a:pt x="5888" y="172"/>
                    <a:pt x="4927" y="264"/>
                    <a:pt x="3864" y="355"/>
                  </a:cubicBezTo>
                  <a:cubicBezTo>
                    <a:pt x="2790" y="435"/>
                    <a:pt x="1829" y="492"/>
                    <a:pt x="1132" y="538"/>
                  </a:cubicBezTo>
                  <a:lnTo>
                    <a:pt x="297" y="584"/>
                  </a:lnTo>
                  <a:lnTo>
                    <a:pt x="69" y="607"/>
                  </a:lnTo>
                  <a:lnTo>
                    <a:pt x="0" y="618"/>
                  </a:lnTo>
                  <a:lnTo>
                    <a:pt x="297" y="618"/>
                  </a:lnTo>
                  <a:lnTo>
                    <a:pt x="1132" y="584"/>
                  </a:lnTo>
                  <a:cubicBezTo>
                    <a:pt x="1829" y="549"/>
                    <a:pt x="2801" y="492"/>
                    <a:pt x="3864" y="412"/>
                  </a:cubicBezTo>
                  <a:cubicBezTo>
                    <a:pt x="4927" y="321"/>
                    <a:pt x="5899" y="229"/>
                    <a:pt x="6597" y="149"/>
                  </a:cubicBezTo>
                  <a:lnTo>
                    <a:pt x="7420" y="46"/>
                  </a:lnTo>
                  <a:lnTo>
                    <a:pt x="7648" y="12"/>
                  </a:lnTo>
                  <a:cubicBezTo>
                    <a:pt x="7671" y="12"/>
                    <a:pt x="7694" y="1"/>
                    <a:pt x="77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47" name="Google Shape;3047;p44"/>
            <p:cNvSpPr/>
            <p:nvPr/>
          </p:nvSpPr>
          <p:spPr>
            <a:xfrm>
              <a:off x="7718303" y="4634062"/>
              <a:ext cx="14223" cy="25621"/>
            </a:xfrm>
            <a:custGeom>
              <a:avLst/>
              <a:gdLst/>
              <a:ahLst/>
              <a:cxnLst/>
              <a:rect l="l" t="t" r="r" b="b"/>
              <a:pathLst>
                <a:path w="413" h="744" extrusionOk="0">
                  <a:moveTo>
                    <a:pt x="413" y="1"/>
                  </a:moveTo>
                  <a:cubicBezTo>
                    <a:pt x="275" y="69"/>
                    <a:pt x="172" y="172"/>
                    <a:pt x="104" y="321"/>
                  </a:cubicBezTo>
                  <a:cubicBezTo>
                    <a:pt x="35" y="446"/>
                    <a:pt x="1" y="595"/>
                    <a:pt x="35" y="744"/>
                  </a:cubicBezTo>
                  <a:cubicBezTo>
                    <a:pt x="58" y="606"/>
                    <a:pt x="104" y="469"/>
                    <a:pt x="161" y="344"/>
                  </a:cubicBezTo>
                  <a:cubicBezTo>
                    <a:pt x="230" y="218"/>
                    <a:pt x="321" y="103"/>
                    <a:pt x="4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48" name="Google Shape;3048;p44"/>
            <p:cNvSpPr/>
            <p:nvPr/>
          </p:nvSpPr>
          <p:spPr>
            <a:xfrm>
              <a:off x="7671470" y="4626176"/>
              <a:ext cx="7507" cy="13844"/>
            </a:xfrm>
            <a:custGeom>
              <a:avLst/>
              <a:gdLst/>
              <a:ahLst/>
              <a:cxnLst/>
              <a:rect l="l" t="t" r="r" b="b"/>
              <a:pathLst>
                <a:path w="218" h="402" extrusionOk="0">
                  <a:moveTo>
                    <a:pt x="206" y="1"/>
                  </a:moveTo>
                  <a:cubicBezTo>
                    <a:pt x="195" y="1"/>
                    <a:pt x="138" y="81"/>
                    <a:pt x="81" y="195"/>
                  </a:cubicBezTo>
                  <a:cubicBezTo>
                    <a:pt x="35" y="252"/>
                    <a:pt x="1" y="332"/>
                    <a:pt x="1" y="401"/>
                  </a:cubicBezTo>
                  <a:cubicBezTo>
                    <a:pt x="12" y="401"/>
                    <a:pt x="69" y="332"/>
                    <a:pt x="126" y="218"/>
                  </a:cubicBezTo>
                  <a:cubicBezTo>
                    <a:pt x="183" y="104"/>
                    <a:pt x="218" y="12"/>
                    <a:pt x="20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49" name="Google Shape;3049;p44"/>
            <p:cNvSpPr/>
            <p:nvPr/>
          </p:nvSpPr>
          <p:spPr>
            <a:xfrm>
              <a:off x="7657695" y="4624558"/>
              <a:ext cx="9884" cy="9987"/>
            </a:xfrm>
            <a:custGeom>
              <a:avLst/>
              <a:gdLst/>
              <a:ahLst/>
              <a:cxnLst/>
              <a:rect l="l" t="t" r="r" b="b"/>
              <a:pathLst>
                <a:path w="287" h="290" extrusionOk="0">
                  <a:moveTo>
                    <a:pt x="271" y="1"/>
                  </a:moveTo>
                  <a:cubicBezTo>
                    <a:pt x="252" y="1"/>
                    <a:pt x="189" y="55"/>
                    <a:pt x="126" y="128"/>
                  </a:cubicBezTo>
                  <a:cubicBezTo>
                    <a:pt x="46" y="208"/>
                    <a:pt x="0" y="277"/>
                    <a:pt x="12" y="288"/>
                  </a:cubicBezTo>
                  <a:cubicBezTo>
                    <a:pt x="13" y="289"/>
                    <a:pt x="14" y="289"/>
                    <a:pt x="16" y="289"/>
                  </a:cubicBezTo>
                  <a:cubicBezTo>
                    <a:pt x="35" y="289"/>
                    <a:pt x="98" y="235"/>
                    <a:pt x="161" y="162"/>
                  </a:cubicBezTo>
                  <a:cubicBezTo>
                    <a:pt x="241" y="94"/>
                    <a:pt x="286" y="25"/>
                    <a:pt x="275" y="2"/>
                  </a:cubicBezTo>
                  <a:cubicBezTo>
                    <a:pt x="274" y="1"/>
                    <a:pt x="272" y="1"/>
                    <a:pt x="27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50" name="Google Shape;3050;p44"/>
            <p:cNvSpPr/>
            <p:nvPr/>
          </p:nvSpPr>
          <p:spPr>
            <a:xfrm>
              <a:off x="7649017" y="4618703"/>
              <a:ext cx="16186" cy="1997"/>
            </a:xfrm>
            <a:custGeom>
              <a:avLst/>
              <a:gdLst/>
              <a:ahLst/>
              <a:cxnLst/>
              <a:rect l="l" t="t" r="r" b="b"/>
              <a:pathLst>
                <a:path w="470" h="58" extrusionOk="0">
                  <a:moveTo>
                    <a:pt x="310" y="1"/>
                  </a:moveTo>
                  <a:cubicBezTo>
                    <a:pt x="204" y="1"/>
                    <a:pt x="100" y="16"/>
                    <a:pt x="1" y="46"/>
                  </a:cubicBezTo>
                  <a:cubicBezTo>
                    <a:pt x="50" y="54"/>
                    <a:pt x="103" y="58"/>
                    <a:pt x="155" y="58"/>
                  </a:cubicBezTo>
                  <a:cubicBezTo>
                    <a:pt x="261" y="58"/>
                    <a:pt x="371" y="43"/>
                    <a:pt x="470" y="12"/>
                  </a:cubicBezTo>
                  <a:cubicBezTo>
                    <a:pt x="416" y="5"/>
                    <a:pt x="363" y="1"/>
                    <a:pt x="31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51" name="Google Shape;3051;p44"/>
            <p:cNvSpPr/>
            <p:nvPr/>
          </p:nvSpPr>
          <p:spPr>
            <a:xfrm>
              <a:off x="7675396" y="4610680"/>
              <a:ext cx="28790" cy="18286"/>
            </a:xfrm>
            <a:custGeom>
              <a:avLst/>
              <a:gdLst/>
              <a:ahLst/>
              <a:cxnLst/>
              <a:rect l="l" t="t" r="r" b="b"/>
              <a:pathLst>
                <a:path w="836" h="531" extrusionOk="0">
                  <a:moveTo>
                    <a:pt x="578" y="51"/>
                  </a:moveTo>
                  <a:cubicBezTo>
                    <a:pt x="638" y="51"/>
                    <a:pt x="698" y="62"/>
                    <a:pt x="755" y="85"/>
                  </a:cubicBezTo>
                  <a:cubicBezTo>
                    <a:pt x="801" y="119"/>
                    <a:pt x="790" y="177"/>
                    <a:pt x="733" y="211"/>
                  </a:cubicBezTo>
                  <a:cubicBezTo>
                    <a:pt x="687" y="234"/>
                    <a:pt x="630" y="268"/>
                    <a:pt x="584" y="291"/>
                  </a:cubicBezTo>
                  <a:cubicBezTo>
                    <a:pt x="481" y="325"/>
                    <a:pt x="378" y="360"/>
                    <a:pt x="287" y="394"/>
                  </a:cubicBezTo>
                  <a:cubicBezTo>
                    <a:pt x="201" y="411"/>
                    <a:pt x="130" y="422"/>
                    <a:pt x="80" y="431"/>
                  </a:cubicBezTo>
                  <a:lnTo>
                    <a:pt x="80" y="431"/>
                  </a:lnTo>
                  <a:cubicBezTo>
                    <a:pt x="103" y="374"/>
                    <a:pt x="132" y="319"/>
                    <a:pt x="161" y="268"/>
                  </a:cubicBezTo>
                  <a:cubicBezTo>
                    <a:pt x="218" y="188"/>
                    <a:pt x="310" y="119"/>
                    <a:pt x="401" y="85"/>
                  </a:cubicBezTo>
                  <a:cubicBezTo>
                    <a:pt x="458" y="62"/>
                    <a:pt x="518" y="51"/>
                    <a:pt x="578" y="51"/>
                  </a:cubicBezTo>
                  <a:close/>
                  <a:moveTo>
                    <a:pt x="577" y="1"/>
                  </a:moveTo>
                  <a:cubicBezTo>
                    <a:pt x="328" y="1"/>
                    <a:pt x="100" y="173"/>
                    <a:pt x="49" y="436"/>
                  </a:cubicBezTo>
                  <a:lnTo>
                    <a:pt x="49" y="436"/>
                  </a:lnTo>
                  <a:cubicBezTo>
                    <a:pt x="18" y="442"/>
                    <a:pt x="1" y="447"/>
                    <a:pt x="1" y="451"/>
                  </a:cubicBezTo>
                  <a:cubicBezTo>
                    <a:pt x="16" y="453"/>
                    <a:pt x="32" y="454"/>
                    <a:pt x="47" y="455"/>
                  </a:cubicBezTo>
                  <a:lnTo>
                    <a:pt x="47" y="455"/>
                  </a:lnTo>
                  <a:cubicBezTo>
                    <a:pt x="47" y="476"/>
                    <a:pt x="47" y="499"/>
                    <a:pt x="47" y="531"/>
                  </a:cubicBezTo>
                  <a:cubicBezTo>
                    <a:pt x="53" y="506"/>
                    <a:pt x="61" y="480"/>
                    <a:pt x="70" y="455"/>
                  </a:cubicBezTo>
                  <a:lnTo>
                    <a:pt x="70" y="455"/>
                  </a:lnTo>
                  <a:cubicBezTo>
                    <a:pt x="74" y="455"/>
                    <a:pt x="78" y="455"/>
                    <a:pt x="81" y="455"/>
                  </a:cubicBezTo>
                  <a:cubicBezTo>
                    <a:pt x="153" y="455"/>
                    <a:pt x="220" y="445"/>
                    <a:pt x="287" y="428"/>
                  </a:cubicBezTo>
                  <a:cubicBezTo>
                    <a:pt x="390" y="405"/>
                    <a:pt x="492" y="371"/>
                    <a:pt x="595" y="337"/>
                  </a:cubicBezTo>
                  <a:cubicBezTo>
                    <a:pt x="653" y="314"/>
                    <a:pt x="710" y="279"/>
                    <a:pt x="767" y="245"/>
                  </a:cubicBezTo>
                  <a:cubicBezTo>
                    <a:pt x="801" y="222"/>
                    <a:pt x="824" y="188"/>
                    <a:pt x="835" y="142"/>
                  </a:cubicBezTo>
                  <a:cubicBezTo>
                    <a:pt x="835" y="97"/>
                    <a:pt x="824" y="62"/>
                    <a:pt x="778" y="39"/>
                  </a:cubicBezTo>
                  <a:cubicBezTo>
                    <a:pt x="712" y="13"/>
                    <a:pt x="644" y="1"/>
                    <a:pt x="5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52" name="Google Shape;3052;p44"/>
            <p:cNvSpPr/>
            <p:nvPr/>
          </p:nvSpPr>
          <p:spPr>
            <a:xfrm>
              <a:off x="7663205" y="4607305"/>
              <a:ext cx="16186" cy="18906"/>
            </a:xfrm>
            <a:custGeom>
              <a:avLst/>
              <a:gdLst/>
              <a:ahLst/>
              <a:cxnLst/>
              <a:rect l="l" t="t" r="r" b="b"/>
              <a:pathLst>
                <a:path w="470" h="549" extrusionOk="0">
                  <a:moveTo>
                    <a:pt x="103" y="0"/>
                  </a:moveTo>
                  <a:cubicBezTo>
                    <a:pt x="35" y="23"/>
                    <a:pt x="1" y="92"/>
                    <a:pt x="23" y="149"/>
                  </a:cubicBezTo>
                  <a:cubicBezTo>
                    <a:pt x="35" y="195"/>
                    <a:pt x="46" y="240"/>
                    <a:pt x="81" y="275"/>
                  </a:cubicBezTo>
                  <a:cubicBezTo>
                    <a:pt x="126" y="343"/>
                    <a:pt x="172" y="389"/>
                    <a:pt x="229" y="446"/>
                  </a:cubicBezTo>
                  <a:cubicBezTo>
                    <a:pt x="286" y="492"/>
                    <a:pt x="343" y="526"/>
                    <a:pt x="412" y="549"/>
                  </a:cubicBezTo>
                  <a:cubicBezTo>
                    <a:pt x="412" y="549"/>
                    <a:pt x="343" y="503"/>
                    <a:pt x="263" y="412"/>
                  </a:cubicBezTo>
                  <a:cubicBezTo>
                    <a:pt x="206" y="366"/>
                    <a:pt x="161" y="309"/>
                    <a:pt x="115" y="252"/>
                  </a:cubicBezTo>
                  <a:cubicBezTo>
                    <a:pt x="69" y="183"/>
                    <a:pt x="35" y="80"/>
                    <a:pt x="103" y="57"/>
                  </a:cubicBezTo>
                  <a:cubicBezTo>
                    <a:pt x="109" y="57"/>
                    <a:pt x="115" y="56"/>
                    <a:pt x="121" y="56"/>
                  </a:cubicBezTo>
                  <a:cubicBezTo>
                    <a:pt x="195" y="56"/>
                    <a:pt x="267" y="119"/>
                    <a:pt x="309" y="172"/>
                  </a:cubicBezTo>
                  <a:cubicBezTo>
                    <a:pt x="355" y="217"/>
                    <a:pt x="389" y="286"/>
                    <a:pt x="412" y="355"/>
                  </a:cubicBezTo>
                  <a:cubicBezTo>
                    <a:pt x="423" y="412"/>
                    <a:pt x="435" y="480"/>
                    <a:pt x="435" y="549"/>
                  </a:cubicBezTo>
                  <a:cubicBezTo>
                    <a:pt x="469" y="480"/>
                    <a:pt x="469" y="412"/>
                    <a:pt x="458" y="343"/>
                  </a:cubicBezTo>
                  <a:cubicBezTo>
                    <a:pt x="435" y="263"/>
                    <a:pt x="401" y="195"/>
                    <a:pt x="355" y="137"/>
                  </a:cubicBezTo>
                  <a:cubicBezTo>
                    <a:pt x="298" y="46"/>
                    <a:pt x="206" y="0"/>
                    <a:pt x="10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53" name="Google Shape;3053;p44"/>
            <p:cNvSpPr/>
            <p:nvPr/>
          </p:nvSpPr>
          <p:spPr>
            <a:xfrm>
              <a:off x="7507691" y="4627381"/>
              <a:ext cx="59095" cy="41773"/>
            </a:xfrm>
            <a:custGeom>
              <a:avLst/>
              <a:gdLst/>
              <a:ahLst/>
              <a:cxnLst/>
              <a:rect l="l" t="t" r="r" b="b"/>
              <a:pathLst>
                <a:path w="1716" h="1213" extrusionOk="0">
                  <a:moveTo>
                    <a:pt x="332" y="0"/>
                  </a:moveTo>
                  <a:cubicBezTo>
                    <a:pt x="252" y="0"/>
                    <a:pt x="172" y="12"/>
                    <a:pt x="81" y="35"/>
                  </a:cubicBezTo>
                  <a:cubicBezTo>
                    <a:pt x="58" y="35"/>
                    <a:pt x="24" y="46"/>
                    <a:pt x="1" y="57"/>
                  </a:cubicBezTo>
                  <a:cubicBezTo>
                    <a:pt x="1" y="59"/>
                    <a:pt x="4" y="60"/>
                    <a:pt x="9" y="60"/>
                  </a:cubicBezTo>
                  <a:cubicBezTo>
                    <a:pt x="34" y="60"/>
                    <a:pt x="119" y="44"/>
                    <a:pt x="247" y="44"/>
                  </a:cubicBezTo>
                  <a:cubicBezTo>
                    <a:pt x="274" y="44"/>
                    <a:pt x="302" y="44"/>
                    <a:pt x="332" y="46"/>
                  </a:cubicBezTo>
                  <a:cubicBezTo>
                    <a:pt x="607" y="57"/>
                    <a:pt x="870" y="137"/>
                    <a:pt x="1098" y="286"/>
                  </a:cubicBezTo>
                  <a:cubicBezTo>
                    <a:pt x="1316" y="435"/>
                    <a:pt x="1498" y="652"/>
                    <a:pt x="1601" y="892"/>
                  </a:cubicBezTo>
                  <a:cubicBezTo>
                    <a:pt x="1693" y="1086"/>
                    <a:pt x="1704" y="1212"/>
                    <a:pt x="1716" y="1212"/>
                  </a:cubicBezTo>
                  <a:cubicBezTo>
                    <a:pt x="1716" y="1189"/>
                    <a:pt x="1716" y="1155"/>
                    <a:pt x="1716" y="1121"/>
                  </a:cubicBezTo>
                  <a:cubicBezTo>
                    <a:pt x="1693" y="1041"/>
                    <a:pt x="1670" y="961"/>
                    <a:pt x="1636" y="881"/>
                  </a:cubicBezTo>
                  <a:cubicBezTo>
                    <a:pt x="1430" y="343"/>
                    <a:pt x="915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54" name="Google Shape;3054;p44"/>
            <p:cNvSpPr/>
            <p:nvPr/>
          </p:nvSpPr>
          <p:spPr>
            <a:xfrm>
              <a:off x="7585654" y="4649765"/>
              <a:ext cx="45699" cy="4442"/>
            </a:xfrm>
            <a:custGeom>
              <a:avLst/>
              <a:gdLst/>
              <a:ahLst/>
              <a:cxnLst/>
              <a:rect l="l" t="t" r="r" b="b"/>
              <a:pathLst>
                <a:path w="1327" h="129" extrusionOk="0">
                  <a:moveTo>
                    <a:pt x="1316" y="0"/>
                  </a:moveTo>
                  <a:cubicBezTo>
                    <a:pt x="1261" y="0"/>
                    <a:pt x="990" y="39"/>
                    <a:pt x="663" y="59"/>
                  </a:cubicBezTo>
                  <a:cubicBezTo>
                    <a:pt x="298" y="82"/>
                    <a:pt x="0" y="82"/>
                    <a:pt x="0" y="105"/>
                  </a:cubicBezTo>
                  <a:cubicBezTo>
                    <a:pt x="135" y="119"/>
                    <a:pt x="273" y="129"/>
                    <a:pt x="414" y="129"/>
                  </a:cubicBezTo>
                  <a:cubicBezTo>
                    <a:pt x="500" y="129"/>
                    <a:pt x="588" y="125"/>
                    <a:pt x="675" y="116"/>
                  </a:cubicBezTo>
                  <a:cubicBezTo>
                    <a:pt x="892" y="105"/>
                    <a:pt x="1121" y="70"/>
                    <a:pt x="1327" y="2"/>
                  </a:cubicBezTo>
                  <a:cubicBezTo>
                    <a:pt x="1327" y="1"/>
                    <a:pt x="1323" y="0"/>
                    <a:pt x="131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55" name="Google Shape;3055;p44"/>
            <p:cNvSpPr/>
            <p:nvPr/>
          </p:nvSpPr>
          <p:spPr>
            <a:xfrm>
              <a:off x="7554558" y="4655654"/>
              <a:ext cx="5923" cy="8747"/>
            </a:xfrm>
            <a:custGeom>
              <a:avLst/>
              <a:gdLst/>
              <a:ahLst/>
              <a:cxnLst/>
              <a:rect l="l" t="t" r="r" b="b"/>
              <a:pathLst>
                <a:path w="172" h="254" extrusionOk="0">
                  <a:moveTo>
                    <a:pt x="17" y="1"/>
                  </a:moveTo>
                  <a:cubicBezTo>
                    <a:pt x="15" y="1"/>
                    <a:pt x="13" y="1"/>
                    <a:pt x="12" y="2"/>
                  </a:cubicBezTo>
                  <a:cubicBezTo>
                    <a:pt x="0" y="14"/>
                    <a:pt x="35" y="60"/>
                    <a:pt x="80" y="128"/>
                  </a:cubicBezTo>
                  <a:cubicBezTo>
                    <a:pt x="115" y="197"/>
                    <a:pt x="137" y="254"/>
                    <a:pt x="149" y="254"/>
                  </a:cubicBezTo>
                  <a:cubicBezTo>
                    <a:pt x="160" y="254"/>
                    <a:pt x="172" y="174"/>
                    <a:pt x="126" y="105"/>
                  </a:cubicBezTo>
                  <a:cubicBezTo>
                    <a:pt x="85" y="44"/>
                    <a:pt x="35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56" name="Google Shape;3056;p44"/>
            <p:cNvSpPr/>
            <p:nvPr/>
          </p:nvSpPr>
          <p:spPr>
            <a:xfrm>
              <a:off x="7541955" y="4642224"/>
              <a:ext cx="7129" cy="5717"/>
            </a:xfrm>
            <a:custGeom>
              <a:avLst/>
              <a:gdLst/>
              <a:ahLst/>
              <a:cxnLst/>
              <a:rect l="l" t="t" r="r" b="b"/>
              <a:pathLst>
                <a:path w="207" h="166" extrusionOk="0">
                  <a:moveTo>
                    <a:pt x="17" y="1"/>
                  </a:moveTo>
                  <a:cubicBezTo>
                    <a:pt x="14" y="1"/>
                    <a:pt x="12" y="2"/>
                    <a:pt x="12" y="4"/>
                  </a:cubicBezTo>
                  <a:cubicBezTo>
                    <a:pt x="0" y="15"/>
                    <a:pt x="35" y="61"/>
                    <a:pt x="92" y="95"/>
                  </a:cubicBezTo>
                  <a:cubicBezTo>
                    <a:pt x="132" y="135"/>
                    <a:pt x="171" y="166"/>
                    <a:pt x="189" y="166"/>
                  </a:cubicBezTo>
                  <a:cubicBezTo>
                    <a:pt x="191" y="166"/>
                    <a:pt x="193" y="165"/>
                    <a:pt x="195" y="164"/>
                  </a:cubicBezTo>
                  <a:cubicBezTo>
                    <a:pt x="206" y="152"/>
                    <a:pt x="172" y="107"/>
                    <a:pt x="126" y="61"/>
                  </a:cubicBezTo>
                  <a:cubicBezTo>
                    <a:pt x="79" y="23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57" name="Google Shape;3057;p44"/>
            <p:cNvSpPr/>
            <p:nvPr/>
          </p:nvSpPr>
          <p:spPr>
            <a:xfrm>
              <a:off x="7525012" y="4635784"/>
              <a:ext cx="9505" cy="3513"/>
            </a:xfrm>
            <a:custGeom>
              <a:avLst/>
              <a:gdLst/>
              <a:ahLst/>
              <a:cxnLst/>
              <a:rect l="l" t="t" r="r" b="b"/>
              <a:pathLst>
                <a:path w="276" h="102" extrusionOk="0">
                  <a:moveTo>
                    <a:pt x="90" y="0"/>
                  </a:moveTo>
                  <a:cubicBezTo>
                    <a:pt x="34" y="0"/>
                    <a:pt x="1" y="22"/>
                    <a:pt x="1" y="31"/>
                  </a:cubicBezTo>
                  <a:cubicBezTo>
                    <a:pt x="1" y="53"/>
                    <a:pt x="69" y="42"/>
                    <a:pt x="138" y="65"/>
                  </a:cubicBezTo>
                  <a:cubicBezTo>
                    <a:pt x="197" y="75"/>
                    <a:pt x="239" y="102"/>
                    <a:pt x="257" y="102"/>
                  </a:cubicBezTo>
                  <a:cubicBezTo>
                    <a:pt x="260" y="102"/>
                    <a:pt x="262" y="101"/>
                    <a:pt x="264" y="99"/>
                  </a:cubicBezTo>
                  <a:cubicBezTo>
                    <a:pt x="275" y="88"/>
                    <a:pt x="229" y="31"/>
                    <a:pt x="149" y="8"/>
                  </a:cubicBezTo>
                  <a:cubicBezTo>
                    <a:pt x="127" y="2"/>
                    <a:pt x="107" y="0"/>
                    <a:pt x="9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58" name="Google Shape;3058;p44"/>
            <p:cNvSpPr/>
            <p:nvPr/>
          </p:nvSpPr>
          <p:spPr>
            <a:xfrm>
              <a:off x="7512822" y="4634544"/>
              <a:ext cx="5166" cy="2204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2" y="1"/>
                  </a:moveTo>
                  <a:cubicBezTo>
                    <a:pt x="18" y="1"/>
                    <a:pt x="6" y="4"/>
                    <a:pt x="0" y="9"/>
                  </a:cubicBezTo>
                  <a:cubicBezTo>
                    <a:pt x="0" y="21"/>
                    <a:pt x="23" y="44"/>
                    <a:pt x="69" y="55"/>
                  </a:cubicBezTo>
                  <a:cubicBezTo>
                    <a:pt x="86" y="61"/>
                    <a:pt x="103" y="64"/>
                    <a:pt x="116" y="64"/>
                  </a:cubicBezTo>
                  <a:cubicBezTo>
                    <a:pt x="129" y="64"/>
                    <a:pt x="138" y="61"/>
                    <a:pt x="138" y="55"/>
                  </a:cubicBezTo>
                  <a:cubicBezTo>
                    <a:pt x="149" y="44"/>
                    <a:pt x="115" y="21"/>
                    <a:pt x="80" y="9"/>
                  </a:cubicBezTo>
                  <a:cubicBezTo>
                    <a:pt x="63" y="4"/>
                    <a:pt x="46" y="1"/>
                    <a:pt x="3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59" name="Google Shape;3059;p44"/>
            <p:cNvSpPr/>
            <p:nvPr/>
          </p:nvSpPr>
          <p:spPr>
            <a:xfrm>
              <a:off x="7474632" y="4318350"/>
              <a:ext cx="185480" cy="296851"/>
            </a:xfrm>
            <a:custGeom>
              <a:avLst/>
              <a:gdLst/>
              <a:ahLst/>
              <a:cxnLst/>
              <a:rect l="l" t="t" r="r" b="b"/>
              <a:pathLst>
                <a:path w="5386" h="8620" extrusionOk="0">
                  <a:moveTo>
                    <a:pt x="4608" y="0"/>
                  </a:moveTo>
                  <a:lnTo>
                    <a:pt x="1" y="1109"/>
                  </a:lnTo>
                  <a:lnTo>
                    <a:pt x="949" y="8620"/>
                  </a:lnTo>
                  <a:lnTo>
                    <a:pt x="5385" y="8574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60" name="Google Shape;3060;p44"/>
            <p:cNvSpPr/>
            <p:nvPr/>
          </p:nvSpPr>
          <p:spPr>
            <a:xfrm>
              <a:off x="7495121" y="4499416"/>
              <a:ext cx="164990" cy="114987"/>
            </a:xfrm>
            <a:custGeom>
              <a:avLst/>
              <a:gdLst/>
              <a:ahLst/>
              <a:cxnLst/>
              <a:rect l="l" t="t" r="r" b="b"/>
              <a:pathLst>
                <a:path w="4791" h="3339" extrusionOk="0">
                  <a:moveTo>
                    <a:pt x="4493" y="1"/>
                  </a:moveTo>
                  <a:lnTo>
                    <a:pt x="0" y="424"/>
                  </a:lnTo>
                  <a:lnTo>
                    <a:pt x="309" y="3339"/>
                  </a:lnTo>
                  <a:lnTo>
                    <a:pt x="4790" y="3316"/>
                  </a:lnTo>
                  <a:lnTo>
                    <a:pt x="44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61" name="Google Shape;3061;p44"/>
            <p:cNvSpPr/>
            <p:nvPr/>
          </p:nvSpPr>
          <p:spPr>
            <a:xfrm>
              <a:off x="7498255" y="4523900"/>
              <a:ext cx="155141" cy="14085"/>
            </a:xfrm>
            <a:custGeom>
              <a:avLst/>
              <a:gdLst/>
              <a:ahLst/>
              <a:cxnLst/>
              <a:rect l="l" t="t" r="r" b="b"/>
              <a:pathLst>
                <a:path w="4505" h="409" extrusionOk="0">
                  <a:moveTo>
                    <a:pt x="4393" y="0"/>
                  </a:moveTo>
                  <a:cubicBezTo>
                    <a:pt x="4099" y="0"/>
                    <a:pt x="3253" y="53"/>
                    <a:pt x="2253" y="136"/>
                  </a:cubicBezTo>
                  <a:cubicBezTo>
                    <a:pt x="995" y="250"/>
                    <a:pt x="0" y="364"/>
                    <a:pt x="0" y="399"/>
                  </a:cubicBezTo>
                  <a:cubicBezTo>
                    <a:pt x="0" y="406"/>
                    <a:pt x="40" y="409"/>
                    <a:pt x="112" y="409"/>
                  </a:cubicBezTo>
                  <a:cubicBezTo>
                    <a:pt x="407" y="409"/>
                    <a:pt x="1252" y="356"/>
                    <a:pt x="2253" y="273"/>
                  </a:cubicBezTo>
                  <a:cubicBezTo>
                    <a:pt x="3510" y="170"/>
                    <a:pt x="4505" y="44"/>
                    <a:pt x="4505" y="10"/>
                  </a:cubicBezTo>
                  <a:cubicBezTo>
                    <a:pt x="4505" y="3"/>
                    <a:pt x="4466" y="0"/>
                    <a:pt x="4393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62" name="Google Shape;3062;p44"/>
            <p:cNvSpPr/>
            <p:nvPr/>
          </p:nvSpPr>
          <p:spPr>
            <a:xfrm>
              <a:off x="7498634" y="4533715"/>
              <a:ext cx="155933" cy="13947"/>
            </a:xfrm>
            <a:custGeom>
              <a:avLst/>
              <a:gdLst/>
              <a:ahLst/>
              <a:cxnLst/>
              <a:rect l="l" t="t" r="r" b="b"/>
              <a:pathLst>
                <a:path w="4528" h="405" extrusionOk="0">
                  <a:moveTo>
                    <a:pt x="4415" y="1"/>
                  </a:moveTo>
                  <a:cubicBezTo>
                    <a:pt x="4118" y="1"/>
                    <a:pt x="3265" y="54"/>
                    <a:pt x="2264" y="137"/>
                  </a:cubicBezTo>
                  <a:cubicBezTo>
                    <a:pt x="1007" y="239"/>
                    <a:pt x="1" y="354"/>
                    <a:pt x="12" y="388"/>
                  </a:cubicBezTo>
                  <a:cubicBezTo>
                    <a:pt x="12" y="399"/>
                    <a:pt x="69" y="404"/>
                    <a:pt x="173" y="404"/>
                  </a:cubicBezTo>
                  <a:cubicBezTo>
                    <a:pt x="505" y="404"/>
                    <a:pt x="1318" y="352"/>
                    <a:pt x="2276" y="274"/>
                  </a:cubicBezTo>
                  <a:cubicBezTo>
                    <a:pt x="3522" y="171"/>
                    <a:pt x="4528" y="45"/>
                    <a:pt x="4528" y="11"/>
                  </a:cubicBezTo>
                  <a:cubicBezTo>
                    <a:pt x="4528" y="4"/>
                    <a:pt x="4488" y="1"/>
                    <a:pt x="441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63" name="Google Shape;3063;p44"/>
            <p:cNvSpPr/>
            <p:nvPr/>
          </p:nvSpPr>
          <p:spPr>
            <a:xfrm>
              <a:off x="7544710" y="1806840"/>
              <a:ext cx="382291" cy="663094"/>
            </a:xfrm>
            <a:custGeom>
              <a:avLst/>
              <a:gdLst/>
              <a:ahLst/>
              <a:cxnLst/>
              <a:rect l="l" t="t" r="r" b="b"/>
              <a:pathLst>
                <a:path w="11101" h="19255" extrusionOk="0">
                  <a:moveTo>
                    <a:pt x="3321" y="0"/>
                  </a:moveTo>
                  <a:cubicBezTo>
                    <a:pt x="3217" y="0"/>
                    <a:pt x="3148" y="137"/>
                    <a:pt x="3167" y="270"/>
                  </a:cubicBezTo>
                  <a:cubicBezTo>
                    <a:pt x="3201" y="510"/>
                    <a:pt x="3704" y="2293"/>
                    <a:pt x="3704" y="2293"/>
                  </a:cubicBezTo>
                  <a:cubicBezTo>
                    <a:pt x="2970" y="389"/>
                    <a:pt x="2667" y="94"/>
                    <a:pt x="2495" y="94"/>
                  </a:cubicBezTo>
                  <a:cubicBezTo>
                    <a:pt x="2468" y="94"/>
                    <a:pt x="2445" y="101"/>
                    <a:pt x="2424" y="110"/>
                  </a:cubicBezTo>
                  <a:cubicBezTo>
                    <a:pt x="2264" y="190"/>
                    <a:pt x="3064" y="2190"/>
                    <a:pt x="3064" y="2190"/>
                  </a:cubicBezTo>
                  <a:cubicBezTo>
                    <a:pt x="2823" y="2086"/>
                    <a:pt x="2582" y="2029"/>
                    <a:pt x="2333" y="2029"/>
                  </a:cubicBezTo>
                  <a:cubicBezTo>
                    <a:pt x="2310" y="2029"/>
                    <a:pt x="2287" y="2029"/>
                    <a:pt x="2264" y="2030"/>
                  </a:cubicBezTo>
                  <a:cubicBezTo>
                    <a:pt x="1590" y="2042"/>
                    <a:pt x="1064" y="2888"/>
                    <a:pt x="1189" y="3128"/>
                  </a:cubicBezTo>
                  <a:cubicBezTo>
                    <a:pt x="1244" y="3237"/>
                    <a:pt x="1342" y="3265"/>
                    <a:pt x="1431" y="3265"/>
                  </a:cubicBezTo>
                  <a:cubicBezTo>
                    <a:pt x="1528" y="3265"/>
                    <a:pt x="1612" y="3231"/>
                    <a:pt x="1612" y="3231"/>
                  </a:cubicBezTo>
                  <a:cubicBezTo>
                    <a:pt x="1770" y="2825"/>
                    <a:pt x="2094" y="2637"/>
                    <a:pt x="2414" y="2637"/>
                  </a:cubicBezTo>
                  <a:cubicBezTo>
                    <a:pt x="2697" y="2637"/>
                    <a:pt x="2977" y="2785"/>
                    <a:pt x="3133" y="3059"/>
                  </a:cubicBezTo>
                  <a:cubicBezTo>
                    <a:pt x="3377" y="3495"/>
                    <a:pt x="3017" y="3844"/>
                    <a:pt x="2670" y="3844"/>
                  </a:cubicBezTo>
                  <a:cubicBezTo>
                    <a:pt x="2561" y="3844"/>
                    <a:pt x="2454" y="3810"/>
                    <a:pt x="2367" y="3734"/>
                  </a:cubicBezTo>
                  <a:cubicBezTo>
                    <a:pt x="2030" y="3436"/>
                    <a:pt x="1821" y="3351"/>
                    <a:pt x="1691" y="3351"/>
                  </a:cubicBezTo>
                  <a:cubicBezTo>
                    <a:pt x="1517" y="3351"/>
                    <a:pt x="1487" y="3505"/>
                    <a:pt x="1487" y="3505"/>
                  </a:cubicBezTo>
                  <a:lnTo>
                    <a:pt x="3110" y="5140"/>
                  </a:lnTo>
                  <a:cubicBezTo>
                    <a:pt x="3510" y="6009"/>
                    <a:pt x="3670" y="6294"/>
                    <a:pt x="3670" y="6294"/>
                  </a:cubicBezTo>
                  <a:lnTo>
                    <a:pt x="5625" y="14548"/>
                  </a:lnTo>
                  <a:lnTo>
                    <a:pt x="629" y="13062"/>
                  </a:lnTo>
                  <a:lnTo>
                    <a:pt x="0" y="17555"/>
                  </a:lnTo>
                  <a:cubicBezTo>
                    <a:pt x="0" y="17555"/>
                    <a:pt x="3713" y="19255"/>
                    <a:pt x="6337" y="19255"/>
                  </a:cubicBezTo>
                  <a:cubicBezTo>
                    <a:pt x="6802" y="19255"/>
                    <a:pt x="7233" y="19201"/>
                    <a:pt x="7603" y="19076"/>
                  </a:cubicBezTo>
                  <a:cubicBezTo>
                    <a:pt x="10667" y="18035"/>
                    <a:pt x="11101" y="14846"/>
                    <a:pt x="10084" y="12948"/>
                  </a:cubicBezTo>
                  <a:lnTo>
                    <a:pt x="6185" y="5197"/>
                  </a:lnTo>
                  <a:lnTo>
                    <a:pt x="6162" y="5208"/>
                  </a:lnTo>
                  <a:lnTo>
                    <a:pt x="4985" y="2042"/>
                  </a:lnTo>
                  <a:lnTo>
                    <a:pt x="4482" y="784"/>
                  </a:lnTo>
                  <a:cubicBezTo>
                    <a:pt x="4416" y="636"/>
                    <a:pt x="4326" y="570"/>
                    <a:pt x="4254" y="570"/>
                  </a:cubicBezTo>
                  <a:cubicBezTo>
                    <a:pt x="4175" y="570"/>
                    <a:pt x="4116" y="648"/>
                    <a:pt x="4127" y="784"/>
                  </a:cubicBezTo>
                  <a:cubicBezTo>
                    <a:pt x="4127" y="887"/>
                    <a:pt x="4299" y="2099"/>
                    <a:pt x="4299" y="2099"/>
                  </a:cubicBezTo>
                  <a:lnTo>
                    <a:pt x="3613" y="338"/>
                  </a:lnTo>
                  <a:cubicBezTo>
                    <a:pt x="3511" y="89"/>
                    <a:pt x="3405" y="0"/>
                    <a:pt x="3321" y="0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64" name="Google Shape;3064;p44"/>
            <p:cNvSpPr/>
            <p:nvPr/>
          </p:nvSpPr>
          <p:spPr>
            <a:xfrm>
              <a:off x="6771132" y="2470807"/>
              <a:ext cx="313416" cy="508676"/>
            </a:xfrm>
            <a:custGeom>
              <a:avLst/>
              <a:gdLst/>
              <a:ahLst/>
              <a:cxnLst/>
              <a:rect l="l" t="t" r="r" b="b"/>
              <a:pathLst>
                <a:path w="9101" h="14771" extrusionOk="0">
                  <a:moveTo>
                    <a:pt x="3361" y="0"/>
                  </a:moveTo>
                  <a:cubicBezTo>
                    <a:pt x="3361" y="0"/>
                    <a:pt x="0" y="8106"/>
                    <a:pt x="663" y="9135"/>
                  </a:cubicBezTo>
                  <a:cubicBezTo>
                    <a:pt x="1647" y="10655"/>
                    <a:pt x="6242" y="11295"/>
                    <a:pt x="8163" y="11501"/>
                  </a:cubicBezTo>
                  <a:lnTo>
                    <a:pt x="7317" y="13262"/>
                  </a:lnTo>
                  <a:lnTo>
                    <a:pt x="6425" y="14245"/>
                  </a:lnTo>
                  <a:lnTo>
                    <a:pt x="6688" y="14771"/>
                  </a:lnTo>
                  <a:cubicBezTo>
                    <a:pt x="6688" y="14771"/>
                    <a:pt x="9100" y="13444"/>
                    <a:pt x="9043" y="13433"/>
                  </a:cubicBezTo>
                  <a:cubicBezTo>
                    <a:pt x="9009" y="13433"/>
                    <a:pt x="9009" y="12496"/>
                    <a:pt x="8997" y="11570"/>
                  </a:cubicBezTo>
                  <a:lnTo>
                    <a:pt x="8997" y="11570"/>
                  </a:lnTo>
                  <a:lnTo>
                    <a:pt x="9009" y="11581"/>
                  </a:lnTo>
                  <a:lnTo>
                    <a:pt x="9066" y="8391"/>
                  </a:lnTo>
                  <a:cubicBezTo>
                    <a:pt x="9066" y="8391"/>
                    <a:pt x="5522" y="7054"/>
                    <a:pt x="5259" y="6905"/>
                  </a:cubicBezTo>
                  <a:lnTo>
                    <a:pt x="7751" y="1235"/>
                  </a:lnTo>
                  <a:lnTo>
                    <a:pt x="3361" y="0"/>
                  </a:ln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65" name="Google Shape;3065;p44"/>
            <p:cNvSpPr/>
            <p:nvPr/>
          </p:nvSpPr>
          <p:spPr>
            <a:xfrm>
              <a:off x="7099861" y="1670644"/>
              <a:ext cx="346854" cy="244334"/>
            </a:xfrm>
            <a:custGeom>
              <a:avLst/>
              <a:gdLst/>
              <a:ahLst/>
              <a:cxnLst/>
              <a:rect l="l" t="t" r="r" b="b"/>
              <a:pathLst>
                <a:path w="10072" h="7095" extrusionOk="0">
                  <a:moveTo>
                    <a:pt x="6459" y="0"/>
                  </a:moveTo>
                  <a:cubicBezTo>
                    <a:pt x="6265" y="0"/>
                    <a:pt x="6068" y="31"/>
                    <a:pt x="5876" y="75"/>
                  </a:cubicBezTo>
                  <a:cubicBezTo>
                    <a:pt x="5396" y="189"/>
                    <a:pt x="4882" y="486"/>
                    <a:pt x="4847" y="967"/>
                  </a:cubicBezTo>
                  <a:cubicBezTo>
                    <a:pt x="4471" y="491"/>
                    <a:pt x="3971" y="284"/>
                    <a:pt x="3478" y="284"/>
                  </a:cubicBezTo>
                  <a:cubicBezTo>
                    <a:pt x="2442" y="284"/>
                    <a:pt x="1440" y="1198"/>
                    <a:pt x="1704" y="2453"/>
                  </a:cubicBezTo>
                  <a:cubicBezTo>
                    <a:pt x="1591" y="2415"/>
                    <a:pt x="1475" y="2398"/>
                    <a:pt x="1359" y="2398"/>
                  </a:cubicBezTo>
                  <a:cubicBezTo>
                    <a:pt x="764" y="2398"/>
                    <a:pt x="166" y="2856"/>
                    <a:pt x="80" y="3459"/>
                  </a:cubicBezTo>
                  <a:cubicBezTo>
                    <a:pt x="0" y="4213"/>
                    <a:pt x="595" y="4865"/>
                    <a:pt x="1349" y="4888"/>
                  </a:cubicBezTo>
                  <a:cubicBezTo>
                    <a:pt x="1361" y="5299"/>
                    <a:pt x="1566" y="6671"/>
                    <a:pt x="1578" y="7094"/>
                  </a:cubicBezTo>
                  <a:lnTo>
                    <a:pt x="8506" y="4762"/>
                  </a:lnTo>
                  <a:cubicBezTo>
                    <a:pt x="8569" y="4771"/>
                    <a:pt x="8632" y="4776"/>
                    <a:pt x="8695" y="4776"/>
                  </a:cubicBezTo>
                  <a:cubicBezTo>
                    <a:pt x="9239" y="4776"/>
                    <a:pt x="9725" y="4428"/>
                    <a:pt x="9889" y="3905"/>
                  </a:cubicBezTo>
                  <a:cubicBezTo>
                    <a:pt x="10072" y="3310"/>
                    <a:pt x="9797" y="2681"/>
                    <a:pt x="9237" y="2419"/>
                  </a:cubicBezTo>
                  <a:cubicBezTo>
                    <a:pt x="9763" y="1629"/>
                    <a:pt x="9093" y="783"/>
                    <a:pt x="8357" y="783"/>
                  </a:cubicBezTo>
                  <a:cubicBezTo>
                    <a:pt x="8101" y="783"/>
                    <a:pt x="7838" y="885"/>
                    <a:pt x="7614" y="1127"/>
                  </a:cubicBezTo>
                  <a:cubicBezTo>
                    <a:pt x="7717" y="727"/>
                    <a:pt x="7442" y="304"/>
                    <a:pt x="7077" y="132"/>
                  </a:cubicBezTo>
                  <a:cubicBezTo>
                    <a:pt x="6880" y="37"/>
                    <a:pt x="6671" y="0"/>
                    <a:pt x="645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66" name="Google Shape;3066;p44"/>
            <p:cNvSpPr/>
            <p:nvPr/>
          </p:nvSpPr>
          <p:spPr>
            <a:xfrm>
              <a:off x="7154167" y="1755392"/>
              <a:ext cx="261863" cy="432397"/>
            </a:xfrm>
            <a:custGeom>
              <a:avLst/>
              <a:gdLst/>
              <a:ahLst/>
              <a:cxnLst/>
              <a:rect l="l" t="t" r="r" b="b"/>
              <a:pathLst>
                <a:path w="7604" h="12556" extrusionOk="0">
                  <a:moveTo>
                    <a:pt x="4532" y="1"/>
                  </a:moveTo>
                  <a:cubicBezTo>
                    <a:pt x="3025" y="1"/>
                    <a:pt x="1532" y="494"/>
                    <a:pt x="298" y="1444"/>
                  </a:cubicBezTo>
                  <a:lnTo>
                    <a:pt x="1" y="1672"/>
                  </a:lnTo>
                  <a:lnTo>
                    <a:pt x="778" y="12556"/>
                  </a:lnTo>
                  <a:lnTo>
                    <a:pt x="5568" y="12167"/>
                  </a:lnTo>
                  <a:cubicBezTo>
                    <a:pt x="5603" y="11607"/>
                    <a:pt x="5568" y="9446"/>
                    <a:pt x="5568" y="9446"/>
                  </a:cubicBezTo>
                  <a:cubicBezTo>
                    <a:pt x="5568" y="9446"/>
                    <a:pt x="7557" y="9137"/>
                    <a:pt x="7580" y="7137"/>
                  </a:cubicBezTo>
                  <a:cubicBezTo>
                    <a:pt x="7603" y="5148"/>
                    <a:pt x="7260" y="563"/>
                    <a:pt x="7260" y="563"/>
                  </a:cubicBezTo>
                  <a:cubicBezTo>
                    <a:pt x="6383" y="186"/>
                    <a:pt x="5455" y="1"/>
                    <a:pt x="4532" y="1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67" name="Google Shape;3067;p44"/>
            <p:cNvSpPr/>
            <p:nvPr/>
          </p:nvSpPr>
          <p:spPr>
            <a:xfrm>
              <a:off x="7374629" y="1875954"/>
              <a:ext cx="26310" cy="19526"/>
            </a:xfrm>
            <a:custGeom>
              <a:avLst/>
              <a:gdLst/>
              <a:ahLst/>
              <a:cxnLst/>
              <a:rect l="l" t="t" r="r" b="b"/>
              <a:pathLst>
                <a:path w="764" h="567" extrusionOk="0">
                  <a:moveTo>
                    <a:pt x="381" y="0"/>
                  </a:moveTo>
                  <a:cubicBezTo>
                    <a:pt x="376" y="0"/>
                    <a:pt x="371" y="0"/>
                    <a:pt x="367" y="0"/>
                  </a:cubicBezTo>
                  <a:cubicBezTo>
                    <a:pt x="115" y="12"/>
                    <a:pt x="1" y="321"/>
                    <a:pt x="184" y="492"/>
                  </a:cubicBezTo>
                  <a:cubicBezTo>
                    <a:pt x="238" y="541"/>
                    <a:pt x="310" y="567"/>
                    <a:pt x="382" y="567"/>
                  </a:cubicBezTo>
                  <a:cubicBezTo>
                    <a:pt x="462" y="567"/>
                    <a:pt x="541" y="535"/>
                    <a:pt x="595" y="469"/>
                  </a:cubicBezTo>
                  <a:cubicBezTo>
                    <a:pt x="764" y="290"/>
                    <a:pt x="624" y="0"/>
                    <a:pt x="38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68" name="Google Shape;3068;p44"/>
            <p:cNvSpPr/>
            <p:nvPr/>
          </p:nvSpPr>
          <p:spPr>
            <a:xfrm>
              <a:off x="7369532" y="1867448"/>
              <a:ext cx="36228" cy="9884"/>
            </a:xfrm>
            <a:custGeom>
              <a:avLst/>
              <a:gdLst/>
              <a:ahLst/>
              <a:cxnLst/>
              <a:rect l="l" t="t" r="r" b="b"/>
              <a:pathLst>
                <a:path w="1052" h="287" extrusionOk="0">
                  <a:moveTo>
                    <a:pt x="523" y="0"/>
                  </a:moveTo>
                  <a:cubicBezTo>
                    <a:pt x="384" y="0"/>
                    <a:pt x="244" y="43"/>
                    <a:pt x="126" y="133"/>
                  </a:cubicBezTo>
                  <a:cubicBezTo>
                    <a:pt x="46" y="190"/>
                    <a:pt x="0" y="236"/>
                    <a:pt x="23" y="270"/>
                  </a:cubicBezTo>
                  <a:cubicBezTo>
                    <a:pt x="27" y="274"/>
                    <a:pt x="33" y="276"/>
                    <a:pt x="40" y="276"/>
                  </a:cubicBezTo>
                  <a:cubicBezTo>
                    <a:pt x="102" y="276"/>
                    <a:pt x="282" y="167"/>
                    <a:pt x="526" y="167"/>
                  </a:cubicBezTo>
                  <a:cubicBezTo>
                    <a:pt x="772" y="167"/>
                    <a:pt x="954" y="287"/>
                    <a:pt x="1013" y="287"/>
                  </a:cubicBezTo>
                  <a:cubicBezTo>
                    <a:pt x="1020" y="287"/>
                    <a:pt x="1026" y="285"/>
                    <a:pt x="1029" y="282"/>
                  </a:cubicBezTo>
                  <a:cubicBezTo>
                    <a:pt x="1052" y="270"/>
                    <a:pt x="1018" y="202"/>
                    <a:pt x="926" y="133"/>
                  </a:cubicBezTo>
                  <a:cubicBezTo>
                    <a:pt x="810" y="46"/>
                    <a:pt x="667" y="0"/>
                    <a:pt x="5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69" name="Google Shape;3069;p44"/>
            <p:cNvSpPr/>
            <p:nvPr/>
          </p:nvSpPr>
          <p:spPr>
            <a:xfrm>
              <a:off x="7272318" y="1883771"/>
              <a:ext cx="25208" cy="19664"/>
            </a:xfrm>
            <a:custGeom>
              <a:avLst/>
              <a:gdLst/>
              <a:ahLst/>
              <a:cxnLst/>
              <a:rect l="l" t="t" r="r" b="b"/>
              <a:pathLst>
                <a:path w="732" h="571" extrusionOk="0">
                  <a:moveTo>
                    <a:pt x="369" y="0"/>
                  </a:moveTo>
                  <a:cubicBezTo>
                    <a:pt x="271" y="0"/>
                    <a:pt x="177" y="51"/>
                    <a:pt x="125" y="139"/>
                  </a:cubicBezTo>
                  <a:cubicBezTo>
                    <a:pt x="1" y="336"/>
                    <a:pt x="149" y="570"/>
                    <a:pt x="364" y="570"/>
                  </a:cubicBezTo>
                  <a:cubicBezTo>
                    <a:pt x="387" y="570"/>
                    <a:pt x="410" y="568"/>
                    <a:pt x="434" y="562"/>
                  </a:cubicBezTo>
                  <a:cubicBezTo>
                    <a:pt x="674" y="505"/>
                    <a:pt x="731" y="174"/>
                    <a:pt x="525" y="48"/>
                  </a:cubicBezTo>
                  <a:cubicBezTo>
                    <a:pt x="477" y="15"/>
                    <a:pt x="422" y="0"/>
                    <a:pt x="36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70" name="Google Shape;3070;p44"/>
            <p:cNvSpPr/>
            <p:nvPr/>
          </p:nvSpPr>
          <p:spPr>
            <a:xfrm>
              <a:off x="7266361" y="1875747"/>
              <a:ext cx="36676" cy="9849"/>
            </a:xfrm>
            <a:custGeom>
              <a:avLst/>
              <a:gdLst/>
              <a:ahLst/>
              <a:cxnLst/>
              <a:rect l="l" t="t" r="r" b="b"/>
              <a:pathLst>
                <a:path w="1065" h="286" extrusionOk="0">
                  <a:moveTo>
                    <a:pt x="531" y="1"/>
                  </a:moveTo>
                  <a:cubicBezTo>
                    <a:pt x="392" y="1"/>
                    <a:pt x="254" y="44"/>
                    <a:pt x="138" y="132"/>
                  </a:cubicBezTo>
                  <a:cubicBezTo>
                    <a:pt x="58" y="189"/>
                    <a:pt x="1" y="235"/>
                    <a:pt x="35" y="269"/>
                  </a:cubicBezTo>
                  <a:cubicBezTo>
                    <a:pt x="39" y="273"/>
                    <a:pt x="45" y="275"/>
                    <a:pt x="53" y="275"/>
                  </a:cubicBezTo>
                  <a:cubicBezTo>
                    <a:pt x="114" y="275"/>
                    <a:pt x="294" y="167"/>
                    <a:pt x="538" y="167"/>
                  </a:cubicBezTo>
                  <a:cubicBezTo>
                    <a:pt x="784" y="167"/>
                    <a:pt x="975" y="286"/>
                    <a:pt x="1028" y="286"/>
                  </a:cubicBezTo>
                  <a:cubicBezTo>
                    <a:pt x="1035" y="286"/>
                    <a:pt x="1039" y="284"/>
                    <a:pt x="1041" y="281"/>
                  </a:cubicBezTo>
                  <a:cubicBezTo>
                    <a:pt x="1064" y="281"/>
                    <a:pt x="1030" y="201"/>
                    <a:pt x="950" y="144"/>
                  </a:cubicBezTo>
                  <a:cubicBezTo>
                    <a:pt x="826" y="49"/>
                    <a:pt x="678" y="1"/>
                    <a:pt x="53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71" name="Google Shape;3071;p44"/>
            <p:cNvSpPr/>
            <p:nvPr/>
          </p:nvSpPr>
          <p:spPr>
            <a:xfrm>
              <a:off x="7333305" y="1881429"/>
              <a:ext cx="31924" cy="82891"/>
            </a:xfrm>
            <a:custGeom>
              <a:avLst/>
              <a:gdLst/>
              <a:ahLst/>
              <a:cxnLst/>
              <a:rect l="l" t="t" r="r" b="b"/>
              <a:pathLst>
                <a:path w="927" h="2407" extrusionOk="0">
                  <a:moveTo>
                    <a:pt x="37" y="1"/>
                  </a:moveTo>
                  <a:cubicBezTo>
                    <a:pt x="36" y="1"/>
                    <a:pt x="36" y="1"/>
                    <a:pt x="35" y="2"/>
                  </a:cubicBezTo>
                  <a:cubicBezTo>
                    <a:pt x="0" y="13"/>
                    <a:pt x="206" y="665"/>
                    <a:pt x="515" y="1465"/>
                  </a:cubicBezTo>
                  <a:cubicBezTo>
                    <a:pt x="583" y="1659"/>
                    <a:pt x="652" y="1842"/>
                    <a:pt x="732" y="2025"/>
                  </a:cubicBezTo>
                  <a:cubicBezTo>
                    <a:pt x="766" y="2082"/>
                    <a:pt x="778" y="2151"/>
                    <a:pt x="778" y="2231"/>
                  </a:cubicBezTo>
                  <a:cubicBezTo>
                    <a:pt x="778" y="2265"/>
                    <a:pt x="721" y="2288"/>
                    <a:pt x="641" y="2288"/>
                  </a:cubicBezTo>
                  <a:cubicBezTo>
                    <a:pt x="366" y="2334"/>
                    <a:pt x="206" y="2368"/>
                    <a:pt x="206" y="2379"/>
                  </a:cubicBezTo>
                  <a:cubicBezTo>
                    <a:pt x="206" y="2396"/>
                    <a:pt x="298" y="2407"/>
                    <a:pt x="455" y="2407"/>
                  </a:cubicBezTo>
                  <a:cubicBezTo>
                    <a:pt x="512" y="2407"/>
                    <a:pt x="579" y="2405"/>
                    <a:pt x="652" y="2402"/>
                  </a:cubicBezTo>
                  <a:cubicBezTo>
                    <a:pt x="698" y="2402"/>
                    <a:pt x="732" y="2391"/>
                    <a:pt x="778" y="2379"/>
                  </a:cubicBezTo>
                  <a:cubicBezTo>
                    <a:pt x="835" y="2368"/>
                    <a:pt x="881" y="2322"/>
                    <a:pt x="904" y="2265"/>
                  </a:cubicBezTo>
                  <a:cubicBezTo>
                    <a:pt x="926" y="2174"/>
                    <a:pt x="904" y="2059"/>
                    <a:pt x="858" y="1968"/>
                  </a:cubicBezTo>
                  <a:cubicBezTo>
                    <a:pt x="801" y="1785"/>
                    <a:pt x="732" y="1602"/>
                    <a:pt x="652" y="1408"/>
                  </a:cubicBezTo>
                  <a:cubicBezTo>
                    <a:pt x="360" y="633"/>
                    <a:pt x="90" y="1"/>
                    <a:pt x="3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72" name="Google Shape;3072;p44"/>
            <p:cNvSpPr/>
            <p:nvPr/>
          </p:nvSpPr>
          <p:spPr>
            <a:xfrm>
              <a:off x="7304551" y="1973994"/>
              <a:ext cx="51243" cy="25312"/>
            </a:xfrm>
            <a:custGeom>
              <a:avLst/>
              <a:gdLst/>
              <a:ahLst/>
              <a:cxnLst/>
              <a:rect l="l" t="t" r="r" b="b"/>
              <a:pathLst>
                <a:path w="1488" h="735" extrusionOk="0">
                  <a:moveTo>
                    <a:pt x="149" y="0"/>
                  </a:moveTo>
                  <a:lnTo>
                    <a:pt x="149" y="0"/>
                  </a:lnTo>
                  <a:cubicBezTo>
                    <a:pt x="149" y="0"/>
                    <a:pt x="1" y="480"/>
                    <a:pt x="595" y="686"/>
                  </a:cubicBezTo>
                  <a:cubicBezTo>
                    <a:pt x="682" y="719"/>
                    <a:pt x="771" y="734"/>
                    <a:pt x="860" y="734"/>
                  </a:cubicBezTo>
                  <a:cubicBezTo>
                    <a:pt x="1110" y="734"/>
                    <a:pt x="1352" y="608"/>
                    <a:pt x="1487" y="389"/>
                  </a:cubicBezTo>
                  <a:lnTo>
                    <a:pt x="1487" y="389"/>
                  </a:lnTo>
                  <a:cubicBezTo>
                    <a:pt x="1467" y="390"/>
                    <a:pt x="1447" y="390"/>
                    <a:pt x="1428" y="390"/>
                  </a:cubicBezTo>
                  <a:cubicBezTo>
                    <a:pt x="897" y="390"/>
                    <a:pt x="491" y="99"/>
                    <a:pt x="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73" name="Google Shape;3073;p44"/>
            <p:cNvSpPr/>
            <p:nvPr/>
          </p:nvSpPr>
          <p:spPr>
            <a:xfrm>
              <a:off x="7308890" y="1977816"/>
              <a:ext cx="40981" cy="16668"/>
            </a:xfrm>
            <a:custGeom>
              <a:avLst/>
              <a:gdLst/>
              <a:ahLst/>
              <a:cxnLst/>
              <a:rect l="l" t="t" r="r" b="b"/>
              <a:pathLst>
                <a:path w="1190" h="484" extrusionOk="0">
                  <a:moveTo>
                    <a:pt x="7" y="1"/>
                  </a:moveTo>
                  <a:cubicBezTo>
                    <a:pt x="4" y="1"/>
                    <a:pt x="1" y="2"/>
                    <a:pt x="1" y="3"/>
                  </a:cubicBezTo>
                  <a:cubicBezTo>
                    <a:pt x="172" y="118"/>
                    <a:pt x="366" y="221"/>
                    <a:pt x="572" y="289"/>
                  </a:cubicBezTo>
                  <a:cubicBezTo>
                    <a:pt x="767" y="369"/>
                    <a:pt x="972" y="438"/>
                    <a:pt x="1190" y="484"/>
                  </a:cubicBezTo>
                  <a:cubicBezTo>
                    <a:pt x="995" y="381"/>
                    <a:pt x="789" y="301"/>
                    <a:pt x="595" y="243"/>
                  </a:cubicBezTo>
                  <a:cubicBezTo>
                    <a:pt x="288" y="127"/>
                    <a:pt x="50" y="1"/>
                    <a:pt x="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74" name="Google Shape;3074;p44"/>
            <p:cNvSpPr/>
            <p:nvPr/>
          </p:nvSpPr>
          <p:spPr>
            <a:xfrm>
              <a:off x="7316776" y="1979883"/>
              <a:ext cx="7129" cy="6337"/>
            </a:xfrm>
            <a:custGeom>
              <a:avLst/>
              <a:gdLst/>
              <a:ahLst/>
              <a:cxnLst/>
              <a:rect l="l" t="t" r="r" b="b"/>
              <a:pathLst>
                <a:path w="207" h="184" extrusionOk="0">
                  <a:moveTo>
                    <a:pt x="80" y="1"/>
                  </a:moveTo>
                  <a:lnTo>
                    <a:pt x="0" y="103"/>
                  </a:lnTo>
                  <a:lnTo>
                    <a:pt x="103" y="183"/>
                  </a:lnTo>
                  <a:lnTo>
                    <a:pt x="206" y="5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75" name="Google Shape;3075;p44"/>
            <p:cNvSpPr/>
            <p:nvPr/>
          </p:nvSpPr>
          <p:spPr>
            <a:xfrm>
              <a:off x="7330137" y="1985806"/>
              <a:ext cx="6750" cy="6715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81" y="0"/>
                  </a:moveTo>
                  <a:lnTo>
                    <a:pt x="1" y="114"/>
                  </a:lnTo>
                  <a:lnTo>
                    <a:pt x="104" y="194"/>
                  </a:lnTo>
                  <a:lnTo>
                    <a:pt x="195" y="5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76" name="Google Shape;3076;p44"/>
            <p:cNvSpPr/>
            <p:nvPr/>
          </p:nvSpPr>
          <p:spPr>
            <a:xfrm>
              <a:off x="7342362" y="1990110"/>
              <a:ext cx="7129" cy="6337"/>
            </a:xfrm>
            <a:custGeom>
              <a:avLst/>
              <a:gdLst/>
              <a:ahLst/>
              <a:cxnLst/>
              <a:rect l="l" t="t" r="r" b="b"/>
              <a:pathLst>
                <a:path w="207" h="184" extrusionOk="0">
                  <a:moveTo>
                    <a:pt x="80" y="1"/>
                  </a:moveTo>
                  <a:lnTo>
                    <a:pt x="0" y="115"/>
                  </a:lnTo>
                  <a:lnTo>
                    <a:pt x="115" y="184"/>
                  </a:lnTo>
                  <a:lnTo>
                    <a:pt x="206" y="5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77" name="Google Shape;3077;p44"/>
            <p:cNvSpPr/>
            <p:nvPr/>
          </p:nvSpPr>
          <p:spPr>
            <a:xfrm>
              <a:off x="7256133" y="2054299"/>
              <a:ext cx="89813" cy="43495"/>
            </a:xfrm>
            <a:custGeom>
              <a:avLst/>
              <a:gdLst/>
              <a:ahLst/>
              <a:cxnLst/>
              <a:rect l="l" t="t" r="r" b="b"/>
              <a:pathLst>
                <a:path w="2608" h="1263" extrusionOk="0">
                  <a:moveTo>
                    <a:pt x="1" y="0"/>
                  </a:moveTo>
                  <a:cubicBezTo>
                    <a:pt x="1" y="0"/>
                    <a:pt x="546" y="1262"/>
                    <a:pt x="2263" y="1262"/>
                  </a:cubicBezTo>
                  <a:cubicBezTo>
                    <a:pt x="2373" y="1262"/>
                    <a:pt x="2488" y="1257"/>
                    <a:pt x="2607" y="1246"/>
                  </a:cubicBezTo>
                  <a:lnTo>
                    <a:pt x="2607" y="732"/>
                  </a:lnTo>
                  <a:cubicBezTo>
                    <a:pt x="2570" y="733"/>
                    <a:pt x="2533" y="733"/>
                    <a:pt x="2496" y="733"/>
                  </a:cubicBezTo>
                  <a:cubicBezTo>
                    <a:pt x="1609" y="733"/>
                    <a:pt x="747" y="472"/>
                    <a:pt x="1" y="0"/>
                  </a:cubicBez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78" name="Google Shape;3078;p44"/>
            <p:cNvSpPr/>
            <p:nvPr/>
          </p:nvSpPr>
          <p:spPr>
            <a:xfrm>
              <a:off x="7104063" y="1878950"/>
              <a:ext cx="71010" cy="91190"/>
            </a:xfrm>
            <a:custGeom>
              <a:avLst/>
              <a:gdLst/>
              <a:ahLst/>
              <a:cxnLst/>
              <a:rect l="l" t="t" r="r" b="b"/>
              <a:pathLst>
                <a:path w="2062" h="2648" extrusionOk="0">
                  <a:moveTo>
                    <a:pt x="1371" y="0"/>
                  </a:moveTo>
                  <a:cubicBezTo>
                    <a:pt x="1057" y="0"/>
                    <a:pt x="0" y="125"/>
                    <a:pt x="198" y="1583"/>
                  </a:cubicBezTo>
                  <a:cubicBezTo>
                    <a:pt x="320" y="2431"/>
                    <a:pt x="794" y="2647"/>
                    <a:pt x="1233" y="2647"/>
                  </a:cubicBezTo>
                  <a:cubicBezTo>
                    <a:pt x="1664" y="2647"/>
                    <a:pt x="2062" y="2440"/>
                    <a:pt x="2062" y="2417"/>
                  </a:cubicBezTo>
                  <a:cubicBezTo>
                    <a:pt x="2062" y="2371"/>
                    <a:pt x="1456" y="5"/>
                    <a:pt x="1456" y="5"/>
                  </a:cubicBezTo>
                  <a:cubicBezTo>
                    <a:pt x="1450" y="3"/>
                    <a:pt x="1419" y="0"/>
                    <a:pt x="1371" y="0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79" name="Google Shape;3079;p44"/>
            <p:cNvSpPr/>
            <p:nvPr/>
          </p:nvSpPr>
          <p:spPr>
            <a:xfrm>
              <a:off x="7124655" y="1899921"/>
              <a:ext cx="29961" cy="50554"/>
            </a:xfrm>
            <a:custGeom>
              <a:avLst/>
              <a:gdLst/>
              <a:ahLst/>
              <a:cxnLst/>
              <a:rect l="l" t="t" r="r" b="b"/>
              <a:pathLst>
                <a:path w="870" h="1468" extrusionOk="0">
                  <a:moveTo>
                    <a:pt x="397" y="1"/>
                  </a:moveTo>
                  <a:cubicBezTo>
                    <a:pt x="376" y="1"/>
                    <a:pt x="354" y="5"/>
                    <a:pt x="332" y="13"/>
                  </a:cubicBezTo>
                  <a:cubicBezTo>
                    <a:pt x="195" y="59"/>
                    <a:pt x="92" y="173"/>
                    <a:pt x="58" y="310"/>
                  </a:cubicBezTo>
                  <a:cubicBezTo>
                    <a:pt x="12" y="471"/>
                    <a:pt x="0" y="631"/>
                    <a:pt x="23" y="802"/>
                  </a:cubicBezTo>
                  <a:cubicBezTo>
                    <a:pt x="80" y="1134"/>
                    <a:pt x="309" y="1431"/>
                    <a:pt x="561" y="1465"/>
                  </a:cubicBezTo>
                  <a:cubicBezTo>
                    <a:pt x="572" y="1467"/>
                    <a:pt x="584" y="1467"/>
                    <a:pt x="596" y="1467"/>
                  </a:cubicBezTo>
                  <a:cubicBezTo>
                    <a:pt x="675" y="1467"/>
                    <a:pt x="754" y="1435"/>
                    <a:pt x="824" y="1385"/>
                  </a:cubicBezTo>
                  <a:cubicBezTo>
                    <a:pt x="869" y="1328"/>
                    <a:pt x="869" y="1294"/>
                    <a:pt x="858" y="1294"/>
                  </a:cubicBezTo>
                  <a:cubicBezTo>
                    <a:pt x="858" y="1294"/>
                    <a:pt x="835" y="1316"/>
                    <a:pt x="789" y="1339"/>
                  </a:cubicBezTo>
                  <a:cubicBezTo>
                    <a:pt x="744" y="1370"/>
                    <a:pt x="693" y="1385"/>
                    <a:pt x="644" y="1385"/>
                  </a:cubicBezTo>
                  <a:cubicBezTo>
                    <a:pt x="619" y="1385"/>
                    <a:pt x="595" y="1381"/>
                    <a:pt x="572" y="1374"/>
                  </a:cubicBezTo>
                  <a:cubicBezTo>
                    <a:pt x="389" y="1339"/>
                    <a:pt x="195" y="1076"/>
                    <a:pt x="138" y="779"/>
                  </a:cubicBezTo>
                  <a:cubicBezTo>
                    <a:pt x="115" y="631"/>
                    <a:pt x="126" y="482"/>
                    <a:pt x="160" y="345"/>
                  </a:cubicBezTo>
                  <a:cubicBezTo>
                    <a:pt x="183" y="230"/>
                    <a:pt x="252" y="139"/>
                    <a:pt x="355" y="93"/>
                  </a:cubicBezTo>
                  <a:cubicBezTo>
                    <a:pt x="376" y="83"/>
                    <a:pt x="397" y="78"/>
                    <a:pt x="418" y="78"/>
                  </a:cubicBezTo>
                  <a:cubicBezTo>
                    <a:pt x="464" y="78"/>
                    <a:pt x="506" y="103"/>
                    <a:pt x="538" y="150"/>
                  </a:cubicBezTo>
                  <a:cubicBezTo>
                    <a:pt x="572" y="185"/>
                    <a:pt x="561" y="219"/>
                    <a:pt x="572" y="230"/>
                  </a:cubicBezTo>
                  <a:cubicBezTo>
                    <a:pt x="583" y="230"/>
                    <a:pt x="606" y="196"/>
                    <a:pt x="583" y="128"/>
                  </a:cubicBezTo>
                  <a:cubicBezTo>
                    <a:pt x="561" y="82"/>
                    <a:pt x="538" y="48"/>
                    <a:pt x="503" y="25"/>
                  </a:cubicBezTo>
                  <a:cubicBezTo>
                    <a:pt x="468" y="11"/>
                    <a:pt x="433" y="1"/>
                    <a:pt x="397" y="1"/>
                  </a:cubicBez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80" name="Google Shape;3080;p44"/>
            <p:cNvSpPr/>
            <p:nvPr/>
          </p:nvSpPr>
          <p:spPr>
            <a:xfrm>
              <a:off x="7138809" y="1725157"/>
              <a:ext cx="281940" cy="206074"/>
            </a:xfrm>
            <a:custGeom>
              <a:avLst/>
              <a:gdLst/>
              <a:ahLst/>
              <a:cxnLst/>
              <a:rect l="l" t="t" r="r" b="b"/>
              <a:pathLst>
                <a:path w="8187" h="5984" extrusionOk="0">
                  <a:moveTo>
                    <a:pt x="4247" y="1"/>
                  </a:moveTo>
                  <a:cubicBezTo>
                    <a:pt x="3557" y="1"/>
                    <a:pt x="2872" y="77"/>
                    <a:pt x="2207" y="287"/>
                  </a:cubicBezTo>
                  <a:cubicBezTo>
                    <a:pt x="1579" y="481"/>
                    <a:pt x="961" y="801"/>
                    <a:pt x="584" y="1350"/>
                  </a:cubicBezTo>
                  <a:cubicBezTo>
                    <a:pt x="264" y="1830"/>
                    <a:pt x="1" y="2527"/>
                    <a:pt x="230" y="3030"/>
                  </a:cubicBezTo>
                  <a:lnTo>
                    <a:pt x="550" y="5969"/>
                  </a:lnTo>
                  <a:cubicBezTo>
                    <a:pt x="550" y="5969"/>
                    <a:pt x="814" y="5984"/>
                    <a:pt x="990" y="5984"/>
                  </a:cubicBezTo>
                  <a:cubicBezTo>
                    <a:pt x="1078" y="5984"/>
                    <a:pt x="1144" y="5980"/>
                    <a:pt x="1144" y="5969"/>
                  </a:cubicBezTo>
                  <a:lnTo>
                    <a:pt x="1144" y="3625"/>
                  </a:lnTo>
                  <a:cubicBezTo>
                    <a:pt x="1201" y="3633"/>
                    <a:pt x="1259" y="3636"/>
                    <a:pt x="1315" y="3636"/>
                  </a:cubicBezTo>
                  <a:cubicBezTo>
                    <a:pt x="1429" y="3636"/>
                    <a:pt x="1540" y="3621"/>
                    <a:pt x="1647" y="3591"/>
                  </a:cubicBezTo>
                  <a:cubicBezTo>
                    <a:pt x="2139" y="3453"/>
                    <a:pt x="2505" y="3042"/>
                    <a:pt x="2585" y="2539"/>
                  </a:cubicBezTo>
                  <a:cubicBezTo>
                    <a:pt x="2900" y="2985"/>
                    <a:pt x="3357" y="3185"/>
                    <a:pt x="3809" y="3185"/>
                  </a:cubicBezTo>
                  <a:cubicBezTo>
                    <a:pt x="4583" y="3185"/>
                    <a:pt x="5340" y="2597"/>
                    <a:pt x="5340" y="1659"/>
                  </a:cubicBezTo>
                  <a:cubicBezTo>
                    <a:pt x="5670" y="2197"/>
                    <a:pt x="6243" y="2609"/>
                    <a:pt x="6866" y="2609"/>
                  </a:cubicBezTo>
                  <a:cubicBezTo>
                    <a:pt x="6891" y="2609"/>
                    <a:pt x="6915" y="2609"/>
                    <a:pt x="6940" y="2607"/>
                  </a:cubicBezTo>
                  <a:cubicBezTo>
                    <a:pt x="7592" y="2562"/>
                    <a:pt x="8186" y="1933"/>
                    <a:pt x="8061" y="1293"/>
                  </a:cubicBezTo>
                  <a:cubicBezTo>
                    <a:pt x="7958" y="916"/>
                    <a:pt x="7695" y="607"/>
                    <a:pt x="7340" y="447"/>
                  </a:cubicBezTo>
                  <a:cubicBezTo>
                    <a:pt x="6986" y="298"/>
                    <a:pt x="6620" y="195"/>
                    <a:pt x="6243" y="161"/>
                  </a:cubicBezTo>
                  <a:cubicBezTo>
                    <a:pt x="5581" y="71"/>
                    <a:pt x="4912" y="1"/>
                    <a:pt x="424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81" name="Google Shape;3081;p44"/>
            <p:cNvSpPr/>
            <p:nvPr/>
          </p:nvSpPr>
          <p:spPr>
            <a:xfrm>
              <a:off x="7108918" y="1722196"/>
              <a:ext cx="35057" cy="20008"/>
            </a:xfrm>
            <a:custGeom>
              <a:avLst/>
              <a:gdLst/>
              <a:ahLst/>
              <a:cxnLst/>
              <a:rect l="l" t="t" r="r" b="b"/>
              <a:pathLst>
                <a:path w="1018" h="581" extrusionOk="0">
                  <a:moveTo>
                    <a:pt x="85" y="0"/>
                  </a:moveTo>
                  <a:cubicBezTo>
                    <a:pt x="39" y="0"/>
                    <a:pt x="12" y="8"/>
                    <a:pt x="12" y="18"/>
                  </a:cubicBezTo>
                  <a:cubicBezTo>
                    <a:pt x="0" y="64"/>
                    <a:pt x="240" y="121"/>
                    <a:pt x="503" y="270"/>
                  </a:cubicBezTo>
                  <a:cubicBezTo>
                    <a:pt x="762" y="410"/>
                    <a:pt x="929" y="580"/>
                    <a:pt x="976" y="580"/>
                  </a:cubicBezTo>
                  <a:cubicBezTo>
                    <a:pt x="979" y="580"/>
                    <a:pt x="981" y="580"/>
                    <a:pt x="983" y="579"/>
                  </a:cubicBezTo>
                  <a:cubicBezTo>
                    <a:pt x="1018" y="556"/>
                    <a:pt x="869" y="316"/>
                    <a:pt x="583" y="156"/>
                  </a:cubicBezTo>
                  <a:cubicBezTo>
                    <a:pt x="386" y="37"/>
                    <a:pt x="188" y="0"/>
                    <a:pt x="8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82" name="Google Shape;3082;p44"/>
            <p:cNvSpPr/>
            <p:nvPr/>
          </p:nvSpPr>
          <p:spPr>
            <a:xfrm>
              <a:off x="7135331" y="1691306"/>
              <a:ext cx="11020" cy="40257"/>
            </a:xfrm>
            <a:custGeom>
              <a:avLst/>
              <a:gdLst/>
              <a:ahLst/>
              <a:cxnLst/>
              <a:rect l="l" t="t" r="r" b="b"/>
              <a:pathLst>
                <a:path w="320" h="1169" extrusionOk="0">
                  <a:moveTo>
                    <a:pt x="88" y="0"/>
                  </a:moveTo>
                  <a:cubicBezTo>
                    <a:pt x="54" y="0"/>
                    <a:pt x="0" y="271"/>
                    <a:pt x="56" y="607"/>
                  </a:cubicBezTo>
                  <a:cubicBezTo>
                    <a:pt x="111" y="924"/>
                    <a:pt x="239" y="1168"/>
                    <a:pt x="280" y="1168"/>
                  </a:cubicBezTo>
                  <a:cubicBezTo>
                    <a:pt x="282" y="1168"/>
                    <a:pt x="283" y="1168"/>
                    <a:pt x="285" y="1167"/>
                  </a:cubicBezTo>
                  <a:cubicBezTo>
                    <a:pt x="319" y="1155"/>
                    <a:pt x="251" y="904"/>
                    <a:pt x="193" y="584"/>
                  </a:cubicBezTo>
                  <a:cubicBezTo>
                    <a:pt x="136" y="264"/>
                    <a:pt x="113" y="1"/>
                    <a:pt x="91" y="1"/>
                  </a:cubicBezTo>
                  <a:cubicBezTo>
                    <a:pt x="90" y="1"/>
                    <a:pt x="89" y="0"/>
                    <a:pt x="8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83" name="Google Shape;3083;p44"/>
            <p:cNvSpPr/>
            <p:nvPr/>
          </p:nvSpPr>
          <p:spPr>
            <a:xfrm>
              <a:off x="7152618" y="1829120"/>
              <a:ext cx="296851" cy="104380"/>
            </a:xfrm>
            <a:custGeom>
              <a:avLst/>
              <a:gdLst/>
              <a:ahLst/>
              <a:cxnLst/>
              <a:rect l="l" t="t" r="r" b="b"/>
              <a:pathLst>
                <a:path w="8620" h="3031" extrusionOk="0">
                  <a:moveTo>
                    <a:pt x="7164" y="0"/>
                  </a:moveTo>
                  <a:cubicBezTo>
                    <a:pt x="6987" y="0"/>
                    <a:pt x="6812" y="33"/>
                    <a:pt x="6642" y="103"/>
                  </a:cubicBezTo>
                  <a:cubicBezTo>
                    <a:pt x="6368" y="206"/>
                    <a:pt x="6139" y="389"/>
                    <a:pt x="5968" y="629"/>
                  </a:cubicBezTo>
                  <a:cubicBezTo>
                    <a:pt x="5796" y="892"/>
                    <a:pt x="5693" y="1200"/>
                    <a:pt x="5705" y="1509"/>
                  </a:cubicBezTo>
                  <a:lnTo>
                    <a:pt x="5705" y="1532"/>
                  </a:lnTo>
                  <a:cubicBezTo>
                    <a:pt x="5636" y="1509"/>
                    <a:pt x="5568" y="1509"/>
                    <a:pt x="5487" y="1509"/>
                  </a:cubicBezTo>
                  <a:cubicBezTo>
                    <a:pt x="5430" y="1509"/>
                    <a:pt x="5373" y="1521"/>
                    <a:pt x="5316" y="1532"/>
                  </a:cubicBezTo>
                  <a:cubicBezTo>
                    <a:pt x="5270" y="1543"/>
                    <a:pt x="5236" y="1555"/>
                    <a:pt x="5236" y="1566"/>
                  </a:cubicBezTo>
                  <a:cubicBezTo>
                    <a:pt x="5236" y="1578"/>
                    <a:pt x="5270" y="1601"/>
                    <a:pt x="5316" y="1601"/>
                  </a:cubicBezTo>
                  <a:cubicBezTo>
                    <a:pt x="5305" y="1692"/>
                    <a:pt x="5293" y="1783"/>
                    <a:pt x="5270" y="1863"/>
                  </a:cubicBezTo>
                  <a:cubicBezTo>
                    <a:pt x="5190" y="2172"/>
                    <a:pt x="5019" y="2446"/>
                    <a:pt x="4767" y="2641"/>
                  </a:cubicBezTo>
                  <a:cubicBezTo>
                    <a:pt x="4596" y="2778"/>
                    <a:pt x="4401" y="2869"/>
                    <a:pt x="4184" y="2915"/>
                  </a:cubicBezTo>
                  <a:cubicBezTo>
                    <a:pt x="4092" y="2933"/>
                    <a:pt x="3998" y="2942"/>
                    <a:pt x="3904" y="2942"/>
                  </a:cubicBezTo>
                  <a:cubicBezTo>
                    <a:pt x="3754" y="2942"/>
                    <a:pt x="3605" y="2919"/>
                    <a:pt x="3464" y="2869"/>
                  </a:cubicBezTo>
                  <a:cubicBezTo>
                    <a:pt x="3201" y="2789"/>
                    <a:pt x="2972" y="2618"/>
                    <a:pt x="2801" y="2412"/>
                  </a:cubicBezTo>
                  <a:cubicBezTo>
                    <a:pt x="2435" y="1932"/>
                    <a:pt x="2424" y="1269"/>
                    <a:pt x="2755" y="777"/>
                  </a:cubicBezTo>
                  <a:cubicBezTo>
                    <a:pt x="2915" y="549"/>
                    <a:pt x="3132" y="377"/>
                    <a:pt x="3384" y="274"/>
                  </a:cubicBezTo>
                  <a:cubicBezTo>
                    <a:pt x="3548" y="209"/>
                    <a:pt x="3723" y="177"/>
                    <a:pt x="3897" y="177"/>
                  </a:cubicBezTo>
                  <a:cubicBezTo>
                    <a:pt x="4183" y="177"/>
                    <a:pt x="4469" y="264"/>
                    <a:pt x="4710" y="434"/>
                  </a:cubicBezTo>
                  <a:cubicBezTo>
                    <a:pt x="4962" y="617"/>
                    <a:pt x="5156" y="880"/>
                    <a:pt x="5247" y="1178"/>
                  </a:cubicBezTo>
                  <a:cubicBezTo>
                    <a:pt x="5316" y="1395"/>
                    <a:pt x="5316" y="1521"/>
                    <a:pt x="5327" y="1521"/>
                  </a:cubicBezTo>
                  <a:cubicBezTo>
                    <a:pt x="5327" y="1486"/>
                    <a:pt x="5327" y="1463"/>
                    <a:pt x="5327" y="1429"/>
                  </a:cubicBezTo>
                  <a:cubicBezTo>
                    <a:pt x="5316" y="1338"/>
                    <a:pt x="5305" y="1258"/>
                    <a:pt x="5282" y="1166"/>
                  </a:cubicBezTo>
                  <a:cubicBezTo>
                    <a:pt x="5202" y="846"/>
                    <a:pt x="5007" y="572"/>
                    <a:pt x="4744" y="377"/>
                  </a:cubicBezTo>
                  <a:cubicBezTo>
                    <a:pt x="4484" y="184"/>
                    <a:pt x="4180" y="91"/>
                    <a:pt x="3880" y="91"/>
                  </a:cubicBezTo>
                  <a:cubicBezTo>
                    <a:pt x="3416" y="91"/>
                    <a:pt x="2959" y="311"/>
                    <a:pt x="2675" y="720"/>
                  </a:cubicBezTo>
                  <a:cubicBezTo>
                    <a:pt x="2492" y="983"/>
                    <a:pt x="2401" y="1292"/>
                    <a:pt x="2412" y="1601"/>
                  </a:cubicBezTo>
                  <a:cubicBezTo>
                    <a:pt x="2412" y="1703"/>
                    <a:pt x="2435" y="1806"/>
                    <a:pt x="2458" y="1898"/>
                  </a:cubicBezTo>
                  <a:cubicBezTo>
                    <a:pt x="2298" y="1909"/>
                    <a:pt x="1829" y="2001"/>
                    <a:pt x="1258" y="2138"/>
                  </a:cubicBezTo>
                  <a:cubicBezTo>
                    <a:pt x="560" y="2286"/>
                    <a:pt x="0" y="2446"/>
                    <a:pt x="0" y="2469"/>
                  </a:cubicBezTo>
                  <a:cubicBezTo>
                    <a:pt x="1" y="2471"/>
                    <a:pt x="7" y="2473"/>
                    <a:pt x="17" y="2473"/>
                  </a:cubicBezTo>
                  <a:cubicBezTo>
                    <a:pt x="117" y="2473"/>
                    <a:pt x="637" y="2374"/>
                    <a:pt x="1269" y="2229"/>
                  </a:cubicBezTo>
                  <a:cubicBezTo>
                    <a:pt x="1841" y="2104"/>
                    <a:pt x="2309" y="1989"/>
                    <a:pt x="2458" y="1932"/>
                  </a:cubicBezTo>
                  <a:cubicBezTo>
                    <a:pt x="2504" y="2126"/>
                    <a:pt x="2595" y="2309"/>
                    <a:pt x="2721" y="2469"/>
                  </a:cubicBezTo>
                  <a:cubicBezTo>
                    <a:pt x="2904" y="2698"/>
                    <a:pt x="3144" y="2869"/>
                    <a:pt x="3430" y="2961"/>
                  </a:cubicBezTo>
                  <a:cubicBezTo>
                    <a:pt x="3570" y="3008"/>
                    <a:pt x="3721" y="3031"/>
                    <a:pt x="3874" y="3031"/>
                  </a:cubicBezTo>
                  <a:cubicBezTo>
                    <a:pt x="3982" y="3031"/>
                    <a:pt x="4091" y="3019"/>
                    <a:pt x="4196" y="2995"/>
                  </a:cubicBezTo>
                  <a:cubicBezTo>
                    <a:pt x="4424" y="2950"/>
                    <a:pt x="4630" y="2847"/>
                    <a:pt x="4802" y="2698"/>
                  </a:cubicBezTo>
                  <a:cubicBezTo>
                    <a:pt x="5065" y="2492"/>
                    <a:pt x="5236" y="2195"/>
                    <a:pt x="5305" y="1875"/>
                  </a:cubicBezTo>
                  <a:cubicBezTo>
                    <a:pt x="5316" y="1795"/>
                    <a:pt x="5327" y="1703"/>
                    <a:pt x="5327" y="1612"/>
                  </a:cubicBezTo>
                  <a:lnTo>
                    <a:pt x="5327" y="1601"/>
                  </a:lnTo>
                  <a:cubicBezTo>
                    <a:pt x="5356" y="1606"/>
                    <a:pt x="5382" y="1609"/>
                    <a:pt x="5407" y="1609"/>
                  </a:cubicBezTo>
                  <a:cubicBezTo>
                    <a:pt x="5433" y="1609"/>
                    <a:pt x="5459" y="1606"/>
                    <a:pt x="5487" y="1601"/>
                  </a:cubicBezTo>
                  <a:cubicBezTo>
                    <a:pt x="5568" y="1601"/>
                    <a:pt x="5636" y="1589"/>
                    <a:pt x="5705" y="1578"/>
                  </a:cubicBezTo>
                  <a:cubicBezTo>
                    <a:pt x="5728" y="1863"/>
                    <a:pt x="5830" y="2138"/>
                    <a:pt x="6013" y="2366"/>
                  </a:cubicBezTo>
                  <a:cubicBezTo>
                    <a:pt x="6303" y="2731"/>
                    <a:pt x="6738" y="2935"/>
                    <a:pt x="7186" y="2935"/>
                  </a:cubicBezTo>
                  <a:cubicBezTo>
                    <a:pt x="7287" y="2935"/>
                    <a:pt x="7388" y="2925"/>
                    <a:pt x="7488" y="2904"/>
                  </a:cubicBezTo>
                  <a:cubicBezTo>
                    <a:pt x="8048" y="2778"/>
                    <a:pt x="8483" y="2332"/>
                    <a:pt x="8586" y="1772"/>
                  </a:cubicBezTo>
                  <a:cubicBezTo>
                    <a:pt x="8608" y="1692"/>
                    <a:pt x="8620" y="1601"/>
                    <a:pt x="8620" y="1509"/>
                  </a:cubicBezTo>
                  <a:cubicBezTo>
                    <a:pt x="8620" y="1486"/>
                    <a:pt x="8608" y="1452"/>
                    <a:pt x="8608" y="1418"/>
                  </a:cubicBezTo>
                  <a:cubicBezTo>
                    <a:pt x="8597" y="1418"/>
                    <a:pt x="8608" y="1555"/>
                    <a:pt x="8551" y="1772"/>
                  </a:cubicBezTo>
                  <a:cubicBezTo>
                    <a:pt x="8471" y="2081"/>
                    <a:pt x="8300" y="2344"/>
                    <a:pt x="8048" y="2549"/>
                  </a:cubicBezTo>
                  <a:cubicBezTo>
                    <a:pt x="7799" y="2744"/>
                    <a:pt x="7492" y="2848"/>
                    <a:pt x="7180" y="2848"/>
                  </a:cubicBezTo>
                  <a:cubicBezTo>
                    <a:pt x="7034" y="2848"/>
                    <a:pt x="6887" y="2825"/>
                    <a:pt x="6745" y="2778"/>
                  </a:cubicBezTo>
                  <a:cubicBezTo>
                    <a:pt x="6494" y="2687"/>
                    <a:pt x="6265" y="2527"/>
                    <a:pt x="6105" y="2321"/>
                  </a:cubicBezTo>
                  <a:cubicBezTo>
                    <a:pt x="5728" y="1841"/>
                    <a:pt x="5716" y="1178"/>
                    <a:pt x="6059" y="686"/>
                  </a:cubicBezTo>
                  <a:cubicBezTo>
                    <a:pt x="6208" y="457"/>
                    <a:pt x="6425" y="286"/>
                    <a:pt x="6676" y="183"/>
                  </a:cubicBezTo>
                  <a:cubicBezTo>
                    <a:pt x="6845" y="118"/>
                    <a:pt x="7021" y="86"/>
                    <a:pt x="7194" y="86"/>
                  </a:cubicBezTo>
                  <a:cubicBezTo>
                    <a:pt x="7480" y="86"/>
                    <a:pt x="7761" y="172"/>
                    <a:pt x="8003" y="343"/>
                  </a:cubicBezTo>
                  <a:cubicBezTo>
                    <a:pt x="8254" y="526"/>
                    <a:pt x="8448" y="789"/>
                    <a:pt x="8540" y="1086"/>
                  </a:cubicBezTo>
                  <a:cubicBezTo>
                    <a:pt x="8608" y="1303"/>
                    <a:pt x="8608" y="1429"/>
                    <a:pt x="8620" y="1429"/>
                  </a:cubicBezTo>
                  <a:cubicBezTo>
                    <a:pt x="8620" y="1395"/>
                    <a:pt x="8620" y="1372"/>
                    <a:pt x="8620" y="1338"/>
                  </a:cubicBezTo>
                  <a:cubicBezTo>
                    <a:pt x="8608" y="1246"/>
                    <a:pt x="8597" y="1166"/>
                    <a:pt x="8574" y="1075"/>
                  </a:cubicBezTo>
                  <a:cubicBezTo>
                    <a:pt x="8494" y="755"/>
                    <a:pt x="8300" y="480"/>
                    <a:pt x="8037" y="286"/>
                  </a:cubicBezTo>
                  <a:cubicBezTo>
                    <a:pt x="7854" y="149"/>
                    <a:pt x="7637" y="57"/>
                    <a:pt x="7420" y="23"/>
                  </a:cubicBezTo>
                  <a:cubicBezTo>
                    <a:pt x="7334" y="8"/>
                    <a:pt x="7249" y="0"/>
                    <a:pt x="7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84" name="Google Shape;3084;p44"/>
            <p:cNvSpPr/>
            <p:nvPr/>
          </p:nvSpPr>
          <p:spPr>
            <a:xfrm>
              <a:off x="7250245" y="1847819"/>
              <a:ext cx="64984" cy="24829"/>
            </a:xfrm>
            <a:custGeom>
              <a:avLst/>
              <a:gdLst/>
              <a:ahLst/>
              <a:cxnLst/>
              <a:rect l="l" t="t" r="r" b="b"/>
              <a:pathLst>
                <a:path w="1887" h="721" extrusionOk="0">
                  <a:moveTo>
                    <a:pt x="1025" y="0"/>
                  </a:moveTo>
                  <a:cubicBezTo>
                    <a:pt x="744" y="0"/>
                    <a:pt x="466" y="81"/>
                    <a:pt x="229" y="246"/>
                  </a:cubicBezTo>
                  <a:cubicBezTo>
                    <a:pt x="69" y="360"/>
                    <a:pt x="0" y="486"/>
                    <a:pt x="46" y="566"/>
                  </a:cubicBezTo>
                  <a:cubicBezTo>
                    <a:pt x="97" y="683"/>
                    <a:pt x="279" y="720"/>
                    <a:pt x="519" y="720"/>
                  </a:cubicBezTo>
                  <a:cubicBezTo>
                    <a:pt x="656" y="720"/>
                    <a:pt x="811" y="708"/>
                    <a:pt x="972" y="692"/>
                  </a:cubicBezTo>
                  <a:cubicBezTo>
                    <a:pt x="1406" y="657"/>
                    <a:pt x="1807" y="612"/>
                    <a:pt x="1864" y="429"/>
                  </a:cubicBezTo>
                  <a:cubicBezTo>
                    <a:pt x="1887" y="337"/>
                    <a:pt x="1807" y="234"/>
                    <a:pt x="1635" y="132"/>
                  </a:cubicBezTo>
                  <a:cubicBezTo>
                    <a:pt x="1441" y="44"/>
                    <a:pt x="1233" y="0"/>
                    <a:pt x="102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85" name="Google Shape;3085;p44"/>
            <p:cNvSpPr/>
            <p:nvPr/>
          </p:nvSpPr>
          <p:spPr>
            <a:xfrm>
              <a:off x="7362817" y="1838556"/>
              <a:ext cx="55169" cy="24554"/>
            </a:xfrm>
            <a:custGeom>
              <a:avLst/>
              <a:gdLst/>
              <a:ahLst/>
              <a:cxnLst/>
              <a:rect l="l" t="t" r="r" b="b"/>
              <a:pathLst>
                <a:path w="1602" h="713" extrusionOk="0">
                  <a:moveTo>
                    <a:pt x="859" y="0"/>
                  </a:moveTo>
                  <a:cubicBezTo>
                    <a:pt x="612" y="0"/>
                    <a:pt x="370" y="83"/>
                    <a:pt x="172" y="240"/>
                  </a:cubicBezTo>
                  <a:cubicBezTo>
                    <a:pt x="47" y="355"/>
                    <a:pt x="1" y="481"/>
                    <a:pt x="47" y="561"/>
                  </a:cubicBezTo>
                  <a:cubicBezTo>
                    <a:pt x="107" y="674"/>
                    <a:pt x="272" y="712"/>
                    <a:pt x="478" y="712"/>
                  </a:cubicBezTo>
                  <a:cubicBezTo>
                    <a:pt x="585" y="712"/>
                    <a:pt x="703" y="702"/>
                    <a:pt x="824" y="686"/>
                  </a:cubicBezTo>
                  <a:cubicBezTo>
                    <a:pt x="1178" y="652"/>
                    <a:pt x="1498" y="606"/>
                    <a:pt x="1567" y="435"/>
                  </a:cubicBezTo>
                  <a:cubicBezTo>
                    <a:pt x="1601" y="343"/>
                    <a:pt x="1544" y="229"/>
                    <a:pt x="1396" y="138"/>
                  </a:cubicBezTo>
                  <a:cubicBezTo>
                    <a:pt x="1226" y="45"/>
                    <a:pt x="1041" y="0"/>
                    <a:pt x="85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86" name="Google Shape;3086;p44"/>
            <p:cNvSpPr/>
            <p:nvPr/>
          </p:nvSpPr>
          <p:spPr>
            <a:xfrm>
              <a:off x="7311266" y="1847888"/>
              <a:ext cx="10262" cy="19870"/>
            </a:xfrm>
            <a:custGeom>
              <a:avLst/>
              <a:gdLst/>
              <a:ahLst/>
              <a:cxnLst/>
              <a:rect l="l" t="t" r="r" b="b"/>
              <a:pathLst>
                <a:path w="298" h="577" extrusionOk="0">
                  <a:moveTo>
                    <a:pt x="42" y="1"/>
                  </a:moveTo>
                  <a:cubicBezTo>
                    <a:pt x="39" y="1"/>
                    <a:pt x="36" y="2"/>
                    <a:pt x="35" y="4"/>
                  </a:cubicBezTo>
                  <a:cubicBezTo>
                    <a:pt x="0" y="27"/>
                    <a:pt x="35" y="152"/>
                    <a:pt x="103" y="312"/>
                  </a:cubicBezTo>
                  <a:cubicBezTo>
                    <a:pt x="158" y="455"/>
                    <a:pt x="213" y="576"/>
                    <a:pt x="247" y="576"/>
                  </a:cubicBezTo>
                  <a:cubicBezTo>
                    <a:pt x="249" y="576"/>
                    <a:pt x="250" y="576"/>
                    <a:pt x="252" y="575"/>
                  </a:cubicBezTo>
                  <a:cubicBezTo>
                    <a:pt x="286" y="575"/>
                    <a:pt x="297" y="427"/>
                    <a:pt x="229" y="255"/>
                  </a:cubicBezTo>
                  <a:cubicBezTo>
                    <a:pt x="166" y="109"/>
                    <a:pt x="75" y="1"/>
                    <a:pt x="4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87" name="Google Shape;3087;p44"/>
            <p:cNvSpPr/>
            <p:nvPr/>
          </p:nvSpPr>
          <p:spPr>
            <a:xfrm>
              <a:off x="7139601" y="4334087"/>
              <a:ext cx="161443" cy="296472"/>
            </a:xfrm>
            <a:custGeom>
              <a:avLst/>
              <a:gdLst/>
              <a:ahLst/>
              <a:cxnLst/>
              <a:rect l="l" t="t" r="r" b="b"/>
              <a:pathLst>
                <a:path w="4688" h="8609" extrusionOk="0">
                  <a:moveTo>
                    <a:pt x="4688" y="0"/>
                  </a:moveTo>
                  <a:lnTo>
                    <a:pt x="1" y="675"/>
                  </a:lnTo>
                  <a:lnTo>
                    <a:pt x="241" y="8243"/>
                  </a:lnTo>
                  <a:lnTo>
                    <a:pt x="4665" y="8609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88" name="Google Shape;3088;p44"/>
            <p:cNvSpPr/>
            <p:nvPr/>
          </p:nvSpPr>
          <p:spPr>
            <a:xfrm>
              <a:off x="7145524" y="4515946"/>
              <a:ext cx="155141" cy="114608"/>
            </a:xfrm>
            <a:custGeom>
              <a:avLst/>
              <a:gdLst/>
              <a:ahLst/>
              <a:cxnLst/>
              <a:rect l="l" t="t" r="r" b="b"/>
              <a:pathLst>
                <a:path w="4505" h="3328" extrusionOk="0">
                  <a:moveTo>
                    <a:pt x="0" y="1"/>
                  </a:moveTo>
                  <a:lnTo>
                    <a:pt x="23" y="2928"/>
                  </a:lnTo>
                  <a:lnTo>
                    <a:pt x="4493" y="3328"/>
                  </a:lnTo>
                  <a:lnTo>
                    <a:pt x="45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89" name="Google Shape;3089;p44"/>
            <p:cNvSpPr/>
            <p:nvPr/>
          </p:nvSpPr>
          <p:spPr>
            <a:xfrm>
              <a:off x="7145111" y="4616741"/>
              <a:ext cx="292547" cy="69460"/>
            </a:xfrm>
            <a:custGeom>
              <a:avLst/>
              <a:gdLst/>
              <a:ahLst/>
              <a:cxnLst/>
              <a:rect l="l" t="t" r="r" b="b"/>
              <a:pathLst>
                <a:path w="8495" h="2017" extrusionOk="0">
                  <a:moveTo>
                    <a:pt x="35" y="1"/>
                  </a:moveTo>
                  <a:lnTo>
                    <a:pt x="1" y="1795"/>
                  </a:lnTo>
                  <a:lnTo>
                    <a:pt x="287" y="1818"/>
                  </a:lnTo>
                  <a:cubicBezTo>
                    <a:pt x="1155" y="1874"/>
                    <a:pt x="3884" y="2016"/>
                    <a:pt x="5767" y="2016"/>
                  </a:cubicBezTo>
                  <a:cubicBezTo>
                    <a:pt x="6611" y="2016"/>
                    <a:pt x="7284" y="1988"/>
                    <a:pt x="7546" y="1910"/>
                  </a:cubicBezTo>
                  <a:cubicBezTo>
                    <a:pt x="8495" y="1647"/>
                    <a:pt x="4619" y="721"/>
                    <a:pt x="4619" y="721"/>
                  </a:cubicBezTo>
                  <a:lnTo>
                    <a:pt x="4619" y="29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90" name="Google Shape;3090;p44"/>
            <p:cNvSpPr/>
            <p:nvPr/>
          </p:nvSpPr>
          <p:spPr>
            <a:xfrm>
              <a:off x="7145524" y="4632409"/>
              <a:ext cx="57097" cy="45767"/>
            </a:xfrm>
            <a:custGeom>
              <a:avLst/>
              <a:gdLst/>
              <a:ahLst/>
              <a:cxnLst/>
              <a:rect l="l" t="t" r="r" b="b"/>
              <a:pathLst>
                <a:path w="1658" h="1329" extrusionOk="0">
                  <a:moveTo>
                    <a:pt x="102" y="0"/>
                  </a:moveTo>
                  <a:cubicBezTo>
                    <a:pt x="72" y="0"/>
                    <a:pt x="42" y="1"/>
                    <a:pt x="12" y="3"/>
                  </a:cubicBezTo>
                  <a:lnTo>
                    <a:pt x="0" y="1283"/>
                  </a:lnTo>
                  <a:lnTo>
                    <a:pt x="1658" y="1329"/>
                  </a:lnTo>
                  <a:cubicBezTo>
                    <a:pt x="1589" y="940"/>
                    <a:pt x="1384" y="586"/>
                    <a:pt x="1086" y="346"/>
                  </a:cubicBezTo>
                  <a:cubicBezTo>
                    <a:pt x="802" y="124"/>
                    <a:pt x="459" y="0"/>
                    <a:pt x="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91" name="Google Shape;3091;p44"/>
            <p:cNvSpPr/>
            <p:nvPr/>
          </p:nvSpPr>
          <p:spPr>
            <a:xfrm>
              <a:off x="7145524" y="4659648"/>
              <a:ext cx="270507" cy="26241"/>
            </a:xfrm>
            <a:custGeom>
              <a:avLst/>
              <a:gdLst/>
              <a:ahLst/>
              <a:cxnLst/>
              <a:rect l="l" t="t" r="r" b="b"/>
              <a:pathLst>
                <a:path w="7855" h="762" extrusionOk="0">
                  <a:moveTo>
                    <a:pt x="6494" y="1"/>
                  </a:moveTo>
                  <a:cubicBezTo>
                    <a:pt x="6242" y="1"/>
                    <a:pt x="6082" y="584"/>
                    <a:pt x="6082" y="584"/>
                  </a:cubicBezTo>
                  <a:lnTo>
                    <a:pt x="0" y="447"/>
                  </a:lnTo>
                  <a:lnTo>
                    <a:pt x="0" y="549"/>
                  </a:lnTo>
                  <a:cubicBezTo>
                    <a:pt x="1336" y="682"/>
                    <a:pt x="3658" y="761"/>
                    <a:pt x="5401" y="761"/>
                  </a:cubicBezTo>
                  <a:cubicBezTo>
                    <a:pt x="6656" y="761"/>
                    <a:pt x="7611" y="720"/>
                    <a:pt x="7683" y="629"/>
                  </a:cubicBezTo>
                  <a:cubicBezTo>
                    <a:pt x="7854" y="401"/>
                    <a:pt x="6494" y="1"/>
                    <a:pt x="649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92" name="Google Shape;3092;p44"/>
            <p:cNvSpPr/>
            <p:nvPr/>
          </p:nvSpPr>
          <p:spPr>
            <a:xfrm>
              <a:off x="7143148" y="4675007"/>
              <a:ext cx="264204" cy="5717"/>
            </a:xfrm>
            <a:custGeom>
              <a:avLst/>
              <a:gdLst/>
              <a:ahLst/>
              <a:cxnLst/>
              <a:rect l="l" t="t" r="r" b="b"/>
              <a:pathLst>
                <a:path w="7672" h="166" extrusionOk="0">
                  <a:moveTo>
                    <a:pt x="1" y="1"/>
                  </a:moveTo>
                  <a:lnTo>
                    <a:pt x="81" y="12"/>
                  </a:lnTo>
                  <a:cubicBezTo>
                    <a:pt x="58" y="1"/>
                    <a:pt x="24" y="1"/>
                    <a:pt x="1" y="1"/>
                  </a:cubicBezTo>
                  <a:close/>
                  <a:moveTo>
                    <a:pt x="81" y="12"/>
                  </a:moveTo>
                  <a:lnTo>
                    <a:pt x="309" y="23"/>
                  </a:lnTo>
                  <a:lnTo>
                    <a:pt x="1133" y="69"/>
                  </a:lnTo>
                  <a:cubicBezTo>
                    <a:pt x="1841" y="103"/>
                    <a:pt x="2802" y="138"/>
                    <a:pt x="3876" y="161"/>
                  </a:cubicBezTo>
                  <a:cubicBezTo>
                    <a:pt x="4191" y="164"/>
                    <a:pt x="4497" y="165"/>
                    <a:pt x="4790" y="165"/>
                  </a:cubicBezTo>
                  <a:cubicBezTo>
                    <a:pt x="5497" y="165"/>
                    <a:pt x="6127" y="157"/>
                    <a:pt x="6620" y="149"/>
                  </a:cubicBezTo>
                  <a:lnTo>
                    <a:pt x="7454" y="126"/>
                  </a:lnTo>
                  <a:lnTo>
                    <a:pt x="7672" y="115"/>
                  </a:lnTo>
                  <a:lnTo>
                    <a:pt x="3876" y="115"/>
                  </a:lnTo>
                  <a:cubicBezTo>
                    <a:pt x="2802" y="103"/>
                    <a:pt x="1841" y="69"/>
                    <a:pt x="1133" y="46"/>
                  </a:cubicBezTo>
                  <a:lnTo>
                    <a:pt x="309" y="12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93" name="Google Shape;3093;p44"/>
            <p:cNvSpPr/>
            <p:nvPr/>
          </p:nvSpPr>
          <p:spPr>
            <a:xfrm>
              <a:off x="7354552" y="4657685"/>
              <a:ext cx="15807" cy="24451"/>
            </a:xfrm>
            <a:custGeom>
              <a:avLst/>
              <a:gdLst/>
              <a:ahLst/>
              <a:cxnLst/>
              <a:rect l="l" t="t" r="r" b="b"/>
              <a:pathLst>
                <a:path w="459" h="710" extrusionOk="0">
                  <a:moveTo>
                    <a:pt x="458" y="1"/>
                  </a:moveTo>
                  <a:cubicBezTo>
                    <a:pt x="321" y="46"/>
                    <a:pt x="195" y="149"/>
                    <a:pt x="127" y="286"/>
                  </a:cubicBezTo>
                  <a:cubicBezTo>
                    <a:pt x="35" y="412"/>
                    <a:pt x="1" y="561"/>
                    <a:pt x="12" y="709"/>
                  </a:cubicBezTo>
                  <a:cubicBezTo>
                    <a:pt x="58" y="572"/>
                    <a:pt x="104" y="435"/>
                    <a:pt x="172" y="309"/>
                  </a:cubicBezTo>
                  <a:cubicBezTo>
                    <a:pt x="264" y="195"/>
                    <a:pt x="355" y="92"/>
                    <a:pt x="45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94" name="Google Shape;3094;p44"/>
            <p:cNvSpPr/>
            <p:nvPr/>
          </p:nvSpPr>
          <p:spPr>
            <a:xfrm>
              <a:off x="7308511" y="4645047"/>
              <a:ext cx="9091" cy="13052"/>
            </a:xfrm>
            <a:custGeom>
              <a:avLst/>
              <a:gdLst/>
              <a:ahLst/>
              <a:cxnLst/>
              <a:rect l="l" t="t" r="r" b="b"/>
              <a:pathLst>
                <a:path w="264" h="379" extrusionOk="0">
                  <a:moveTo>
                    <a:pt x="249" y="1"/>
                  </a:moveTo>
                  <a:cubicBezTo>
                    <a:pt x="233" y="1"/>
                    <a:pt x="179" y="77"/>
                    <a:pt x="115" y="173"/>
                  </a:cubicBezTo>
                  <a:cubicBezTo>
                    <a:pt x="46" y="276"/>
                    <a:pt x="0" y="368"/>
                    <a:pt x="12" y="379"/>
                  </a:cubicBezTo>
                  <a:cubicBezTo>
                    <a:pt x="23" y="379"/>
                    <a:pt x="92" y="310"/>
                    <a:pt x="160" y="196"/>
                  </a:cubicBezTo>
                  <a:cubicBezTo>
                    <a:pt x="217" y="93"/>
                    <a:pt x="263" y="2"/>
                    <a:pt x="252" y="2"/>
                  </a:cubicBezTo>
                  <a:cubicBezTo>
                    <a:pt x="251" y="1"/>
                    <a:pt x="250" y="1"/>
                    <a:pt x="24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95" name="Google Shape;3095;p44"/>
            <p:cNvSpPr/>
            <p:nvPr/>
          </p:nvSpPr>
          <p:spPr>
            <a:xfrm>
              <a:off x="7295907" y="4642327"/>
              <a:ext cx="10676" cy="8747"/>
            </a:xfrm>
            <a:custGeom>
              <a:avLst/>
              <a:gdLst/>
              <a:ahLst/>
              <a:cxnLst/>
              <a:rect l="l" t="t" r="r" b="b"/>
              <a:pathLst>
                <a:path w="310" h="254" extrusionOk="0">
                  <a:moveTo>
                    <a:pt x="298" y="1"/>
                  </a:moveTo>
                  <a:cubicBezTo>
                    <a:pt x="286" y="1"/>
                    <a:pt x="218" y="35"/>
                    <a:pt x="138" y="104"/>
                  </a:cubicBezTo>
                  <a:cubicBezTo>
                    <a:pt x="58" y="172"/>
                    <a:pt x="0" y="252"/>
                    <a:pt x="12" y="252"/>
                  </a:cubicBezTo>
                  <a:cubicBezTo>
                    <a:pt x="13" y="253"/>
                    <a:pt x="14" y="254"/>
                    <a:pt x="16" y="254"/>
                  </a:cubicBezTo>
                  <a:cubicBezTo>
                    <a:pt x="35" y="254"/>
                    <a:pt x="99" y="201"/>
                    <a:pt x="172" y="138"/>
                  </a:cubicBezTo>
                  <a:cubicBezTo>
                    <a:pt x="252" y="69"/>
                    <a:pt x="309" y="1"/>
                    <a:pt x="29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96" name="Google Shape;3096;p44"/>
            <p:cNvSpPr/>
            <p:nvPr/>
          </p:nvSpPr>
          <p:spPr>
            <a:xfrm>
              <a:off x="7288435" y="4632099"/>
              <a:ext cx="16564" cy="8334"/>
            </a:xfrm>
            <a:custGeom>
              <a:avLst/>
              <a:gdLst/>
              <a:ahLst/>
              <a:cxnLst/>
              <a:rect l="l" t="t" r="r" b="b"/>
              <a:pathLst>
                <a:path w="481" h="242" extrusionOk="0">
                  <a:moveTo>
                    <a:pt x="356" y="1"/>
                  </a:moveTo>
                  <a:cubicBezTo>
                    <a:pt x="306" y="1"/>
                    <a:pt x="256" y="30"/>
                    <a:pt x="240" y="92"/>
                  </a:cubicBezTo>
                  <a:cubicBezTo>
                    <a:pt x="219" y="89"/>
                    <a:pt x="197" y="87"/>
                    <a:pt x="176" y="87"/>
                  </a:cubicBezTo>
                  <a:cubicBezTo>
                    <a:pt x="117" y="87"/>
                    <a:pt x="59" y="98"/>
                    <a:pt x="0" y="115"/>
                  </a:cubicBezTo>
                  <a:cubicBezTo>
                    <a:pt x="60" y="140"/>
                    <a:pt x="120" y="153"/>
                    <a:pt x="180" y="153"/>
                  </a:cubicBezTo>
                  <a:cubicBezTo>
                    <a:pt x="200" y="153"/>
                    <a:pt x="220" y="152"/>
                    <a:pt x="240" y="149"/>
                  </a:cubicBezTo>
                  <a:cubicBezTo>
                    <a:pt x="256" y="212"/>
                    <a:pt x="308" y="241"/>
                    <a:pt x="359" y="241"/>
                  </a:cubicBezTo>
                  <a:cubicBezTo>
                    <a:pt x="420" y="241"/>
                    <a:pt x="480" y="200"/>
                    <a:pt x="480" y="126"/>
                  </a:cubicBezTo>
                  <a:cubicBezTo>
                    <a:pt x="480" y="44"/>
                    <a:pt x="418" y="1"/>
                    <a:pt x="35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97" name="Google Shape;3097;p44"/>
            <p:cNvSpPr/>
            <p:nvPr/>
          </p:nvSpPr>
          <p:spPr>
            <a:xfrm>
              <a:off x="7314400" y="4630309"/>
              <a:ext cx="29961" cy="16392"/>
            </a:xfrm>
            <a:custGeom>
              <a:avLst/>
              <a:gdLst/>
              <a:ahLst/>
              <a:cxnLst/>
              <a:rect l="l" t="t" r="r" b="b"/>
              <a:pathLst>
                <a:path w="870" h="476" extrusionOk="0">
                  <a:moveTo>
                    <a:pt x="591" y="47"/>
                  </a:moveTo>
                  <a:cubicBezTo>
                    <a:pt x="662" y="47"/>
                    <a:pt x="730" y="65"/>
                    <a:pt x="789" y="98"/>
                  </a:cubicBezTo>
                  <a:cubicBezTo>
                    <a:pt x="835" y="132"/>
                    <a:pt x="812" y="190"/>
                    <a:pt x="767" y="224"/>
                  </a:cubicBezTo>
                  <a:cubicBezTo>
                    <a:pt x="709" y="247"/>
                    <a:pt x="652" y="270"/>
                    <a:pt x="595" y="293"/>
                  </a:cubicBezTo>
                  <a:cubicBezTo>
                    <a:pt x="504" y="315"/>
                    <a:pt x="401" y="338"/>
                    <a:pt x="298" y="361"/>
                  </a:cubicBezTo>
                  <a:cubicBezTo>
                    <a:pt x="207" y="378"/>
                    <a:pt x="133" y="387"/>
                    <a:pt x="82" y="392"/>
                  </a:cubicBezTo>
                  <a:lnTo>
                    <a:pt x="82" y="392"/>
                  </a:lnTo>
                  <a:cubicBezTo>
                    <a:pt x="111" y="334"/>
                    <a:pt x="144" y="279"/>
                    <a:pt x="184" y="224"/>
                  </a:cubicBezTo>
                  <a:cubicBezTo>
                    <a:pt x="252" y="155"/>
                    <a:pt x="344" y="98"/>
                    <a:pt x="435" y="75"/>
                  </a:cubicBezTo>
                  <a:cubicBezTo>
                    <a:pt x="488" y="56"/>
                    <a:pt x="540" y="47"/>
                    <a:pt x="591" y="47"/>
                  </a:cubicBezTo>
                  <a:close/>
                  <a:moveTo>
                    <a:pt x="575" y="0"/>
                  </a:moveTo>
                  <a:cubicBezTo>
                    <a:pt x="413" y="0"/>
                    <a:pt x="254" y="74"/>
                    <a:pt x="149" y="201"/>
                  </a:cubicBezTo>
                  <a:cubicBezTo>
                    <a:pt x="104" y="258"/>
                    <a:pt x="69" y="327"/>
                    <a:pt x="58" y="395"/>
                  </a:cubicBezTo>
                  <a:lnTo>
                    <a:pt x="58" y="395"/>
                  </a:lnTo>
                  <a:cubicBezTo>
                    <a:pt x="21" y="399"/>
                    <a:pt x="1" y="402"/>
                    <a:pt x="1" y="407"/>
                  </a:cubicBezTo>
                  <a:cubicBezTo>
                    <a:pt x="18" y="409"/>
                    <a:pt x="35" y="410"/>
                    <a:pt x="52" y="412"/>
                  </a:cubicBezTo>
                  <a:lnTo>
                    <a:pt x="52" y="412"/>
                  </a:lnTo>
                  <a:cubicBezTo>
                    <a:pt x="46" y="433"/>
                    <a:pt x="46" y="458"/>
                    <a:pt x="46" y="475"/>
                  </a:cubicBezTo>
                  <a:cubicBezTo>
                    <a:pt x="54" y="454"/>
                    <a:pt x="63" y="433"/>
                    <a:pt x="72" y="413"/>
                  </a:cubicBezTo>
                  <a:lnTo>
                    <a:pt x="72" y="413"/>
                  </a:lnTo>
                  <a:cubicBezTo>
                    <a:pt x="98" y="415"/>
                    <a:pt x="124" y="415"/>
                    <a:pt x="149" y="415"/>
                  </a:cubicBezTo>
                  <a:cubicBezTo>
                    <a:pt x="198" y="415"/>
                    <a:pt x="246" y="413"/>
                    <a:pt x="298" y="407"/>
                  </a:cubicBezTo>
                  <a:cubicBezTo>
                    <a:pt x="401" y="395"/>
                    <a:pt x="504" y="373"/>
                    <a:pt x="607" y="338"/>
                  </a:cubicBezTo>
                  <a:cubicBezTo>
                    <a:pt x="675" y="327"/>
                    <a:pt x="732" y="304"/>
                    <a:pt x="789" y="270"/>
                  </a:cubicBezTo>
                  <a:cubicBezTo>
                    <a:pt x="824" y="247"/>
                    <a:pt x="847" y="212"/>
                    <a:pt x="858" y="178"/>
                  </a:cubicBezTo>
                  <a:cubicBezTo>
                    <a:pt x="870" y="132"/>
                    <a:pt x="858" y="87"/>
                    <a:pt x="824" y="64"/>
                  </a:cubicBezTo>
                  <a:cubicBezTo>
                    <a:pt x="745" y="21"/>
                    <a:pt x="659" y="0"/>
                    <a:pt x="57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98" name="Google Shape;3098;p44"/>
            <p:cNvSpPr/>
            <p:nvPr/>
          </p:nvSpPr>
          <p:spPr>
            <a:xfrm>
              <a:off x="7303793" y="4625005"/>
              <a:ext cx="14980" cy="19733"/>
            </a:xfrm>
            <a:custGeom>
              <a:avLst/>
              <a:gdLst/>
              <a:ahLst/>
              <a:cxnLst/>
              <a:rect l="l" t="t" r="r" b="b"/>
              <a:pathLst>
                <a:path w="435" h="573" extrusionOk="0">
                  <a:moveTo>
                    <a:pt x="103" y="1"/>
                  </a:moveTo>
                  <a:cubicBezTo>
                    <a:pt x="46" y="12"/>
                    <a:pt x="0" y="81"/>
                    <a:pt x="11" y="138"/>
                  </a:cubicBezTo>
                  <a:cubicBezTo>
                    <a:pt x="11" y="184"/>
                    <a:pt x="34" y="229"/>
                    <a:pt x="57" y="275"/>
                  </a:cubicBezTo>
                  <a:cubicBezTo>
                    <a:pt x="91" y="332"/>
                    <a:pt x="137" y="389"/>
                    <a:pt x="194" y="447"/>
                  </a:cubicBezTo>
                  <a:cubicBezTo>
                    <a:pt x="240" y="504"/>
                    <a:pt x="297" y="538"/>
                    <a:pt x="366" y="572"/>
                  </a:cubicBezTo>
                  <a:cubicBezTo>
                    <a:pt x="366" y="572"/>
                    <a:pt x="309" y="515"/>
                    <a:pt x="217" y="424"/>
                  </a:cubicBezTo>
                  <a:cubicBezTo>
                    <a:pt x="171" y="366"/>
                    <a:pt x="126" y="309"/>
                    <a:pt x="103" y="252"/>
                  </a:cubicBezTo>
                  <a:cubicBezTo>
                    <a:pt x="57" y="184"/>
                    <a:pt x="34" y="69"/>
                    <a:pt x="103" y="58"/>
                  </a:cubicBezTo>
                  <a:cubicBezTo>
                    <a:pt x="108" y="57"/>
                    <a:pt x="113" y="57"/>
                    <a:pt x="118" y="57"/>
                  </a:cubicBezTo>
                  <a:cubicBezTo>
                    <a:pt x="192" y="57"/>
                    <a:pt x="254" y="131"/>
                    <a:pt x="297" y="195"/>
                  </a:cubicBezTo>
                  <a:cubicBezTo>
                    <a:pt x="343" y="252"/>
                    <a:pt x="366" y="309"/>
                    <a:pt x="377" y="378"/>
                  </a:cubicBezTo>
                  <a:cubicBezTo>
                    <a:pt x="389" y="447"/>
                    <a:pt x="389" y="515"/>
                    <a:pt x="389" y="572"/>
                  </a:cubicBezTo>
                  <a:cubicBezTo>
                    <a:pt x="423" y="515"/>
                    <a:pt x="434" y="447"/>
                    <a:pt x="423" y="366"/>
                  </a:cubicBezTo>
                  <a:cubicBezTo>
                    <a:pt x="412" y="298"/>
                    <a:pt x="389" y="218"/>
                    <a:pt x="343" y="161"/>
                  </a:cubicBezTo>
                  <a:cubicBezTo>
                    <a:pt x="297" y="69"/>
                    <a:pt x="206" y="12"/>
                    <a:pt x="1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99" name="Google Shape;3099;p44"/>
            <p:cNvSpPr/>
            <p:nvPr/>
          </p:nvSpPr>
          <p:spPr>
            <a:xfrm>
              <a:off x="7147108" y="4630928"/>
              <a:ext cx="55134" cy="46491"/>
            </a:xfrm>
            <a:custGeom>
              <a:avLst/>
              <a:gdLst/>
              <a:ahLst/>
              <a:cxnLst/>
              <a:rect l="l" t="t" r="r" b="b"/>
              <a:pathLst>
                <a:path w="1601" h="1350" extrusionOk="0">
                  <a:moveTo>
                    <a:pt x="80" y="0"/>
                  </a:moveTo>
                  <a:cubicBezTo>
                    <a:pt x="57" y="12"/>
                    <a:pt x="23" y="23"/>
                    <a:pt x="0" y="34"/>
                  </a:cubicBezTo>
                  <a:cubicBezTo>
                    <a:pt x="0" y="37"/>
                    <a:pt x="7" y="38"/>
                    <a:pt x="19" y="38"/>
                  </a:cubicBezTo>
                  <a:cubicBezTo>
                    <a:pt x="41" y="38"/>
                    <a:pt x="82" y="35"/>
                    <a:pt x="139" y="35"/>
                  </a:cubicBezTo>
                  <a:cubicBezTo>
                    <a:pt x="190" y="35"/>
                    <a:pt x="256" y="37"/>
                    <a:pt x="332" y="46"/>
                  </a:cubicBezTo>
                  <a:cubicBezTo>
                    <a:pt x="880" y="114"/>
                    <a:pt x="1349" y="492"/>
                    <a:pt x="1521" y="1018"/>
                  </a:cubicBezTo>
                  <a:cubicBezTo>
                    <a:pt x="1589" y="1212"/>
                    <a:pt x="1589" y="1349"/>
                    <a:pt x="1601" y="1349"/>
                  </a:cubicBezTo>
                  <a:cubicBezTo>
                    <a:pt x="1601" y="1315"/>
                    <a:pt x="1601" y="1281"/>
                    <a:pt x="1601" y="1246"/>
                  </a:cubicBezTo>
                  <a:cubicBezTo>
                    <a:pt x="1589" y="1166"/>
                    <a:pt x="1578" y="1086"/>
                    <a:pt x="1555" y="1006"/>
                  </a:cubicBezTo>
                  <a:cubicBezTo>
                    <a:pt x="1395" y="457"/>
                    <a:pt x="915" y="57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00" name="Google Shape;3100;p44"/>
            <p:cNvSpPr/>
            <p:nvPr/>
          </p:nvSpPr>
          <p:spPr>
            <a:xfrm>
              <a:off x="7222696" y="4662851"/>
              <a:ext cx="45699" cy="2721"/>
            </a:xfrm>
            <a:custGeom>
              <a:avLst/>
              <a:gdLst/>
              <a:ahLst/>
              <a:cxnLst/>
              <a:rect l="l" t="t" r="r" b="b"/>
              <a:pathLst>
                <a:path w="1327" h="79" extrusionOk="0">
                  <a:moveTo>
                    <a:pt x="79" y="1"/>
                  </a:moveTo>
                  <a:cubicBezTo>
                    <a:pt x="29" y="1"/>
                    <a:pt x="0" y="3"/>
                    <a:pt x="0" y="11"/>
                  </a:cubicBezTo>
                  <a:cubicBezTo>
                    <a:pt x="242" y="55"/>
                    <a:pt x="488" y="78"/>
                    <a:pt x="735" y="78"/>
                  </a:cubicBezTo>
                  <a:cubicBezTo>
                    <a:pt x="931" y="78"/>
                    <a:pt x="1129" y="64"/>
                    <a:pt x="1326" y="33"/>
                  </a:cubicBezTo>
                  <a:cubicBezTo>
                    <a:pt x="1326" y="28"/>
                    <a:pt x="1252" y="28"/>
                    <a:pt x="1132" y="28"/>
                  </a:cubicBezTo>
                  <a:cubicBezTo>
                    <a:pt x="1012" y="28"/>
                    <a:pt x="846" y="28"/>
                    <a:pt x="663" y="22"/>
                  </a:cubicBezTo>
                  <a:cubicBezTo>
                    <a:pt x="411" y="14"/>
                    <a:pt x="191" y="1"/>
                    <a:pt x="7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01" name="Google Shape;3101;p44"/>
            <p:cNvSpPr/>
            <p:nvPr/>
          </p:nvSpPr>
          <p:spPr>
            <a:xfrm>
              <a:off x="7191186" y="4662403"/>
              <a:ext cx="5166" cy="9092"/>
            </a:xfrm>
            <a:custGeom>
              <a:avLst/>
              <a:gdLst/>
              <a:ahLst/>
              <a:cxnLst/>
              <a:rect l="l" t="t" r="r" b="b"/>
              <a:pathLst>
                <a:path w="150" h="264" extrusionOk="0">
                  <a:moveTo>
                    <a:pt x="12" y="1"/>
                  </a:moveTo>
                  <a:cubicBezTo>
                    <a:pt x="0" y="12"/>
                    <a:pt x="35" y="69"/>
                    <a:pt x="69" y="138"/>
                  </a:cubicBezTo>
                  <a:cubicBezTo>
                    <a:pt x="92" y="206"/>
                    <a:pt x="115" y="264"/>
                    <a:pt x="126" y="264"/>
                  </a:cubicBezTo>
                  <a:cubicBezTo>
                    <a:pt x="138" y="264"/>
                    <a:pt x="149" y="195"/>
                    <a:pt x="115" y="126"/>
                  </a:cubicBezTo>
                  <a:cubicBezTo>
                    <a:pt x="80" y="58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02" name="Google Shape;3102;p44"/>
            <p:cNvSpPr/>
            <p:nvPr/>
          </p:nvSpPr>
          <p:spPr>
            <a:xfrm>
              <a:off x="7179754" y="4647768"/>
              <a:ext cx="6750" cy="6474"/>
            </a:xfrm>
            <a:custGeom>
              <a:avLst/>
              <a:gdLst/>
              <a:ahLst/>
              <a:cxnLst/>
              <a:rect l="l" t="t" r="r" b="b"/>
              <a:pathLst>
                <a:path w="196" h="188" extrusionOk="0">
                  <a:moveTo>
                    <a:pt x="19" y="1"/>
                  </a:moveTo>
                  <a:cubicBezTo>
                    <a:pt x="16" y="1"/>
                    <a:pt x="14" y="1"/>
                    <a:pt x="12" y="3"/>
                  </a:cubicBezTo>
                  <a:cubicBezTo>
                    <a:pt x="1" y="14"/>
                    <a:pt x="35" y="71"/>
                    <a:pt x="81" y="117"/>
                  </a:cubicBezTo>
                  <a:cubicBezTo>
                    <a:pt x="121" y="157"/>
                    <a:pt x="160" y="188"/>
                    <a:pt x="178" y="188"/>
                  </a:cubicBezTo>
                  <a:cubicBezTo>
                    <a:pt x="180" y="188"/>
                    <a:pt x="182" y="187"/>
                    <a:pt x="184" y="186"/>
                  </a:cubicBezTo>
                  <a:cubicBezTo>
                    <a:pt x="195" y="174"/>
                    <a:pt x="161" y="128"/>
                    <a:pt x="115" y="71"/>
                  </a:cubicBezTo>
                  <a:cubicBezTo>
                    <a:pt x="76" y="32"/>
                    <a:pt x="36" y="1"/>
                    <a:pt x="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03" name="Google Shape;3103;p44"/>
            <p:cNvSpPr/>
            <p:nvPr/>
          </p:nvSpPr>
          <p:spPr>
            <a:xfrm>
              <a:off x="7163637" y="4640088"/>
              <a:ext cx="9091" cy="4236"/>
            </a:xfrm>
            <a:custGeom>
              <a:avLst/>
              <a:gdLst/>
              <a:ahLst/>
              <a:cxnLst/>
              <a:rect l="l" t="t" r="r" b="b"/>
              <a:pathLst>
                <a:path w="264" h="123" extrusionOk="0">
                  <a:moveTo>
                    <a:pt x="89" y="1"/>
                  </a:moveTo>
                  <a:cubicBezTo>
                    <a:pt x="33" y="1"/>
                    <a:pt x="0" y="23"/>
                    <a:pt x="0" y="31"/>
                  </a:cubicBezTo>
                  <a:cubicBezTo>
                    <a:pt x="0" y="43"/>
                    <a:pt x="57" y="43"/>
                    <a:pt x="126" y="66"/>
                  </a:cubicBezTo>
                  <a:cubicBezTo>
                    <a:pt x="195" y="89"/>
                    <a:pt x="240" y="123"/>
                    <a:pt x="252" y="123"/>
                  </a:cubicBezTo>
                  <a:cubicBezTo>
                    <a:pt x="263" y="111"/>
                    <a:pt x="229" y="43"/>
                    <a:pt x="149" y="9"/>
                  </a:cubicBezTo>
                  <a:cubicBezTo>
                    <a:pt x="127" y="3"/>
                    <a:pt x="107" y="1"/>
                    <a:pt x="8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04" name="Google Shape;3104;p44"/>
            <p:cNvSpPr/>
            <p:nvPr/>
          </p:nvSpPr>
          <p:spPr>
            <a:xfrm>
              <a:off x="7151826" y="4637712"/>
              <a:ext cx="4752" cy="2479"/>
            </a:xfrm>
            <a:custGeom>
              <a:avLst/>
              <a:gdLst/>
              <a:ahLst/>
              <a:cxnLst/>
              <a:rect l="l" t="t" r="r" b="b"/>
              <a:pathLst>
                <a:path w="138" h="72" extrusionOk="0">
                  <a:moveTo>
                    <a:pt x="32" y="0"/>
                  </a:moveTo>
                  <a:cubicBezTo>
                    <a:pt x="17" y="0"/>
                    <a:pt x="6" y="3"/>
                    <a:pt x="0" y="9"/>
                  </a:cubicBezTo>
                  <a:cubicBezTo>
                    <a:pt x="0" y="20"/>
                    <a:pt x="23" y="43"/>
                    <a:pt x="57" y="55"/>
                  </a:cubicBezTo>
                  <a:cubicBezTo>
                    <a:pt x="75" y="66"/>
                    <a:pt x="92" y="72"/>
                    <a:pt x="106" y="72"/>
                  </a:cubicBezTo>
                  <a:cubicBezTo>
                    <a:pt x="120" y="72"/>
                    <a:pt x="132" y="66"/>
                    <a:pt x="137" y="55"/>
                  </a:cubicBezTo>
                  <a:cubicBezTo>
                    <a:pt x="137" y="43"/>
                    <a:pt x="115" y="20"/>
                    <a:pt x="80" y="9"/>
                  </a:cubicBezTo>
                  <a:cubicBezTo>
                    <a:pt x="63" y="3"/>
                    <a:pt x="46" y="0"/>
                    <a:pt x="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05" name="Google Shape;3105;p44"/>
            <p:cNvSpPr/>
            <p:nvPr/>
          </p:nvSpPr>
          <p:spPr>
            <a:xfrm>
              <a:off x="7145903" y="4537881"/>
              <a:ext cx="156346" cy="4993"/>
            </a:xfrm>
            <a:custGeom>
              <a:avLst/>
              <a:gdLst/>
              <a:ahLst/>
              <a:cxnLst/>
              <a:rect l="l" t="t" r="r" b="b"/>
              <a:pathLst>
                <a:path w="4540" h="145" extrusionOk="0">
                  <a:moveTo>
                    <a:pt x="1430" y="0"/>
                  </a:moveTo>
                  <a:cubicBezTo>
                    <a:pt x="595" y="0"/>
                    <a:pt x="1" y="15"/>
                    <a:pt x="1" y="50"/>
                  </a:cubicBezTo>
                  <a:cubicBezTo>
                    <a:pt x="1" y="84"/>
                    <a:pt x="1018" y="130"/>
                    <a:pt x="2264" y="141"/>
                  </a:cubicBezTo>
                  <a:cubicBezTo>
                    <a:pt x="2480" y="143"/>
                    <a:pt x="2689" y="144"/>
                    <a:pt x="2886" y="144"/>
                  </a:cubicBezTo>
                  <a:cubicBezTo>
                    <a:pt x="3841" y="144"/>
                    <a:pt x="4539" y="122"/>
                    <a:pt x="4539" y="84"/>
                  </a:cubicBezTo>
                  <a:cubicBezTo>
                    <a:pt x="4539" y="50"/>
                    <a:pt x="3522" y="16"/>
                    <a:pt x="2264" y="4"/>
                  </a:cubicBezTo>
                  <a:cubicBezTo>
                    <a:pt x="1970" y="1"/>
                    <a:pt x="1689" y="0"/>
                    <a:pt x="14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06" name="Google Shape;3106;p44"/>
            <p:cNvSpPr/>
            <p:nvPr/>
          </p:nvSpPr>
          <p:spPr>
            <a:xfrm>
              <a:off x="7145903" y="4547730"/>
              <a:ext cx="156346" cy="4993"/>
            </a:xfrm>
            <a:custGeom>
              <a:avLst/>
              <a:gdLst/>
              <a:ahLst/>
              <a:cxnLst/>
              <a:rect l="l" t="t" r="r" b="b"/>
              <a:pathLst>
                <a:path w="4540" h="145" extrusionOk="0">
                  <a:moveTo>
                    <a:pt x="1628" y="1"/>
                  </a:moveTo>
                  <a:cubicBezTo>
                    <a:pt x="690" y="1"/>
                    <a:pt x="1" y="21"/>
                    <a:pt x="1" y="50"/>
                  </a:cubicBezTo>
                  <a:cubicBezTo>
                    <a:pt x="1" y="84"/>
                    <a:pt x="1018" y="130"/>
                    <a:pt x="2264" y="141"/>
                  </a:cubicBezTo>
                  <a:cubicBezTo>
                    <a:pt x="2487" y="143"/>
                    <a:pt x="2702" y="144"/>
                    <a:pt x="2906" y="144"/>
                  </a:cubicBezTo>
                  <a:cubicBezTo>
                    <a:pt x="3850" y="144"/>
                    <a:pt x="4539" y="124"/>
                    <a:pt x="4539" y="95"/>
                  </a:cubicBezTo>
                  <a:cubicBezTo>
                    <a:pt x="4539" y="50"/>
                    <a:pt x="3522" y="15"/>
                    <a:pt x="2264" y="4"/>
                  </a:cubicBezTo>
                  <a:cubicBezTo>
                    <a:pt x="2044" y="2"/>
                    <a:pt x="1830" y="1"/>
                    <a:pt x="1628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07" name="Google Shape;3107;p44"/>
            <p:cNvSpPr/>
            <p:nvPr/>
          </p:nvSpPr>
          <p:spPr>
            <a:xfrm>
              <a:off x="6842002" y="2088150"/>
              <a:ext cx="885044" cy="807112"/>
            </a:xfrm>
            <a:custGeom>
              <a:avLst/>
              <a:gdLst/>
              <a:ahLst/>
              <a:cxnLst/>
              <a:rect l="l" t="t" r="r" b="b"/>
              <a:pathLst>
                <a:path w="25700" h="23437" extrusionOk="0">
                  <a:moveTo>
                    <a:pt x="9535" y="0"/>
                  </a:moveTo>
                  <a:lnTo>
                    <a:pt x="9535" y="1978"/>
                  </a:lnTo>
                  <a:cubicBezTo>
                    <a:pt x="8734" y="2035"/>
                    <a:pt x="7534" y="2241"/>
                    <a:pt x="6917" y="2458"/>
                  </a:cubicBezTo>
                  <a:cubicBezTo>
                    <a:pt x="4779" y="3224"/>
                    <a:pt x="3053" y="4413"/>
                    <a:pt x="2069" y="6974"/>
                  </a:cubicBezTo>
                  <a:lnTo>
                    <a:pt x="0" y="11558"/>
                  </a:lnTo>
                  <a:lnTo>
                    <a:pt x="5819" y="13090"/>
                  </a:lnTo>
                  <a:lnTo>
                    <a:pt x="6802" y="10941"/>
                  </a:lnTo>
                  <a:lnTo>
                    <a:pt x="6917" y="16565"/>
                  </a:lnTo>
                  <a:lnTo>
                    <a:pt x="6985" y="22659"/>
                  </a:lnTo>
                  <a:lnTo>
                    <a:pt x="20544" y="23436"/>
                  </a:lnTo>
                  <a:lnTo>
                    <a:pt x="20063" y="17297"/>
                  </a:lnTo>
                  <a:lnTo>
                    <a:pt x="19766" y="11009"/>
                  </a:lnTo>
                  <a:lnTo>
                    <a:pt x="23722" y="12153"/>
                  </a:lnTo>
                  <a:lnTo>
                    <a:pt x="25699" y="6059"/>
                  </a:lnTo>
                  <a:cubicBezTo>
                    <a:pt x="23607" y="5339"/>
                    <a:pt x="21458" y="4345"/>
                    <a:pt x="20772" y="3933"/>
                  </a:cubicBezTo>
                  <a:cubicBezTo>
                    <a:pt x="17617" y="2092"/>
                    <a:pt x="16017" y="1955"/>
                    <a:pt x="15056" y="1898"/>
                  </a:cubicBezTo>
                  <a:lnTo>
                    <a:pt x="14919" y="286"/>
                  </a:lnTo>
                  <a:lnTo>
                    <a:pt x="95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08" name="Google Shape;3108;p44"/>
            <p:cNvSpPr/>
            <p:nvPr/>
          </p:nvSpPr>
          <p:spPr>
            <a:xfrm>
              <a:off x="7623052" y="2283404"/>
              <a:ext cx="72870" cy="211067"/>
            </a:xfrm>
            <a:custGeom>
              <a:avLst/>
              <a:gdLst/>
              <a:ahLst/>
              <a:cxnLst/>
              <a:rect l="l" t="t" r="r" b="b"/>
              <a:pathLst>
                <a:path w="2116" h="6129" extrusionOk="0">
                  <a:moveTo>
                    <a:pt x="2115" y="1"/>
                  </a:moveTo>
                  <a:lnTo>
                    <a:pt x="2115" y="1"/>
                  </a:lnTo>
                  <a:cubicBezTo>
                    <a:pt x="2070" y="69"/>
                    <a:pt x="2024" y="149"/>
                    <a:pt x="2001" y="229"/>
                  </a:cubicBezTo>
                  <a:cubicBezTo>
                    <a:pt x="1944" y="389"/>
                    <a:pt x="1852" y="607"/>
                    <a:pt x="1761" y="881"/>
                  </a:cubicBezTo>
                  <a:cubicBezTo>
                    <a:pt x="1555" y="1441"/>
                    <a:pt x="1292" y="2218"/>
                    <a:pt x="1018" y="3053"/>
                  </a:cubicBezTo>
                  <a:cubicBezTo>
                    <a:pt x="755" y="3888"/>
                    <a:pt x="503" y="4631"/>
                    <a:pt x="309" y="5225"/>
                  </a:cubicBezTo>
                  <a:cubicBezTo>
                    <a:pt x="115" y="5785"/>
                    <a:pt x="0" y="6128"/>
                    <a:pt x="23" y="6128"/>
                  </a:cubicBezTo>
                  <a:cubicBezTo>
                    <a:pt x="69" y="6060"/>
                    <a:pt x="103" y="5980"/>
                    <a:pt x="138" y="5900"/>
                  </a:cubicBezTo>
                  <a:cubicBezTo>
                    <a:pt x="195" y="5751"/>
                    <a:pt x="286" y="5534"/>
                    <a:pt x="389" y="5259"/>
                  </a:cubicBezTo>
                  <a:cubicBezTo>
                    <a:pt x="595" y="4711"/>
                    <a:pt x="881" y="3933"/>
                    <a:pt x="1155" y="3099"/>
                  </a:cubicBezTo>
                  <a:cubicBezTo>
                    <a:pt x="1418" y="2264"/>
                    <a:pt x="1658" y="1510"/>
                    <a:pt x="1852" y="915"/>
                  </a:cubicBezTo>
                  <a:cubicBezTo>
                    <a:pt x="1955" y="618"/>
                    <a:pt x="2047" y="309"/>
                    <a:pt x="211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09" name="Google Shape;3109;p44"/>
            <p:cNvSpPr/>
            <p:nvPr/>
          </p:nvSpPr>
          <p:spPr>
            <a:xfrm>
              <a:off x="6851438" y="2455069"/>
              <a:ext cx="207520" cy="54893"/>
            </a:xfrm>
            <a:custGeom>
              <a:avLst/>
              <a:gdLst/>
              <a:ahLst/>
              <a:cxnLst/>
              <a:rect l="l" t="t" r="r" b="b"/>
              <a:pathLst>
                <a:path w="6026" h="1594" extrusionOk="0">
                  <a:moveTo>
                    <a:pt x="1" y="0"/>
                  </a:moveTo>
                  <a:cubicBezTo>
                    <a:pt x="69" y="46"/>
                    <a:pt x="149" y="80"/>
                    <a:pt x="229" y="114"/>
                  </a:cubicBezTo>
                  <a:cubicBezTo>
                    <a:pt x="366" y="172"/>
                    <a:pt x="584" y="252"/>
                    <a:pt x="847" y="354"/>
                  </a:cubicBezTo>
                  <a:cubicBezTo>
                    <a:pt x="1384" y="537"/>
                    <a:pt x="2127" y="777"/>
                    <a:pt x="2961" y="1006"/>
                  </a:cubicBezTo>
                  <a:cubicBezTo>
                    <a:pt x="3785" y="1223"/>
                    <a:pt x="4551" y="1383"/>
                    <a:pt x="5111" y="1475"/>
                  </a:cubicBezTo>
                  <a:cubicBezTo>
                    <a:pt x="5385" y="1521"/>
                    <a:pt x="5614" y="1555"/>
                    <a:pt x="5774" y="1578"/>
                  </a:cubicBezTo>
                  <a:cubicBezTo>
                    <a:pt x="5830" y="1586"/>
                    <a:pt x="5887" y="1594"/>
                    <a:pt x="5944" y="1594"/>
                  </a:cubicBezTo>
                  <a:cubicBezTo>
                    <a:pt x="5967" y="1594"/>
                    <a:pt x="5990" y="1592"/>
                    <a:pt x="6014" y="1589"/>
                  </a:cubicBezTo>
                  <a:cubicBezTo>
                    <a:pt x="6025" y="1566"/>
                    <a:pt x="5694" y="1498"/>
                    <a:pt x="5134" y="1383"/>
                  </a:cubicBezTo>
                  <a:cubicBezTo>
                    <a:pt x="4573" y="1258"/>
                    <a:pt x="3819" y="1086"/>
                    <a:pt x="2996" y="869"/>
                  </a:cubicBezTo>
                  <a:cubicBezTo>
                    <a:pt x="2161" y="652"/>
                    <a:pt x="1418" y="423"/>
                    <a:pt x="881" y="252"/>
                  </a:cubicBezTo>
                  <a:cubicBezTo>
                    <a:pt x="595" y="149"/>
                    <a:pt x="298" y="69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10" name="Google Shape;3110;p44"/>
            <p:cNvSpPr/>
            <p:nvPr/>
          </p:nvSpPr>
          <p:spPr>
            <a:xfrm>
              <a:off x="7272284" y="2168456"/>
              <a:ext cx="18149" cy="711823"/>
            </a:xfrm>
            <a:custGeom>
              <a:avLst/>
              <a:gdLst/>
              <a:ahLst/>
              <a:cxnLst/>
              <a:rect l="l" t="t" r="r" b="b"/>
              <a:pathLst>
                <a:path w="527" h="20670" extrusionOk="0">
                  <a:moveTo>
                    <a:pt x="35" y="0"/>
                  </a:moveTo>
                  <a:lnTo>
                    <a:pt x="35" y="0"/>
                  </a:lnTo>
                  <a:cubicBezTo>
                    <a:pt x="0" y="0"/>
                    <a:pt x="69" y="4630"/>
                    <a:pt x="183" y="10335"/>
                  </a:cubicBezTo>
                  <a:cubicBezTo>
                    <a:pt x="309" y="16051"/>
                    <a:pt x="446" y="20670"/>
                    <a:pt x="481" y="20670"/>
                  </a:cubicBezTo>
                  <a:cubicBezTo>
                    <a:pt x="526" y="20670"/>
                    <a:pt x="446" y="16040"/>
                    <a:pt x="332" y="10335"/>
                  </a:cubicBezTo>
                  <a:cubicBezTo>
                    <a:pt x="206" y="4630"/>
                    <a:pt x="69" y="0"/>
                    <a:pt x="3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11" name="Google Shape;3111;p44"/>
            <p:cNvSpPr/>
            <p:nvPr/>
          </p:nvSpPr>
          <p:spPr>
            <a:xfrm>
              <a:off x="7291982" y="2291531"/>
              <a:ext cx="23004" cy="21523"/>
            </a:xfrm>
            <a:custGeom>
              <a:avLst/>
              <a:gdLst/>
              <a:ahLst/>
              <a:cxnLst/>
              <a:rect l="l" t="t" r="r" b="b"/>
              <a:pathLst>
                <a:path w="668" h="625" extrusionOk="0">
                  <a:moveTo>
                    <a:pt x="337" y="0"/>
                  </a:moveTo>
                  <a:cubicBezTo>
                    <a:pt x="252" y="0"/>
                    <a:pt x="206" y="46"/>
                    <a:pt x="206" y="62"/>
                  </a:cubicBezTo>
                  <a:cubicBezTo>
                    <a:pt x="208" y="64"/>
                    <a:pt x="213" y="65"/>
                    <a:pt x="220" y="65"/>
                  </a:cubicBezTo>
                  <a:cubicBezTo>
                    <a:pt x="228" y="65"/>
                    <a:pt x="238" y="64"/>
                    <a:pt x="251" y="64"/>
                  </a:cubicBezTo>
                  <a:cubicBezTo>
                    <a:pt x="290" y="64"/>
                    <a:pt x="349" y="70"/>
                    <a:pt x="412" y="119"/>
                  </a:cubicBezTo>
                  <a:cubicBezTo>
                    <a:pt x="480" y="153"/>
                    <a:pt x="514" y="211"/>
                    <a:pt x="526" y="279"/>
                  </a:cubicBezTo>
                  <a:cubicBezTo>
                    <a:pt x="526" y="359"/>
                    <a:pt x="480" y="439"/>
                    <a:pt x="412" y="473"/>
                  </a:cubicBezTo>
                  <a:cubicBezTo>
                    <a:pt x="380" y="489"/>
                    <a:pt x="343" y="498"/>
                    <a:pt x="307" y="498"/>
                  </a:cubicBezTo>
                  <a:cubicBezTo>
                    <a:pt x="266" y="498"/>
                    <a:pt x="225" y="487"/>
                    <a:pt x="194" y="462"/>
                  </a:cubicBezTo>
                  <a:cubicBezTo>
                    <a:pt x="137" y="405"/>
                    <a:pt x="114" y="336"/>
                    <a:pt x="114" y="268"/>
                  </a:cubicBezTo>
                  <a:cubicBezTo>
                    <a:pt x="114" y="142"/>
                    <a:pt x="206" y="85"/>
                    <a:pt x="194" y="73"/>
                  </a:cubicBezTo>
                  <a:cubicBezTo>
                    <a:pt x="194" y="69"/>
                    <a:pt x="190" y="67"/>
                    <a:pt x="183" y="67"/>
                  </a:cubicBezTo>
                  <a:cubicBezTo>
                    <a:pt x="149" y="67"/>
                    <a:pt x="51" y="115"/>
                    <a:pt x="23" y="256"/>
                  </a:cubicBezTo>
                  <a:cubicBezTo>
                    <a:pt x="0" y="371"/>
                    <a:pt x="34" y="473"/>
                    <a:pt x="103" y="542"/>
                  </a:cubicBezTo>
                  <a:cubicBezTo>
                    <a:pt x="170" y="599"/>
                    <a:pt x="246" y="624"/>
                    <a:pt x="321" y="624"/>
                  </a:cubicBezTo>
                  <a:cubicBezTo>
                    <a:pt x="501" y="624"/>
                    <a:pt x="668" y="475"/>
                    <a:pt x="652" y="256"/>
                  </a:cubicBezTo>
                  <a:cubicBezTo>
                    <a:pt x="629" y="153"/>
                    <a:pt x="560" y="73"/>
                    <a:pt x="457" y="28"/>
                  </a:cubicBezTo>
                  <a:cubicBezTo>
                    <a:pt x="411" y="8"/>
                    <a:pt x="371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12" name="Google Shape;3112;p44"/>
            <p:cNvSpPr/>
            <p:nvPr/>
          </p:nvSpPr>
          <p:spPr>
            <a:xfrm>
              <a:off x="7301004" y="2485993"/>
              <a:ext cx="23039" cy="21868"/>
            </a:xfrm>
            <a:custGeom>
              <a:avLst/>
              <a:gdLst/>
              <a:ahLst/>
              <a:cxnLst/>
              <a:rect l="l" t="t" r="r" b="b"/>
              <a:pathLst>
                <a:path w="669" h="635" extrusionOk="0">
                  <a:moveTo>
                    <a:pt x="337" y="1"/>
                  </a:moveTo>
                  <a:cubicBezTo>
                    <a:pt x="253" y="1"/>
                    <a:pt x="207" y="46"/>
                    <a:pt x="207" y="62"/>
                  </a:cubicBezTo>
                  <a:cubicBezTo>
                    <a:pt x="210" y="69"/>
                    <a:pt x="219" y="70"/>
                    <a:pt x="232" y="70"/>
                  </a:cubicBezTo>
                  <a:cubicBezTo>
                    <a:pt x="240" y="70"/>
                    <a:pt x="250" y="69"/>
                    <a:pt x="262" y="69"/>
                  </a:cubicBezTo>
                  <a:cubicBezTo>
                    <a:pt x="300" y="69"/>
                    <a:pt x="355" y="74"/>
                    <a:pt x="413" y="119"/>
                  </a:cubicBezTo>
                  <a:cubicBezTo>
                    <a:pt x="481" y="154"/>
                    <a:pt x="515" y="211"/>
                    <a:pt x="527" y="280"/>
                  </a:cubicBezTo>
                  <a:cubicBezTo>
                    <a:pt x="527" y="407"/>
                    <a:pt x="419" y="497"/>
                    <a:pt x="308" y="497"/>
                  </a:cubicBezTo>
                  <a:cubicBezTo>
                    <a:pt x="270" y="497"/>
                    <a:pt x="231" y="486"/>
                    <a:pt x="195" y="462"/>
                  </a:cubicBezTo>
                  <a:cubicBezTo>
                    <a:pt x="138" y="417"/>
                    <a:pt x="115" y="348"/>
                    <a:pt x="115" y="280"/>
                  </a:cubicBezTo>
                  <a:cubicBezTo>
                    <a:pt x="115" y="142"/>
                    <a:pt x="195" y="85"/>
                    <a:pt x="184" y="74"/>
                  </a:cubicBezTo>
                  <a:cubicBezTo>
                    <a:pt x="184" y="70"/>
                    <a:pt x="180" y="68"/>
                    <a:pt x="173" y="68"/>
                  </a:cubicBezTo>
                  <a:cubicBezTo>
                    <a:pt x="143" y="68"/>
                    <a:pt x="52" y="117"/>
                    <a:pt x="24" y="268"/>
                  </a:cubicBezTo>
                  <a:cubicBezTo>
                    <a:pt x="1" y="371"/>
                    <a:pt x="35" y="474"/>
                    <a:pt x="104" y="554"/>
                  </a:cubicBezTo>
                  <a:cubicBezTo>
                    <a:pt x="169" y="610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8"/>
                  </a:cubicBezTo>
                  <a:cubicBezTo>
                    <a:pt x="630" y="165"/>
                    <a:pt x="561" y="74"/>
                    <a:pt x="458" y="28"/>
                  </a:cubicBezTo>
                  <a:cubicBezTo>
                    <a:pt x="412" y="8"/>
                    <a:pt x="372" y="1"/>
                    <a:pt x="33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13" name="Google Shape;3113;p44"/>
            <p:cNvSpPr/>
            <p:nvPr/>
          </p:nvSpPr>
          <p:spPr>
            <a:xfrm>
              <a:off x="7301004" y="2638753"/>
              <a:ext cx="23039" cy="21833"/>
            </a:xfrm>
            <a:custGeom>
              <a:avLst/>
              <a:gdLst/>
              <a:ahLst/>
              <a:cxnLst/>
              <a:rect l="l" t="t" r="r" b="b"/>
              <a:pathLst>
                <a:path w="669" h="634" extrusionOk="0">
                  <a:moveTo>
                    <a:pt x="337" y="0"/>
                  </a:moveTo>
                  <a:cubicBezTo>
                    <a:pt x="253" y="0"/>
                    <a:pt x="207" y="46"/>
                    <a:pt x="207" y="62"/>
                  </a:cubicBezTo>
                  <a:cubicBezTo>
                    <a:pt x="218" y="85"/>
                    <a:pt x="310" y="51"/>
                    <a:pt x="413" y="119"/>
                  </a:cubicBezTo>
                  <a:cubicBezTo>
                    <a:pt x="481" y="153"/>
                    <a:pt x="515" y="211"/>
                    <a:pt x="527" y="279"/>
                  </a:cubicBezTo>
                  <a:cubicBezTo>
                    <a:pt x="527" y="413"/>
                    <a:pt x="423" y="498"/>
                    <a:pt x="313" y="498"/>
                  </a:cubicBezTo>
                  <a:cubicBezTo>
                    <a:pt x="273" y="498"/>
                    <a:pt x="232" y="487"/>
                    <a:pt x="195" y="462"/>
                  </a:cubicBezTo>
                  <a:cubicBezTo>
                    <a:pt x="138" y="416"/>
                    <a:pt x="115" y="348"/>
                    <a:pt x="115" y="279"/>
                  </a:cubicBezTo>
                  <a:cubicBezTo>
                    <a:pt x="115" y="142"/>
                    <a:pt x="195" y="85"/>
                    <a:pt x="184" y="73"/>
                  </a:cubicBezTo>
                  <a:cubicBezTo>
                    <a:pt x="184" y="69"/>
                    <a:pt x="180" y="67"/>
                    <a:pt x="173" y="67"/>
                  </a:cubicBezTo>
                  <a:cubicBezTo>
                    <a:pt x="143" y="67"/>
                    <a:pt x="52" y="117"/>
                    <a:pt x="24" y="268"/>
                  </a:cubicBezTo>
                  <a:cubicBezTo>
                    <a:pt x="1" y="371"/>
                    <a:pt x="35" y="474"/>
                    <a:pt x="104" y="554"/>
                  </a:cubicBezTo>
                  <a:cubicBezTo>
                    <a:pt x="169" y="609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8"/>
                  </a:cubicBezTo>
                  <a:cubicBezTo>
                    <a:pt x="630" y="165"/>
                    <a:pt x="561" y="73"/>
                    <a:pt x="458" y="28"/>
                  </a:cubicBezTo>
                  <a:cubicBezTo>
                    <a:pt x="412" y="8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14" name="Google Shape;3114;p44"/>
            <p:cNvSpPr/>
            <p:nvPr/>
          </p:nvSpPr>
          <p:spPr>
            <a:xfrm>
              <a:off x="7310061" y="2774191"/>
              <a:ext cx="23039" cy="21833"/>
            </a:xfrm>
            <a:custGeom>
              <a:avLst/>
              <a:gdLst/>
              <a:ahLst/>
              <a:cxnLst/>
              <a:rect l="l" t="t" r="r" b="b"/>
              <a:pathLst>
                <a:path w="669" h="634" extrusionOk="0">
                  <a:moveTo>
                    <a:pt x="337" y="0"/>
                  </a:moveTo>
                  <a:cubicBezTo>
                    <a:pt x="253" y="0"/>
                    <a:pt x="207" y="45"/>
                    <a:pt x="207" y="62"/>
                  </a:cubicBezTo>
                  <a:cubicBezTo>
                    <a:pt x="218" y="84"/>
                    <a:pt x="310" y="50"/>
                    <a:pt x="412" y="119"/>
                  </a:cubicBezTo>
                  <a:cubicBezTo>
                    <a:pt x="481" y="153"/>
                    <a:pt x="515" y="222"/>
                    <a:pt x="527" y="290"/>
                  </a:cubicBezTo>
                  <a:cubicBezTo>
                    <a:pt x="527" y="415"/>
                    <a:pt x="423" y="498"/>
                    <a:pt x="314" y="498"/>
                  </a:cubicBezTo>
                  <a:cubicBezTo>
                    <a:pt x="274" y="498"/>
                    <a:pt x="232" y="486"/>
                    <a:pt x="195" y="462"/>
                  </a:cubicBezTo>
                  <a:cubicBezTo>
                    <a:pt x="138" y="416"/>
                    <a:pt x="115" y="347"/>
                    <a:pt x="115" y="279"/>
                  </a:cubicBezTo>
                  <a:cubicBezTo>
                    <a:pt x="115" y="142"/>
                    <a:pt x="207" y="96"/>
                    <a:pt x="195" y="73"/>
                  </a:cubicBezTo>
                  <a:cubicBezTo>
                    <a:pt x="195" y="69"/>
                    <a:pt x="191" y="67"/>
                    <a:pt x="184" y="67"/>
                  </a:cubicBezTo>
                  <a:cubicBezTo>
                    <a:pt x="150" y="67"/>
                    <a:pt x="52" y="117"/>
                    <a:pt x="24" y="267"/>
                  </a:cubicBezTo>
                  <a:cubicBezTo>
                    <a:pt x="1" y="370"/>
                    <a:pt x="35" y="473"/>
                    <a:pt x="104" y="553"/>
                  </a:cubicBezTo>
                  <a:cubicBezTo>
                    <a:pt x="169" y="609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7"/>
                  </a:cubicBezTo>
                  <a:cubicBezTo>
                    <a:pt x="630" y="165"/>
                    <a:pt x="561" y="73"/>
                    <a:pt x="458" y="27"/>
                  </a:cubicBezTo>
                  <a:cubicBezTo>
                    <a:pt x="412" y="8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15" name="Google Shape;3115;p44"/>
            <p:cNvSpPr/>
            <p:nvPr/>
          </p:nvSpPr>
          <p:spPr>
            <a:xfrm>
              <a:off x="7400628" y="2156644"/>
              <a:ext cx="48075" cy="385459"/>
            </a:xfrm>
            <a:custGeom>
              <a:avLst/>
              <a:gdLst/>
              <a:ahLst/>
              <a:cxnLst/>
              <a:rect l="l" t="t" r="r" b="b"/>
              <a:pathLst>
                <a:path w="1396" h="11193" extrusionOk="0">
                  <a:moveTo>
                    <a:pt x="0" y="1"/>
                  </a:moveTo>
                  <a:lnTo>
                    <a:pt x="538" y="11193"/>
                  </a:lnTo>
                  <a:lnTo>
                    <a:pt x="1395" y="11193"/>
                  </a:lnTo>
                  <a:lnTo>
                    <a:pt x="858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16" name="Google Shape;3116;p44"/>
            <p:cNvSpPr/>
            <p:nvPr/>
          </p:nvSpPr>
          <p:spPr>
            <a:xfrm>
              <a:off x="7419912" y="2574322"/>
              <a:ext cx="57889" cy="318168"/>
            </a:xfrm>
            <a:custGeom>
              <a:avLst/>
              <a:gdLst/>
              <a:ahLst/>
              <a:cxnLst/>
              <a:rect l="l" t="t" r="r" b="b"/>
              <a:pathLst>
                <a:path w="1681" h="9239" extrusionOk="0">
                  <a:moveTo>
                    <a:pt x="0" y="1"/>
                  </a:moveTo>
                  <a:lnTo>
                    <a:pt x="846" y="9238"/>
                  </a:lnTo>
                  <a:cubicBezTo>
                    <a:pt x="846" y="9238"/>
                    <a:pt x="1681" y="9204"/>
                    <a:pt x="1658" y="9147"/>
                  </a:cubicBezTo>
                  <a:cubicBezTo>
                    <a:pt x="1635" y="9101"/>
                    <a:pt x="881" y="1"/>
                    <a:pt x="88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17" name="Google Shape;3117;p44"/>
            <p:cNvSpPr/>
            <p:nvPr/>
          </p:nvSpPr>
          <p:spPr>
            <a:xfrm>
              <a:off x="7419534" y="2539301"/>
              <a:ext cx="29547" cy="5166"/>
            </a:xfrm>
            <a:custGeom>
              <a:avLst/>
              <a:gdLst/>
              <a:ahLst/>
              <a:cxnLst/>
              <a:rect l="l" t="t" r="r" b="b"/>
              <a:pathLst>
                <a:path w="858" h="150" extrusionOk="0">
                  <a:moveTo>
                    <a:pt x="423" y="1"/>
                  </a:moveTo>
                  <a:cubicBezTo>
                    <a:pt x="183" y="12"/>
                    <a:pt x="0" y="46"/>
                    <a:pt x="0" y="81"/>
                  </a:cubicBezTo>
                  <a:cubicBezTo>
                    <a:pt x="0" y="115"/>
                    <a:pt x="183" y="149"/>
                    <a:pt x="423" y="149"/>
                  </a:cubicBezTo>
                  <a:cubicBezTo>
                    <a:pt x="663" y="138"/>
                    <a:pt x="857" y="103"/>
                    <a:pt x="857" y="69"/>
                  </a:cubicBezTo>
                  <a:cubicBezTo>
                    <a:pt x="857" y="35"/>
                    <a:pt x="663" y="1"/>
                    <a:pt x="42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18" name="Google Shape;3118;p44"/>
            <p:cNvSpPr/>
            <p:nvPr/>
          </p:nvSpPr>
          <p:spPr>
            <a:xfrm>
              <a:off x="7421083" y="2571085"/>
              <a:ext cx="27998" cy="4959"/>
            </a:xfrm>
            <a:custGeom>
              <a:avLst/>
              <a:gdLst/>
              <a:ahLst/>
              <a:cxnLst/>
              <a:rect l="l" t="t" r="r" b="b"/>
              <a:pathLst>
                <a:path w="813" h="144" extrusionOk="0">
                  <a:moveTo>
                    <a:pt x="517" y="1"/>
                  </a:moveTo>
                  <a:cubicBezTo>
                    <a:pt x="480" y="1"/>
                    <a:pt x="441" y="1"/>
                    <a:pt x="401" y="4"/>
                  </a:cubicBezTo>
                  <a:cubicBezTo>
                    <a:pt x="184" y="15"/>
                    <a:pt x="1" y="49"/>
                    <a:pt x="1" y="95"/>
                  </a:cubicBezTo>
                  <a:cubicBezTo>
                    <a:pt x="1" y="123"/>
                    <a:pt x="125" y="144"/>
                    <a:pt x="296" y="144"/>
                  </a:cubicBezTo>
                  <a:cubicBezTo>
                    <a:pt x="333" y="144"/>
                    <a:pt x="372" y="143"/>
                    <a:pt x="412" y="141"/>
                  </a:cubicBezTo>
                  <a:cubicBezTo>
                    <a:pt x="641" y="129"/>
                    <a:pt x="812" y="95"/>
                    <a:pt x="812" y="49"/>
                  </a:cubicBezTo>
                  <a:cubicBezTo>
                    <a:pt x="812" y="21"/>
                    <a:pt x="689" y="1"/>
                    <a:pt x="5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19" name="Google Shape;3119;p44"/>
            <p:cNvSpPr/>
            <p:nvPr/>
          </p:nvSpPr>
          <p:spPr>
            <a:xfrm>
              <a:off x="7427798" y="2539679"/>
              <a:ext cx="6715" cy="35092"/>
            </a:xfrm>
            <a:custGeom>
              <a:avLst/>
              <a:gdLst/>
              <a:ahLst/>
              <a:cxnLst/>
              <a:rect l="l" t="t" r="r" b="b"/>
              <a:pathLst>
                <a:path w="195" h="1019" extrusionOk="0">
                  <a:moveTo>
                    <a:pt x="46" y="1"/>
                  </a:moveTo>
                  <a:cubicBezTo>
                    <a:pt x="0" y="12"/>
                    <a:pt x="0" y="241"/>
                    <a:pt x="34" y="515"/>
                  </a:cubicBezTo>
                  <a:cubicBezTo>
                    <a:pt x="57" y="801"/>
                    <a:pt x="114" y="1018"/>
                    <a:pt x="160" y="1018"/>
                  </a:cubicBezTo>
                  <a:cubicBezTo>
                    <a:pt x="194" y="1018"/>
                    <a:pt x="194" y="790"/>
                    <a:pt x="172" y="504"/>
                  </a:cubicBezTo>
                  <a:cubicBezTo>
                    <a:pt x="137" y="230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20" name="Google Shape;3120;p44"/>
            <p:cNvSpPr/>
            <p:nvPr/>
          </p:nvSpPr>
          <p:spPr>
            <a:xfrm>
              <a:off x="7436442" y="2543226"/>
              <a:ext cx="6715" cy="31924"/>
            </a:xfrm>
            <a:custGeom>
              <a:avLst/>
              <a:gdLst/>
              <a:ahLst/>
              <a:cxnLst/>
              <a:rect l="l" t="t" r="r" b="b"/>
              <a:pathLst>
                <a:path w="195" h="927" extrusionOk="0">
                  <a:moveTo>
                    <a:pt x="46" y="1"/>
                  </a:moveTo>
                  <a:cubicBezTo>
                    <a:pt x="1" y="12"/>
                    <a:pt x="1" y="218"/>
                    <a:pt x="23" y="481"/>
                  </a:cubicBezTo>
                  <a:cubicBezTo>
                    <a:pt x="58" y="732"/>
                    <a:pt x="115" y="927"/>
                    <a:pt x="149" y="927"/>
                  </a:cubicBezTo>
                  <a:cubicBezTo>
                    <a:pt x="195" y="927"/>
                    <a:pt x="195" y="710"/>
                    <a:pt x="161" y="458"/>
                  </a:cubicBezTo>
                  <a:cubicBezTo>
                    <a:pt x="138" y="207"/>
                    <a:pt x="81" y="1"/>
                    <a:pt x="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21" name="Google Shape;3121;p44"/>
            <p:cNvSpPr/>
            <p:nvPr/>
          </p:nvSpPr>
          <p:spPr>
            <a:xfrm>
              <a:off x="7127789" y="2574736"/>
              <a:ext cx="37227" cy="300605"/>
            </a:xfrm>
            <a:custGeom>
              <a:avLst/>
              <a:gdLst/>
              <a:ahLst/>
              <a:cxnLst/>
              <a:rect l="l" t="t" r="r" b="b"/>
              <a:pathLst>
                <a:path w="1081" h="8729" extrusionOk="0">
                  <a:moveTo>
                    <a:pt x="1" y="0"/>
                  </a:moveTo>
                  <a:lnTo>
                    <a:pt x="172" y="8666"/>
                  </a:lnTo>
                  <a:cubicBezTo>
                    <a:pt x="172" y="8666"/>
                    <a:pt x="740" y="8729"/>
                    <a:pt x="975" y="8729"/>
                  </a:cubicBezTo>
                  <a:cubicBezTo>
                    <a:pt x="1041" y="8729"/>
                    <a:pt x="1080" y="8724"/>
                    <a:pt x="1075" y="8712"/>
                  </a:cubicBezTo>
                  <a:cubicBezTo>
                    <a:pt x="1053" y="8666"/>
                    <a:pt x="870" y="0"/>
                    <a:pt x="87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22" name="Google Shape;3122;p44"/>
            <p:cNvSpPr/>
            <p:nvPr/>
          </p:nvSpPr>
          <p:spPr>
            <a:xfrm>
              <a:off x="7120730" y="2155473"/>
              <a:ext cx="33887" cy="386630"/>
            </a:xfrm>
            <a:custGeom>
              <a:avLst/>
              <a:gdLst/>
              <a:ahLst/>
              <a:cxnLst/>
              <a:rect l="l" t="t" r="r" b="b"/>
              <a:pathLst>
                <a:path w="984" h="11227" extrusionOk="0">
                  <a:moveTo>
                    <a:pt x="858" y="0"/>
                  </a:moveTo>
                  <a:lnTo>
                    <a:pt x="0" y="126"/>
                  </a:lnTo>
                  <a:lnTo>
                    <a:pt x="126" y="11227"/>
                  </a:lnTo>
                  <a:lnTo>
                    <a:pt x="983" y="11227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23" name="Google Shape;3123;p44"/>
            <p:cNvSpPr/>
            <p:nvPr/>
          </p:nvSpPr>
          <p:spPr>
            <a:xfrm>
              <a:off x="7125034" y="2540024"/>
              <a:ext cx="29169" cy="4821"/>
            </a:xfrm>
            <a:custGeom>
              <a:avLst/>
              <a:gdLst/>
              <a:ahLst/>
              <a:cxnLst/>
              <a:rect l="l" t="t" r="r" b="b"/>
              <a:pathLst>
                <a:path w="847" h="140" extrusionOk="0">
                  <a:moveTo>
                    <a:pt x="331" y="0"/>
                  </a:moveTo>
                  <a:cubicBezTo>
                    <a:pt x="138" y="0"/>
                    <a:pt x="1" y="30"/>
                    <a:pt x="1" y="60"/>
                  </a:cubicBezTo>
                  <a:cubicBezTo>
                    <a:pt x="1" y="94"/>
                    <a:pt x="172" y="140"/>
                    <a:pt x="412" y="140"/>
                  </a:cubicBezTo>
                  <a:cubicBezTo>
                    <a:pt x="652" y="140"/>
                    <a:pt x="847" y="117"/>
                    <a:pt x="847" y="82"/>
                  </a:cubicBezTo>
                  <a:cubicBezTo>
                    <a:pt x="847" y="48"/>
                    <a:pt x="664" y="2"/>
                    <a:pt x="424" y="2"/>
                  </a:cubicBezTo>
                  <a:cubicBezTo>
                    <a:pt x="392" y="1"/>
                    <a:pt x="361" y="0"/>
                    <a:pt x="33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24" name="Google Shape;3124;p44"/>
            <p:cNvSpPr/>
            <p:nvPr/>
          </p:nvSpPr>
          <p:spPr>
            <a:xfrm>
              <a:off x="7127410" y="2573909"/>
              <a:ext cx="31545" cy="4787"/>
            </a:xfrm>
            <a:custGeom>
              <a:avLst/>
              <a:gdLst/>
              <a:ahLst/>
              <a:cxnLst/>
              <a:rect l="l" t="t" r="r" b="b"/>
              <a:pathLst>
                <a:path w="916" h="139" extrusionOk="0">
                  <a:moveTo>
                    <a:pt x="691" y="0"/>
                  </a:moveTo>
                  <a:cubicBezTo>
                    <a:pt x="625" y="0"/>
                    <a:pt x="549" y="2"/>
                    <a:pt x="469" y="2"/>
                  </a:cubicBezTo>
                  <a:cubicBezTo>
                    <a:pt x="218" y="2"/>
                    <a:pt x="12" y="2"/>
                    <a:pt x="12" y="47"/>
                  </a:cubicBezTo>
                  <a:cubicBezTo>
                    <a:pt x="0" y="82"/>
                    <a:pt x="206" y="139"/>
                    <a:pt x="469" y="139"/>
                  </a:cubicBezTo>
                  <a:cubicBezTo>
                    <a:pt x="721" y="139"/>
                    <a:pt x="915" y="70"/>
                    <a:pt x="915" y="36"/>
                  </a:cubicBezTo>
                  <a:cubicBezTo>
                    <a:pt x="915" y="5"/>
                    <a:pt x="824" y="0"/>
                    <a:pt x="69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25" name="Google Shape;3125;p44"/>
            <p:cNvSpPr/>
            <p:nvPr/>
          </p:nvSpPr>
          <p:spPr>
            <a:xfrm>
              <a:off x="7134883" y="2544018"/>
              <a:ext cx="5958" cy="33887"/>
            </a:xfrm>
            <a:custGeom>
              <a:avLst/>
              <a:gdLst/>
              <a:ahLst/>
              <a:cxnLst/>
              <a:rect l="l" t="t" r="r" b="b"/>
              <a:pathLst>
                <a:path w="173" h="984" extrusionOk="0">
                  <a:moveTo>
                    <a:pt x="58" y="1"/>
                  </a:moveTo>
                  <a:cubicBezTo>
                    <a:pt x="12" y="12"/>
                    <a:pt x="1" y="229"/>
                    <a:pt x="12" y="492"/>
                  </a:cubicBezTo>
                  <a:cubicBezTo>
                    <a:pt x="35" y="767"/>
                    <a:pt x="81" y="984"/>
                    <a:pt x="115" y="984"/>
                  </a:cubicBezTo>
                  <a:cubicBezTo>
                    <a:pt x="161" y="984"/>
                    <a:pt x="172" y="755"/>
                    <a:pt x="149" y="492"/>
                  </a:cubicBezTo>
                  <a:cubicBezTo>
                    <a:pt x="138" y="218"/>
                    <a:pt x="92" y="1"/>
                    <a:pt x="5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26" name="Google Shape;3126;p44"/>
            <p:cNvSpPr/>
            <p:nvPr/>
          </p:nvSpPr>
          <p:spPr>
            <a:xfrm>
              <a:off x="7143561" y="2544018"/>
              <a:ext cx="5923" cy="33887"/>
            </a:xfrm>
            <a:custGeom>
              <a:avLst/>
              <a:gdLst/>
              <a:ahLst/>
              <a:cxnLst/>
              <a:rect l="l" t="t" r="r" b="b"/>
              <a:pathLst>
                <a:path w="172" h="984" extrusionOk="0">
                  <a:moveTo>
                    <a:pt x="57" y="1"/>
                  </a:moveTo>
                  <a:cubicBezTo>
                    <a:pt x="12" y="12"/>
                    <a:pt x="0" y="229"/>
                    <a:pt x="12" y="492"/>
                  </a:cubicBezTo>
                  <a:cubicBezTo>
                    <a:pt x="34" y="767"/>
                    <a:pt x="80" y="984"/>
                    <a:pt x="114" y="984"/>
                  </a:cubicBezTo>
                  <a:cubicBezTo>
                    <a:pt x="149" y="984"/>
                    <a:pt x="172" y="755"/>
                    <a:pt x="149" y="492"/>
                  </a:cubicBezTo>
                  <a:cubicBezTo>
                    <a:pt x="137" y="218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27" name="Google Shape;3127;p44"/>
            <p:cNvSpPr/>
            <p:nvPr/>
          </p:nvSpPr>
          <p:spPr>
            <a:xfrm>
              <a:off x="7190016" y="2120762"/>
              <a:ext cx="158275" cy="68221"/>
            </a:xfrm>
            <a:custGeom>
              <a:avLst/>
              <a:gdLst/>
              <a:ahLst/>
              <a:cxnLst/>
              <a:rect l="l" t="t" r="r" b="b"/>
              <a:pathLst>
                <a:path w="4596" h="1981" extrusionOk="0">
                  <a:moveTo>
                    <a:pt x="4329" y="0"/>
                  </a:moveTo>
                  <a:cubicBezTo>
                    <a:pt x="3964" y="0"/>
                    <a:pt x="3139" y="463"/>
                    <a:pt x="2664" y="757"/>
                  </a:cubicBezTo>
                  <a:cubicBezTo>
                    <a:pt x="2652" y="688"/>
                    <a:pt x="2630" y="620"/>
                    <a:pt x="2595" y="551"/>
                  </a:cubicBezTo>
                  <a:lnTo>
                    <a:pt x="1852" y="551"/>
                  </a:lnTo>
                  <a:cubicBezTo>
                    <a:pt x="1852" y="551"/>
                    <a:pt x="1841" y="597"/>
                    <a:pt x="1829" y="654"/>
                  </a:cubicBezTo>
                  <a:cubicBezTo>
                    <a:pt x="1418" y="357"/>
                    <a:pt x="960" y="139"/>
                    <a:pt x="480" y="14"/>
                  </a:cubicBezTo>
                  <a:cubicBezTo>
                    <a:pt x="455" y="8"/>
                    <a:pt x="430" y="6"/>
                    <a:pt x="405" y="6"/>
                  </a:cubicBezTo>
                  <a:cubicBezTo>
                    <a:pt x="218" y="6"/>
                    <a:pt x="57" y="153"/>
                    <a:pt x="57" y="345"/>
                  </a:cubicBezTo>
                  <a:cubicBezTo>
                    <a:pt x="34" y="894"/>
                    <a:pt x="0" y="1866"/>
                    <a:pt x="160" y="1957"/>
                  </a:cubicBezTo>
                  <a:cubicBezTo>
                    <a:pt x="190" y="1973"/>
                    <a:pt x="228" y="1981"/>
                    <a:pt x="274" y="1981"/>
                  </a:cubicBezTo>
                  <a:cubicBezTo>
                    <a:pt x="617" y="1981"/>
                    <a:pt x="1368" y="1564"/>
                    <a:pt x="1852" y="1271"/>
                  </a:cubicBezTo>
                  <a:cubicBezTo>
                    <a:pt x="1875" y="1328"/>
                    <a:pt x="1898" y="1374"/>
                    <a:pt x="1921" y="1431"/>
                  </a:cubicBezTo>
                  <a:lnTo>
                    <a:pt x="2698" y="1385"/>
                  </a:lnTo>
                  <a:lnTo>
                    <a:pt x="2698" y="1260"/>
                  </a:lnTo>
                  <a:cubicBezTo>
                    <a:pt x="3121" y="1591"/>
                    <a:pt x="3601" y="1820"/>
                    <a:pt x="4127" y="1957"/>
                  </a:cubicBezTo>
                  <a:cubicBezTo>
                    <a:pt x="4152" y="1962"/>
                    <a:pt x="4177" y="1965"/>
                    <a:pt x="4202" y="1965"/>
                  </a:cubicBezTo>
                  <a:cubicBezTo>
                    <a:pt x="4389" y="1965"/>
                    <a:pt x="4550" y="1818"/>
                    <a:pt x="4550" y="1626"/>
                  </a:cubicBezTo>
                  <a:cubicBezTo>
                    <a:pt x="4573" y="1077"/>
                    <a:pt x="4596" y="105"/>
                    <a:pt x="4447" y="25"/>
                  </a:cubicBezTo>
                  <a:cubicBezTo>
                    <a:pt x="4417" y="8"/>
                    <a:pt x="4377" y="0"/>
                    <a:pt x="4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28" name="Google Shape;3128;p44"/>
            <p:cNvSpPr/>
            <p:nvPr/>
          </p:nvSpPr>
          <p:spPr>
            <a:xfrm>
              <a:off x="7278173" y="2139254"/>
              <a:ext cx="7886" cy="27274"/>
            </a:xfrm>
            <a:custGeom>
              <a:avLst/>
              <a:gdLst/>
              <a:ahLst/>
              <a:cxnLst/>
              <a:rect l="l" t="t" r="r" b="b"/>
              <a:pathLst>
                <a:path w="229" h="792" extrusionOk="0">
                  <a:moveTo>
                    <a:pt x="43" y="0"/>
                  </a:moveTo>
                  <a:cubicBezTo>
                    <a:pt x="40" y="0"/>
                    <a:pt x="37" y="1"/>
                    <a:pt x="35" y="3"/>
                  </a:cubicBezTo>
                  <a:cubicBezTo>
                    <a:pt x="1" y="14"/>
                    <a:pt x="47" y="185"/>
                    <a:pt x="70" y="391"/>
                  </a:cubicBezTo>
                  <a:cubicBezTo>
                    <a:pt x="81" y="597"/>
                    <a:pt x="58" y="780"/>
                    <a:pt x="104" y="791"/>
                  </a:cubicBezTo>
                  <a:cubicBezTo>
                    <a:pt x="104" y="792"/>
                    <a:pt x="105" y="792"/>
                    <a:pt x="106" y="792"/>
                  </a:cubicBezTo>
                  <a:cubicBezTo>
                    <a:pt x="133" y="792"/>
                    <a:pt x="229" y="613"/>
                    <a:pt x="207" y="380"/>
                  </a:cubicBezTo>
                  <a:cubicBezTo>
                    <a:pt x="185" y="155"/>
                    <a:pt x="84" y="0"/>
                    <a:pt x="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29" name="Google Shape;3129;p44"/>
            <p:cNvSpPr/>
            <p:nvPr/>
          </p:nvSpPr>
          <p:spPr>
            <a:xfrm>
              <a:off x="7283682" y="2142078"/>
              <a:ext cx="37468" cy="11468"/>
            </a:xfrm>
            <a:custGeom>
              <a:avLst/>
              <a:gdLst/>
              <a:ahLst/>
              <a:cxnLst/>
              <a:rect l="l" t="t" r="r" b="b"/>
              <a:pathLst>
                <a:path w="1088" h="333" extrusionOk="0">
                  <a:moveTo>
                    <a:pt x="1039" y="0"/>
                  </a:moveTo>
                  <a:cubicBezTo>
                    <a:pt x="951" y="0"/>
                    <a:pt x="756" y="42"/>
                    <a:pt x="527" y="103"/>
                  </a:cubicBezTo>
                  <a:cubicBezTo>
                    <a:pt x="241" y="183"/>
                    <a:pt x="1" y="286"/>
                    <a:pt x="24" y="321"/>
                  </a:cubicBezTo>
                  <a:cubicBezTo>
                    <a:pt x="26" y="329"/>
                    <a:pt x="41" y="332"/>
                    <a:pt x="66" y="332"/>
                  </a:cubicBezTo>
                  <a:cubicBezTo>
                    <a:pt x="148" y="332"/>
                    <a:pt x="344" y="291"/>
                    <a:pt x="573" y="229"/>
                  </a:cubicBezTo>
                  <a:cubicBezTo>
                    <a:pt x="858" y="161"/>
                    <a:pt x="1087" y="46"/>
                    <a:pt x="1087" y="12"/>
                  </a:cubicBezTo>
                  <a:cubicBezTo>
                    <a:pt x="1082" y="4"/>
                    <a:pt x="1065" y="0"/>
                    <a:pt x="10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30" name="Google Shape;3130;p44"/>
            <p:cNvSpPr/>
            <p:nvPr/>
          </p:nvSpPr>
          <p:spPr>
            <a:xfrm>
              <a:off x="7282512" y="2155026"/>
              <a:ext cx="40602" cy="9298"/>
            </a:xfrm>
            <a:custGeom>
              <a:avLst/>
              <a:gdLst/>
              <a:ahLst/>
              <a:cxnLst/>
              <a:rect l="l" t="t" r="r" b="b"/>
              <a:pathLst>
                <a:path w="1179" h="270" extrusionOk="0">
                  <a:moveTo>
                    <a:pt x="94" y="1"/>
                  </a:moveTo>
                  <a:cubicBezTo>
                    <a:pt x="35" y="1"/>
                    <a:pt x="1" y="8"/>
                    <a:pt x="1" y="25"/>
                  </a:cubicBezTo>
                  <a:cubicBezTo>
                    <a:pt x="1" y="59"/>
                    <a:pt x="252" y="139"/>
                    <a:pt x="572" y="208"/>
                  </a:cubicBezTo>
                  <a:cubicBezTo>
                    <a:pt x="790" y="246"/>
                    <a:pt x="981" y="269"/>
                    <a:pt x="1085" y="269"/>
                  </a:cubicBezTo>
                  <a:cubicBezTo>
                    <a:pt x="1134" y="269"/>
                    <a:pt x="1163" y="264"/>
                    <a:pt x="1167" y="253"/>
                  </a:cubicBezTo>
                  <a:cubicBezTo>
                    <a:pt x="1178" y="219"/>
                    <a:pt x="915" y="128"/>
                    <a:pt x="595" y="70"/>
                  </a:cubicBezTo>
                  <a:cubicBezTo>
                    <a:pt x="388" y="26"/>
                    <a:pt x="201" y="1"/>
                    <a:pt x="9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31" name="Google Shape;3131;p44"/>
            <p:cNvSpPr/>
            <p:nvPr/>
          </p:nvSpPr>
          <p:spPr>
            <a:xfrm>
              <a:off x="7249866" y="2142835"/>
              <a:ext cx="5923" cy="24072"/>
            </a:xfrm>
            <a:custGeom>
              <a:avLst/>
              <a:gdLst/>
              <a:ahLst/>
              <a:cxnLst/>
              <a:rect l="l" t="t" r="r" b="b"/>
              <a:pathLst>
                <a:path w="172" h="699" extrusionOk="0">
                  <a:moveTo>
                    <a:pt x="88" y="1"/>
                  </a:moveTo>
                  <a:cubicBezTo>
                    <a:pt x="53" y="1"/>
                    <a:pt x="0" y="157"/>
                    <a:pt x="11" y="356"/>
                  </a:cubicBezTo>
                  <a:cubicBezTo>
                    <a:pt x="23" y="550"/>
                    <a:pt x="103" y="699"/>
                    <a:pt x="137" y="699"/>
                  </a:cubicBezTo>
                  <a:cubicBezTo>
                    <a:pt x="171" y="687"/>
                    <a:pt x="160" y="527"/>
                    <a:pt x="148" y="344"/>
                  </a:cubicBezTo>
                  <a:cubicBezTo>
                    <a:pt x="137" y="161"/>
                    <a:pt x="126" y="1"/>
                    <a:pt x="91" y="1"/>
                  </a:cubicBezTo>
                  <a:cubicBezTo>
                    <a:pt x="90" y="1"/>
                    <a:pt x="89" y="1"/>
                    <a:pt x="8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32" name="Google Shape;3132;p44"/>
            <p:cNvSpPr/>
            <p:nvPr/>
          </p:nvSpPr>
          <p:spPr>
            <a:xfrm>
              <a:off x="7205753" y="2145762"/>
              <a:ext cx="46491" cy="7025"/>
            </a:xfrm>
            <a:custGeom>
              <a:avLst/>
              <a:gdLst/>
              <a:ahLst/>
              <a:cxnLst/>
              <a:rect l="l" t="t" r="r" b="b"/>
              <a:pathLst>
                <a:path w="1350" h="204" extrusionOk="0">
                  <a:moveTo>
                    <a:pt x="176" y="1"/>
                  </a:moveTo>
                  <a:cubicBezTo>
                    <a:pt x="67" y="1"/>
                    <a:pt x="0" y="9"/>
                    <a:pt x="0" y="31"/>
                  </a:cubicBezTo>
                  <a:cubicBezTo>
                    <a:pt x="0" y="65"/>
                    <a:pt x="298" y="134"/>
                    <a:pt x="663" y="168"/>
                  </a:cubicBezTo>
                  <a:cubicBezTo>
                    <a:pt x="866" y="192"/>
                    <a:pt x="1045" y="204"/>
                    <a:pt x="1169" y="204"/>
                  </a:cubicBezTo>
                  <a:cubicBezTo>
                    <a:pt x="1277" y="204"/>
                    <a:pt x="1344" y="195"/>
                    <a:pt x="1349" y="179"/>
                  </a:cubicBezTo>
                  <a:cubicBezTo>
                    <a:pt x="1349" y="145"/>
                    <a:pt x="1052" y="76"/>
                    <a:pt x="686" y="31"/>
                  </a:cubicBezTo>
                  <a:cubicBezTo>
                    <a:pt x="484" y="12"/>
                    <a:pt x="302" y="1"/>
                    <a:pt x="17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33" name="Google Shape;3133;p44"/>
            <p:cNvSpPr/>
            <p:nvPr/>
          </p:nvSpPr>
          <p:spPr>
            <a:xfrm>
              <a:off x="7215602" y="2153545"/>
              <a:ext cx="38604" cy="14257"/>
            </a:xfrm>
            <a:custGeom>
              <a:avLst/>
              <a:gdLst/>
              <a:ahLst/>
              <a:cxnLst/>
              <a:rect l="l" t="t" r="r" b="b"/>
              <a:pathLst>
                <a:path w="1121" h="414" extrusionOk="0">
                  <a:moveTo>
                    <a:pt x="1063" y="1"/>
                  </a:moveTo>
                  <a:cubicBezTo>
                    <a:pt x="981" y="1"/>
                    <a:pt x="765" y="54"/>
                    <a:pt x="526" y="136"/>
                  </a:cubicBezTo>
                  <a:cubicBezTo>
                    <a:pt x="229" y="251"/>
                    <a:pt x="0" y="365"/>
                    <a:pt x="12" y="399"/>
                  </a:cubicBezTo>
                  <a:cubicBezTo>
                    <a:pt x="14" y="409"/>
                    <a:pt x="28" y="414"/>
                    <a:pt x="51" y="414"/>
                  </a:cubicBezTo>
                  <a:cubicBezTo>
                    <a:pt x="135" y="414"/>
                    <a:pt x="341" y="354"/>
                    <a:pt x="583" y="273"/>
                  </a:cubicBezTo>
                  <a:cubicBezTo>
                    <a:pt x="881" y="159"/>
                    <a:pt x="1121" y="45"/>
                    <a:pt x="1098" y="11"/>
                  </a:cubicBezTo>
                  <a:cubicBezTo>
                    <a:pt x="1095" y="4"/>
                    <a:pt x="1083" y="1"/>
                    <a:pt x="106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34" name="Google Shape;3134;p44"/>
            <p:cNvSpPr/>
            <p:nvPr/>
          </p:nvSpPr>
          <p:spPr>
            <a:xfrm>
              <a:off x="7083332" y="2866446"/>
              <a:ext cx="595665" cy="1605889"/>
            </a:xfrm>
            <a:custGeom>
              <a:avLst/>
              <a:gdLst/>
              <a:ahLst/>
              <a:cxnLst/>
              <a:rect l="l" t="t" r="r" b="b"/>
              <a:pathLst>
                <a:path w="17297" h="46632" extrusionOk="0">
                  <a:moveTo>
                    <a:pt x="0" y="1"/>
                  </a:moveTo>
                  <a:lnTo>
                    <a:pt x="663" y="46632"/>
                  </a:lnTo>
                  <a:lnTo>
                    <a:pt x="7294" y="46312"/>
                  </a:lnTo>
                  <a:lnTo>
                    <a:pt x="7625" y="10026"/>
                  </a:lnTo>
                  <a:lnTo>
                    <a:pt x="10369" y="46632"/>
                  </a:lnTo>
                  <a:lnTo>
                    <a:pt x="17297" y="46632"/>
                  </a:lnTo>
                  <a:lnTo>
                    <a:pt x="13547" y="8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35" name="Google Shape;3135;p44"/>
            <p:cNvSpPr/>
            <p:nvPr/>
          </p:nvSpPr>
          <p:spPr>
            <a:xfrm>
              <a:off x="7100653" y="4450207"/>
              <a:ext cx="239375" cy="54377"/>
            </a:xfrm>
            <a:custGeom>
              <a:avLst/>
              <a:gdLst/>
              <a:ahLst/>
              <a:cxnLst/>
              <a:rect l="l" t="t" r="r" b="b"/>
              <a:pathLst>
                <a:path w="6951" h="1579" extrusionOk="0">
                  <a:moveTo>
                    <a:pt x="6951" y="1"/>
                  </a:moveTo>
                  <a:lnTo>
                    <a:pt x="0" y="424"/>
                  </a:lnTo>
                  <a:lnTo>
                    <a:pt x="0" y="1578"/>
                  </a:lnTo>
                  <a:lnTo>
                    <a:pt x="6859" y="1407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36" name="Google Shape;3136;p44"/>
            <p:cNvSpPr/>
            <p:nvPr/>
          </p:nvSpPr>
          <p:spPr>
            <a:xfrm>
              <a:off x="7438405" y="4450207"/>
              <a:ext cx="243335" cy="54377"/>
            </a:xfrm>
            <a:custGeom>
              <a:avLst/>
              <a:gdLst/>
              <a:ahLst/>
              <a:cxnLst/>
              <a:rect l="l" t="t" r="r" b="b"/>
              <a:pathLst>
                <a:path w="7066" h="1579" extrusionOk="0">
                  <a:moveTo>
                    <a:pt x="6951" y="1"/>
                  </a:moveTo>
                  <a:lnTo>
                    <a:pt x="1" y="424"/>
                  </a:lnTo>
                  <a:lnTo>
                    <a:pt x="1" y="1578"/>
                  </a:lnTo>
                  <a:lnTo>
                    <a:pt x="7066" y="1316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37" name="Google Shape;3137;p44"/>
            <p:cNvSpPr/>
            <p:nvPr/>
          </p:nvSpPr>
          <p:spPr>
            <a:xfrm>
              <a:off x="7310061" y="2893616"/>
              <a:ext cx="21696" cy="170913"/>
            </a:xfrm>
            <a:custGeom>
              <a:avLst/>
              <a:gdLst/>
              <a:ahLst/>
              <a:cxnLst/>
              <a:rect l="l" t="t" r="r" b="b"/>
              <a:pathLst>
                <a:path w="630" h="4963" extrusionOk="0">
                  <a:moveTo>
                    <a:pt x="104" y="0"/>
                  </a:moveTo>
                  <a:cubicBezTo>
                    <a:pt x="92" y="263"/>
                    <a:pt x="104" y="515"/>
                    <a:pt x="138" y="778"/>
                  </a:cubicBezTo>
                  <a:cubicBezTo>
                    <a:pt x="172" y="1246"/>
                    <a:pt x="241" y="1910"/>
                    <a:pt x="310" y="2630"/>
                  </a:cubicBezTo>
                  <a:cubicBezTo>
                    <a:pt x="355" y="2996"/>
                    <a:pt x="390" y="3339"/>
                    <a:pt x="424" y="3647"/>
                  </a:cubicBezTo>
                  <a:cubicBezTo>
                    <a:pt x="458" y="3967"/>
                    <a:pt x="515" y="4242"/>
                    <a:pt x="470" y="4470"/>
                  </a:cubicBezTo>
                  <a:cubicBezTo>
                    <a:pt x="447" y="4642"/>
                    <a:pt x="344" y="4802"/>
                    <a:pt x="184" y="4893"/>
                  </a:cubicBezTo>
                  <a:cubicBezTo>
                    <a:pt x="127" y="4916"/>
                    <a:pt x="58" y="4939"/>
                    <a:pt x="1" y="4950"/>
                  </a:cubicBezTo>
                  <a:cubicBezTo>
                    <a:pt x="1" y="4950"/>
                    <a:pt x="30" y="4963"/>
                    <a:pt x="80" y="4963"/>
                  </a:cubicBezTo>
                  <a:cubicBezTo>
                    <a:pt x="113" y="4963"/>
                    <a:pt x="156" y="4957"/>
                    <a:pt x="207" y="4939"/>
                  </a:cubicBezTo>
                  <a:cubicBezTo>
                    <a:pt x="401" y="4859"/>
                    <a:pt x="538" y="4699"/>
                    <a:pt x="573" y="4493"/>
                  </a:cubicBezTo>
                  <a:cubicBezTo>
                    <a:pt x="630" y="4242"/>
                    <a:pt x="584" y="3956"/>
                    <a:pt x="550" y="3636"/>
                  </a:cubicBezTo>
                  <a:cubicBezTo>
                    <a:pt x="515" y="3327"/>
                    <a:pt x="481" y="2984"/>
                    <a:pt x="447" y="2618"/>
                  </a:cubicBezTo>
                  <a:cubicBezTo>
                    <a:pt x="378" y="1887"/>
                    <a:pt x="298" y="1235"/>
                    <a:pt x="230" y="766"/>
                  </a:cubicBezTo>
                  <a:cubicBezTo>
                    <a:pt x="172" y="286"/>
                    <a:pt x="127" y="0"/>
                    <a:pt x="104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38" name="Google Shape;3138;p44"/>
            <p:cNvSpPr/>
            <p:nvPr/>
          </p:nvSpPr>
          <p:spPr>
            <a:xfrm>
              <a:off x="7275039" y="2888485"/>
              <a:ext cx="24451" cy="32716"/>
            </a:xfrm>
            <a:custGeom>
              <a:avLst/>
              <a:gdLst/>
              <a:ahLst/>
              <a:cxnLst/>
              <a:rect l="l" t="t" r="r" b="b"/>
              <a:pathLst>
                <a:path w="710" h="950" extrusionOk="0">
                  <a:moveTo>
                    <a:pt x="286" y="1"/>
                  </a:moveTo>
                  <a:cubicBezTo>
                    <a:pt x="275" y="1"/>
                    <a:pt x="183" y="81"/>
                    <a:pt x="80" y="264"/>
                  </a:cubicBezTo>
                  <a:cubicBezTo>
                    <a:pt x="23" y="367"/>
                    <a:pt x="0" y="504"/>
                    <a:pt x="23" y="630"/>
                  </a:cubicBezTo>
                  <a:cubicBezTo>
                    <a:pt x="58" y="801"/>
                    <a:pt x="195" y="938"/>
                    <a:pt x="378" y="950"/>
                  </a:cubicBezTo>
                  <a:cubicBezTo>
                    <a:pt x="469" y="950"/>
                    <a:pt x="561" y="904"/>
                    <a:pt x="618" y="824"/>
                  </a:cubicBezTo>
                  <a:cubicBezTo>
                    <a:pt x="664" y="767"/>
                    <a:pt x="698" y="687"/>
                    <a:pt x="698" y="607"/>
                  </a:cubicBezTo>
                  <a:cubicBezTo>
                    <a:pt x="709" y="481"/>
                    <a:pt x="664" y="344"/>
                    <a:pt x="584" y="252"/>
                  </a:cubicBezTo>
                  <a:cubicBezTo>
                    <a:pt x="456" y="104"/>
                    <a:pt x="358" y="34"/>
                    <a:pt x="336" y="34"/>
                  </a:cubicBezTo>
                  <a:cubicBezTo>
                    <a:pt x="334" y="34"/>
                    <a:pt x="333" y="34"/>
                    <a:pt x="332" y="35"/>
                  </a:cubicBezTo>
                  <a:cubicBezTo>
                    <a:pt x="309" y="58"/>
                    <a:pt x="401" y="149"/>
                    <a:pt x="503" y="309"/>
                  </a:cubicBezTo>
                  <a:cubicBezTo>
                    <a:pt x="561" y="389"/>
                    <a:pt x="584" y="492"/>
                    <a:pt x="572" y="595"/>
                  </a:cubicBezTo>
                  <a:cubicBezTo>
                    <a:pt x="561" y="698"/>
                    <a:pt x="481" y="812"/>
                    <a:pt x="378" y="812"/>
                  </a:cubicBezTo>
                  <a:cubicBezTo>
                    <a:pt x="263" y="790"/>
                    <a:pt x="172" y="710"/>
                    <a:pt x="149" y="595"/>
                  </a:cubicBezTo>
                  <a:cubicBezTo>
                    <a:pt x="126" y="492"/>
                    <a:pt x="138" y="389"/>
                    <a:pt x="172" y="298"/>
                  </a:cubicBezTo>
                  <a:cubicBezTo>
                    <a:pt x="241" y="127"/>
                    <a:pt x="298" y="12"/>
                    <a:pt x="286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39" name="Google Shape;3139;p44"/>
            <p:cNvSpPr/>
            <p:nvPr/>
          </p:nvSpPr>
          <p:spPr>
            <a:xfrm>
              <a:off x="7214018" y="2968790"/>
              <a:ext cx="4752" cy="1489009"/>
            </a:xfrm>
            <a:custGeom>
              <a:avLst/>
              <a:gdLst/>
              <a:ahLst/>
              <a:cxnLst/>
              <a:rect l="l" t="t" r="r" b="b"/>
              <a:pathLst>
                <a:path w="138" h="43238" extrusionOk="0">
                  <a:moveTo>
                    <a:pt x="69" y="1"/>
                  </a:moveTo>
                  <a:cubicBezTo>
                    <a:pt x="35" y="1"/>
                    <a:pt x="1" y="9684"/>
                    <a:pt x="1" y="21619"/>
                  </a:cubicBezTo>
                  <a:cubicBezTo>
                    <a:pt x="1" y="33554"/>
                    <a:pt x="35" y="43237"/>
                    <a:pt x="81" y="43237"/>
                  </a:cubicBezTo>
                  <a:cubicBezTo>
                    <a:pt x="115" y="43237"/>
                    <a:pt x="138" y="33565"/>
                    <a:pt x="138" y="21619"/>
                  </a:cubicBezTo>
                  <a:cubicBezTo>
                    <a:pt x="138" y="9672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40" name="Google Shape;3140;p44"/>
            <p:cNvSpPr/>
            <p:nvPr/>
          </p:nvSpPr>
          <p:spPr>
            <a:xfrm>
              <a:off x="7469122" y="3019997"/>
              <a:ext cx="85853" cy="1446823"/>
            </a:xfrm>
            <a:custGeom>
              <a:avLst/>
              <a:gdLst/>
              <a:ahLst/>
              <a:cxnLst/>
              <a:rect l="l" t="t" r="r" b="b"/>
              <a:pathLst>
                <a:path w="2493" h="42013" extrusionOk="0">
                  <a:moveTo>
                    <a:pt x="12" y="0"/>
                  </a:moveTo>
                  <a:cubicBezTo>
                    <a:pt x="0" y="34"/>
                    <a:pt x="0" y="69"/>
                    <a:pt x="12" y="114"/>
                  </a:cubicBezTo>
                  <a:lnTo>
                    <a:pt x="12" y="434"/>
                  </a:lnTo>
                  <a:cubicBezTo>
                    <a:pt x="23" y="720"/>
                    <a:pt x="35" y="1132"/>
                    <a:pt x="46" y="1658"/>
                  </a:cubicBezTo>
                  <a:cubicBezTo>
                    <a:pt x="92" y="2721"/>
                    <a:pt x="138" y="4264"/>
                    <a:pt x="229" y="6162"/>
                  </a:cubicBezTo>
                  <a:cubicBezTo>
                    <a:pt x="401" y="9969"/>
                    <a:pt x="675" y="15228"/>
                    <a:pt x="1064" y="21024"/>
                  </a:cubicBezTo>
                  <a:cubicBezTo>
                    <a:pt x="1452" y="26820"/>
                    <a:pt x="1795" y="32056"/>
                    <a:pt x="2047" y="35863"/>
                  </a:cubicBezTo>
                  <a:cubicBezTo>
                    <a:pt x="2184" y="37760"/>
                    <a:pt x="2287" y="39292"/>
                    <a:pt x="2355" y="40367"/>
                  </a:cubicBezTo>
                  <a:cubicBezTo>
                    <a:pt x="2401" y="40893"/>
                    <a:pt x="2424" y="41304"/>
                    <a:pt x="2447" y="41590"/>
                  </a:cubicBezTo>
                  <a:cubicBezTo>
                    <a:pt x="2458" y="41727"/>
                    <a:pt x="2470" y="41830"/>
                    <a:pt x="2481" y="41910"/>
                  </a:cubicBezTo>
                  <a:cubicBezTo>
                    <a:pt x="2481" y="41944"/>
                    <a:pt x="2481" y="41979"/>
                    <a:pt x="2493" y="42013"/>
                  </a:cubicBezTo>
                  <a:cubicBezTo>
                    <a:pt x="2493" y="41979"/>
                    <a:pt x="2493" y="41944"/>
                    <a:pt x="2493" y="41899"/>
                  </a:cubicBezTo>
                  <a:cubicBezTo>
                    <a:pt x="2493" y="41819"/>
                    <a:pt x="2481" y="41716"/>
                    <a:pt x="2481" y="41579"/>
                  </a:cubicBezTo>
                  <a:cubicBezTo>
                    <a:pt x="2470" y="41293"/>
                    <a:pt x="2447" y="40881"/>
                    <a:pt x="2413" y="40355"/>
                  </a:cubicBezTo>
                  <a:cubicBezTo>
                    <a:pt x="2355" y="39292"/>
                    <a:pt x="2264" y="37749"/>
                    <a:pt x="2150" y="35863"/>
                  </a:cubicBezTo>
                  <a:cubicBezTo>
                    <a:pt x="1910" y="32056"/>
                    <a:pt x="1567" y="26808"/>
                    <a:pt x="1201" y="21012"/>
                  </a:cubicBezTo>
                  <a:cubicBezTo>
                    <a:pt x="835" y="15216"/>
                    <a:pt x="526" y="9957"/>
                    <a:pt x="332" y="6162"/>
                  </a:cubicBezTo>
                  <a:cubicBezTo>
                    <a:pt x="241" y="4264"/>
                    <a:pt x="161" y="2721"/>
                    <a:pt x="103" y="1658"/>
                  </a:cubicBezTo>
                  <a:cubicBezTo>
                    <a:pt x="81" y="1132"/>
                    <a:pt x="58" y="720"/>
                    <a:pt x="46" y="434"/>
                  </a:cubicBezTo>
                  <a:cubicBezTo>
                    <a:pt x="35" y="297"/>
                    <a:pt x="23" y="194"/>
                    <a:pt x="23" y="114"/>
                  </a:cubicBezTo>
                  <a:cubicBezTo>
                    <a:pt x="23" y="69"/>
                    <a:pt x="12" y="34"/>
                    <a:pt x="1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259" name="Google Shape;2877;p44"/>
          <p:cNvSpPr/>
          <p:nvPr/>
        </p:nvSpPr>
        <p:spPr>
          <a:xfrm>
            <a:off x="477416" y="2993101"/>
            <a:ext cx="6940389" cy="2955019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2133" b="1" dirty="0">
                <a:solidFill>
                  <a:schemeClr val="accent6">
                    <a:lumMod val="75000"/>
                  </a:schemeClr>
                </a:solidFill>
              </a:rPr>
              <a:t>Further Information: </a:t>
            </a:r>
          </a:p>
          <a:p>
            <a:endParaRPr lang="en-IN" sz="2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Senthil Kumar – 98409 74406</a:t>
            </a:r>
          </a:p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Srinivasan – 7010888841</a:t>
            </a:r>
          </a:p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Kumarasamy - 8925533489</a:t>
            </a:r>
          </a:p>
          <a:p>
            <a:endParaRPr lang="en-IN" sz="2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www.pantechelearning.com | training@pantechmail.com</a:t>
            </a:r>
            <a:endParaRPr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1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Normal Distribution</a:t>
            </a:r>
            <a:endParaRPr lang="en-IN"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 distribution is a form of presenting data by arranging the probability distribution of each value in the data.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values remain around the mean value making the arrangement symmetric.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functions in the numpy library are used to mathematically calculate the values for a normal distribution.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are created over which we plot the probability distribution curve.</a:t>
            </a:r>
          </a:p>
        </p:txBody>
      </p:sp>
    </p:spTree>
    <p:extLst>
      <p:ext uri="{BB962C8B-B14F-4D97-AF65-F5344CB8AC3E}">
        <p14:creationId xmlns:p14="http://schemas.microsoft.com/office/powerpoint/2010/main" val="1675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Normal Distribution</a:t>
            </a:r>
            <a:endParaRPr lang="en-IN"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matplotlib.pyplot as plt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numpy as np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mu, sigma = 0.5, 0.1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np.random.normal(mu, sigma, 1000)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the bins and histogram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count, bins, ignored = plt.hist(s, 20, normed=True)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Plot the distribution curve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plt.plot(bins, 1/(sigma * np.sqrt(2 * np.pi)) *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np.exp( - (bins - mu)**2 / (2 * sigma**2) ), linewidth=3, color='y')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7589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 - Output</a:t>
            </a:r>
            <a:endParaRPr lang="en-IN" sz="5333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2" y="1701801"/>
            <a:ext cx="5587999" cy="4165601"/>
          </a:xfrm>
        </p:spPr>
      </p:pic>
    </p:spTree>
    <p:extLst>
      <p:ext uri="{BB962C8B-B14F-4D97-AF65-F5344CB8AC3E}">
        <p14:creationId xmlns:p14="http://schemas.microsoft.com/office/powerpoint/2010/main" val="2898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Binomial Distribution</a:t>
            </a:r>
            <a:endParaRPr lang="en-IN"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Binomial distribution model deals with the probability of success of an </a:t>
            </a:r>
            <a:r>
              <a:rPr lang="en-US" sz="2667">
                <a:latin typeface="Times New Roman" panose="02020603050405020304" pitchFamily="18" charset="0"/>
                <a:cs typeface="Times New Roman" panose="02020603050405020304" pitchFamily="18" charset="0"/>
              </a:rPr>
              <a:t>event which 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only two possible outcomes in a series of experiments.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 , tossing a coin always gives a head or a tail.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 finding exactly 3 heads in tossing a coin repeatedly for 10 times is estimated during the binomial distribution.</a:t>
            </a:r>
          </a:p>
          <a:p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Binomial Distribution</a:t>
            </a:r>
            <a:endParaRPr lang="en-IN" sz="5333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 library has in-built functions to create probability distribution graphs.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Scipy package helps in creating the binomial distribution.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Binomial Distribution</a:t>
            </a:r>
            <a:endParaRPr lang="en-IN" sz="5333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scipy.stats 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binom import seaborn as sb 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binom.rvs(size=10,n=20,p=0.8) 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data_binom = binom.rvs(n=20,p=0.8,loc=0,size=1000) 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= sb.distplot(data_binom, kde=True, color='blue', hist_kws={"linewidth": 25,'alpha':1}) 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ax.set(xlabel='Binomial', ylabel='Frequency')</a:t>
            </a:r>
          </a:p>
        </p:txBody>
      </p:sp>
    </p:spTree>
    <p:extLst>
      <p:ext uri="{BB962C8B-B14F-4D97-AF65-F5344CB8AC3E}">
        <p14:creationId xmlns:p14="http://schemas.microsoft.com/office/powerpoint/2010/main" val="4587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Binomial Distribution - Output</a:t>
            </a:r>
            <a:endParaRPr lang="en-IN" sz="5333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3" y="1447800"/>
            <a:ext cx="8432799" cy="4800600"/>
          </a:xfrm>
        </p:spPr>
      </p:pic>
    </p:spTree>
    <p:extLst>
      <p:ext uri="{BB962C8B-B14F-4D97-AF65-F5344CB8AC3E}">
        <p14:creationId xmlns:p14="http://schemas.microsoft.com/office/powerpoint/2010/main" val="42508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Poisson Distribution</a:t>
            </a:r>
            <a:endParaRPr lang="en-IN"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distribution which shows the likely number of times that an event will occur within a pre – determined period of time.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independent events which occur at a constant rate within a given interval of time.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poisson distribution is a discrete function , meaning that the event can only be measured as occuring or not occuring , meaning that the variable can only be measured in whole numbers.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 library has some in-built functions to create such probability distribution graphs.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565</Words>
  <Application>Microsoft Office PowerPoint</Application>
  <PresentationFormat>Widescreen</PresentationFormat>
  <Paragraphs>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Nanum Gothic Coding</vt:lpstr>
      <vt:lpstr>Times New Roman</vt:lpstr>
      <vt:lpstr>Office Theme</vt:lpstr>
      <vt:lpstr>PowerPoint Presentation</vt:lpstr>
      <vt:lpstr>Python – Normal Distribution</vt:lpstr>
      <vt:lpstr>Python – Normal Distribution</vt:lpstr>
      <vt:lpstr>Normal Distribution - Output</vt:lpstr>
      <vt:lpstr>Python – Binomial Distribution</vt:lpstr>
      <vt:lpstr>Python – Binomial Distribution</vt:lpstr>
      <vt:lpstr>Python – Binomial Distribution</vt:lpstr>
      <vt:lpstr>Binomial Distribution - Output</vt:lpstr>
      <vt:lpstr>Python – Poisson Distribution</vt:lpstr>
      <vt:lpstr>Python – Poisson Distribution</vt:lpstr>
      <vt:lpstr>Poisson Distribution - Output</vt:lpstr>
      <vt:lpstr>Python – Bernoulli Distribution</vt:lpstr>
      <vt:lpstr>Python – Bernoulli Distribution</vt:lpstr>
      <vt:lpstr>Bernoulli Distribution - Output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</cp:revision>
  <dcterms:created xsi:type="dcterms:W3CDTF">2022-03-21T06:47:54Z</dcterms:created>
  <dcterms:modified xsi:type="dcterms:W3CDTF">2022-03-21T06:49:55Z</dcterms:modified>
</cp:coreProperties>
</file>