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5"/>
  </p:notesMasterIdLst>
  <p:sldIdLst>
    <p:sldId id="256" r:id="rId2"/>
    <p:sldId id="276" r:id="rId3"/>
    <p:sldId id="277" r:id="rId4"/>
    <p:sldId id="278" r:id="rId5"/>
    <p:sldId id="279" r:id="rId6"/>
    <p:sldId id="280" r:id="rId7"/>
    <p:sldId id="281" r:id="rId8"/>
    <p:sldId id="282" r:id="rId9"/>
    <p:sldId id="283" r:id="rId10"/>
    <p:sldId id="284" r:id="rId11"/>
    <p:sldId id="285" r:id="rId12"/>
    <p:sldId id="286" r:id="rId13"/>
    <p:sldId id="287" r:id="rId14"/>
    <p:sldId id="288" r:id="rId15"/>
    <p:sldId id="289" r:id="rId16"/>
    <p:sldId id="290" r:id="rId17"/>
    <p:sldId id="291" r:id="rId18"/>
    <p:sldId id="292" r:id="rId19"/>
    <p:sldId id="293" r:id="rId20"/>
    <p:sldId id="294" r:id="rId21"/>
    <p:sldId id="295" r:id="rId22"/>
    <p:sldId id="296" r:id="rId23"/>
    <p:sldId id="297" r:id="rId24"/>
    <p:sldId id="298" r:id="rId25"/>
    <p:sldId id="257" r:id="rId26"/>
    <p:sldId id="258" r:id="rId27"/>
    <p:sldId id="259" r:id="rId28"/>
    <p:sldId id="260" r:id="rId29"/>
    <p:sldId id="261" r:id="rId30"/>
    <p:sldId id="262" r:id="rId31"/>
    <p:sldId id="263" r:id="rId32"/>
    <p:sldId id="264" r:id="rId33"/>
    <p:sldId id="265" r:id="rId34"/>
    <p:sldId id="266" r:id="rId35"/>
    <p:sldId id="267" r:id="rId36"/>
    <p:sldId id="268" r:id="rId37"/>
    <p:sldId id="269" r:id="rId38"/>
    <p:sldId id="270" r:id="rId39"/>
    <p:sldId id="271" r:id="rId40"/>
    <p:sldId id="272" r:id="rId41"/>
    <p:sldId id="273" r:id="rId42"/>
    <p:sldId id="274" r:id="rId43"/>
    <p:sldId id="275" r:id="rId4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4" d="100"/>
          <a:sy n="114" d="100"/>
        </p:scale>
        <p:origin x="714" y="10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73DB9E-57A7-4B62-BB89-73964CEA1CC3}" type="datetimeFigureOut">
              <a:rPr lang="en-IN" smtClean="0"/>
              <a:t>15-03-2022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F71551-0BCC-4C9C-BC7C-20793D3693C2}" type="slidenum">
              <a:rPr lang="en-IN" smtClean="0"/>
              <a:t>‹#›</a:t>
            </a:fld>
            <a:endParaRPr lang="en-IN"/>
          </a:p>
        </p:txBody>
      </p:sp>
    </p:spTree>
    <p:extLst>
      <p:ext uri="{BB962C8B-B14F-4D97-AF65-F5344CB8AC3E}">
        <p14:creationId xmlns:p14="http://schemas.microsoft.com/office/powerpoint/2010/main" val="18279258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4dfce81f19_0_45:notes"/>
          <p:cNvSpPr txBox="1">
            <a:spLocks noGrp="1"/>
          </p:cNvSpPr>
          <p:nvPr>
            <p:ph type="body" idx="1"/>
          </p:nvPr>
        </p:nvSpPr>
        <p:spPr>
          <a:xfrm>
            <a:off x="685800" y="4343400"/>
            <a:ext cx="5486400" cy="4114800"/>
          </a:xfrm>
          <a:prstGeom prst="rect">
            <a:avLst/>
          </a:prstGeom>
        </p:spPr>
        <p:txBody>
          <a:bodyPr spcFirstLastPara="1" wrap="square" lIns="91422" tIns="91422" rIns="91422" bIns="91422" anchor="t" anchorCtr="0">
            <a:noAutofit/>
          </a:bodyPr>
          <a:lstStyle/>
          <a:p>
            <a:endParaRPr dirty="0"/>
          </a:p>
        </p:txBody>
      </p:sp>
    </p:spTree>
    <p:extLst>
      <p:ext uri="{BB962C8B-B14F-4D97-AF65-F5344CB8AC3E}">
        <p14:creationId xmlns:p14="http://schemas.microsoft.com/office/powerpoint/2010/main" val="516934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4dfce81f19_0_45:notes"/>
          <p:cNvSpPr txBox="1">
            <a:spLocks noGrp="1"/>
          </p:cNvSpPr>
          <p:nvPr>
            <p:ph type="body" idx="1"/>
          </p:nvPr>
        </p:nvSpPr>
        <p:spPr>
          <a:xfrm>
            <a:off x="685800" y="4343400"/>
            <a:ext cx="5486400" cy="4114800"/>
          </a:xfrm>
          <a:prstGeom prst="rect">
            <a:avLst/>
          </a:prstGeom>
        </p:spPr>
        <p:txBody>
          <a:bodyPr spcFirstLastPara="1" wrap="square" lIns="91422" tIns="91422" rIns="91422" bIns="91422" anchor="t" anchorCtr="0">
            <a:noAutofit/>
          </a:bodyPr>
          <a:lstStyle/>
          <a:p>
            <a:endParaRPr dirty="0"/>
          </a:p>
        </p:txBody>
      </p:sp>
    </p:spTree>
    <p:extLst>
      <p:ext uri="{BB962C8B-B14F-4D97-AF65-F5344CB8AC3E}">
        <p14:creationId xmlns:p14="http://schemas.microsoft.com/office/powerpoint/2010/main" val="40126125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e79ec7e031_0_10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e79ec7e031_0_1024:notes"/>
          <p:cNvSpPr txBox="1">
            <a:spLocks noGrp="1"/>
          </p:cNvSpPr>
          <p:nvPr>
            <p:ph type="body" idx="1"/>
          </p:nvPr>
        </p:nvSpPr>
        <p:spPr>
          <a:xfrm>
            <a:off x="685800" y="4343400"/>
            <a:ext cx="5486400" cy="4114800"/>
          </a:xfrm>
          <a:prstGeom prst="rect">
            <a:avLst/>
          </a:prstGeom>
        </p:spPr>
        <p:txBody>
          <a:bodyPr spcFirstLastPara="1" wrap="square" lIns="91422" tIns="91422" rIns="91422" bIns="91422" anchor="t" anchorCtr="0">
            <a:noAutofit/>
          </a:bodyPr>
          <a:lstStyle/>
          <a:p>
            <a:endParaRPr dirty="0"/>
          </a:p>
        </p:txBody>
      </p:sp>
    </p:spTree>
    <p:extLst>
      <p:ext uri="{BB962C8B-B14F-4D97-AF65-F5344CB8AC3E}">
        <p14:creationId xmlns:p14="http://schemas.microsoft.com/office/powerpoint/2010/main" val="2236724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5029200"/>
            <a:ext cx="9144000" cy="1143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2286"/>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88595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4793743"/>
            <a:ext cx="8833104" cy="23217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114550"/>
            <a:ext cx="6400800" cy="131445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3/15/2022</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1815084"/>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14300"/>
            <a:ext cx="8833104" cy="4910328"/>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1586484"/>
            <a:ext cx="609600" cy="4572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1657350"/>
            <a:ext cx="420624" cy="31546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1649588"/>
            <a:ext cx="457200" cy="330994"/>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8" name="Title 7"/>
          <p:cNvSpPr>
            <a:spLocks noGrp="1"/>
          </p:cNvSpPr>
          <p:nvPr>
            <p:ph type="ctrTitle"/>
          </p:nvPr>
        </p:nvSpPr>
        <p:spPr>
          <a:xfrm>
            <a:off x="685800" y="285750"/>
            <a:ext cx="7772400" cy="131445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5029200"/>
            <a:ext cx="9144000" cy="1143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16586"/>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4793743"/>
            <a:ext cx="8833104" cy="23217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16586"/>
            <a:ext cx="8833104" cy="4910328"/>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802505" y="2458593"/>
            <a:ext cx="468401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194322"/>
            <a:ext cx="609600" cy="4572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2265188"/>
            <a:ext cx="420624" cy="31546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2257426"/>
            <a:ext cx="457200" cy="330994"/>
          </a:xfrm>
        </p:spPr>
        <p:txBody>
          <a:bodyPr/>
          <a:lstStyle/>
          <a:p>
            <a:fld id="{B6F15528-21DE-4FAA-801E-634DDDAF4B2B}" type="slidenum">
              <a:rPr lang="en-US" smtClean="0"/>
              <a:pPr/>
              <a:t>‹#›</a:t>
            </a:fld>
            <a:endParaRPr lang="en-US"/>
          </a:p>
        </p:txBody>
      </p:sp>
      <p:sp>
        <p:nvSpPr>
          <p:cNvPr id="3" name="Vertical Text Placeholder 2"/>
          <p:cNvSpPr>
            <a:spLocks noGrp="1"/>
          </p:cNvSpPr>
          <p:nvPr>
            <p:ph type="body" orient="vert" idx="1"/>
          </p:nvPr>
        </p:nvSpPr>
        <p:spPr>
          <a:xfrm>
            <a:off x="304800" y="228600"/>
            <a:ext cx="6553200" cy="43660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3/15/2022</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228601"/>
            <a:ext cx="1447800" cy="4388644"/>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720001" y="1215753"/>
            <a:ext cx="7704000" cy="3416400"/>
          </a:xfrm>
          <a:prstGeom prst="rect">
            <a:avLst/>
          </a:prstGeom>
        </p:spPr>
        <p:txBody>
          <a:bodyPr spcFirstLastPara="1" wrap="square" lIns="91425" tIns="91425" rIns="91425" bIns="91425" anchor="t" anchorCtr="0">
            <a:noAutofit/>
          </a:bodyPr>
          <a:lstStyle>
            <a:lvl1pPr marL="309799" lvl="0" indent="-206532" rtl="0">
              <a:lnSpc>
                <a:spcPct val="100000"/>
              </a:lnSpc>
              <a:spcBef>
                <a:spcPts val="0"/>
              </a:spcBef>
              <a:spcAft>
                <a:spcPts val="0"/>
              </a:spcAft>
              <a:buClr>
                <a:srgbClr val="434343"/>
              </a:buClr>
              <a:buSzPts val="1200"/>
              <a:buAutoNum type="arabicPeriod"/>
              <a:defRPr sz="847">
                <a:solidFill>
                  <a:srgbClr val="434343"/>
                </a:solidFill>
              </a:defRPr>
            </a:lvl1pPr>
            <a:lvl2pPr marL="619597" lvl="1" indent="-206532" rtl="0">
              <a:lnSpc>
                <a:spcPct val="115000"/>
              </a:lnSpc>
              <a:spcBef>
                <a:spcPts val="1084"/>
              </a:spcBef>
              <a:spcAft>
                <a:spcPts val="0"/>
              </a:spcAft>
              <a:buClr>
                <a:srgbClr val="434343"/>
              </a:buClr>
              <a:buSzPts val="1200"/>
              <a:buFont typeface="Roboto Condensed Light"/>
              <a:buAutoNum type="alphaLcPeriod"/>
              <a:defRPr>
                <a:solidFill>
                  <a:srgbClr val="434343"/>
                </a:solidFill>
              </a:defRPr>
            </a:lvl2pPr>
            <a:lvl3pPr marL="929396" lvl="2" indent="-206532" rtl="0">
              <a:lnSpc>
                <a:spcPct val="115000"/>
              </a:lnSpc>
              <a:spcBef>
                <a:spcPts val="1084"/>
              </a:spcBef>
              <a:spcAft>
                <a:spcPts val="0"/>
              </a:spcAft>
              <a:buClr>
                <a:srgbClr val="434343"/>
              </a:buClr>
              <a:buSzPts val="1200"/>
              <a:buFont typeface="Roboto Condensed Light"/>
              <a:buAutoNum type="romanLcPeriod"/>
              <a:defRPr>
                <a:solidFill>
                  <a:srgbClr val="434343"/>
                </a:solidFill>
              </a:defRPr>
            </a:lvl3pPr>
            <a:lvl4pPr marL="1239195" lvl="3" indent="-206532" rtl="0">
              <a:lnSpc>
                <a:spcPct val="115000"/>
              </a:lnSpc>
              <a:spcBef>
                <a:spcPts val="1084"/>
              </a:spcBef>
              <a:spcAft>
                <a:spcPts val="0"/>
              </a:spcAft>
              <a:buClr>
                <a:srgbClr val="434343"/>
              </a:buClr>
              <a:buSzPts val="1200"/>
              <a:buFont typeface="Roboto Condensed Light"/>
              <a:buAutoNum type="arabicPeriod"/>
              <a:defRPr>
                <a:solidFill>
                  <a:srgbClr val="434343"/>
                </a:solidFill>
              </a:defRPr>
            </a:lvl4pPr>
            <a:lvl5pPr marL="1548994" lvl="4" indent="-206532" rtl="0">
              <a:lnSpc>
                <a:spcPct val="115000"/>
              </a:lnSpc>
              <a:spcBef>
                <a:spcPts val="1084"/>
              </a:spcBef>
              <a:spcAft>
                <a:spcPts val="0"/>
              </a:spcAft>
              <a:buClr>
                <a:srgbClr val="434343"/>
              </a:buClr>
              <a:buSzPts val="1200"/>
              <a:buFont typeface="Roboto Condensed Light"/>
              <a:buAutoNum type="alphaLcPeriod"/>
              <a:defRPr>
                <a:solidFill>
                  <a:srgbClr val="434343"/>
                </a:solidFill>
              </a:defRPr>
            </a:lvl5pPr>
            <a:lvl6pPr marL="1858792" lvl="5" indent="-206532" rtl="0">
              <a:lnSpc>
                <a:spcPct val="115000"/>
              </a:lnSpc>
              <a:spcBef>
                <a:spcPts val="1084"/>
              </a:spcBef>
              <a:spcAft>
                <a:spcPts val="0"/>
              </a:spcAft>
              <a:buClr>
                <a:srgbClr val="434343"/>
              </a:buClr>
              <a:buSzPts val="1200"/>
              <a:buFont typeface="Roboto Condensed Light"/>
              <a:buAutoNum type="romanLcPeriod"/>
              <a:defRPr>
                <a:solidFill>
                  <a:srgbClr val="434343"/>
                </a:solidFill>
              </a:defRPr>
            </a:lvl6pPr>
            <a:lvl7pPr marL="2168591" lvl="6" indent="-206532" rtl="0">
              <a:lnSpc>
                <a:spcPct val="115000"/>
              </a:lnSpc>
              <a:spcBef>
                <a:spcPts val="1084"/>
              </a:spcBef>
              <a:spcAft>
                <a:spcPts val="0"/>
              </a:spcAft>
              <a:buClr>
                <a:srgbClr val="434343"/>
              </a:buClr>
              <a:buSzPts val="1200"/>
              <a:buFont typeface="Roboto Condensed Light"/>
              <a:buAutoNum type="arabicPeriod"/>
              <a:defRPr>
                <a:solidFill>
                  <a:srgbClr val="434343"/>
                </a:solidFill>
              </a:defRPr>
            </a:lvl7pPr>
            <a:lvl8pPr marL="2478390" lvl="7" indent="-206532" rtl="0">
              <a:lnSpc>
                <a:spcPct val="115000"/>
              </a:lnSpc>
              <a:spcBef>
                <a:spcPts val="1084"/>
              </a:spcBef>
              <a:spcAft>
                <a:spcPts val="0"/>
              </a:spcAft>
              <a:buClr>
                <a:srgbClr val="434343"/>
              </a:buClr>
              <a:buSzPts val="1200"/>
              <a:buFont typeface="Roboto Condensed Light"/>
              <a:buAutoNum type="alphaLcPeriod"/>
              <a:defRPr>
                <a:solidFill>
                  <a:srgbClr val="434343"/>
                </a:solidFill>
              </a:defRPr>
            </a:lvl8pPr>
            <a:lvl9pPr marL="2788188" lvl="8" indent="-206532" rtl="0">
              <a:lnSpc>
                <a:spcPct val="115000"/>
              </a:lnSpc>
              <a:spcBef>
                <a:spcPts val="1084"/>
              </a:spcBef>
              <a:spcAft>
                <a:spcPts val="1084"/>
              </a:spcAft>
              <a:buClr>
                <a:srgbClr val="434343"/>
              </a:buClr>
              <a:buSzPts val="1200"/>
              <a:buFont typeface="Roboto Condensed Light"/>
              <a:buAutoNum type="romanLcPeriod"/>
              <a:defRPr>
                <a:solidFill>
                  <a:srgbClr val="434343"/>
                </a:solidFill>
              </a:defRPr>
            </a:lvl9pPr>
          </a:lstStyle>
          <a:p>
            <a:endParaRPr/>
          </a:p>
        </p:txBody>
      </p:sp>
      <p:sp>
        <p:nvSpPr>
          <p:cNvPr id="17" name="Google Shape;17;p4"/>
          <p:cNvSpPr txBox="1">
            <a:spLocks noGrp="1"/>
          </p:cNvSpPr>
          <p:nvPr>
            <p:ph type="title"/>
          </p:nvPr>
        </p:nvSpPr>
        <p:spPr>
          <a:xfrm>
            <a:off x="457200" y="411475"/>
            <a:ext cx="8238600" cy="478200"/>
          </a:xfrm>
          <a:prstGeom prst="rect">
            <a:avLst/>
          </a:prstGeom>
        </p:spPr>
        <p:txBody>
          <a:bodyPr spcFirstLastPara="1" wrap="square" lIns="0" tIns="0" rIns="0" bIns="0" anchor="ctr" anchorCtr="0">
            <a:noAutofit/>
          </a:bodyPr>
          <a:lstStyle>
            <a:lvl1pPr lvl="0"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1pPr>
            <a:lvl2pPr lvl="1"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15483548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720000" y="2150851"/>
            <a:ext cx="5067600" cy="841800"/>
          </a:xfrm>
          <a:prstGeom prst="rect">
            <a:avLst/>
          </a:prstGeom>
        </p:spPr>
        <p:txBody>
          <a:bodyPr spcFirstLastPara="1" wrap="square" lIns="0" tIns="0" rIns="0" bIns="0" anchor="ctr" anchorCtr="0">
            <a:noAutofit/>
          </a:bodyPr>
          <a:lstStyle>
            <a:lvl1pPr lvl="0">
              <a:spcBef>
                <a:spcPts val="0"/>
              </a:spcBef>
              <a:spcAft>
                <a:spcPts val="0"/>
              </a:spcAft>
              <a:buSzPts val="3600"/>
              <a:buNone/>
              <a:defRPr sz="3400"/>
            </a:lvl1pPr>
            <a:lvl2pPr lvl="1" algn="ctr">
              <a:spcBef>
                <a:spcPts val="0"/>
              </a:spcBef>
              <a:spcAft>
                <a:spcPts val="0"/>
              </a:spcAft>
              <a:buSzPts val="3600"/>
              <a:buNone/>
              <a:defRPr sz="2400"/>
            </a:lvl2pPr>
            <a:lvl3pPr lvl="2" algn="ctr">
              <a:spcBef>
                <a:spcPts val="0"/>
              </a:spcBef>
              <a:spcAft>
                <a:spcPts val="0"/>
              </a:spcAft>
              <a:buSzPts val="3600"/>
              <a:buNone/>
              <a:defRPr sz="2400"/>
            </a:lvl3pPr>
            <a:lvl4pPr lvl="3" algn="ctr">
              <a:spcBef>
                <a:spcPts val="0"/>
              </a:spcBef>
              <a:spcAft>
                <a:spcPts val="0"/>
              </a:spcAft>
              <a:buSzPts val="3600"/>
              <a:buNone/>
              <a:defRPr sz="2400"/>
            </a:lvl4pPr>
            <a:lvl5pPr lvl="4" algn="ctr">
              <a:spcBef>
                <a:spcPts val="0"/>
              </a:spcBef>
              <a:spcAft>
                <a:spcPts val="0"/>
              </a:spcAft>
              <a:buSzPts val="3600"/>
              <a:buNone/>
              <a:defRPr sz="2400"/>
            </a:lvl5pPr>
            <a:lvl6pPr lvl="5" algn="ctr">
              <a:spcBef>
                <a:spcPts val="0"/>
              </a:spcBef>
              <a:spcAft>
                <a:spcPts val="0"/>
              </a:spcAft>
              <a:buSzPts val="3600"/>
              <a:buNone/>
              <a:defRPr sz="2400"/>
            </a:lvl6pPr>
            <a:lvl7pPr lvl="6" algn="ctr">
              <a:spcBef>
                <a:spcPts val="0"/>
              </a:spcBef>
              <a:spcAft>
                <a:spcPts val="0"/>
              </a:spcAft>
              <a:buSzPts val="3600"/>
              <a:buNone/>
              <a:defRPr sz="2400"/>
            </a:lvl7pPr>
            <a:lvl8pPr lvl="7" algn="ctr">
              <a:spcBef>
                <a:spcPts val="0"/>
              </a:spcBef>
              <a:spcAft>
                <a:spcPts val="0"/>
              </a:spcAft>
              <a:buSzPts val="3600"/>
              <a:buNone/>
              <a:defRPr sz="2400"/>
            </a:lvl8pPr>
            <a:lvl9pPr lvl="8" algn="ctr">
              <a:spcBef>
                <a:spcPts val="0"/>
              </a:spcBef>
              <a:spcAft>
                <a:spcPts val="0"/>
              </a:spcAft>
              <a:buSzPts val="3600"/>
              <a:buNone/>
              <a:defRPr sz="2400"/>
            </a:lvl9pPr>
          </a:lstStyle>
          <a:p>
            <a:endParaRPr/>
          </a:p>
        </p:txBody>
      </p:sp>
      <p:sp>
        <p:nvSpPr>
          <p:cNvPr id="13" name="Google Shape;13;p3"/>
          <p:cNvSpPr txBox="1">
            <a:spLocks noGrp="1"/>
          </p:cNvSpPr>
          <p:nvPr>
            <p:ph type="title" idx="2" hasCustomPrompt="1"/>
          </p:nvPr>
        </p:nvSpPr>
        <p:spPr>
          <a:xfrm>
            <a:off x="720000" y="1337826"/>
            <a:ext cx="5067600" cy="841800"/>
          </a:xfrm>
          <a:prstGeom prst="rect">
            <a:avLst/>
          </a:prstGeom>
        </p:spPr>
        <p:txBody>
          <a:bodyPr spcFirstLastPara="1" wrap="square" lIns="0" tIns="0" rIns="0" bIns="0" anchor="b" anchorCtr="0">
            <a:noAutofit/>
          </a:bodyPr>
          <a:lstStyle>
            <a:lvl1pPr lvl="0" rtl="0">
              <a:spcBef>
                <a:spcPts val="0"/>
              </a:spcBef>
              <a:spcAft>
                <a:spcPts val="0"/>
              </a:spcAft>
              <a:buSzPts val="6000"/>
              <a:buNone/>
              <a:defRPr sz="4100"/>
            </a:lvl1pPr>
            <a:lvl2pPr lvl="1" algn="ctr" rtl="0">
              <a:spcBef>
                <a:spcPts val="0"/>
              </a:spcBef>
              <a:spcAft>
                <a:spcPts val="0"/>
              </a:spcAft>
              <a:buSzPts val="6000"/>
              <a:buNone/>
              <a:defRPr sz="4100"/>
            </a:lvl2pPr>
            <a:lvl3pPr lvl="2" algn="ctr" rtl="0">
              <a:spcBef>
                <a:spcPts val="0"/>
              </a:spcBef>
              <a:spcAft>
                <a:spcPts val="0"/>
              </a:spcAft>
              <a:buSzPts val="6000"/>
              <a:buNone/>
              <a:defRPr sz="4100"/>
            </a:lvl3pPr>
            <a:lvl4pPr lvl="3" algn="ctr" rtl="0">
              <a:spcBef>
                <a:spcPts val="0"/>
              </a:spcBef>
              <a:spcAft>
                <a:spcPts val="0"/>
              </a:spcAft>
              <a:buSzPts val="6000"/>
              <a:buNone/>
              <a:defRPr sz="4100"/>
            </a:lvl4pPr>
            <a:lvl5pPr lvl="4" algn="ctr" rtl="0">
              <a:spcBef>
                <a:spcPts val="0"/>
              </a:spcBef>
              <a:spcAft>
                <a:spcPts val="0"/>
              </a:spcAft>
              <a:buSzPts val="6000"/>
              <a:buNone/>
              <a:defRPr sz="4100"/>
            </a:lvl5pPr>
            <a:lvl6pPr lvl="5" algn="ctr" rtl="0">
              <a:spcBef>
                <a:spcPts val="0"/>
              </a:spcBef>
              <a:spcAft>
                <a:spcPts val="0"/>
              </a:spcAft>
              <a:buSzPts val="6000"/>
              <a:buNone/>
              <a:defRPr sz="4100"/>
            </a:lvl6pPr>
            <a:lvl7pPr lvl="6" algn="ctr" rtl="0">
              <a:spcBef>
                <a:spcPts val="0"/>
              </a:spcBef>
              <a:spcAft>
                <a:spcPts val="0"/>
              </a:spcAft>
              <a:buSzPts val="6000"/>
              <a:buNone/>
              <a:defRPr sz="4100"/>
            </a:lvl7pPr>
            <a:lvl8pPr lvl="7" algn="ctr" rtl="0">
              <a:spcBef>
                <a:spcPts val="0"/>
              </a:spcBef>
              <a:spcAft>
                <a:spcPts val="0"/>
              </a:spcAft>
              <a:buSzPts val="6000"/>
              <a:buNone/>
              <a:defRPr sz="4100"/>
            </a:lvl8pPr>
            <a:lvl9pPr lvl="8" algn="ctr" rtl="0">
              <a:spcBef>
                <a:spcPts val="0"/>
              </a:spcBef>
              <a:spcAft>
                <a:spcPts val="0"/>
              </a:spcAft>
              <a:buSzPts val="6000"/>
              <a:buNone/>
              <a:defRPr sz="4100"/>
            </a:lvl9pPr>
          </a:lstStyle>
          <a:p>
            <a:r>
              <a:t>xx%</a:t>
            </a:r>
          </a:p>
        </p:txBody>
      </p:sp>
      <p:sp>
        <p:nvSpPr>
          <p:cNvPr id="14" name="Google Shape;14;p3"/>
          <p:cNvSpPr txBox="1">
            <a:spLocks noGrp="1"/>
          </p:cNvSpPr>
          <p:nvPr>
            <p:ph type="subTitle" idx="1"/>
          </p:nvPr>
        </p:nvSpPr>
        <p:spPr>
          <a:xfrm>
            <a:off x="720000" y="2903576"/>
            <a:ext cx="5067600" cy="713400"/>
          </a:xfrm>
          <a:prstGeom prst="rect">
            <a:avLst/>
          </a:prstGeom>
        </p:spPr>
        <p:txBody>
          <a:bodyPr spcFirstLastPara="1" wrap="square" lIns="61950" tIns="61950" rIns="61950" bIns="61950"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extLst>
      <p:ext uri="{BB962C8B-B14F-4D97-AF65-F5344CB8AC3E}">
        <p14:creationId xmlns:p14="http://schemas.microsoft.com/office/powerpoint/2010/main" val="427950251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63"/>
        <p:cNvGrpSpPr/>
        <p:nvPr/>
      </p:nvGrpSpPr>
      <p:grpSpPr>
        <a:xfrm>
          <a:off x="0" y="0"/>
          <a:ext cx="0" cy="0"/>
          <a:chOff x="0" y="0"/>
          <a:chExt cx="0" cy="0"/>
        </a:xfrm>
      </p:grpSpPr>
      <p:sp>
        <p:nvSpPr>
          <p:cNvPr id="64" name="Google Shape;64;p15"/>
          <p:cNvSpPr txBox="1">
            <a:spLocks noGrp="1"/>
          </p:cNvSpPr>
          <p:nvPr>
            <p:ph type="title"/>
          </p:nvPr>
        </p:nvSpPr>
        <p:spPr>
          <a:xfrm>
            <a:off x="3557401" y="3100289"/>
            <a:ext cx="4360200" cy="531900"/>
          </a:xfrm>
          <a:prstGeom prst="rect">
            <a:avLst/>
          </a:prstGeom>
        </p:spPr>
        <p:txBody>
          <a:bodyPr spcFirstLastPara="1" wrap="square" lIns="0" tIns="0" rIns="0" bIns="0" anchor="ctr" anchorCtr="0">
            <a:noAutofit/>
          </a:bodyPr>
          <a:lstStyle>
            <a:lvl1pPr lvl="0" algn="r" rtl="0">
              <a:spcBef>
                <a:spcPts val="0"/>
              </a:spcBef>
              <a:spcAft>
                <a:spcPts val="0"/>
              </a:spcAft>
              <a:buSzPts val="3000"/>
              <a:buNone/>
              <a:defRPr/>
            </a:lvl1pPr>
            <a:lvl2pPr lvl="1" algn="ctr" rtl="0">
              <a:spcBef>
                <a:spcPts val="0"/>
              </a:spcBef>
              <a:spcAft>
                <a:spcPts val="0"/>
              </a:spcAft>
              <a:buSzPts val="3000"/>
              <a:buNone/>
              <a:defRPr sz="2000"/>
            </a:lvl2pPr>
            <a:lvl3pPr lvl="2" algn="ctr" rtl="0">
              <a:spcBef>
                <a:spcPts val="0"/>
              </a:spcBef>
              <a:spcAft>
                <a:spcPts val="0"/>
              </a:spcAft>
              <a:buSzPts val="3000"/>
              <a:buNone/>
              <a:defRPr sz="2000"/>
            </a:lvl3pPr>
            <a:lvl4pPr lvl="3" algn="ctr" rtl="0">
              <a:spcBef>
                <a:spcPts val="0"/>
              </a:spcBef>
              <a:spcAft>
                <a:spcPts val="0"/>
              </a:spcAft>
              <a:buSzPts val="3000"/>
              <a:buNone/>
              <a:defRPr sz="2000"/>
            </a:lvl4pPr>
            <a:lvl5pPr lvl="4" algn="ctr" rtl="0">
              <a:spcBef>
                <a:spcPts val="0"/>
              </a:spcBef>
              <a:spcAft>
                <a:spcPts val="0"/>
              </a:spcAft>
              <a:buSzPts val="3000"/>
              <a:buNone/>
              <a:defRPr sz="2000"/>
            </a:lvl5pPr>
            <a:lvl6pPr lvl="5" algn="ctr" rtl="0">
              <a:spcBef>
                <a:spcPts val="0"/>
              </a:spcBef>
              <a:spcAft>
                <a:spcPts val="0"/>
              </a:spcAft>
              <a:buSzPts val="3000"/>
              <a:buNone/>
              <a:defRPr sz="2000"/>
            </a:lvl6pPr>
            <a:lvl7pPr lvl="6" algn="ctr" rtl="0">
              <a:spcBef>
                <a:spcPts val="0"/>
              </a:spcBef>
              <a:spcAft>
                <a:spcPts val="0"/>
              </a:spcAft>
              <a:buSzPts val="3000"/>
              <a:buNone/>
              <a:defRPr sz="2000"/>
            </a:lvl7pPr>
            <a:lvl8pPr lvl="7" algn="ctr" rtl="0">
              <a:spcBef>
                <a:spcPts val="0"/>
              </a:spcBef>
              <a:spcAft>
                <a:spcPts val="0"/>
              </a:spcAft>
              <a:buSzPts val="3000"/>
              <a:buNone/>
              <a:defRPr sz="2000"/>
            </a:lvl8pPr>
            <a:lvl9pPr lvl="8" algn="ctr" rtl="0">
              <a:spcBef>
                <a:spcPts val="0"/>
              </a:spcBef>
              <a:spcAft>
                <a:spcPts val="0"/>
              </a:spcAft>
              <a:buSzPts val="3000"/>
              <a:buNone/>
              <a:defRPr sz="2000"/>
            </a:lvl9pPr>
          </a:lstStyle>
          <a:p>
            <a:endParaRPr/>
          </a:p>
        </p:txBody>
      </p:sp>
      <p:sp>
        <p:nvSpPr>
          <p:cNvPr id="65" name="Google Shape;65;p15"/>
          <p:cNvSpPr txBox="1">
            <a:spLocks noGrp="1"/>
          </p:cNvSpPr>
          <p:nvPr>
            <p:ph type="subTitle" idx="1"/>
          </p:nvPr>
        </p:nvSpPr>
        <p:spPr>
          <a:xfrm>
            <a:off x="1226401" y="1511314"/>
            <a:ext cx="6691200" cy="1478400"/>
          </a:xfrm>
          <a:prstGeom prst="rect">
            <a:avLst/>
          </a:prstGeom>
        </p:spPr>
        <p:txBody>
          <a:bodyPr spcFirstLastPara="1" wrap="square" lIns="61950" tIns="61950" rIns="61950" bIns="61950" anchor="ctr" anchorCtr="0">
            <a:noAutofit/>
          </a:bodyPr>
          <a:lstStyle>
            <a:lvl1pPr lvl="0" algn="r" rtl="0">
              <a:lnSpc>
                <a:spcPct val="100000"/>
              </a:lnSpc>
              <a:spcBef>
                <a:spcPts val="0"/>
              </a:spcBef>
              <a:spcAft>
                <a:spcPts val="0"/>
              </a:spcAft>
              <a:buSzPts val="3000"/>
              <a:buNone/>
              <a:defRPr sz="2000"/>
            </a:lvl1pPr>
            <a:lvl2pPr lvl="1" algn="ctr" rtl="0">
              <a:lnSpc>
                <a:spcPct val="100000"/>
              </a:lnSpc>
              <a:spcBef>
                <a:spcPts val="0"/>
              </a:spcBef>
              <a:spcAft>
                <a:spcPts val="0"/>
              </a:spcAft>
              <a:buSzPts val="3000"/>
              <a:buNone/>
              <a:defRPr sz="2000"/>
            </a:lvl2pPr>
            <a:lvl3pPr lvl="2" algn="ctr" rtl="0">
              <a:lnSpc>
                <a:spcPct val="100000"/>
              </a:lnSpc>
              <a:spcBef>
                <a:spcPts val="0"/>
              </a:spcBef>
              <a:spcAft>
                <a:spcPts val="0"/>
              </a:spcAft>
              <a:buSzPts val="3000"/>
              <a:buNone/>
              <a:defRPr sz="2000"/>
            </a:lvl3pPr>
            <a:lvl4pPr lvl="3" algn="ctr" rtl="0">
              <a:lnSpc>
                <a:spcPct val="100000"/>
              </a:lnSpc>
              <a:spcBef>
                <a:spcPts val="0"/>
              </a:spcBef>
              <a:spcAft>
                <a:spcPts val="0"/>
              </a:spcAft>
              <a:buSzPts val="3000"/>
              <a:buNone/>
              <a:defRPr sz="2000"/>
            </a:lvl4pPr>
            <a:lvl5pPr lvl="4" algn="ctr" rtl="0">
              <a:lnSpc>
                <a:spcPct val="100000"/>
              </a:lnSpc>
              <a:spcBef>
                <a:spcPts val="0"/>
              </a:spcBef>
              <a:spcAft>
                <a:spcPts val="0"/>
              </a:spcAft>
              <a:buSzPts val="3000"/>
              <a:buNone/>
              <a:defRPr sz="2000"/>
            </a:lvl5pPr>
            <a:lvl6pPr lvl="5" algn="ctr" rtl="0">
              <a:lnSpc>
                <a:spcPct val="100000"/>
              </a:lnSpc>
              <a:spcBef>
                <a:spcPts val="0"/>
              </a:spcBef>
              <a:spcAft>
                <a:spcPts val="0"/>
              </a:spcAft>
              <a:buSzPts val="3000"/>
              <a:buNone/>
              <a:defRPr sz="2000"/>
            </a:lvl6pPr>
            <a:lvl7pPr lvl="6" algn="ctr" rtl="0">
              <a:lnSpc>
                <a:spcPct val="100000"/>
              </a:lnSpc>
              <a:spcBef>
                <a:spcPts val="0"/>
              </a:spcBef>
              <a:spcAft>
                <a:spcPts val="0"/>
              </a:spcAft>
              <a:buSzPts val="3000"/>
              <a:buNone/>
              <a:defRPr sz="2000"/>
            </a:lvl7pPr>
            <a:lvl8pPr lvl="7" algn="ctr" rtl="0">
              <a:lnSpc>
                <a:spcPct val="100000"/>
              </a:lnSpc>
              <a:spcBef>
                <a:spcPts val="0"/>
              </a:spcBef>
              <a:spcAft>
                <a:spcPts val="0"/>
              </a:spcAft>
              <a:buSzPts val="3000"/>
              <a:buNone/>
              <a:defRPr sz="2000"/>
            </a:lvl8pPr>
            <a:lvl9pPr lvl="8" algn="ctr" rtl="0">
              <a:lnSpc>
                <a:spcPct val="100000"/>
              </a:lnSpc>
              <a:spcBef>
                <a:spcPts val="0"/>
              </a:spcBef>
              <a:spcAft>
                <a:spcPts val="0"/>
              </a:spcAft>
              <a:buSzPts val="3000"/>
              <a:buNone/>
              <a:defRPr sz="2000"/>
            </a:lvl9pPr>
          </a:lstStyle>
          <a:p>
            <a:endParaRPr/>
          </a:p>
        </p:txBody>
      </p:sp>
    </p:spTree>
    <p:extLst>
      <p:ext uri="{BB962C8B-B14F-4D97-AF65-F5344CB8AC3E}">
        <p14:creationId xmlns:p14="http://schemas.microsoft.com/office/powerpoint/2010/main" val="2880416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40"/>
        <p:cNvGrpSpPr/>
        <p:nvPr/>
      </p:nvGrpSpPr>
      <p:grpSpPr>
        <a:xfrm>
          <a:off x="0" y="0"/>
          <a:ext cx="0" cy="0"/>
          <a:chOff x="0" y="0"/>
          <a:chExt cx="0" cy="0"/>
        </a:xfrm>
      </p:grpSpPr>
      <p:sp>
        <p:nvSpPr>
          <p:cNvPr id="41" name="Google Shape;41;p13"/>
          <p:cNvSpPr txBox="1">
            <a:spLocks noGrp="1"/>
          </p:cNvSpPr>
          <p:nvPr>
            <p:ph type="title"/>
          </p:nvPr>
        </p:nvSpPr>
        <p:spPr>
          <a:xfrm>
            <a:off x="720001" y="1682851"/>
            <a:ext cx="2305500" cy="5277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1700"/>
            </a:lvl1pPr>
            <a:lvl2pPr lvl="1" algn="ctr" rtl="0">
              <a:spcBef>
                <a:spcPts val="0"/>
              </a:spcBef>
              <a:spcAft>
                <a:spcPts val="0"/>
              </a:spcAft>
              <a:buSzPts val="2500"/>
              <a:buNone/>
              <a:defRPr sz="1700"/>
            </a:lvl2pPr>
            <a:lvl3pPr lvl="2" algn="ctr" rtl="0">
              <a:spcBef>
                <a:spcPts val="0"/>
              </a:spcBef>
              <a:spcAft>
                <a:spcPts val="0"/>
              </a:spcAft>
              <a:buSzPts val="2500"/>
              <a:buNone/>
              <a:defRPr sz="1700"/>
            </a:lvl3pPr>
            <a:lvl4pPr lvl="3" algn="ctr" rtl="0">
              <a:spcBef>
                <a:spcPts val="0"/>
              </a:spcBef>
              <a:spcAft>
                <a:spcPts val="0"/>
              </a:spcAft>
              <a:buSzPts val="2500"/>
              <a:buNone/>
              <a:defRPr sz="1700"/>
            </a:lvl4pPr>
            <a:lvl5pPr lvl="4" algn="ctr" rtl="0">
              <a:spcBef>
                <a:spcPts val="0"/>
              </a:spcBef>
              <a:spcAft>
                <a:spcPts val="0"/>
              </a:spcAft>
              <a:buSzPts val="2500"/>
              <a:buNone/>
              <a:defRPr sz="1700"/>
            </a:lvl5pPr>
            <a:lvl6pPr lvl="5" algn="ctr" rtl="0">
              <a:spcBef>
                <a:spcPts val="0"/>
              </a:spcBef>
              <a:spcAft>
                <a:spcPts val="0"/>
              </a:spcAft>
              <a:buSzPts val="2500"/>
              <a:buNone/>
              <a:defRPr sz="1700"/>
            </a:lvl6pPr>
            <a:lvl7pPr lvl="6" algn="ctr" rtl="0">
              <a:spcBef>
                <a:spcPts val="0"/>
              </a:spcBef>
              <a:spcAft>
                <a:spcPts val="0"/>
              </a:spcAft>
              <a:buSzPts val="2500"/>
              <a:buNone/>
              <a:defRPr sz="1700"/>
            </a:lvl7pPr>
            <a:lvl8pPr lvl="7" algn="ctr" rtl="0">
              <a:spcBef>
                <a:spcPts val="0"/>
              </a:spcBef>
              <a:spcAft>
                <a:spcPts val="0"/>
              </a:spcAft>
              <a:buSzPts val="2500"/>
              <a:buNone/>
              <a:defRPr sz="1700"/>
            </a:lvl8pPr>
            <a:lvl9pPr lvl="8" algn="ctr" rtl="0">
              <a:spcBef>
                <a:spcPts val="0"/>
              </a:spcBef>
              <a:spcAft>
                <a:spcPts val="0"/>
              </a:spcAft>
              <a:buSzPts val="2500"/>
              <a:buNone/>
              <a:defRPr sz="1700"/>
            </a:lvl9pPr>
          </a:lstStyle>
          <a:p>
            <a:endParaRPr/>
          </a:p>
        </p:txBody>
      </p:sp>
      <p:sp>
        <p:nvSpPr>
          <p:cNvPr id="42" name="Google Shape;42;p13"/>
          <p:cNvSpPr txBox="1">
            <a:spLocks noGrp="1"/>
          </p:cNvSpPr>
          <p:nvPr>
            <p:ph type="subTitle" idx="1"/>
          </p:nvPr>
        </p:nvSpPr>
        <p:spPr>
          <a:xfrm>
            <a:off x="720001" y="2269376"/>
            <a:ext cx="2305500" cy="4848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9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3" name="Google Shape;43;p13"/>
          <p:cNvSpPr txBox="1">
            <a:spLocks noGrp="1"/>
          </p:cNvSpPr>
          <p:nvPr>
            <p:ph type="title" idx="2"/>
          </p:nvPr>
        </p:nvSpPr>
        <p:spPr>
          <a:xfrm>
            <a:off x="3419270" y="1682851"/>
            <a:ext cx="2305500" cy="5277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1700"/>
            </a:lvl1pPr>
            <a:lvl2pPr lvl="1" algn="ctr" rtl="0">
              <a:spcBef>
                <a:spcPts val="0"/>
              </a:spcBef>
              <a:spcAft>
                <a:spcPts val="0"/>
              </a:spcAft>
              <a:buSzPts val="2500"/>
              <a:buNone/>
              <a:defRPr sz="1700"/>
            </a:lvl2pPr>
            <a:lvl3pPr lvl="2" algn="ctr" rtl="0">
              <a:spcBef>
                <a:spcPts val="0"/>
              </a:spcBef>
              <a:spcAft>
                <a:spcPts val="0"/>
              </a:spcAft>
              <a:buSzPts val="2500"/>
              <a:buNone/>
              <a:defRPr sz="1700"/>
            </a:lvl3pPr>
            <a:lvl4pPr lvl="3" algn="ctr" rtl="0">
              <a:spcBef>
                <a:spcPts val="0"/>
              </a:spcBef>
              <a:spcAft>
                <a:spcPts val="0"/>
              </a:spcAft>
              <a:buSzPts val="2500"/>
              <a:buNone/>
              <a:defRPr sz="1700"/>
            </a:lvl4pPr>
            <a:lvl5pPr lvl="4" algn="ctr" rtl="0">
              <a:spcBef>
                <a:spcPts val="0"/>
              </a:spcBef>
              <a:spcAft>
                <a:spcPts val="0"/>
              </a:spcAft>
              <a:buSzPts val="2500"/>
              <a:buNone/>
              <a:defRPr sz="1700"/>
            </a:lvl5pPr>
            <a:lvl6pPr lvl="5" algn="ctr" rtl="0">
              <a:spcBef>
                <a:spcPts val="0"/>
              </a:spcBef>
              <a:spcAft>
                <a:spcPts val="0"/>
              </a:spcAft>
              <a:buSzPts val="2500"/>
              <a:buNone/>
              <a:defRPr sz="1700"/>
            </a:lvl6pPr>
            <a:lvl7pPr lvl="6" algn="ctr" rtl="0">
              <a:spcBef>
                <a:spcPts val="0"/>
              </a:spcBef>
              <a:spcAft>
                <a:spcPts val="0"/>
              </a:spcAft>
              <a:buSzPts val="2500"/>
              <a:buNone/>
              <a:defRPr sz="1700"/>
            </a:lvl7pPr>
            <a:lvl8pPr lvl="7" algn="ctr" rtl="0">
              <a:spcBef>
                <a:spcPts val="0"/>
              </a:spcBef>
              <a:spcAft>
                <a:spcPts val="0"/>
              </a:spcAft>
              <a:buSzPts val="2500"/>
              <a:buNone/>
              <a:defRPr sz="1700"/>
            </a:lvl8pPr>
            <a:lvl9pPr lvl="8" algn="ctr" rtl="0">
              <a:spcBef>
                <a:spcPts val="0"/>
              </a:spcBef>
              <a:spcAft>
                <a:spcPts val="0"/>
              </a:spcAft>
              <a:buSzPts val="2500"/>
              <a:buNone/>
              <a:defRPr sz="1700"/>
            </a:lvl9pPr>
          </a:lstStyle>
          <a:p>
            <a:endParaRPr/>
          </a:p>
        </p:txBody>
      </p:sp>
      <p:sp>
        <p:nvSpPr>
          <p:cNvPr id="44" name="Google Shape;44;p13"/>
          <p:cNvSpPr txBox="1">
            <a:spLocks noGrp="1"/>
          </p:cNvSpPr>
          <p:nvPr>
            <p:ph type="subTitle" idx="3"/>
          </p:nvPr>
        </p:nvSpPr>
        <p:spPr>
          <a:xfrm>
            <a:off x="3419270" y="2269376"/>
            <a:ext cx="2305500" cy="4848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9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5" name="Google Shape;45;p13"/>
          <p:cNvSpPr txBox="1">
            <a:spLocks noGrp="1"/>
          </p:cNvSpPr>
          <p:nvPr>
            <p:ph type="title" idx="4"/>
          </p:nvPr>
        </p:nvSpPr>
        <p:spPr>
          <a:xfrm>
            <a:off x="720001" y="3116251"/>
            <a:ext cx="2305500" cy="5277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1700"/>
            </a:lvl1pPr>
            <a:lvl2pPr lvl="1" algn="ctr" rtl="0">
              <a:spcBef>
                <a:spcPts val="0"/>
              </a:spcBef>
              <a:spcAft>
                <a:spcPts val="0"/>
              </a:spcAft>
              <a:buSzPts val="2500"/>
              <a:buNone/>
              <a:defRPr sz="1700"/>
            </a:lvl2pPr>
            <a:lvl3pPr lvl="2" algn="ctr" rtl="0">
              <a:spcBef>
                <a:spcPts val="0"/>
              </a:spcBef>
              <a:spcAft>
                <a:spcPts val="0"/>
              </a:spcAft>
              <a:buSzPts val="2500"/>
              <a:buNone/>
              <a:defRPr sz="1700"/>
            </a:lvl3pPr>
            <a:lvl4pPr lvl="3" algn="ctr" rtl="0">
              <a:spcBef>
                <a:spcPts val="0"/>
              </a:spcBef>
              <a:spcAft>
                <a:spcPts val="0"/>
              </a:spcAft>
              <a:buSzPts val="2500"/>
              <a:buNone/>
              <a:defRPr sz="1700"/>
            </a:lvl4pPr>
            <a:lvl5pPr lvl="4" algn="ctr" rtl="0">
              <a:spcBef>
                <a:spcPts val="0"/>
              </a:spcBef>
              <a:spcAft>
                <a:spcPts val="0"/>
              </a:spcAft>
              <a:buSzPts val="2500"/>
              <a:buNone/>
              <a:defRPr sz="1700"/>
            </a:lvl5pPr>
            <a:lvl6pPr lvl="5" algn="ctr" rtl="0">
              <a:spcBef>
                <a:spcPts val="0"/>
              </a:spcBef>
              <a:spcAft>
                <a:spcPts val="0"/>
              </a:spcAft>
              <a:buSzPts val="2500"/>
              <a:buNone/>
              <a:defRPr sz="1700"/>
            </a:lvl6pPr>
            <a:lvl7pPr lvl="6" algn="ctr" rtl="0">
              <a:spcBef>
                <a:spcPts val="0"/>
              </a:spcBef>
              <a:spcAft>
                <a:spcPts val="0"/>
              </a:spcAft>
              <a:buSzPts val="2500"/>
              <a:buNone/>
              <a:defRPr sz="1700"/>
            </a:lvl7pPr>
            <a:lvl8pPr lvl="7" algn="ctr" rtl="0">
              <a:spcBef>
                <a:spcPts val="0"/>
              </a:spcBef>
              <a:spcAft>
                <a:spcPts val="0"/>
              </a:spcAft>
              <a:buSzPts val="2500"/>
              <a:buNone/>
              <a:defRPr sz="1700"/>
            </a:lvl8pPr>
            <a:lvl9pPr lvl="8" algn="ctr" rtl="0">
              <a:spcBef>
                <a:spcPts val="0"/>
              </a:spcBef>
              <a:spcAft>
                <a:spcPts val="0"/>
              </a:spcAft>
              <a:buSzPts val="2500"/>
              <a:buNone/>
              <a:defRPr sz="1700"/>
            </a:lvl9pPr>
          </a:lstStyle>
          <a:p>
            <a:endParaRPr/>
          </a:p>
        </p:txBody>
      </p:sp>
      <p:sp>
        <p:nvSpPr>
          <p:cNvPr id="46" name="Google Shape;46;p13"/>
          <p:cNvSpPr txBox="1">
            <a:spLocks noGrp="1"/>
          </p:cNvSpPr>
          <p:nvPr>
            <p:ph type="subTitle" idx="5"/>
          </p:nvPr>
        </p:nvSpPr>
        <p:spPr>
          <a:xfrm>
            <a:off x="720001" y="3702776"/>
            <a:ext cx="2305500" cy="4848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9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7" name="Google Shape;47;p13"/>
          <p:cNvSpPr txBox="1">
            <a:spLocks noGrp="1"/>
          </p:cNvSpPr>
          <p:nvPr>
            <p:ph type="title" idx="6"/>
          </p:nvPr>
        </p:nvSpPr>
        <p:spPr>
          <a:xfrm>
            <a:off x="3419270" y="3116251"/>
            <a:ext cx="2305500" cy="5277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1700"/>
            </a:lvl1pPr>
            <a:lvl2pPr lvl="1" algn="ctr" rtl="0">
              <a:spcBef>
                <a:spcPts val="0"/>
              </a:spcBef>
              <a:spcAft>
                <a:spcPts val="0"/>
              </a:spcAft>
              <a:buSzPts val="2500"/>
              <a:buNone/>
              <a:defRPr sz="1700"/>
            </a:lvl2pPr>
            <a:lvl3pPr lvl="2" algn="ctr" rtl="0">
              <a:spcBef>
                <a:spcPts val="0"/>
              </a:spcBef>
              <a:spcAft>
                <a:spcPts val="0"/>
              </a:spcAft>
              <a:buSzPts val="2500"/>
              <a:buNone/>
              <a:defRPr sz="1700"/>
            </a:lvl3pPr>
            <a:lvl4pPr lvl="3" algn="ctr" rtl="0">
              <a:spcBef>
                <a:spcPts val="0"/>
              </a:spcBef>
              <a:spcAft>
                <a:spcPts val="0"/>
              </a:spcAft>
              <a:buSzPts val="2500"/>
              <a:buNone/>
              <a:defRPr sz="1700"/>
            </a:lvl4pPr>
            <a:lvl5pPr lvl="4" algn="ctr" rtl="0">
              <a:spcBef>
                <a:spcPts val="0"/>
              </a:spcBef>
              <a:spcAft>
                <a:spcPts val="0"/>
              </a:spcAft>
              <a:buSzPts val="2500"/>
              <a:buNone/>
              <a:defRPr sz="1700"/>
            </a:lvl5pPr>
            <a:lvl6pPr lvl="5" algn="ctr" rtl="0">
              <a:spcBef>
                <a:spcPts val="0"/>
              </a:spcBef>
              <a:spcAft>
                <a:spcPts val="0"/>
              </a:spcAft>
              <a:buSzPts val="2500"/>
              <a:buNone/>
              <a:defRPr sz="1700"/>
            </a:lvl6pPr>
            <a:lvl7pPr lvl="6" algn="ctr" rtl="0">
              <a:spcBef>
                <a:spcPts val="0"/>
              </a:spcBef>
              <a:spcAft>
                <a:spcPts val="0"/>
              </a:spcAft>
              <a:buSzPts val="2500"/>
              <a:buNone/>
              <a:defRPr sz="1700"/>
            </a:lvl7pPr>
            <a:lvl8pPr lvl="7" algn="ctr" rtl="0">
              <a:spcBef>
                <a:spcPts val="0"/>
              </a:spcBef>
              <a:spcAft>
                <a:spcPts val="0"/>
              </a:spcAft>
              <a:buSzPts val="2500"/>
              <a:buNone/>
              <a:defRPr sz="1700"/>
            </a:lvl8pPr>
            <a:lvl9pPr lvl="8" algn="ctr" rtl="0">
              <a:spcBef>
                <a:spcPts val="0"/>
              </a:spcBef>
              <a:spcAft>
                <a:spcPts val="0"/>
              </a:spcAft>
              <a:buSzPts val="2500"/>
              <a:buNone/>
              <a:defRPr sz="1700"/>
            </a:lvl9pPr>
          </a:lstStyle>
          <a:p>
            <a:endParaRPr/>
          </a:p>
        </p:txBody>
      </p:sp>
      <p:sp>
        <p:nvSpPr>
          <p:cNvPr id="48" name="Google Shape;48;p13"/>
          <p:cNvSpPr txBox="1">
            <a:spLocks noGrp="1"/>
          </p:cNvSpPr>
          <p:nvPr>
            <p:ph type="subTitle" idx="7"/>
          </p:nvPr>
        </p:nvSpPr>
        <p:spPr>
          <a:xfrm>
            <a:off x="3419270" y="3702776"/>
            <a:ext cx="2305500" cy="4848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9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9" name="Google Shape;49;p13"/>
          <p:cNvSpPr txBox="1">
            <a:spLocks noGrp="1"/>
          </p:cNvSpPr>
          <p:nvPr>
            <p:ph type="title" idx="8"/>
          </p:nvPr>
        </p:nvSpPr>
        <p:spPr>
          <a:xfrm>
            <a:off x="6118546" y="1682851"/>
            <a:ext cx="2305500" cy="5277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1700"/>
            </a:lvl1pPr>
            <a:lvl2pPr lvl="1" algn="ctr" rtl="0">
              <a:spcBef>
                <a:spcPts val="0"/>
              </a:spcBef>
              <a:spcAft>
                <a:spcPts val="0"/>
              </a:spcAft>
              <a:buSzPts val="2500"/>
              <a:buNone/>
              <a:defRPr sz="1700"/>
            </a:lvl2pPr>
            <a:lvl3pPr lvl="2" algn="ctr" rtl="0">
              <a:spcBef>
                <a:spcPts val="0"/>
              </a:spcBef>
              <a:spcAft>
                <a:spcPts val="0"/>
              </a:spcAft>
              <a:buSzPts val="2500"/>
              <a:buNone/>
              <a:defRPr sz="1700"/>
            </a:lvl3pPr>
            <a:lvl4pPr lvl="3" algn="ctr" rtl="0">
              <a:spcBef>
                <a:spcPts val="0"/>
              </a:spcBef>
              <a:spcAft>
                <a:spcPts val="0"/>
              </a:spcAft>
              <a:buSzPts val="2500"/>
              <a:buNone/>
              <a:defRPr sz="1700"/>
            </a:lvl4pPr>
            <a:lvl5pPr lvl="4" algn="ctr" rtl="0">
              <a:spcBef>
                <a:spcPts val="0"/>
              </a:spcBef>
              <a:spcAft>
                <a:spcPts val="0"/>
              </a:spcAft>
              <a:buSzPts val="2500"/>
              <a:buNone/>
              <a:defRPr sz="1700"/>
            </a:lvl5pPr>
            <a:lvl6pPr lvl="5" algn="ctr" rtl="0">
              <a:spcBef>
                <a:spcPts val="0"/>
              </a:spcBef>
              <a:spcAft>
                <a:spcPts val="0"/>
              </a:spcAft>
              <a:buSzPts val="2500"/>
              <a:buNone/>
              <a:defRPr sz="1700"/>
            </a:lvl6pPr>
            <a:lvl7pPr lvl="6" algn="ctr" rtl="0">
              <a:spcBef>
                <a:spcPts val="0"/>
              </a:spcBef>
              <a:spcAft>
                <a:spcPts val="0"/>
              </a:spcAft>
              <a:buSzPts val="2500"/>
              <a:buNone/>
              <a:defRPr sz="1700"/>
            </a:lvl7pPr>
            <a:lvl8pPr lvl="7" algn="ctr" rtl="0">
              <a:spcBef>
                <a:spcPts val="0"/>
              </a:spcBef>
              <a:spcAft>
                <a:spcPts val="0"/>
              </a:spcAft>
              <a:buSzPts val="2500"/>
              <a:buNone/>
              <a:defRPr sz="1700"/>
            </a:lvl8pPr>
            <a:lvl9pPr lvl="8" algn="ctr" rtl="0">
              <a:spcBef>
                <a:spcPts val="0"/>
              </a:spcBef>
              <a:spcAft>
                <a:spcPts val="0"/>
              </a:spcAft>
              <a:buSzPts val="2500"/>
              <a:buNone/>
              <a:defRPr sz="1700"/>
            </a:lvl9pPr>
          </a:lstStyle>
          <a:p>
            <a:endParaRPr/>
          </a:p>
        </p:txBody>
      </p:sp>
      <p:sp>
        <p:nvSpPr>
          <p:cNvPr id="50" name="Google Shape;50;p13"/>
          <p:cNvSpPr txBox="1">
            <a:spLocks noGrp="1"/>
          </p:cNvSpPr>
          <p:nvPr>
            <p:ph type="subTitle" idx="9"/>
          </p:nvPr>
        </p:nvSpPr>
        <p:spPr>
          <a:xfrm>
            <a:off x="6118546" y="2269376"/>
            <a:ext cx="2305500" cy="4848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9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1" name="Google Shape;51;p13"/>
          <p:cNvSpPr txBox="1">
            <a:spLocks noGrp="1"/>
          </p:cNvSpPr>
          <p:nvPr>
            <p:ph type="title" idx="13"/>
          </p:nvPr>
        </p:nvSpPr>
        <p:spPr>
          <a:xfrm>
            <a:off x="6118546" y="3116251"/>
            <a:ext cx="2305500" cy="5277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1700"/>
            </a:lvl1pPr>
            <a:lvl2pPr lvl="1" algn="ctr" rtl="0">
              <a:spcBef>
                <a:spcPts val="0"/>
              </a:spcBef>
              <a:spcAft>
                <a:spcPts val="0"/>
              </a:spcAft>
              <a:buSzPts val="2500"/>
              <a:buNone/>
              <a:defRPr sz="1700"/>
            </a:lvl2pPr>
            <a:lvl3pPr lvl="2" algn="ctr" rtl="0">
              <a:spcBef>
                <a:spcPts val="0"/>
              </a:spcBef>
              <a:spcAft>
                <a:spcPts val="0"/>
              </a:spcAft>
              <a:buSzPts val="2500"/>
              <a:buNone/>
              <a:defRPr sz="1700"/>
            </a:lvl3pPr>
            <a:lvl4pPr lvl="3" algn="ctr" rtl="0">
              <a:spcBef>
                <a:spcPts val="0"/>
              </a:spcBef>
              <a:spcAft>
                <a:spcPts val="0"/>
              </a:spcAft>
              <a:buSzPts val="2500"/>
              <a:buNone/>
              <a:defRPr sz="1700"/>
            </a:lvl4pPr>
            <a:lvl5pPr lvl="4" algn="ctr" rtl="0">
              <a:spcBef>
                <a:spcPts val="0"/>
              </a:spcBef>
              <a:spcAft>
                <a:spcPts val="0"/>
              </a:spcAft>
              <a:buSzPts val="2500"/>
              <a:buNone/>
              <a:defRPr sz="1700"/>
            </a:lvl5pPr>
            <a:lvl6pPr lvl="5" algn="ctr" rtl="0">
              <a:spcBef>
                <a:spcPts val="0"/>
              </a:spcBef>
              <a:spcAft>
                <a:spcPts val="0"/>
              </a:spcAft>
              <a:buSzPts val="2500"/>
              <a:buNone/>
              <a:defRPr sz="1700"/>
            </a:lvl6pPr>
            <a:lvl7pPr lvl="6" algn="ctr" rtl="0">
              <a:spcBef>
                <a:spcPts val="0"/>
              </a:spcBef>
              <a:spcAft>
                <a:spcPts val="0"/>
              </a:spcAft>
              <a:buSzPts val="2500"/>
              <a:buNone/>
              <a:defRPr sz="1700"/>
            </a:lvl7pPr>
            <a:lvl8pPr lvl="7" algn="ctr" rtl="0">
              <a:spcBef>
                <a:spcPts val="0"/>
              </a:spcBef>
              <a:spcAft>
                <a:spcPts val="0"/>
              </a:spcAft>
              <a:buSzPts val="2500"/>
              <a:buNone/>
              <a:defRPr sz="1700"/>
            </a:lvl8pPr>
            <a:lvl9pPr lvl="8" algn="ctr" rtl="0">
              <a:spcBef>
                <a:spcPts val="0"/>
              </a:spcBef>
              <a:spcAft>
                <a:spcPts val="0"/>
              </a:spcAft>
              <a:buSzPts val="2500"/>
              <a:buNone/>
              <a:defRPr sz="1700"/>
            </a:lvl9pPr>
          </a:lstStyle>
          <a:p>
            <a:endParaRPr/>
          </a:p>
        </p:txBody>
      </p:sp>
      <p:sp>
        <p:nvSpPr>
          <p:cNvPr id="52" name="Google Shape;52;p13"/>
          <p:cNvSpPr txBox="1">
            <a:spLocks noGrp="1"/>
          </p:cNvSpPr>
          <p:nvPr>
            <p:ph type="subTitle" idx="14"/>
          </p:nvPr>
        </p:nvSpPr>
        <p:spPr>
          <a:xfrm>
            <a:off x="6118546" y="3702776"/>
            <a:ext cx="2305500" cy="4848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9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3" name="Google Shape;53;p13"/>
          <p:cNvSpPr txBox="1">
            <a:spLocks noGrp="1"/>
          </p:cNvSpPr>
          <p:nvPr>
            <p:ph type="title" idx="15" hasCustomPrompt="1"/>
          </p:nvPr>
        </p:nvSpPr>
        <p:spPr>
          <a:xfrm>
            <a:off x="720000" y="1344783"/>
            <a:ext cx="734700" cy="447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000">
                <a:solidFill>
                  <a:srgbClr val="101122"/>
                </a:solidFill>
              </a:defRPr>
            </a:lvl1pPr>
            <a:lvl2pPr lvl="1" rtl="0">
              <a:spcBef>
                <a:spcPts val="0"/>
              </a:spcBef>
              <a:spcAft>
                <a:spcPts val="0"/>
              </a:spcAft>
              <a:buSzPts val="3000"/>
              <a:buNone/>
              <a:defRPr sz="2000"/>
            </a:lvl2pPr>
            <a:lvl3pPr lvl="2" rtl="0">
              <a:spcBef>
                <a:spcPts val="0"/>
              </a:spcBef>
              <a:spcAft>
                <a:spcPts val="0"/>
              </a:spcAft>
              <a:buSzPts val="3000"/>
              <a:buNone/>
              <a:defRPr sz="2000"/>
            </a:lvl3pPr>
            <a:lvl4pPr lvl="3" rtl="0">
              <a:spcBef>
                <a:spcPts val="0"/>
              </a:spcBef>
              <a:spcAft>
                <a:spcPts val="0"/>
              </a:spcAft>
              <a:buSzPts val="3000"/>
              <a:buNone/>
              <a:defRPr sz="2000"/>
            </a:lvl4pPr>
            <a:lvl5pPr lvl="4" rtl="0">
              <a:spcBef>
                <a:spcPts val="0"/>
              </a:spcBef>
              <a:spcAft>
                <a:spcPts val="0"/>
              </a:spcAft>
              <a:buSzPts val="3000"/>
              <a:buNone/>
              <a:defRPr sz="2000"/>
            </a:lvl5pPr>
            <a:lvl6pPr lvl="5" rtl="0">
              <a:spcBef>
                <a:spcPts val="0"/>
              </a:spcBef>
              <a:spcAft>
                <a:spcPts val="0"/>
              </a:spcAft>
              <a:buSzPts val="3000"/>
              <a:buNone/>
              <a:defRPr sz="2000"/>
            </a:lvl6pPr>
            <a:lvl7pPr lvl="6" rtl="0">
              <a:spcBef>
                <a:spcPts val="0"/>
              </a:spcBef>
              <a:spcAft>
                <a:spcPts val="0"/>
              </a:spcAft>
              <a:buSzPts val="3000"/>
              <a:buNone/>
              <a:defRPr sz="2000"/>
            </a:lvl7pPr>
            <a:lvl8pPr lvl="7" rtl="0">
              <a:spcBef>
                <a:spcPts val="0"/>
              </a:spcBef>
              <a:spcAft>
                <a:spcPts val="0"/>
              </a:spcAft>
              <a:buSzPts val="3000"/>
              <a:buNone/>
              <a:defRPr sz="2000"/>
            </a:lvl8pPr>
            <a:lvl9pPr lvl="8" rtl="0">
              <a:spcBef>
                <a:spcPts val="0"/>
              </a:spcBef>
              <a:spcAft>
                <a:spcPts val="0"/>
              </a:spcAft>
              <a:buSzPts val="3000"/>
              <a:buNone/>
              <a:defRPr sz="2000"/>
            </a:lvl9pPr>
          </a:lstStyle>
          <a:p>
            <a:r>
              <a:t>xx%</a:t>
            </a:r>
          </a:p>
        </p:txBody>
      </p:sp>
      <p:sp>
        <p:nvSpPr>
          <p:cNvPr id="54" name="Google Shape;54;p13"/>
          <p:cNvSpPr txBox="1">
            <a:spLocks noGrp="1"/>
          </p:cNvSpPr>
          <p:nvPr>
            <p:ph type="title" idx="16" hasCustomPrompt="1"/>
          </p:nvPr>
        </p:nvSpPr>
        <p:spPr>
          <a:xfrm>
            <a:off x="720000" y="2778191"/>
            <a:ext cx="734700" cy="447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000">
                <a:solidFill>
                  <a:srgbClr val="101122"/>
                </a:solidFill>
              </a:defRPr>
            </a:lvl1pPr>
            <a:lvl2pPr lvl="1" rtl="0">
              <a:spcBef>
                <a:spcPts val="0"/>
              </a:spcBef>
              <a:spcAft>
                <a:spcPts val="0"/>
              </a:spcAft>
              <a:buSzPts val="3000"/>
              <a:buNone/>
              <a:defRPr sz="2000"/>
            </a:lvl2pPr>
            <a:lvl3pPr lvl="2" rtl="0">
              <a:spcBef>
                <a:spcPts val="0"/>
              </a:spcBef>
              <a:spcAft>
                <a:spcPts val="0"/>
              </a:spcAft>
              <a:buSzPts val="3000"/>
              <a:buNone/>
              <a:defRPr sz="2000"/>
            </a:lvl3pPr>
            <a:lvl4pPr lvl="3" rtl="0">
              <a:spcBef>
                <a:spcPts val="0"/>
              </a:spcBef>
              <a:spcAft>
                <a:spcPts val="0"/>
              </a:spcAft>
              <a:buSzPts val="3000"/>
              <a:buNone/>
              <a:defRPr sz="2000"/>
            </a:lvl4pPr>
            <a:lvl5pPr lvl="4" rtl="0">
              <a:spcBef>
                <a:spcPts val="0"/>
              </a:spcBef>
              <a:spcAft>
                <a:spcPts val="0"/>
              </a:spcAft>
              <a:buSzPts val="3000"/>
              <a:buNone/>
              <a:defRPr sz="2000"/>
            </a:lvl5pPr>
            <a:lvl6pPr lvl="5" rtl="0">
              <a:spcBef>
                <a:spcPts val="0"/>
              </a:spcBef>
              <a:spcAft>
                <a:spcPts val="0"/>
              </a:spcAft>
              <a:buSzPts val="3000"/>
              <a:buNone/>
              <a:defRPr sz="2000"/>
            </a:lvl6pPr>
            <a:lvl7pPr lvl="6" rtl="0">
              <a:spcBef>
                <a:spcPts val="0"/>
              </a:spcBef>
              <a:spcAft>
                <a:spcPts val="0"/>
              </a:spcAft>
              <a:buSzPts val="3000"/>
              <a:buNone/>
              <a:defRPr sz="2000"/>
            </a:lvl7pPr>
            <a:lvl8pPr lvl="7" rtl="0">
              <a:spcBef>
                <a:spcPts val="0"/>
              </a:spcBef>
              <a:spcAft>
                <a:spcPts val="0"/>
              </a:spcAft>
              <a:buSzPts val="3000"/>
              <a:buNone/>
              <a:defRPr sz="2000"/>
            </a:lvl8pPr>
            <a:lvl9pPr lvl="8" rtl="0">
              <a:spcBef>
                <a:spcPts val="0"/>
              </a:spcBef>
              <a:spcAft>
                <a:spcPts val="0"/>
              </a:spcAft>
              <a:buSzPts val="3000"/>
              <a:buNone/>
              <a:defRPr sz="2000"/>
            </a:lvl9pPr>
          </a:lstStyle>
          <a:p>
            <a:r>
              <a:t>xx%</a:t>
            </a:r>
          </a:p>
        </p:txBody>
      </p:sp>
      <p:sp>
        <p:nvSpPr>
          <p:cNvPr id="55" name="Google Shape;55;p13"/>
          <p:cNvSpPr txBox="1">
            <a:spLocks noGrp="1"/>
          </p:cNvSpPr>
          <p:nvPr>
            <p:ph type="title" idx="17" hasCustomPrompt="1"/>
          </p:nvPr>
        </p:nvSpPr>
        <p:spPr>
          <a:xfrm>
            <a:off x="3419275" y="1344783"/>
            <a:ext cx="734700" cy="447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000">
                <a:solidFill>
                  <a:srgbClr val="101122"/>
                </a:solidFill>
              </a:defRPr>
            </a:lvl1pPr>
            <a:lvl2pPr lvl="1" rtl="0">
              <a:spcBef>
                <a:spcPts val="0"/>
              </a:spcBef>
              <a:spcAft>
                <a:spcPts val="0"/>
              </a:spcAft>
              <a:buSzPts val="3000"/>
              <a:buNone/>
              <a:defRPr sz="2000"/>
            </a:lvl2pPr>
            <a:lvl3pPr lvl="2" rtl="0">
              <a:spcBef>
                <a:spcPts val="0"/>
              </a:spcBef>
              <a:spcAft>
                <a:spcPts val="0"/>
              </a:spcAft>
              <a:buSzPts val="3000"/>
              <a:buNone/>
              <a:defRPr sz="2000"/>
            </a:lvl3pPr>
            <a:lvl4pPr lvl="3" rtl="0">
              <a:spcBef>
                <a:spcPts val="0"/>
              </a:spcBef>
              <a:spcAft>
                <a:spcPts val="0"/>
              </a:spcAft>
              <a:buSzPts val="3000"/>
              <a:buNone/>
              <a:defRPr sz="2000"/>
            </a:lvl4pPr>
            <a:lvl5pPr lvl="4" rtl="0">
              <a:spcBef>
                <a:spcPts val="0"/>
              </a:spcBef>
              <a:spcAft>
                <a:spcPts val="0"/>
              </a:spcAft>
              <a:buSzPts val="3000"/>
              <a:buNone/>
              <a:defRPr sz="2000"/>
            </a:lvl5pPr>
            <a:lvl6pPr lvl="5" rtl="0">
              <a:spcBef>
                <a:spcPts val="0"/>
              </a:spcBef>
              <a:spcAft>
                <a:spcPts val="0"/>
              </a:spcAft>
              <a:buSzPts val="3000"/>
              <a:buNone/>
              <a:defRPr sz="2000"/>
            </a:lvl6pPr>
            <a:lvl7pPr lvl="6" rtl="0">
              <a:spcBef>
                <a:spcPts val="0"/>
              </a:spcBef>
              <a:spcAft>
                <a:spcPts val="0"/>
              </a:spcAft>
              <a:buSzPts val="3000"/>
              <a:buNone/>
              <a:defRPr sz="2000"/>
            </a:lvl7pPr>
            <a:lvl8pPr lvl="7" rtl="0">
              <a:spcBef>
                <a:spcPts val="0"/>
              </a:spcBef>
              <a:spcAft>
                <a:spcPts val="0"/>
              </a:spcAft>
              <a:buSzPts val="3000"/>
              <a:buNone/>
              <a:defRPr sz="2000"/>
            </a:lvl8pPr>
            <a:lvl9pPr lvl="8" rtl="0">
              <a:spcBef>
                <a:spcPts val="0"/>
              </a:spcBef>
              <a:spcAft>
                <a:spcPts val="0"/>
              </a:spcAft>
              <a:buSzPts val="3000"/>
              <a:buNone/>
              <a:defRPr sz="2000"/>
            </a:lvl9pPr>
          </a:lstStyle>
          <a:p>
            <a:r>
              <a:t>xx%</a:t>
            </a:r>
          </a:p>
        </p:txBody>
      </p:sp>
      <p:sp>
        <p:nvSpPr>
          <p:cNvPr id="56" name="Google Shape;56;p13"/>
          <p:cNvSpPr txBox="1">
            <a:spLocks noGrp="1"/>
          </p:cNvSpPr>
          <p:nvPr>
            <p:ph type="title" idx="18" hasCustomPrompt="1"/>
          </p:nvPr>
        </p:nvSpPr>
        <p:spPr>
          <a:xfrm>
            <a:off x="3419275" y="2778191"/>
            <a:ext cx="734700" cy="447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000">
                <a:solidFill>
                  <a:srgbClr val="101122"/>
                </a:solidFill>
              </a:defRPr>
            </a:lvl1pPr>
            <a:lvl2pPr lvl="1" rtl="0">
              <a:spcBef>
                <a:spcPts val="0"/>
              </a:spcBef>
              <a:spcAft>
                <a:spcPts val="0"/>
              </a:spcAft>
              <a:buSzPts val="3000"/>
              <a:buNone/>
              <a:defRPr sz="2000"/>
            </a:lvl2pPr>
            <a:lvl3pPr lvl="2" rtl="0">
              <a:spcBef>
                <a:spcPts val="0"/>
              </a:spcBef>
              <a:spcAft>
                <a:spcPts val="0"/>
              </a:spcAft>
              <a:buSzPts val="3000"/>
              <a:buNone/>
              <a:defRPr sz="2000"/>
            </a:lvl3pPr>
            <a:lvl4pPr lvl="3" rtl="0">
              <a:spcBef>
                <a:spcPts val="0"/>
              </a:spcBef>
              <a:spcAft>
                <a:spcPts val="0"/>
              </a:spcAft>
              <a:buSzPts val="3000"/>
              <a:buNone/>
              <a:defRPr sz="2000"/>
            </a:lvl4pPr>
            <a:lvl5pPr lvl="4" rtl="0">
              <a:spcBef>
                <a:spcPts val="0"/>
              </a:spcBef>
              <a:spcAft>
                <a:spcPts val="0"/>
              </a:spcAft>
              <a:buSzPts val="3000"/>
              <a:buNone/>
              <a:defRPr sz="2000"/>
            </a:lvl5pPr>
            <a:lvl6pPr lvl="5" rtl="0">
              <a:spcBef>
                <a:spcPts val="0"/>
              </a:spcBef>
              <a:spcAft>
                <a:spcPts val="0"/>
              </a:spcAft>
              <a:buSzPts val="3000"/>
              <a:buNone/>
              <a:defRPr sz="2000"/>
            </a:lvl6pPr>
            <a:lvl7pPr lvl="6" rtl="0">
              <a:spcBef>
                <a:spcPts val="0"/>
              </a:spcBef>
              <a:spcAft>
                <a:spcPts val="0"/>
              </a:spcAft>
              <a:buSzPts val="3000"/>
              <a:buNone/>
              <a:defRPr sz="2000"/>
            </a:lvl7pPr>
            <a:lvl8pPr lvl="7" rtl="0">
              <a:spcBef>
                <a:spcPts val="0"/>
              </a:spcBef>
              <a:spcAft>
                <a:spcPts val="0"/>
              </a:spcAft>
              <a:buSzPts val="3000"/>
              <a:buNone/>
              <a:defRPr sz="2000"/>
            </a:lvl8pPr>
            <a:lvl9pPr lvl="8" rtl="0">
              <a:spcBef>
                <a:spcPts val="0"/>
              </a:spcBef>
              <a:spcAft>
                <a:spcPts val="0"/>
              </a:spcAft>
              <a:buSzPts val="3000"/>
              <a:buNone/>
              <a:defRPr sz="2000"/>
            </a:lvl9pPr>
          </a:lstStyle>
          <a:p>
            <a:r>
              <a:t>xx%</a:t>
            </a:r>
          </a:p>
        </p:txBody>
      </p:sp>
      <p:sp>
        <p:nvSpPr>
          <p:cNvPr id="57" name="Google Shape;57;p13"/>
          <p:cNvSpPr txBox="1">
            <a:spLocks noGrp="1"/>
          </p:cNvSpPr>
          <p:nvPr>
            <p:ph type="title" idx="19" hasCustomPrompt="1"/>
          </p:nvPr>
        </p:nvSpPr>
        <p:spPr>
          <a:xfrm>
            <a:off x="6118550" y="1344783"/>
            <a:ext cx="734700" cy="447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000">
                <a:solidFill>
                  <a:srgbClr val="101122"/>
                </a:solidFill>
              </a:defRPr>
            </a:lvl1pPr>
            <a:lvl2pPr lvl="1" rtl="0">
              <a:spcBef>
                <a:spcPts val="0"/>
              </a:spcBef>
              <a:spcAft>
                <a:spcPts val="0"/>
              </a:spcAft>
              <a:buSzPts val="3000"/>
              <a:buNone/>
              <a:defRPr sz="2000"/>
            </a:lvl2pPr>
            <a:lvl3pPr lvl="2" rtl="0">
              <a:spcBef>
                <a:spcPts val="0"/>
              </a:spcBef>
              <a:spcAft>
                <a:spcPts val="0"/>
              </a:spcAft>
              <a:buSzPts val="3000"/>
              <a:buNone/>
              <a:defRPr sz="2000"/>
            </a:lvl3pPr>
            <a:lvl4pPr lvl="3" rtl="0">
              <a:spcBef>
                <a:spcPts val="0"/>
              </a:spcBef>
              <a:spcAft>
                <a:spcPts val="0"/>
              </a:spcAft>
              <a:buSzPts val="3000"/>
              <a:buNone/>
              <a:defRPr sz="2000"/>
            </a:lvl4pPr>
            <a:lvl5pPr lvl="4" rtl="0">
              <a:spcBef>
                <a:spcPts val="0"/>
              </a:spcBef>
              <a:spcAft>
                <a:spcPts val="0"/>
              </a:spcAft>
              <a:buSzPts val="3000"/>
              <a:buNone/>
              <a:defRPr sz="2000"/>
            </a:lvl5pPr>
            <a:lvl6pPr lvl="5" rtl="0">
              <a:spcBef>
                <a:spcPts val="0"/>
              </a:spcBef>
              <a:spcAft>
                <a:spcPts val="0"/>
              </a:spcAft>
              <a:buSzPts val="3000"/>
              <a:buNone/>
              <a:defRPr sz="2000"/>
            </a:lvl6pPr>
            <a:lvl7pPr lvl="6" rtl="0">
              <a:spcBef>
                <a:spcPts val="0"/>
              </a:spcBef>
              <a:spcAft>
                <a:spcPts val="0"/>
              </a:spcAft>
              <a:buSzPts val="3000"/>
              <a:buNone/>
              <a:defRPr sz="2000"/>
            </a:lvl7pPr>
            <a:lvl8pPr lvl="7" rtl="0">
              <a:spcBef>
                <a:spcPts val="0"/>
              </a:spcBef>
              <a:spcAft>
                <a:spcPts val="0"/>
              </a:spcAft>
              <a:buSzPts val="3000"/>
              <a:buNone/>
              <a:defRPr sz="2000"/>
            </a:lvl8pPr>
            <a:lvl9pPr lvl="8" rtl="0">
              <a:spcBef>
                <a:spcPts val="0"/>
              </a:spcBef>
              <a:spcAft>
                <a:spcPts val="0"/>
              </a:spcAft>
              <a:buSzPts val="3000"/>
              <a:buNone/>
              <a:defRPr sz="2000"/>
            </a:lvl9pPr>
          </a:lstStyle>
          <a:p>
            <a:r>
              <a:t>xx%</a:t>
            </a:r>
          </a:p>
        </p:txBody>
      </p:sp>
      <p:sp>
        <p:nvSpPr>
          <p:cNvPr id="58" name="Google Shape;58;p13"/>
          <p:cNvSpPr txBox="1">
            <a:spLocks noGrp="1"/>
          </p:cNvSpPr>
          <p:nvPr>
            <p:ph type="title" idx="20" hasCustomPrompt="1"/>
          </p:nvPr>
        </p:nvSpPr>
        <p:spPr>
          <a:xfrm>
            <a:off x="6118550" y="2778191"/>
            <a:ext cx="734700" cy="447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000">
                <a:solidFill>
                  <a:srgbClr val="101122"/>
                </a:solidFill>
              </a:defRPr>
            </a:lvl1pPr>
            <a:lvl2pPr lvl="1" rtl="0">
              <a:spcBef>
                <a:spcPts val="0"/>
              </a:spcBef>
              <a:spcAft>
                <a:spcPts val="0"/>
              </a:spcAft>
              <a:buSzPts val="3000"/>
              <a:buNone/>
              <a:defRPr sz="2000"/>
            </a:lvl2pPr>
            <a:lvl3pPr lvl="2" rtl="0">
              <a:spcBef>
                <a:spcPts val="0"/>
              </a:spcBef>
              <a:spcAft>
                <a:spcPts val="0"/>
              </a:spcAft>
              <a:buSzPts val="3000"/>
              <a:buNone/>
              <a:defRPr sz="2000"/>
            </a:lvl3pPr>
            <a:lvl4pPr lvl="3" rtl="0">
              <a:spcBef>
                <a:spcPts val="0"/>
              </a:spcBef>
              <a:spcAft>
                <a:spcPts val="0"/>
              </a:spcAft>
              <a:buSzPts val="3000"/>
              <a:buNone/>
              <a:defRPr sz="2000"/>
            </a:lvl4pPr>
            <a:lvl5pPr lvl="4" rtl="0">
              <a:spcBef>
                <a:spcPts val="0"/>
              </a:spcBef>
              <a:spcAft>
                <a:spcPts val="0"/>
              </a:spcAft>
              <a:buSzPts val="3000"/>
              <a:buNone/>
              <a:defRPr sz="2000"/>
            </a:lvl5pPr>
            <a:lvl6pPr lvl="5" rtl="0">
              <a:spcBef>
                <a:spcPts val="0"/>
              </a:spcBef>
              <a:spcAft>
                <a:spcPts val="0"/>
              </a:spcAft>
              <a:buSzPts val="3000"/>
              <a:buNone/>
              <a:defRPr sz="2000"/>
            </a:lvl6pPr>
            <a:lvl7pPr lvl="6" rtl="0">
              <a:spcBef>
                <a:spcPts val="0"/>
              </a:spcBef>
              <a:spcAft>
                <a:spcPts val="0"/>
              </a:spcAft>
              <a:buSzPts val="3000"/>
              <a:buNone/>
              <a:defRPr sz="2000"/>
            </a:lvl7pPr>
            <a:lvl8pPr lvl="7" rtl="0">
              <a:spcBef>
                <a:spcPts val="0"/>
              </a:spcBef>
              <a:spcAft>
                <a:spcPts val="0"/>
              </a:spcAft>
              <a:buSzPts val="3000"/>
              <a:buNone/>
              <a:defRPr sz="2000"/>
            </a:lvl8pPr>
            <a:lvl9pPr lvl="8" rtl="0">
              <a:spcBef>
                <a:spcPts val="0"/>
              </a:spcBef>
              <a:spcAft>
                <a:spcPts val="0"/>
              </a:spcAft>
              <a:buSzPts val="3000"/>
              <a:buNone/>
              <a:defRPr sz="2000"/>
            </a:lvl9pPr>
          </a:lstStyle>
          <a:p>
            <a:r>
              <a:t>xx%</a:t>
            </a:r>
          </a:p>
        </p:txBody>
      </p:sp>
      <p:sp>
        <p:nvSpPr>
          <p:cNvPr id="59" name="Google Shape;59;p13"/>
          <p:cNvSpPr txBox="1">
            <a:spLocks noGrp="1"/>
          </p:cNvSpPr>
          <p:nvPr>
            <p:ph type="title" idx="21"/>
          </p:nvPr>
        </p:nvSpPr>
        <p:spPr>
          <a:xfrm>
            <a:off x="457200" y="411475"/>
            <a:ext cx="8238600" cy="478200"/>
          </a:xfrm>
          <a:prstGeom prst="rect">
            <a:avLst/>
          </a:prstGeom>
        </p:spPr>
        <p:txBody>
          <a:bodyPr spcFirstLastPara="1" wrap="square" lIns="0" tIns="0" rIns="0" bIns="0" anchor="ctr" anchorCtr="0">
            <a:noAutofit/>
          </a:bodyPr>
          <a:lstStyle>
            <a:lvl1pPr lvl="0"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1pPr>
            <a:lvl2pPr lvl="1"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24849434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2317951" y="1307101"/>
            <a:ext cx="4508100" cy="2529300"/>
          </a:xfrm>
          <a:prstGeom prst="rect">
            <a:avLst/>
          </a:prstGeom>
        </p:spPr>
        <p:txBody>
          <a:bodyPr spcFirstLastPara="1" wrap="square" lIns="0" tIns="0" rIns="0" bIns="0" anchor="ctr" anchorCtr="0">
            <a:noAutofit/>
          </a:bodyPr>
          <a:lstStyle>
            <a:lvl1pPr lvl="0" algn="ctr">
              <a:lnSpc>
                <a:spcPct val="80000"/>
              </a:lnSpc>
              <a:spcBef>
                <a:spcPts val="0"/>
              </a:spcBef>
              <a:spcAft>
                <a:spcPts val="0"/>
              </a:spcAft>
              <a:buSzPts val="4800"/>
              <a:buNone/>
              <a:defRPr sz="6800"/>
            </a:lvl1pPr>
            <a:lvl2pPr lvl="1">
              <a:spcBef>
                <a:spcPts val="0"/>
              </a:spcBef>
              <a:spcAft>
                <a:spcPts val="0"/>
              </a:spcAft>
              <a:buSzPts val="4800"/>
              <a:buNone/>
              <a:defRPr sz="3300"/>
            </a:lvl2pPr>
            <a:lvl3pPr lvl="2">
              <a:spcBef>
                <a:spcPts val="0"/>
              </a:spcBef>
              <a:spcAft>
                <a:spcPts val="0"/>
              </a:spcAft>
              <a:buSzPts val="4800"/>
              <a:buNone/>
              <a:defRPr sz="3300"/>
            </a:lvl3pPr>
            <a:lvl4pPr lvl="3">
              <a:spcBef>
                <a:spcPts val="0"/>
              </a:spcBef>
              <a:spcAft>
                <a:spcPts val="0"/>
              </a:spcAft>
              <a:buSzPts val="4800"/>
              <a:buNone/>
              <a:defRPr sz="3300"/>
            </a:lvl4pPr>
            <a:lvl5pPr lvl="4">
              <a:spcBef>
                <a:spcPts val="0"/>
              </a:spcBef>
              <a:spcAft>
                <a:spcPts val="0"/>
              </a:spcAft>
              <a:buSzPts val="4800"/>
              <a:buNone/>
              <a:defRPr sz="3300"/>
            </a:lvl5pPr>
            <a:lvl6pPr lvl="5">
              <a:spcBef>
                <a:spcPts val="0"/>
              </a:spcBef>
              <a:spcAft>
                <a:spcPts val="0"/>
              </a:spcAft>
              <a:buSzPts val="4800"/>
              <a:buNone/>
              <a:defRPr sz="3300"/>
            </a:lvl6pPr>
            <a:lvl7pPr lvl="6">
              <a:spcBef>
                <a:spcPts val="0"/>
              </a:spcBef>
              <a:spcAft>
                <a:spcPts val="0"/>
              </a:spcAft>
              <a:buSzPts val="4800"/>
              <a:buNone/>
              <a:defRPr sz="3300"/>
            </a:lvl7pPr>
            <a:lvl8pPr lvl="7">
              <a:spcBef>
                <a:spcPts val="0"/>
              </a:spcBef>
              <a:spcAft>
                <a:spcPts val="0"/>
              </a:spcAft>
              <a:buSzPts val="4800"/>
              <a:buNone/>
              <a:defRPr sz="3300"/>
            </a:lvl8pPr>
            <a:lvl9pPr lvl="8">
              <a:spcBef>
                <a:spcPts val="0"/>
              </a:spcBef>
              <a:spcAft>
                <a:spcPts val="0"/>
              </a:spcAft>
              <a:buSzPts val="4800"/>
              <a:buNone/>
              <a:defRPr sz="3300"/>
            </a:lvl9pPr>
          </a:lstStyle>
          <a:p>
            <a:endParaRPr/>
          </a:p>
        </p:txBody>
      </p:sp>
    </p:spTree>
    <p:extLst>
      <p:ext uri="{BB962C8B-B14F-4D97-AF65-F5344CB8AC3E}">
        <p14:creationId xmlns:p14="http://schemas.microsoft.com/office/powerpoint/2010/main" val="996494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769779"/>
            <a:ext cx="457200" cy="330994"/>
          </a:xfrm>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301752" y="1145286"/>
            <a:ext cx="8503920" cy="3429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5029200"/>
            <a:ext cx="9144000" cy="1143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43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4288"/>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1714500"/>
            <a:ext cx="8833104" cy="228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06764"/>
            <a:ext cx="8833104" cy="1604772"/>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057400"/>
            <a:ext cx="6480174" cy="1254919"/>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4793743"/>
            <a:ext cx="8833104" cy="23217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14300"/>
            <a:ext cx="8833104" cy="4910328"/>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3/15/2022</a:t>
            </a:fld>
            <a:endParaRPr lang="en-US"/>
          </a:p>
        </p:txBody>
      </p:sp>
      <p:sp>
        <p:nvSpPr>
          <p:cNvPr id="8" name="Straight Connector 7"/>
          <p:cNvSpPr>
            <a:spLocks noChangeShapeType="1"/>
          </p:cNvSpPr>
          <p:nvPr/>
        </p:nvSpPr>
        <p:spPr bwMode="auto">
          <a:xfrm>
            <a:off x="152400" y="18288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1586484"/>
            <a:ext cx="609600" cy="4572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1657350"/>
            <a:ext cx="420624" cy="31546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1649588"/>
            <a:ext cx="457200" cy="330994"/>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 name="Title 1"/>
          <p:cNvSpPr>
            <a:spLocks noGrp="1"/>
          </p:cNvSpPr>
          <p:nvPr>
            <p:ph type="title"/>
          </p:nvPr>
        </p:nvSpPr>
        <p:spPr>
          <a:xfrm>
            <a:off x="722313" y="400050"/>
            <a:ext cx="7772400" cy="1143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171450"/>
            <a:ext cx="8534400" cy="569214"/>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4807458"/>
            <a:ext cx="3044952" cy="274320"/>
          </a:xfrm>
        </p:spPr>
        <p:txBody>
          <a:bodyPr/>
          <a:lstStyle/>
          <a:p>
            <a:fld id="{1D8BD707-D9CF-40AE-B4C6-C98DA3205C09}" type="datetimeFigureOut">
              <a:rPr lang="en-US" smtClean="0"/>
              <a:pPr/>
              <a:t>3/15/2022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flipV="1">
            <a:off x="4563081" y="1181739"/>
            <a:ext cx="8921" cy="3614668"/>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028700"/>
            <a:ext cx="4038600" cy="3511296"/>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028700"/>
            <a:ext cx="4038600" cy="3511296"/>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1650206"/>
            <a:ext cx="0" cy="3140964"/>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08585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5029200"/>
            <a:ext cx="9144000" cy="1143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028700"/>
            <a:ext cx="8833104" cy="6858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4793742"/>
            <a:ext cx="8833104" cy="23317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143000"/>
            <a:ext cx="4040188" cy="549731"/>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1" y="1143000"/>
            <a:ext cx="4041775" cy="54864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3/15/2022</a:t>
            </a:fld>
            <a:endParaRPr lang="en-US"/>
          </a:p>
        </p:txBody>
      </p:sp>
      <p:sp>
        <p:nvSpPr>
          <p:cNvPr id="8" name="Footer Placeholder 7"/>
          <p:cNvSpPr>
            <a:spLocks noGrp="1"/>
          </p:cNvSpPr>
          <p:nvPr>
            <p:ph type="ftr" sz="quarter" idx="11"/>
          </p:nvPr>
        </p:nvSpPr>
        <p:spPr>
          <a:xfrm>
            <a:off x="304800" y="4807458"/>
            <a:ext cx="3581400" cy="274320"/>
          </a:xfrm>
        </p:spPr>
        <p:txBody>
          <a:bodyPr/>
          <a:lstStyle/>
          <a:p>
            <a:endParaRPr lang="en-US"/>
          </a:p>
        </p:txBody>
      </p:sp>
      <p:sp>
        <p:nvSpPr>
          <p:cNvPr id="15" name="Straight Connector 14"/>
          <p:cNvSpPr>
            <a:spLocks noChangeShapeType="1"/>
          </p:cNvSpPr>
          <p:nvPr/>
        </p:nvSpPr>
        <p:spPr bwMode="auto">
          <a:xfrm>
            <a:off x="152400" y="96012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16586"/>
            <a:ext cx="8833104" cy="4910328"/>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1853537"/>
            <a:ext cx="4041648" cy="2863803"/>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1853537"/>
            <a:ext cx="4038600" cy="286664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717027"/>
            <a:ext cx="609600" cy="4572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787893"/>
            <a:ext cx="420624" cy="31546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781812"/>
            <a:ext cx="457200" cy="330994"/>
          </a:xfrm>
        </p:spPr>
        <p:txBody>
          <a:bodyPr/>
          <a:lstStyle>
            <a:lvl1pPr algn="ctr">
              <a:defRPr/>
            </a:lvl1pPr>
          </a:lstStyle>
          <a:p>
            <a:fld id="{B6F15528-21DE-4FAA-801E-634DDDAF4B2B}"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3/15/2022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777015"/>
            <a:ext cx="457200" cy="330994"/>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5029200"/>
            <a:ext cx="9144000" cy="1143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16586"/>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4793743"/>
            <a:ext cx="8833104" cy="23217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18872"/>
            <a:ext cx="8833104" cy="4910328"/>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1D8BD707-D9CF-40AE-B4C6-C98DA3205C09}" type="datetimeFigureOut">
              <a:rPr lang="en-US" smtClean="0"/>
              <a:pPr/>
              <a:t>3/15/2022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4743450"/>
            <a:ext cx="609600" cy="330993"/>
          </a:xfrm>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14300"/>
            <a:ext cx="8833104" cy="2286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5029200"/>
            <a:ext cx="9144000" cy="1143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89154"/>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457200"/>
            <a:ext cx="2743200" cy="440055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685800"/>
            <a:ext cx="2362200" cy="74295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485901"/>
            <a:ext cx="2362200" cy="3108722"/>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14300"/>
            <a:ext cx="8833104" cy="4910328"/>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40005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514350"/>
            <a:ext cx="5638800" cy="405765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171450"/>
            <a:ext cx="609600" cy="4572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242316"/>
            <a:ext cx="420624" cy="31546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234554"/>
            <a:ext cx="457200" cy="330994"/>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1" name="Rectangle 20"/>
          <p:cNvSpPr>
            <a:spLocks noChangeArrowheads="1"/>
          </p:cNvSpPr>
          <p:nvPr/>
        </p:nvSpPr>
        <p:spPr bwMode="auto">
          <a:xfrm>
            <a:off x="149352" y="4791289"/>
            <a:ext cx="8833104" cy="23217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3/15/2022</a:t>
            </a:fld>
            <a:endParaRPr lang="en-US"/>
          </a:p>
        </p:txBody>
      </p:sp>
      <p:sp>
        <p:nvSpPr>
          <p:cNvPr id="6" name="Footer Placeholder 5"/>
          <p:cNvSpPr>
            <a:spLocks noGrp="1"/>
          </p:cNvSpPr>
          <p:nvPr>
            <p:ph type="ftr" sz="quarter" idx="11"/>
          </p:nvPr>
        </p:nvSpPr>
        <p:spPr>
          <a:xfrm>
            <a:off x="301752" y="4808136"/>
            <a:ext cx="3383280" cy="27432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40005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5029200"/>
            <a:ext cx="9144000" cy="1143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143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14300"/>
            <a:ext cx="8833104" cy="226314"/>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457200"/>
            <a:ext cx="2743200" cy="440055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16586"/>
            <a:ext cx="8833104" cy="4910328"/>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171450"/>
            <a:ext cx="609600" cy="4572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242316"/>
            <a:ext cx="420624" cy="31546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234554"/>
            <a:ext cx="457200" cy="330994"/>
          </a:xfrm>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3000375" y="3771900"/>
            <a:ext cx="5867400" cy="9144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457200"/>
            <a:ext cx="5867400" cy="32004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742950"/>
            <a:ext cx="2438400" cy="394335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4791289"/>
            <a:ext cx="8833104" cy="23217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4803738"/>
            <a:ext cx="3044952" cy="274320"/>
          </a:xfrm>
        </p:spPr>
        <p:txBody>
          <a:bodyPr/>
          <a:lstStyle/>
          <a:p>
            <a:fld id="{1D8BD707-D9CF-40AE-B4C6-C98DA3205C09}" type="datetimeFigureOut">
              <a:rPr lang="en-US" smtClean="0"/>
              <a:pPr/>
              <a:t>3/15/2022</a:t>
            </a:fld>
            <a:endParaRPr lang="en-US"/>
          </a:p>
        </p:txBody>
      </p:sp>
      <p:sp>
        <p:nvSpPr>
          <p:cNvPr id="6" name="Footer Placeholder 5"/>
          <p:cNvSpPr>
            <a:spLocks noGrp="1"/>
          </p:cNvSpPr>
          <p:nvPr>
            <p:ph type="ftr" sz="quarter" idx="11"/>
          </p:nvPr>
        </p:nvSpPr>
        <p:spPr>
          <a:xfrm>
            <a:off x="301752" y="4808136"/>
            <a:ext cx="3584448" cy="27432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5029200"/>
            <a:ext cx="9144000" cy="1143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1"/>
            <a:ext cx="9144000" cy="104502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4791289"/>
            <a:ext cx="8833104" cy="23217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4803738"/>
            <a:ext cx="3044952" cy="274320"/>
          </a:xfrm>
          <a:prstGeom prst="rect">
            <a:avLst/>
          </a:prstGeom>
        </p:spPr>
        <p:txBody>
          <a:bodyPr vert="horz"/>
          <a:lstStyle>
            <a:lvl1pPr algn="r" eaLnBrk="1" latinLnBrk="0" hangingPunct="1">
              <a:defRPr kumimoji="0" sz="1400">
                <a:solidFill>
                  <a:srgbClr val="FFFFFF"/>
                </a:solidFill>
              </a:defRPr>
            </a:lvl1pPr>
          </a:lstStyle>
          <a:p>
            <a:fld id="{1D8BD707-D9CF-40AE-B4C6-C98DA3205C09}" type="datetimeFigureOut">
              <a:rPr lang="en-US" smtClean="0"/>
              <a:pPr/>
              <a:t>3/15/2022</a:t>
            </a:fld>
            <a:endParaRPr lang="en-US"/>
          </a:p>
        </p:txBody>
      </p:sp>
      <p:sp>
        <p:nvSpPr>
          <p:cNvPr id="3" name="Footer Placeholder 2"/>
          <p:cNvSpPr>
            <a:spLocks noGrp="1"/>
          </p:cNvSpPr>
          <p:nvPr>
            <p:ph type="ftr" sz="quarter" idx="3"/>
          </p:nvPr>
        </p:nvSpPr>
        <p:spPr>
          <a:xfrm>
            <a:off x="304800" y="4808136"/>
            <a:ext cx="3581400" cy="27432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16586"/>
            <a:ext cx="8833104" cy="4910328"/>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957557"/>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717027"/>
            <a:ext cx="609600" cy="4572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787893"/>
            <a:ext cx="420624" cy="31546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780131"/>
            <a:ext cx="457200" cy="330994"/>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F15528-21DE-4FAA-801E-634DDDAF4B2B}" type="slidenum">
              <a:rPr lang="en-US" smtClean="0"/>
              <a:pPr/>
              <a:t>‹#›</a:t>
            </a:fld>
            <a:endParaRPr lang="en-US"/>
          </a:p>
        </p:txBody>
      </p:sp>
      <p:sp>
        <p:nvSpPr>
          <p:cNvPr id="22" name="Title Placeholder 21"/>
          <p:cNvSpPr>
            <a:spLocks noGrp="1"/>
          </p:cNvSpPr>
          <p:nvPr>
            <p:ph type="title"/>
          </p:nvPr>
        </p:nvSpPr>
        <p:spPr>
          <a:xfrm>
            <a:off x="301752" y="171450"/>
            <a:ext cx="8534400" cy="569214"/>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143000"/>
            <a:ext cx="8534400" cy="3449574"/>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7"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hyperlink" Target="https://www.pantechelearning.com/data-science-master-class/" TargetMode="Externa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youtube.com/channel/UC52iLVrQ4EpeSdAB3911rsg?sub_confirmation=1" TargetMode="Externa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Python – Data Cleansing</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40097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2"/>
          </p:nvPr>
        </p:nvSpPr>
        <p:spPr>
          <a:xfrm>
            <a:off x="794992" y="1176328"/>
            <a:ext cx="8195047" cy="1533428"/>
          </a:xfrm>
        </p:spPr>
        <p:txBody>
          <a:bodyPr/>
          <a:lstStyle/>
          <a:p>
            <a:pPr algn="ctr"/>
            <a:r>
              <a:rPr lang="en" u="sng" dirty="0">
                <a:solidFill>
                  <a:srgbClr val="FF0000"/>
                </a:solidFill>
              </a:rPr>
              <a:t>What</a:t>
            </a:r>
            <a:r>
              <a:rPr lang="en" dirty="0"/>
              <a:t> U will </a:t>
            </a:r>
            <a:r>
              <a:rPr lang="en" u="sng" dirty="0">
                <a:solidFill>
                  <a:srgbClr val="FF0000"/>
                </a:solidFill>
              </a:rPr>
              <a:t>Learn</a:t>
            </a:r>
            <a:r>
              <a:rPr lang="en" dirty="0">
                <a:solidFill>
                  <a:srgbClr val="FF0000"/>
                </a:solidFill>
              </a:rPr>
              <a:t> </a:t>
            </a:r>
            <a:r>
              <a:rPr lang="en" dirty="0"/>
              <a:t>from 30 Days </a:t>
            </a:r>
            <a:r>
              <a:rPr lang="en" u="sng" dirty="0" smtClean="0">
                <a:solidFill>
                  <a:srgbClr val="FF0000"/>
                </a:solidFill>
              </a:rPr>
              <a:t>Data Science &amp; Analytics</a:t>
            </a:r>
            <a:r>
              <a:rPr lang="en" u="sng" dirty="0" smtClean="0"/>
              <a:t> </a:t>
            </a:r>
            <a:r>
              <a:rPr lang="en" dirty="0"/>
              <a:t>Master Class</a:t>
            </a:r>
            <a:endParaRPr lang="en-US" dirty="0"/>
          </a:p>
        </p:txBody>
      </p:sp>
    </p:spTree>
    <p:extLst>
      <p:ext uri="{BB962C8B-B14F-4D97-AF65-F5344CB8AC3E}">
        <p14:creationId xmlns:p14="http://schemas.microsoft.com/office/powerpoint/2010/main" val="695303444"/>
      </p:ext>
    </p:extLst>
  </p:cSld>
  <p:clrMapOvr>
    <a:masterClrMapping/>
  </p:clrMapOvr>
  <mc:AlternateContent xmlns:mc="http://schemas.openxmlformats.org/markup-compatibility/2006" xmlns:p14="http://schemas.microsoft.com/office/powerpoint/2010/main">
    <mc:Choice Requires="p14">
      <p:transition spd="slow" p14:dur="2000" advTm="880"/>
    </mc:Choice>
    <mc:Fallback xmlns="">
      <p:transition spd="slow" advTm="88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32" name="Google Shape;232;p29"/>
          <p:cNvSpPr txBox="1">
            <a:spLocks noGrp="1"/>
          </p:cNvSpPr>
          <p:nvPr>
            <p:ph type="title"/>
          </p:nvPr>
        </p:nvSpPr>
        <p:spPr>
          <a:xfrm>
            <a:off x="1725154" y="267495"/>
            <a:ext cx="5582863" cy="612100"/>
          </a:xfrm>
          <a:prstGeom prst="rect">
            <a:avLst/>
          </a:prstGeom>
        </p:spPr>
        <p:txBody>
          <a:bodyPr spcFirstLastPara="1" vert="horz" wrap="square" lIns="0" tIns="0" rIns="0" bIns="0" rtlCol="0" anchor="ctr" anchorCtr="0">
            <a:noAutofit/>
          </a:bodyPr>
          <a:lstStyle/>
          <a:p>
            <a:pPr algn="l">
              <a:buSzPts val="1100"/>
            </a:pPr>
            <a:r>
              <a:rPr lang="en" sz="3200" dirty="0">
                <a:latin typeface="Times New Roman" panose="02020603050405020304" pitchFamily="18" charset="0"/>
                <a:cs typeface="Times New Roman" panose="02020603050405020304" pitchFamily="18" charset="0"/>
              </a:rPr>
              <a:t>Python Learning Plan</a:t>
            </a:r>
            <a:endParaRPr sz="3200" dirty="0">
              <a:latin typeface="Times New Roman" panose="02020603050405020304" pitchFamily="18" charset="0"/>
              <a:cs typeface="Times New Roman" panose="02020603050405020304" pitchFamily="18" charset="0"/>
            </a:endParaRPr>
          </a:p>
        </p:txBody>
      </p:sp>
      <p:grpSp>
        <p:nvGrpSpPr>
          <p:cNvPr id="271" name="Google Shape;271;p29"/>
          <p:cNvGrpSpPr/>
          <p:nvPr/>
        </p:nvGrpSpPr>
        <p:grpSpPr>
          <a:xfrm>
            <a:off x="910211" y="1054832"/>
            <a:ext cx="1481289" cy="2665269"/>
            <a:chOff x="584967" y="1371744"/>
            <a:chExt cx="1138661" cy="3041530"/>
          </a:xfrm>
        </p:grpSpPr>
        <p:grpSp>
          <p:nvGrpSpPr>
            <p:cNvPr id="272" name="Google Shape;272;p29"/>
            <p:cNvGrpSpPr/>
            <p:nvPr/>
          </p:nvGrpSpPr>
          <p:grpSpPr>
            <a:xfrm>
              <a:off x="584967" y="3190150"/>
              <a:ext cx="1138658" cy="1223124"/>
              <a:chOff x="754446" y="1695575"/>
              <a:chExt cx="1798259" cy="1223124"/>
            </a:xfrm>
          </p:grpSpPr>
          <p:sp>
            <p:nvSpPr>
              <p:cNvPr id="273" name="Google Shape;273;p29"/>
              <p:cNvSpPr txBox="1"/>
              <p:nvPr/>
            </p:nvSpPr>
            <p:spPr>
              <a:xfrm>
                <a:off x="957005" y="1695575"/>
                <a:ext cx="1595700" cy="432000"/>
              </a:xfrm>
              <a:prstGeom prst="rect">
                <a:avLst/>
              </a:prstGeom>
              <a:noFill/>
              <a:ln>
                <a:noFill/>
              </a:ln>
            </p:spPr>
            <p:txBody>
              <a:bodyPr spcFirstLastPara="1" wrap="square" lIns="0" tIns="0" rIns="0" bIns="0" anchor="ctr" anchorCtr="0">
                <a:noAutofit/>
              </a:bodyPr>
              <a:lstStyle/>
              <a:p>
                <a:pPr algn="ctr"/>
                <a:r>
                  <a:rPr lang="en" sz="1600" dirty="0">
                    <a:solidFill>
                      <a:schemeClr val="dk1"/>
                    </a:solidFill>
                    <a:latin typeface="Fira Sans Extra Condensed SemiBold"/>
                    <a:ea typeface="Fira Sans Extra Condensed SemiBold"/>
                    <a:cs typeface="Fira Sans Extra Condensed SemiBold"/>
                    <a:sym typeface="Fira Sans Extra Condensed SemiBold"/>
                  </a:rPr>
                  <a:t>Python</a:t>
                </a:r>
                <a:endParaRPr sz="1600" dirty="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274" name="Google Shape;274;p29"/>
              <p:cNvSpPr txBox="1"/>
              <p:nvPr/>
            </p:nvSpPr>
            <p:spPr>
              <a:xfrm>
                <a:off x="754446" y="2127574"/>
                <a:ext cx="1798255" cy="791125"/>
              </a:xfrm>
              <a:prstGeom prst="rect">
                <a:avLst/>
              </a:prstGeom>
              <a:noFill/>
              <a:ln>
                <a:noFill/>
              </a:ln>
            </p:spPr>
            <p:txBody>
              <a:bodyPr spcFirstLastPara="1" wrap="square" lIns="0" tIns="0" rIns="0" bIns="0" anchor="ctr" anchorCtr="0">
                <a:noAutofit/>
              </a:bodyPr>
              <a:lstStyle/>
              <a:p>
                <a:pPr algn="ctr"/>
                <a:r>
                  <a:rPr lang="en" sz="1100" dirty="0">
                    <a:solidFill>
                      <a:schemeClr val="dk1"/>
                    </a:solidFill>
                    <a:latin typeface="Roboto"/>
                    <a:ea typeface="Roboto"/>
                    <a:cs typeface="Roboto"/>
                    <a:sym typeface="Roboto"/>
                  </a:rPr>
                  <a:t>Introduction To Python and Python Data Structures</a:t>
                </a:r>
                <a:endParaRPr sz="1100" dirty="0">
                  <a:solidFill>
                    <a:schemeClr val="dk1"/>
                  </a:solidFill>
                  <a:latin typeface="Roboto"/>
                  <a:ea typeface="Roboto"/>
                  <a:cs typeface="Roboto"/>
                  <a:sym typeface="Roboto"/>
                </a:endParaRPr>
              </a:p>
            </p:txBody>
          </p:sp>
        </p:grpSp>
        <p:sp>
          <p:nvSpPr>
            <p:cNvPr id="275" name="Google Shape;275;p29"/>
            <p:cNvSpPr txBox="1"/>
            <p:nvPr/>
          </p:nvSpPr>
          <p:spPr>
            <a:xfrm>
              <a:off x="713228" y="1371744"/>
              <a:ext cx="1010400" cy="432000"/>
            </a:xfrm>
            <a:prstGeom prst="rect">
              <a:avLst/>
            </a:prstGeom>
            <a:noFill/>
            <a:ln>
              <a:noFill/>
            </a:ln>
          </p:spPr>
          <p:txBody>
            <a:bodyPr spcFirstLastPara="1" wrap="square" lIns="0" tIns="0" rIns="0" bIns="0" anchor="ctr" anchorCtr="0">
              <a:noAutofit/>
            </a:bodyPr>
            <a:lstStyle/>
            <a:p>
              <a:pPr algn="ctr"/>
              <a:r>
                <a:rPr lang="en" sz="2200" dirty="0">
                  <a:solidFill>
                    <a:schemeClr val="dk1"/>
                  </a:solidFill>
                  <a:latin typeface="Fira Sans Extra Condensed SemiBold"/>
                  <a:ea typeface="Fira Sans Extra Condensed SemiBold"/>
                  <a:cs typeface="Fira Sans Extra Condensed SemiBold"/>
                  <a:sym typeface="Fira Sans Extra Condensed SemiBold"/>
                </a:rPr>
                <a:t>01</a:t>
              </a:r>
              <a:endParaRPr sz="2200" dirty="0">
                <a:solidFill>
                  <a:schemeClr val="dk1"/>
                </a:solidFill>
                <a:latin typeface="Fira Sans Extra Condensed SemiBold"/>
                <a:ea typeface="Fira Sans Extra Condensed SemiBold"/>
                <a:cs typeface="Fira Sans Extra Condensed SemiBold"/>
                <a:sym typeface="Fira Sans Extra Condensed SemiBold"/>
              </a:endParaRPr>
            </a:p>
          </p:txBody>
        </p:sp>
      </p:grpSp>
      <p:grpSp>
        <p:nvGrpSpPr>
          <p:cNvPr id="276" name="Google Shape;276;p29"/>
          <p:cNvGrpSpPr/>
          <p:nvPr/>
        </p:nvGrpSpPr>
        <p:grpSpPr>
          <a:xfrm>
            <a:off x="2391493" y="1054831"/>
            <a:ext cx="1537963" cy="2495160"/>
            <a:chOff x="1771374" y="1371744"/>
            <a:chExt cx="1182226" cy="2847406"/>
          </a:xfrm>
        </p:grpSpPr>
        <p:grpSp>
          <p:nvGrpSpPr>
            <p:cNvPr id="277" name="Google Shape;277;p29"/>
            <p:cNvGrpSpPr/>
            <p:nvPr/>
          </p:nvGrpSpPr>
          <p:grpSpPr>
            <a:xfrm>
              <a:off x="1771374" y="3026195"/>
              <a:ext cx="1182226" cy="1192955"/>
              <a:chOff x="862728" y="1531620"/>
              <a:chExt cx="1867065" cy="1192955"/>
            </a:xfrm>
          </p:grpSpPr>
          <p:sp>
            <p:nvSpPr>
              <p:cNvPr id="278" name="Google Shape;278;p29"/>
              <p:cNvSpPr txBox="1"/>
              <p:nvPr/>
            </p:nvSpPr>
            <p:spPr>
              <a:xfrm>
                <a:off x="862728" y="1531620"/>
                <a:ext cx="1867065" cy="43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defRPr sz="2400">
                    <a:solidFill>
                      <a:schemeClr val="dk1"/>
                    </a:solidFill>
                    <a:latin typeface="Fira Sans Extra Condensed SemiBold"/>
                    <a:ea typeface="Fira Sans Extra Condensed SemiBold"/>
                    <a:cs typeface="Fira Sans Extra Condensed SemiBold"/>
                  </a:defRPr>
                </a:lvl1pPr>
              </a:lstStyle>
              <a:p>
                <a:r>
                  <a:rPr lang="en" dirty="0">
                    <a:sym typeface="Fira Sans Extra Condensed SemiBold"/>
                  </a:rPr>
                  <a:t>Library</a:t>
                </a:r>
                <a:endParaRPr dirty="0">
                  <a:sym typeface="Fira Sans Extra Condensed SemiBold"/>
                </a:endParaRPr>
              </a:p>
            </p:txBody>
          </p:sp>
          <p:sp>
            <p:nvSpPr>
              <p:cNvPr id="279" name="Google Shape;279;p29"/>
              <p:cNvSpPr txBox="1"/>
              <p:nvPr/>
            </p:nvSpPr>
            <p:spPr>
              <a:xfrm>
                <a:off x="1008704" y="2127575"/>
                <a:ext cx="1595700" cy="597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defRPr sz="2400">
                    <a:solidFill>
                      <a:schemeClr val="dk1"/>
                    </a:solidFill>
                    <a:latin typeface="Fira Sans Extra Condensed SemiBold"/>
                    <a:ea typeface="Fira Sans Extra Condensed SemiBold"/>
                    <a:cs typeface="Fira Sans Extra Condensed SemiBold"/>
                  </a:defRPr>
                </a:lvl1pPr>
              </a:lstStyle>
              <a:p>
                <a:r>
                  <a:rPr lang="en" sz="1100" dirty="0">
                    <a:latin typeface="Roboto"/>
                    <a:ea typeface="Roboto"/>
                    <a:cs typeface="Roboto"/>
                    <a:sym typeface="Roboto"/>
                  </a:rPr>
                  <a:t>Pandas</a:t>
                </a:r>
              </a:p>
              <a:p>
                <a:r>
                  <a:rPr lang="en" sz="1100" dirty="0">
                    <a:latin typeface="Roboto"/>
                    <a:ea typeface="Roboto"/>
                    <a:cs typeface="Roboto"/>
                    <a:sym typeface="Roboto"/>
                  </a:rPr>
                  <a:t>Numpy</a:t>
                </a:r>
              </a:p>
              <a:p>
                <a:r>
                  <a:rPr lang="en" sz="1100" dirty="0">
                    <a:latin typeface="Roboto"/>
                    <a:ea typeface="Roboto"/>
                    <a:cs typeface="Roboto"/>
                    <a:sym typeface="Roboto"/>
                  </a:rPr>
                  <a:t>MatplotLib</a:t>
                </a:r>
              </a:p>
              <a:p>
                <a:r>
                  <a:rPr lang="en" sz="1100" dirty="0">
                    <a:latin typeface="Roboto"/>
                    <a:ea typeface="Roboto"/>
                    <a:cs typeface="Roboto"/>
                    <a:sym typeface="Roboto"/>
                  </a:rPr>
                  <a:t>Cborn, SKLearn Lib</a:t>
                </a:r>
              </a:p>
              <a:p>
                <a:r>
                  <a:rPr lang="en" sz="1100" dirty="0">
                    <a:latin typeface="Roboto"/>
                    <a:ea typeface="Roboto"/>
                    <a:cs typeface="Roboto"/>
                    <a:sym typeface="Roboto"/>
                  </a:rPr>
                  <a:t>Collab</a:t>
                </a:r>
                <a:endParaRPr sz="1100" dirty="0">
                  <a:latin typeface="Roboto"/>
                  <a:ea typeface="Roboto"/>
                  <a:cs typeface="Roboto"/>
                  <a:sym typeface="Roboto"/>
                </a:endParaRPr>
              </a:p>
            </p:txBody>
          </p:sp>
        </p:grpSp>
        <p:sp>
          <p:nvSpPr>
            <p:cNvPr id="280" name="Google Shape;280;p29"/>
            <p:cNvSpPr txBox="1"/>
            <p:nvPr/>
          </p:nvSpPr>
          <p:spPr>
            <a:xfrm>
              <a:off x="1831071" y="1371744"/>
              <a:ext cx="1010400" cy="43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defRPr sz="2400">
                  <a:solidFill>
                    <a:schemeClr val="dk1"/>
                  </a:solidFill>
                  <a:latin typeface="Fira Sans Extra Condensed SemiBold"/>
                  <a:ea typeface="Fira Sans Extra Condensed SemiBold"/>
                  <a:cs typeface="Fira Sans Extra Condensed SemiBold"/>
                </a:defRPr>
              </a:lvl1pPr>
            </a:lstStyle>
            <a:p>
              <a:r>
                <a:rPr lang="en" sz="2200" dirty="0">
                  <a:sym typeface="Fira Sans Extra Condensed SemiBold"/>
                </a:rPr>
                <a:t>02</a:t>
              </a:r>
              <a:endParaRPr sz="2200" dirty="0">
                <a:sym typeface="Fira Sans Extra Condensed SemiBold"/>
              </a:endParaRPr>
            </a:p>
          </p:txBody>
        </p:sp>
      </p:grpSp>
      <p:grpSp>
        <p:nvGrpSpPr>
          <p:cNvPr id="281" name="Google Shape;281;p29"/>
          <p:cNvGrpSpPr/>
          <p:nvPr/>
        </p:nvGrpSpPr>
        <p:grpSpPr>
          <a:xfrm>
            <a:off x="3887994" y="1054831"/>
            <a:ext cx="1355890" cy="2568869"/>
            <a:chOff x="5184600" y="1371744"/>
            <a:chExt cx="1042268" cy="2931521"/>
          </a:xfrm>
        </p:grpSpPr>
        <p:grpSp>
          <p:nvGrpSpPr>
            <p:cNvPr id="282" name="Google Shape;282;p29"/>
            <p:cNvGrpSpPr/>
            <p:nvPr/>
          </p:nvGrpSpPr>
          <p:grpSpPr>
            <a:xfrm>
              <a:off x="5184600" y="3190151"/>
              <a:ext cx="1042268" cy="1113114"/>
              <a:chOff x="957005" y="1695576"/>
              <a:chExt cx="1646032" cy="1113114"/>
            </a:xfrm>
          </p:grpSpPr>
          <p:sp>
            <p:nvSpPr>
              <p:cNvPr id="283" name="Google Shape;283;p29"/>
              <p:cNvSpPr txBox="1"/>
              <p:nvPr/>
            </p:nvSpPr>
            <p:spPr>
              <a:xfrm>
                <a:off x="957005" y="1695576"/>
                <a:ext cx="1595700" cy="267948"/>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buClr>
                    <a:schemeClr val="dk1"/>
                  </a:buClr>
                  <a:buSzPts val="1100"/>
                  <a:defRPr sz="1600">
                    <a:solidFill>
                      <a:schemeClr val="dk1"/>
                    </a:solidFill>
                    <a:latin typeface="Roboto"/>
                    <a:ea typeface="Roboto"/>
                    <a:cs typeface="Roboto"/>
                  </a:defRPr>
                </a:lvl1pPr>
              </a:lstStyle>
              <a:p>
                <a:pPr>
                  <a:buClr>
                    <a:srgbClr val="000000"/>
                  </a:buClr>
                </a:pPr>
                <a:r>
                  <a:rPr lang="en" dirty="0">
                    <a:latin typeface="Fira Sans Extra Condensed SemiBold"/>
                    <a:ea typeface="Fira Sans Extra Condensed SemiBold"/>
                    <a:cs typeface="Fira Sans Extra Condensed SemiBold"/>
                    <a:sym typeface="Fira Sans Extra Condensed SemiBold"/>
                  </a:rPr>
                  <a:t>Analytics</a:t>
                </a:r>
                <a:endParaRPr dirty="0">
                  <a:latin typeface="Fira Sans Extra Condensed SemiBold"/>
                  <a:ea typeface="Fira Sans Extra Condensed SemiBold"/>
                  <a:cs typeface="Fira Sans Extra Condensed SemiBold"/>
                  <a:sym typeface="Fira Sans Extra Condensed SemiBold"/>
                </a:endParaRPr>
              </a:p>
            </p:txBody>
          </p:sp>
          <p:sp>
            <p:nvSpPr>
              <p:cNvPr id="284" name="Google Shape;284;p29"/>
              <p:cNvSpPr txBox="1"/>
              <p:nvPr/>
            </p:nvSpPr>
            <p:spPr>
              <a:xfrm>
                <a:off x="1007337" y="2156027"/>
                <a:ext cx="1595700" cy="652663"/>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buClr>
                    <a:schemeClr val="dk1"/>
                  </a:buClr>
                  <a:buSzPts val="1100"/>
                  <a:defRPr sz="1600">
                    <a:solidFill>
                      <a:schemeClr val="dk1"/>
                    </a:solidFill>
                    <a:latin typeface="Roboto"/>
                    <a:ea typeface="Roboto"/>
                    <a:cs typeface="Roboto"/>
                  </a:defRPr>
                </a:lvl1pPr>
              </a:lstStyle>
              <a:p>
                <a:r>
                  <a:rPr lang="en-US" dirty="0">
                    <a:sym typeface="Roboto"/>
                  </a:rPr>
                  <a:t>Distribution</a:t>
                </a:r>
              </a:p>
              <a:p>
                <a:r>
                  <a:rPr lang="en-US" dirty="0">
                    <a:sym typeface="Roboto"/>
                  </a:rPr>
                  <a:t>Visualization</a:t>
                </a:r>
              </a:p>
              <a:p>
                <a:r>
                  <a:rPr lang="en-US" dirty="0">
                    <a:sym typeface="Roboto"/>
                  </a:rPr>
                  <a:t>Aggregation</a:t>
                </a:r>
              </a:p>
              <a:p>
                <a:r>
                  <a:rPr lang="en-US" dirty="0">
                    <a:sym typeface="Roboto"/>
                  </a:rPr>
                  <a:t>Statistics</a:t>
                </a:r>
                <a:endParaRPr dirty="0">
                  <a:sym typeface="Roboto"/>
                </a:endParaRPr>
              </a:p>
            </p:txBody>
          </p:sp>
        </p:grpSp>
        <p:sp>
          <p:nvSpPr>
            <p:cNvPr id="285" name="Google Shape;285;p29"/>
            <p:cNvSpPr txBox="1"/>
            <p:nvPr/>
          </p:nvSpPr>
          <p:spPr>
            <a:xfrm>
              <a:off x="5184600" y="1371744"/>
              <a:ext cx="1010400" cy="43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buClr>
                  <a:schemeClr val="dk1"/>
                </a:buClr>
                <a:buSzPts val="1100"/>
                <a:defRPr sz="1600">
                  <a:solidFill>
                    <a:schemeClr val="dk1"/>
                  </a:solidFill>
                  <a:latin typeface="Roboto"/>
                  <a:ea typeface="Roboto"/>
                  <a:cs typeface="Roboto"/>
                </a:defRPr>
              </a:lvl1pPr>
            </a:lstStyle>
            <a:p>
              <a:r>
                <a:rPr lang="en" sz="2200" dirty="0">
                  <a:latin typeface="Fira Sans Extra Condensed SemiBold"/>
                  <a:ea typeface="Fira Sans Extra Condensed SemiBold"/>
                  <a:cs typeface="Fira Sans Extra Condensed SemiBold"/>
                  <a:sym typeface="Fira Sans Extra Condensed SemiBold"/>
                </a:rPr>
                <a:t>03</a:t>
              </a:r>
              <a:endParaRPr sz="2200" dirty="0">
                <a:latin typeface="Fira Sans Extra Condensed SemiBold"/>
                <a:ea typeface="Fira Sans Extra Condensed SemiBold"/>
                <a:cs typeface="Fira Sans Extra Condensed SemiBold"/>
                <a:sym typeface="Fira Sans Extra Condensed SemiBold"/>
              </a:endParaRPr>
            </a:p>
          </p:txBody>
        </p:sp>
      </p:grpSp>
      <p:grpSp>
        <p:nvGrpSpPr>
          <p:cNvPr id="286" name="Google Shape;286;p29"/>
          <p:cNvGrpSpPr/>
          <p:nvPr/>
        </p:nvGrpSpPr>
        <p:grpSpPr>
          <a:xfrm>
            <a:off x="5207854" y="1054831"/>
            <a:ext cx="1314437" cy="2495160"/>
            <a:chOff x="6302441" y="1371744"/>
            <a:chExt cx="1010403" cy="2847406"/>
          </a:xfrm>
        </p:grpSpPr>
        <p:grpSp>
          <p:nvGrpSpPr>
            <p:cNvPr id="287" name="Google Shape;287;p29"/>
            <p:cNvGrpSpPr/>
            <p:nvPr/>
          </p:nvGrpSpPr>
          <p:grpSpPr>
            <a:xfrm>
              <a:off x="6302441" y="3190150"/>
              <a:ext cx="1010400" cy="1029000"/>
              <a:chOff x="957001" y="1695575"/>
              <a:chExt cx="1595704" cy="1029000"/>
            </a:xfrm>
          </p:grpSpPr>
          <p:sp>
            <p:nvSpPr>
              <p:cNvPr id="288" name="Google Shape;288;p29"/>
              <p:cNvSpPr txBox="1"/>
              <p:nvPr/>
            </p:nvSpPr>
            <p:spPr>
              <a:xfrm>
                <a:off x="957005" y="1695575"/>
                <a:ext cx="1595700" cy="43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algn="ctr">
                  <a:defRPr sz="2400">
                    <a:solidFill>
                      <a:schemeClr val="dk1"/>
                    </a:solidFill>
                    <a:latin typeface="Fira Sans Extra Condensed SemiBold"/>
                    <a:ea typeface="Fira Sans Extra Condensed SemiBold"/>
                    <a:cs typeface="Fira Sans Extra Condensed SemiBold"/>
                  </a:defRPr>
                </a:lvl1pPr>
              </a:lstStyle>
              <a:p>
                <a:r>
                  <a:rPr lang="en-US" dirty="0">
                    <a:sym typeface="Fira Sans Extra Condensed SemiBold"/>
                  </a:rPr>
                  <a:t>Analytics</a:t>
                </a:r>
                <a:endParaRPr dirty="0">
                  <a:sym typeface="Fira Sans Extra Condensed SemiBold"/>
                </a:endParaRPr>
              </a:p>
            </p:txBody>
          </p:sp>
          <p:sp>
            <p:nvSpPr>
              <p:cNvPr id="289" name="Google Shape;289;p29"/>
              <p:cNvSpPr txBox="1"/>
              <p:nvPr/>
            </p:nvSpPr>
            <p:spPr>
              <a:xfrm>
                <a:off x="957001" y="2127575"/>
                <a:ext cx="1595700" cy="597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algn="ctr">
                  <a:buClr>
                    <a:schemeClr val="dk1"/>
                  </a:buClr>
                  <a:buSzPts val="1100"/>
                  <a:defRPr sz="1600">
                    <a:solidFill>
                      <a:schemeClr val="dk1"/>
                    </a:solidFill>
                    <a:latin typeface="Roboto"/>
                    <a:ea typeface="Roboto"/>
                    <a:cs typeface="Roboto"/>
                  </a:defRPr>
                </a:lvl1pPr>
              </a:lstStyle>
              <a:p>
                <a:r>
                  <a:rPr lang="en" dirty="0">
                    <a:sym typeface="Roboto"/>
                  </a:rPr>
                  <a:t>Distribution Function</a:t>
                </a:r>
                <a:endParaRPr dirty="0">
                  <a:sym typeface="Roboto"/>
                </a:endParaRPr>
              </a:p>
            </p:txBody>
          </p:sp>
        </p:grpSp>
        <p:sp>
          <p:nvSpPr>
            <p:cNvPr id="290" name="Google Shape;290;p29"/>
            <p:cNvSpPr txBox="1"/>
            <p:nvPr/>
          </p:nvSpPr>
          <p:spPr>
            <a:xfrm>
              <a:off x="6302444" y="1371744"/>
              <a:ext cx="1010400" cy="432000"/>
            </a:xfrm>
            <a:prstGeom prst="rect">
              <a:avLst/>
            </a:prstGeom>
            <a:noFill/>
            <a:ln>
              <a:noFill/>
            </a:ln>
          </p:spPr>
          <p:txBody>
            <a:bodyPr spcFirstLastPara="1" wrap="square" lIns="0" tIns="0" rIns="0" bIns="0" anchor="ctr" anchorCtr="0">
              <a:noAutofit/>
            </a:bodyPr>
            <a:lstStyle/>
            <a:p>
              <a:pPr algn="ctr"/>
              <a:r>
                <a:rPr lang="en" sz="2200" dirty="0">
                  <a:solidFill>
                    <a:schemeClr val="dk1"/>
                  </a:solidFill>
                  <a:latin typeface="Fira Sans Extra Condensed SemiBold"/>
                  <a:ea typeface="Fira Sans Extra Condensed SemiBold"/>
                  <a:cs typeface="Fira Sans Extra Condensed SemiBold"/>
                  <a:sym typeface="Fira Sans Extra Condensed SemiBold"/>
                </a:rPr>
                <a:t>04</a:t>
              </a:r>
              <a:endParaRPr sz="2200" dirty="0">
                <a:solidFill>
                  <a:schemeClr val="dk1"/>
                </a:solidFill>
                <a:latin typeface="Fira Sans Extra Condensed SemiBold"/>
                <a:ea typeface="Fira Sans Extra Condensed SemiBold"/>
                <a:cs typeface="Fira Sans Extra Condensed SemiBold"/>
                <a:sym typeface="Fira Sans Extra Condensed SemiBold"/>
              </a:endParaRPr>
            </a:p>
          </p:txBody>
        </p:sp>
      </p:grpSp>
      <p:grpSp>
        <p:nvGrpSpPr>
          <p:cNvPr id="291" name="Google Shape;291;p29"/>
          <p:cNvGrpSpPr/>
          <p:nvPr/>
        </p:nvGrpSpPr>
        <p:grpSpPr>
          <a:xfrm>
            <a:off x="6411696" y="1049992"/>
            <a:ext cx="1632943" cy="2495160"/>
            <a:chOff x="7364320" y="1371744"/>
            <a:chExt cx="1255237" cy="2847406"/>
          </a:xfrm>
        </p:grpSpPr>
        <p:grpSp>
          <p:nvGrpSpPr>
            <p:cNvPr id="292" name="Google Shape;292;p29"/>
            <p:cNvGrpSpPr/>
            <p:nvPr/>
          </p:nvGrpSpPr>
          <p:grpSpPr>
            <a:xfrm>
              <a:off x="7364320" y="3190150"/>
              <a:ext cx="1255237" cy="1029000"/>
              <a:chOff x="868618" y="1695575"/>
              <a:chExt cx="1982370" cy="1029000"/>
            </a:xfrm>
          </p:grpSpPr>
          <p:sp>
            <p:nvSpPr>
              <p:cNvPr id="293" name="Google Shape;293;p29"/>
              <p:cNvSpPr txBox="1"/>
              <p:nvPr/>
            </p:nvSpPr>
            <p:spPr>
              <a:xfrm>
                <a:off x="868618" y="1695575"/>
                <a:ext cx="1982370" cy="432000"/>
              </a:xfrm>
              <a:prstGeom prst="rect">
                <a:avLst/>
              </a:prstGeom>
              <a:noFill/>
              <a:ln>
                <a:noFill/>
              </a:ln>
            </p:spPr>
            <p:txBody>
              <a:bodyPr spcFirstLastPara="1" wrap="square" lIns="0" tIns="0" rIns="0" bIns="0" anchor="ctr" anchorCtr="0">
                <a:noAutofit/>
              </a:bodyPr>
              <a:lstStyle/>
              <a:p>
                <a:pPr algn="ctr"/>
                <a:r>
                  <a:rPr lang="en" sz="1600" dirty="0">
                    <a:solidFill>
                      <a:schemeClr val="dk1"/>
                    </a:solidFill>
                    <a:latin typeface="Fira Sans Extra Condensed SemiBold"/>
                    <a:ea typeface="Fira Sans Extra Condensed SemiBold"/>
                    <a:cs typeface="Fira Sans Extra Condensed SemiBold"/>
                    <a:sym typeface="Fira Sans Extra Condensed SemiBold"/>
                  </a:rPr>
                  <a:t>Industry Project</a:t>
                </a:r>
                <a:endParaRPr sz="1600" dirty="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294" name="Google Shape;294;p29"/>
              <p:cNvSpPr txBox="1"/>
              <p:nvPr/>
            </p:nvSpPr>
            <p:spPr>
              <a:xfrm>
                <a:off x="957001" y="2127575"/>
                <a:ext cx="1595700" cy="597000"/>
              </a:xfrm>
              <a:prstGeom prst="rect">
                <a:avLst/>
              </a:prstGeom>
              <a:noFill/>
              <a:ln>
                <a:noFill/>
              </a:ln>
            </p:spPr>
            <p:txBody>
              <a:bodyPr spcFirstLastPara="1" wrap="square" lIns="0" tIns="0" rIns="0" bIns="0" anchor="ctr" anchorCtr="0">
                <a:noAutofit/>
              </a:bodyPr>
              <a:lstStyle/>
              <a:p>
                <a:pPr algn="ctr">
                  <a:buClr>
                    <a:schemeClr val="dk1"/>
                  </a:buClr>
                  <a:buSzPts val="1100"/>
                </a:pPr>
                <a:r>
                  <a:rPr lang="en" sz="1100" dirty="0">
                    <a:solidFill>
                      <a:schemeClr val="dk1"/>
                    </a:solidFill>
                    <a:latin typeface="Roboto"/>
                    <a:ea typeface="Roboto"/>
                    <a:cs typeface="Roboto"/>
                    <a:sym typeface="Roboto"/>
                  </a:rPr>
                  <a:t>Project Building</a:t>
                </a:r>
              </a:p>
            </p:txBody>
          </p:sp>
        </p:grpSp>
        <p:sp>
          <p:nvSpPr>
            <p:cNvPr id="295" name="Google Shape;295;p29"/>
            <p:cNvSpPr txBox="1"/>
            <p:nvPr/>
          </p:nvSpPr>
          <p:spPr>
            <a:xfrm>
              <a:off x="7420287" y="1371744"/>
              <a:ext cx="1010400" cy="432000"/>
            </a:xfrm>
            <a:prstGeom prst="rect">
              <a:avLst/>
            </a:prstGeom>
            <a:noFill/>
            <a:ln>
              <a:noFill/>
            </a:ln>
          </p:spPr>
          <p:txBody>
            <a:bodyPr spcFirstLastPara="1" wrap="square" lIns="0" tIns="0" rIns="0" bIns="0" anchor="ctr" anchorCtr="0">
              <a:noAutofit/>
            </a:bodyPr>
            <a:lstStyle/>
            <a:p>
              <a:pPr algn="ctr"/>
              <a:r>
                <a:rPr lang="en" sz="2200" dirty="0">
                  <a:solidFill>
                    <a:schemeClr val="dk1"/>
                  </a:solidFill>
                  <a:latin typeface="Fira Sans Extra Condensed SemiBold"/>
                  <a:ea typeface="Fira Sans Extra Condensed SemiBold"/>
                  <a:cs typeface="Fira Sans Extra Condensed SemiBold"/>
                  <a:sym typeface="Fira Sans Extra Condensed SemiBold"/>
                </a:rPr>
                <a:t>05</a:t>
              </a:r>
              <a:endParaRPr sz="2200" dirty="0">
                <a:solidFill>
                  <a:schemeClr val="dk1"/>
                </a:solidFill>
                <a:latin typeface="Fira Sans Extra Condensed SemiBold"/>
                <a:ea typeface="Fira Sans Extra Condensed SemiBold"/>
                <a:cs typeface="Fira Sans Extra Condensed SemiBold"/>
                <a:sym typeface="Fira Sans Extra Condensed SemiBold"/>
              </a:endParaRPr>
            </a:p>
          </p:txBody>
        </p:sp>
      </p:gr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499" y="1619746"/>
            <a:ext cx="1100404" cy="68272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62338" y="1654316"/>
            <a:ext cx="1482301" cy="824361"/>
          </a:xfrm>
          <a:prstGeom prst="rect">
            <a:avLst/>
          </a:prstGeom>
        </p:spPr>
      </p:pic>
      <p:pic>
        <p:nvPicPr>
          <p:cNvPr id="3074" name="Picture 2" descr="Top 13 Python Libraries | Python Libraries For Data scienc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2590407" y="1654317"/>
            <a:ext cx="1071924" cy="64815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What is Data Analytics? | Introduction to Data Analysis | Edureka"/>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016836" y="1615640"/>
            <a:ext cx="936821" cy="66298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Top 10 Python Tools for IT Administrators ActiveState ActiveState"/>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33678"/>
          <a:stretch/>
        </p:blipFill>
        <p:spPr bwMode="auto">
          <a:xfrm>
            <a:off x="5400907" y="1669238"/>
            <a:ext cx="928320" cy="709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2633439"/>
      </p:ext>
    </p:extLst>
  </p:cSld>
  <p:clrMapOvr>
    <a:masterClrMapping/>
  </p:clrMapOvr>
  <mc:AlternateContent xmlns:mc="http://schemas.openxmlformats.org/markup-compatibility/2006" xmlns:p14="http://schemas.microsoft.com/office/powerpoint/2010/main">
    <mc:Choice Requires="p14">
      <p:transition spd="slow" p14:dur="2000" advTm="2683"/>
    </mc:Choice>
    <mc:Fallback xmlns="">
      <p:transition spd="slow" advTm="2683"/>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83518"/>
            <a:ext cx="8229600" cy="579711"/>
          </a:xfrm>
        </p:spPr>
        <p:txBody>
          <a:bodyPr vert="horz" lIns="61960" tIns="30980" rIns="61960" bIns="30980" rtlCol="0" anchor="ctr">
            <a:normAutofit/>
          </a:bodyPr>
          <a:lstStyle/>
          <a:p>
            <a:pPr algn="l"/>
            <a:r>
              <a:rPr lang="en" sz="3200" dirty="0">
                <a:latin typeface="Times New Roman" panose="02020603050405020304" pitchFamily="18" charset="0"/>
                <a:cs typeface="Times New Roman" panose="02020603050405020304" pitchFamily="18" charset="0"/>
              </a:rPr>
              <a:t>Day wise Learning Plan</a:t>
            </a:r>
            <a:endParaRPr lang="en-US" sz="3200" dirty="0">
              <a:latin typeface="Times New Roman" panose="02020603050405020304" pitchFamily="18" charset="0"/>
              <a:cs typeface="Times New Roman" panose="02020603050405020304" pitchFamily="18" charset="0"/>
            </a:endParaRPr>
          </a:p>
        </p:txBody>
      </p:sp>
      <p:sp>
        <p:nvSpPr>
          <p:cNvPr id="6" name="Rectangle 2"/>
          <p:cNvSpPr>
            <a:spLocks noChangeArrowheads="1"/>
          </p:cNvSpPr>
          <p:nvPr/>
        </p:nvSpPr>
        <p:spPr bwMode="auto">
          <a:xfrm>
            <a:off x="683568" y="886645"/>
            <a:ext cx="5832648" cy="3471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1960" tIns="30980" rIns="61960" bIns="309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619582"/>
            <a:r>
              <a:rPr lang="en-US" sz="1200" b="1" dirty="0">
                <a:solidFill>
                  <a:srgbClr val="606060"/>
                </a:solidFill>
                <a:latin typeface="Times New Roman" panose="02020603050405020304" pitchFamily="18" charset="0"/>
                <a:cs typeface="Times New Roman" panose="02020603050405020304" pitchFamily="18" charset="0"/>
              </a:rPr>
              <a:t>Day -1 :</a:t>
            </a:r>
            <a:r>
              <a:rPr lang="en-US" sz="1200" dirty="0">
                <a:solidFill>
                  <a:srgbClr val="606060"/>
                </a:solidFill>
                <a:latin typeface="Times New Roman" panose="02020603050405020304" pitchFamily="18" charset="0"/>
                <a:cs typeface="Times New Roman" panose="02020603050405020304" pitchFamily="18" charset="0"/>
              </a:rPr>
              <a:t> </a:t>
            </a:r>
            <a:r>
              <a:rPr lang="en-US" sz="1350" dirty="0">
                <a:latin typeface="Times New Roman" panose="02020603050405020304" pitchFamily="18" charset="0"/>
                <a:cs typeface="Times New Roman" panose="02020603050405020304" pitchFamily="18" charset="0"/>
              </a:rPr>
              <a:t> Introduction to Python  </a:t>
            </a:r>
            <a:endParaRPr lang="en-IN" sz="1350" dirty="0">
              <a:latin typeface="Times New Roman" panose="02020603050405020304" pitchFamily="18" charset="0"/>
              <a:cs typeface="Times New Roman" panose="02020603050405020304" pitchFamily="18" charset="0"/>
            </a:endParaRPr>
          </a:p>
          <a:p>
            <a:pPr defTabSz="619582"/>
            <a:r>
              <a:rPr lang="en-US" sz="1200" b="1" dirty="0">
                <a:solidFill>
                  <a:srgbClr val="606060"/>
                </a:solidFill>
                <a:latin typeface="Times New Roman" panose="02020603050405020304" pitchFamily="18" charset="0"/>
                <a:cs typeface="Times New Roman" panose="02020603050405020304" pitchFamily="18" charset="0"/>
              </a:rPr>
              <a:t>Day -2:</a:t>
            </a:r>
            <a:r>
              <a:rPr lang="en-US" sz="1200" dirty="0">
                <a:solidFill>
                  <a:srgbClr val="606060"/>
                </a:solidFill>
                <a:latin typeface="Times New Roman" panose="02020603050405020304" pitchFamily="18" charset="0"/>
                <a:cs typeface="Times New Roman" panose="02020603050405020304" pitchFamily="18" charset="0"/>
              </a:rPr>
              <a:t> </a:t>
            </a:r>
            <a:r>
              <a:rPr lang="en-US" sz="1350" dirty="0">
                <a:latin typeface="Times New Roman" panose="02020603050405020304" pitchFamily="18" charset="0"/>
                <a:cs typeface="Times New Roman" panose="02020603050405020304" pitchFamily="18" charset="0"/>
              </a:rPr>
              <a:t> Python – </a:t>
            </a:r>
            <a:r>
              <a:rPr lang="en-US" sz="1350" dirty="0" err="1">
                <a:latin typeface="Times New Roman" panose="02020603050405020304" pitchFamily="18" charset="0"/>
                <a:cs typeface="Times New Roman" panose="02020603050405020304" pitchFamily="18" charset="0"/>
              </a:rPr>
              <a:t>Tools|Syntaxes</a:t>
            </a:r>
            <a:r>
              <a:rPr lang="en-US" sz="1350" dirty="0">
                <a:latin typeface="Times New Roman" panose="02020603050405020304" pitchFamily="18" charset="0"/>
                <a:cs typeface="Times New Roman" panose="02020603050405020304" pitchFamily="18" charset="0"/>
              </a:rPr>
              <a:t> &amp; Data Structures</a:t>
            </a:r>
            <a:endParaRPr lang="en-IN" sz="1350" dirty="0">
              <a:latin typeface="Times New Roman" panose="02020603050405020304" pitchFamily="18" charset="0"/>
              <a:cs typeface="Times New Roman" panose="02020603050405020304" pitchFamily="18" charset="0"/>
            </a:endParaRPr>
          </a:p>
          <a:p>
            <a:pPr defTabSz="619582"/>
            <a:r>
              <a:rPr lang="en-US" sz="1200" b="1" dirty="0">
                <a:solidFill>
                  <a:srgbClr val="606060"/>
                </a:solidFill>
                <a:latin typeface="Times New Roman" panose="02020603050405020304" pitchFamily="18" charset="0"/>
                <a:cs typeface="Times New Roman" panose="02020603050405020304" pitchFamily="18" charset="0"/>
              </a:rPr>
              <a:t>Day -3:</a:t>
            </a:r>
            <a:r>
              <a:rPr lang="en-US" sz="1200" dirty="0">
                <a:solidFill>
                  <a:srgbClr val="606060"/>
                </a:solidFill>
                <a:latin typeface="Times New Roman" panose="02020603050405020304" pitchFamily="18" charset="0"/>
                <a:cs typeface="Times New Roman" panose="02020603050405020304" pitchFamily="18" charset="0"/>
              </a:rPr>
              <a:t> </a:t>
            </a:r>
            <a:r>
              <a:rPr lang="en-US" sz="1350" dirty="0">
                <a:latin typeface="Times New Roman" panose="02020603050405020304" pitchFamily="18" charset="0"/>
                <a:cs typeface="Times New Roman" panose="02020603050405020304" pitchFamily="18" charset="0"/>
              </a:rPr>
              <a:t> Python – </a:t>
            </a:r>
            <a:r>
              <a:rPr lang="en-US" sz="1350" dirty="0" err="1">
                <a:latin typeface="Times New Roman" panose="02020603050405020304" pitchFamily="18" charset="0"/>
                <a:cs typeface="Times New Roman" panose="02020603050405020304" pitchFamily="18" charset="0"/>
              </a:rPr>
              <a:t>Dictionaries,Date</a:t>
            </a:r>
            <a:r>
              <a:rPr lang="en-US" sz="1350" dirty="0">
                <a:latin typeface="Times New Roman" panose="02020603050405020304" pitchFamily="18" charset="0"/>
                <a:cs typeface="Times New Roman" panose="02020603050405020304" pitchFamily="18" charset="0"/>
              </a:rPr>
              <a:t> and Time</a:t>
            </a:r>
            <a:endParaRPr lang="en-IN" sz="1350" dirty="0">
              <a:latin typeface="Times New Roman" panose="02020603050405020304" pitchFamily="18" charset="0"/>
              <a:cs typeface="Times New Roman" panose="02020603050405020304" pitchFamily="18" charset="0"/>
            </a:endParaRPr>
          </a:p>
          <a:p>
            <a:pPr defTabSz="619582"/>
            <a:r>
              <a:rPr lang="en-US" sz="1200" b="1" dirty="0">
                <a:solidFill>
                  <a:srgbClr val="606060"/>
                </a:solidFill>
                <a:latin typeface="Times New Roman" panose="02020603050405020304" pitchFamily="18" charset="0"/>
                <a:cs typeface="Times New Roman" panose="02020603050405020304" pitchFamily="18" charset="0"/>
              </a:rPr>
              <a:t>Day -4:</a:t>
            </a:r>
            <a:r>
              <a:rPr lang="en-US" sz="1200" dirty="0">
                <a:solidFill>
                  <a:srgbClr val="606060"/>
                </a:solidFill>
                <a:latin typeface="Times New Roman" panose="02020603050405020304" pitchFamily="18" charset="0"/>
                <a:cs typeface="Times New Roman" panose="02020603050405020304" pitchFamily="18" charset="0"/>
              </a:rPr>
              <a:t> </a:t>
            </a:r>
            <a:r>
              <a:rPr lang="en-US" sz="1350" dirty="0">
                <a:latin typeface="Times New Roman" panose="02020603050405020304" pitchFamily="18" charset="0"/>
                <a:cs typeface="Times New Roman" panose="02020603050405020304" pitchFamily="18" charset="0"/>
              </a:rPr>
              <a:t> Python – </a:t>
            </a:r>
            <a:r>
              <a:rPr lang="en-US" sz="1350" dirty="0" err="1">
                <a:latin typeface="Times New Roman" panose="02020603050405020304" pitchFamily="18" charset="0"/>
                <a:cs typeface="Times New Roman" panose="02020603050405020304" pitchFamily="18" charset="0"/>
              </a:rPr>
              <a:t>MySql</a:t>
            </a:r>
            <a:endParaRPr lang="en-IN" sz="1350" dirty="0">
              <a:latin typeface="Times New Roman" panose="02020603050405020304" pitchFamily="18" charset="0"/>
              <a:cs typeface="Times New Roman" panose="02020603050405020304" pitchFamily="18" charset="0"/>
            </a:endParaRPr>
          </a:p>
          <a:p>
            <a:pPr defTabSz="619582"/>
            <a:r>
              <a:rPr lang="en-US" sz="1200" b="1" dirty="0">
                <a:solidFill>
                  <a:srgbClr val="606060"/>
                </a:solidFill>
                <a:latin typeface="Times New Roman" panose="02020603050405020304" pitchFamily="18" charset="0"/>
                <a:cs typeface="Times New Roman" panose="02020603050405020304" pitchFamily="18" charset="0"/>
              </a:rPr>
              <a:t>Day -5:</a:t>
            </a:r>
            <a:r>
              <a:rPr lang="en-US" sz="1200" dirty="0">
                <a:solidFill>
                  <a:srgbClr val="606060"/>
                </a:solidFill>
                <a:latin typeface="Times New Roman" panose="02020603050405020304" pitchFamily="18" charset="0"/>
                <a:cs typeface="Times New Roman" panose="02020603050405020304" pitchFamily="18" charset="0"/>
              </a:rPr>
              <a:t> </a:t>
            </a:r>
            <a:r>
              <a:rPr lang="en-US" sz="1350" dirty="0">
                <a:latin typeface="Times New Roman" panose="02020603050405020304" pitchFamily="18" charset="0"/>
                <a:cs typeface="Times New Roman" panose="02020603050405020304" pitchFamily="18" charset="0"/>
              </a:rPr>
              <a:t> Pandas library – Introduction</a:t>
            </a:r>
            <a:endParaRPr lang="en-IN" sz="1350" dirty="0">
              <a:latin typeface="Times New Roman" panose="02020603050405020304" pitchFamily="18" charset="0"/>
              <a:cs typeface="Times New Roman" panose="02020603050405020304" pitchFamily="18" charset="0"/>
            </a:endParaRPr>
          </a:p>
          <a:p>
            <a:pPr lvl="0"/>
            <a:r>
              <a:rPr lang="en-US" sz="1200" b="1" dirty="0">
                <a:solidFill>
                  <a:srgbClr val="606060"/>
                </a:solidFill>
                <a:latin typeface="Times New Roman" panose="02020603050405020304" pitchFamily="18" charset="0"/>
                <a:cs typeface="Times New Roman" panose="02020603050405020304" pitchFamily="18" charset="0"/>
              </a:rPr>
              <a:t>Day -6:</a:t>
            </a:r>
            <a:r>
              <a:rPr lang="en-US" sz="1200" dirty="0">
                <a:solidFill>
                  <a:srgbClr val="606060"/>
                </a:solidFill>
                <a:latin typeface="Times New Roman" panose="02020603050405020304" pitchFamily="18" charset="0"/>
                <a:cs typeface="Times New Roman" panose="02020603050405020304" pitchFamily="18" charset="0"/>
              </a:rPr>
              <a:t> </a:t>
            </a:r>
            <a:r>
              <a:rPr lang="en-US" sz="1350" dirty="0">
                <a:latin typeface="Times New Roman" panose="02020603050405020304" pitchFamily="18" charset="0"/>
                <a:cs typeface="Times New Roman" panose="02020603050405020304" pitchFamily="18" charset="0"/>
              </a:rPr>
              <a:t> Pandas library – Data Structures</a:t>
            </a:r>
            <a:endParaRPr lang="en-IN" sz="1350" dirty="0">
              <a:latin typeface="Times New Roman" panose="02020603050405020304" pitchFamily="18" charset="0"/>
              <a:cs typeface="Times New Roman" panose="02020603050405020304" pitchFamily="18" charset="0"/>
            </a:endParaRPr>
          </a:p>
          <a:p>
            <a:pPr defTabSz="619582"/>
            <a:r>
              <a:rPr lang="en-US" sz="1200" b="1" dirty="0">
                <a:solidFill>
                  <a:srgbClr val="606060"/>
                </a:solidFill>
                <a:latin typeface="Times New Roman" panose="02020603050405020304" pitchFamily="18" charset="0"/>
                <a:cs typeface="Times New Roman" panose="02020603050405020304" pitchFamily="18" charset="0"/>
              </a:rPr>
              <a:t>Day -7:</a:t>
            </a:r>
            <a:r>
              <a:rPr lang="en-US" sz="1200" dirty="0">
                <a:solidFill>
                  <a:srgbClr val="606060"/>
                </a:solidFill>
                <a:latin typeface="Times New Roman" panose="02020603050405020304" pitchFamily="18" charset="0"/>
                <a:cs typeface="Times New Roman" panose="02020603050405020304" pitchFamily="18" charset="0"/>
              </a:rPr>
              <a:t>  </a:t>
            </a:r>
            <a:r>
              <a:rPr lang="en-US" sz="1350" dirty="0">
                <a:latin typeface="Times New Roman" panose="02020603050405020304" pitchFamily="18" charset="0"/>
                <a:cs typeface="Times New Roman" panose="02020603050405020304" pitchFamily="18" charset="0"/>
              </a:rPr>
              <a:t> </a:t>
            </a:r>
            <a:r>
              <a:rPr lang="en-US" sz="1350" dirty="0" err="1">
                <a:latin typeface="Times New Roman" panose="02020603050405020304" pitchFamily="18" charset="0"/>
                <a:cs typeface="Times New Roman" panose="02020603050405020304" pitchFamily="18" charset="0"/>
              </a:rPr>
              <a:t>Numpy</a:t>
            </a:r>
            <a:r>
              <a:rPr lang="en-US" sz="1350" dirty="0">
                <a:latin typeface="Times New Roman" panose="02020603050405020304" pitchFamily="18" charset="0"/>
                <a:cs typeface="Times New Roman" panose="02020603050405020304" pitchFamily="18" charset="0"/>
              </a:rPr>
              <a:t> library – Introduction</a:t>
            </a:r>
            <a:endParaRPr lang="en-IN" sz="1350" dirty="0">
              <a:latin typeface="Times New Roman" panose="02020603050405020304" pitchFamily="18" charset="0"/>
              <a:cs typeface="Times New Roman" panose="02020603050405020304" pitchFamily="18" charset="0"/>
            </a:endParaRPr>
          </a:p>
          <a:p>
            <a:pPr lvl="0"/>
            <a:r>
              <a:rPr lang="en-US" sz="1200" b="1" dirty="0">
                <a:solidFill>
                  <a:srgbClr val="606060"/>
                </a:solidFill>
                <a:latin typeface="Times New Roman" panose="02020603050405020304" pitchFamily="18" charset="0"/>
                <a:cs typeface="Times New Roman" panose="02020603050405020304" pitchFamily="18" charset="0"/>
              </a:rPr>
              <a:t>Day -8:</a:t>
            </a:r>
            <a:r>
              <a:rPr lang="en-US" sz="1200" dirty="0">
                <a:solidFill>
                  <a:srgbClr val="606060"/>
                </a:solidFill>
                <a:latin typeface="Times New Roman" panose="02020603050405020304" pitchFamily="18" charset="0"/>
                <a:cs typeface="Times New Roman" panose="02020603050405020304" pitchFamily="18" charset="0"/>
              </a:rPr>
              <a:t> </a:t>
            </a:r>
            <a:r>
              <a:rPr lang="en-US" sz="1350" dirty="0">
                <a:latin typeface="Times New Roman" panose="02020603050405020304" pitchFamily="18" charset="0"/>
                <a:cs typeface="Times New Roman" panose="02020603050405020304" pitchFamily="18" charset="0"/>
              </a:rPr>
              <a:t> </a:t>
            </a:r>
            <a:r>
              <a:rPr lang="en-US" sz="1350" dirty="0" err="1">
                <a:latin typeface="Times New Roman" panose="02020603050405020304" pitchFamily="18" charset="0"/>
                <a:cs typeface="Times New Roman" panose="02020603050405020304" pitchFamily="18" charset="0"/>
              </a:rPr>
              <a:t>Numpy</a:t>
            </a:r>
            <a:r>
              <a:rPr lang="en-US" sz="1350" dirty="0">
                <a:latin typeface="Times New Roman" panose="02020603050405020304" pitchFamily="18" charset="0"/>
                <a:cs typeface="Times New Roman" panose="02020603050405020304" pitchFamily="18" charset="0"/>
              </a:rPr>
              <a:t> library – Array Manipulations, Mathematical  Functions</a:t>
            </a:r>
            <a:endParaRPr lang="en-IN" sz="1350" dirty="0">
              <a:latin typeface="Times New Roman" panose="02020603050405020304" pitchFamily="18" charset="0"/>
              <a:cs typeface="Times New Roman" panose="02020603050405020304" pitchFamily="18" charset="0"/>
            </a:endParaRPr>
          </a:p>
          <a:p>
            <a:pPr defTabSz="619582"/>
            <a:r>
              <a:rPr lang="en-US" sz="1200" b="1" dirty="0">
                <a:solidFill>
                  <a:srgbClr val="606060"/>
                </a:solidFill>
                <a:latin typeface="Times New Roman" panose="02020603050405020304" pitchFamily="18" charset="0"/>
                <a:cs typeface="Times New Roman" panose="02020603050405020304" pitchFamily="18" charset="0"/>
              </a:rPr>
              <a:t>Day -9:</a:t>
            </a:r>
            <a:r>
              <a:rPr lang="en-US" sz="1200" dirty="0">
                <a:solidFill>
                  <a:srgbClr val="606060"/>
                </a:solidFill>
                <a:latin typeface="Times New Roman" panose="02020603050405020304" pitchFamily="18" charset="0"/>
                <a:cs typeface="Times New Roman" panose="02020603050405020304" pitchFamily="18" charset="0"/>
              </a:rPr>
              <a:t> </a:t>
            </a:r>
            <a:r>
              <a:rPr lang="en-IN" sz="1350" dirty="0">
                <a:latin typeface="Times New Roman" panose="02020603050405020304" pitchFamily="18" charset="0"/>
                <a:cs typeface="Times New Roman" panose="02020603050405020304" pitchFamily="18" charset="0"/>
              </a:rPr>
              <a:t> </a:t>
            </a:r>
            <a:r>
              <a:rPr lang="en-IN" sz="1350" dirty="0" err="1">
                <a:latin typeface="Times New Roman" panose="02020603050405020304" pitchFamily="18" charset="0"/>
                <a:cs typeface="Times New Roman" panose="02020603050405020304" pitchFamily="18" charset="0"/>
              </a:rPr>
              <a:t>Matplotlib</a:t>
            </a:r>
            <a:r>
              <a:rPr lang="en-IN" sz="1350" dirty="0">
                <a:latin typeface="Times New Roman" panose="02020603050405020304" pitchFamily="18" charset="0"/>
                <a:cs typeface="Times New Roman" panose="02020603050405020304" pitchFamily="18" charset="0"/>
              </a:rPr>
              <a:t> , Histogram Using </a:t>
            </a:r>
            <a:r>
              <a:rPr lang="en-IN" sz="1350" dirty="0" err="1">
                <a:latin typeface="Times New Roman" panose="02020603050405020304" pitchFamily="18" charset="0"/>
                <a:cs typeface="Times New Roman" panose="02020603050405020304" pitchFamily="18" charset="0"/>
              </a:rPr>
              <a:t>Matplotlib</a:t>
            </a:r>
            <a:r>
              <a:rPr lang="en-IN" sz="1350" dirty="0">
                <a:latin typeface="Times New Roman" panose="02020603050405020304" pitchFamily="18" charset="0"/>
                <a:cs typeface="Times New Roman" panose="02020603050405020304" pitchFamily="18" charset="0"/>
              </a:rPr>
              <a:t> | I/O With </a:t>
            </a:r>
            <a:r>
              <a:rPr lang="en-IN" sz="1350" dirty="0" err="1">
                <a:latin typeface="Times New Roman" panose="02020603050405020304" pitchFamily="18" charset="0"/>
                <a:cs typeface="Times New Roman" panose="02020603050405020304" pitchFamily="18" charset="0"/>
              </a:rPr>
              <a:t>Numpy</a:t>
            </a:r>
            <a:endParaRPr lang="en-IN" sz="1350" dirty="0">
              <a:latin typeface="Times New Roman" panose="02020603050405020304" pitchFamily="18" charset="0"/>
              <a:cs typeface="Times New Roman" panose="02020603050405020304" pitchFamily="18" charset="0"/>
            </a:endParaRPr>
          </a:p>
          <a:p>
            <a:pPr defTabSz="619582"/>
            <a:r>
              <a:rPr lang="en-US" sz="1200" b="1" dirty="0">
                <a:solidFill>
                  <a:srgbClr val="606060"/>
                </a:solidFill>
                <a:latin typeface="Times New Roman" panose="02020603050405020304" pitchFamily="18" charset="0"/>
                <a:cs typeface="Times New Roman" panose="02020603050405020304" pitchFamily="18" charset="0"/>
              </a:rPr>
              <a:t>Day -10:</a:t>
            </a:r>
            <a:r>
              <a:rPr lang="en-US" sz="1200" dirty="0">
                <a:solidFill>
                  <a:srgbClr val="606060"/>
                </a:solidFill>
                <a:latin typeface="Times New Roman" panose="02020603050405020304" pitchFamily="18" charset="0"/>
                <a:cs typeface="Times New Roman" panose="02020603050405020304" pitchFamily="18" charset="0"/>
              </a:rPr>
              <a:t> </a:t>
            </a:r>
            <a:r>
              <a:rPr lang="en-IN" sz="1350" dirty="0">
                <a:latin typeface="Times New Roman" panose="02020603050405020304" pitchFamily="18" charset="0"/>
                <a:cs typeface="Times New Roman" panose="02020603050405020304" pitchFamily="18" charset="0"/>
              </a:rPr>
              <a:t> </a:t>
            </a:r>
            <a:r>
              <a:rPr lang="en-US" sz="1350" dirty="0" err="1">
                <a:latin typeface="Times New Roman" panose="02020603050405020304" pitchFamily="18" charset="0"/>
                <a:cs typeface="Times New Roman" panose="02020603050405020304" pitchFamily="18" charset="0"/>
              </a:rPr>
              <a:t>Matplotlib</a:t>
            </a:r>
            <a:r>
              <a:rPr lang="en-US" sz="1350" dirty="0">
                <a:latin typeface="Times New Roman" panose="02020603050405020304" pitchFamily="18" charset="0"/>
                <a:cs typeface="Times New Roman" panose="02020603050405020304" pitchFamily="18" charset="0"/>
              </a:rPr>
              <a:t> Library - Introduction , </a:t>
            </a:r>
            <a:r>
              <a:rPr lang="en-US" sz="1350" dirty="0" err="1">
                <a:latin typeface="Times New Roman" panose="02020603050405020304" pitchFamily="18" charset="0"/>
                <a:cs typeface="Times New Roman" panose="02020603050405020304" pitchFamily="18" charset="0"/>
              </a:rPr>
              <a:t>Pyplot</a:t>
            </a:r>
            <a:r>
              <a:rPr lang="en-US" sz="1350" dirty="0">
                <a:latin typeface="Times New Roman" panose="02020603050405020304" pitchFamily="18" charset="0"/>
                <a:cs typeface="Times New Roman" panose="02020603050405020304" pitchFamily="18" charset="0"/>
              </a:rPr>
              <a:t> API | Types Of Plots</a:t>
            </a:r>
            <a:endParaRPr lang="en-IN" sz="1350" dirty="0">
              <a:latin typeface="Times New Roman" panose="02020603050405020304" pitchFamily="18" charset="0"/>
              <a:cs typeface="Times New Roman" panose="02020603050405020304" pitchFamily="18" charset="0"/>
            </a:endParaRPr>
          </a:p>
          <a:p>
            <a:pPr defTabSz="619582"/>
            <a:r>
              <a:rPr lang="en-US" sz="1200" b="1" dirty="0">
                <a:solidFill>
                  <a:srgbClr val="606060"/>
                </a:solidFill>
                <a:latin typeface="Times New Roman" panose="02020603050405020304" pitchFamily="18" charset="0"/>
                <a:cs typeface="Times New Roman" panose="02020603050405020304" pitchFamily="18" charset="0"/>
              </a:rPr>
              <a:t>Day -11:</a:t>
            </a:r>
            <a:r>
              <a:rPr lang="en-US" sz="1200" dirty="0">
                <a:solidFill>
                  <a:srgbClr val="606060"/>
                </a:solidFill>
                <a:latin typeface="Times New Roman" panose="02020603050405020304" pitchFamily="18" charset="0"/>
                <a:cs typeface="Times New Roman" panose="02020603050405020304" pitchFamily="18" charset="0"/>
              </a:rPr>
              <a:t> </a:t>
            </a:r>
            <a:r>
              <a:rPr lang="en-IN" sz="1350" dirty="0">
                <a:latin typeface="Times New Roman" panose="02020603050405020304" pitchFamily="18" charset="0"/>
                <a:cs typeface="Times New Roman" panose="02020603050405020304" pitchFamily="18" charset="0"/>
              </a:rPr>
              <a:t> </a:t>
            </a:r>
            <a:r>
              <a:rPr lang="en-IN" sz="1350" dirty="0" err="1">
                <a:latin typeface="Times New Roman" panose="02020603050405020304" pitchFamily="18" charset="0"/>
                <a:cs typeface="Times New Roman" panose="02020603050405020304" pitchFamily="18" charset="0"/>
              </a:rPr>
              <a:t>Seaborn</a:t>
            </a:r>
            <a:r>
              <a:rPr lang="en-IN" sz="1350" dirty="0">
                <a:latin typeface="Times New Roman" panose="02020603050405020304" pitchFamily="18" charset="0"/>
                <a:cs typeface="Times New Roman" panose="02020603050405020304" pitchFamily="18" charset="0"/>
              </a:rPr>
              <a:t>  Library </a:t>
            </a:r>
          </a:p>
          <a:p>
            <a:pPr defTabSz="619582"/>
            <a:r>
              <a:rPr lang="en-US" sz="1200" b="1" dirty="0">
                <a:solidFill>
                  <a:srgbClr val="606060"/>
                </a:solidFill>
                <a:latin typeface="Times New Roman" panose="02020603050405020304" pitchFamily="18" charset="0"/>
                <a:cs typeface="Times New Roman" panose="02020603050405020304" pitchFamily="18" charset="0"/>
              </a:rPr>
              <a:t>Day -12:</a:t>
            </a:r>
            <a:r>
              <a:rPr lang="en-US" sz="1200" dirty="0">
                <a:solidFill>
                  <a:srgbClr val="606060"/>
                </a:solidFill>
                <a:latin typeface="Times New Roman" panose="02020603050405020304" pitchFamily="18" charset="0"/>
                <a:cs typeface="Times New Roman" panose="02020603050405020304" pitchFamily="18" charset="0"/>
              </a:rPr>
              <a:t> </a:t>
            </a:r>
            <a:r>
              <a:rPr lang="en-IN" sz="1350" dirty="0">
                <a:latin typeface="Times New Roman" panose="02020603050405020304" pitchFamily="18" charset="0"/>
                <a:cs typeface="Times New Roman" panose="02020603050405020304" pitchFamily="18" charset="0"/>
              </a:rPr>
              <a:t> </a:t>
            </a:r>
            <a:r>
              <a:rPr lang="en-IN" sz="1350" dirty="0" err="1">
                <a:latin typeface="Times New Roman" panose="02020603050405020304" pitchFamily="18" charset="0"/>
                <a:cs typeface="Times New Roman" panose="02020603050405020304" pitchFamily="18" charset="0"/>
              </a:rPr>
              <a:t>SKLearn</a:t>
            </a:r>
            <a:r>
              <a:rPr lang="en-IN" sz="1350" dirty="0">
                <a:latin typeface="Times New Roman" panose="02020603050405020304" pitchFamily="18" charset="0"/>
                <a:cs typeface="Times New Roman" panose="02020603050405020304" pitchFamily="18" charset="0"/>
              </a:rPr>
              <a:t> Library</a:t>
            </a:r>
          </a:p>
          <a:p>
            <a:pPr defTabSz="619582"/>
            <a:r>
              <a:rPr lang="en-US" sz="1200" b="1" dirty="0">
                <a:solidFill>
                  <a:srgbClr val="606060"/>
                </a:solidFill>
                <a:latin typeface="Times New Roman" panose="02020603050405020304" pitchFamily="18" charset="0"/>
                <a:cs typeface="Times New Roman" panose="02020603050405020304" pitchFamily="18" charset="0"/>
              </a:rPr>
              <a:t>Day -13:</a:t>
            </a:r>
            <a:r>
              <a:rPr lang="en-US" sz="1200" dirty="0">
                <a:solidFill>
                  <a:srgbClr val="606060"/>
                </a:solidFill>
                <a:latin typeface="Times New Roman" panose="02020603050405020304" pitchFamily="18" charset="0"/>
                <a:cs typeface="Times New Roman" panose="02020603050405020304" pitchFamily="18" charset="0"/>
              </a:rPr>
              <a:t> </a:t>
            </a:r>
            <a:r>
              <a:rPr lang="en-IN" sz="1350" dirty="0">
                <a:latin typeface="Times New Roman" panose="02020603050405020304" pitchFamily="18" charset="0"/>
                <a:cs typeface="Times New Roman" panose="02020603050405020304" pitchFamily="18" charset="0"/>
              </a:rPr>
              <a:t> Python – Date and Time , Data Wrangling. </a:t>
            </a:r>
          </a:p>
          <a:p>
            <a:pPr defTabSz="619582"/>
            <a:r>
              <a:rPr lang="en-US" sz="1200" b="1" dirty="0">
                <a:solidFill>
                  <a:srgbClr val="606060"/>
                </a:solidFill>
                <a:latin typeface="Times New Roman" panose="02020603050405020304" pitchFamily="18" charset="0"/>
                <a:cs typeface="Times New Roman" panose="02020603050405020304" pitchFamily="18" charset="0"/>
              </a:rPr>
              <a:t>Day -14:</a:t>
            </a:r>
            <a:r>
              <a:rPr lang="en-US" sz="1200" dirty="0">
                <a:solidFill>
                  <a:srgbClr val="606060"/>
                </a:solidFill>
                <a:latin typeface="Times New Roman" panose="02020603050405020304" pitchFamily="18" charset="0"/>
                <a:cs typeface="Times New Roman" panose="02020603050405020304" pitchFamily="18" charset="0"/>
              </a:rPr>
              <a:t> </a:t>
            </a:r>
            <a:r>
              <a:rPr lang="en-US" sz="1350" dirty="0">
                <a:latin typeface="Times New Roman" panose="02020603050405020304" pitchFamily="18" charset="0"/>
                <a:cs typeface="Times New Roman" panose="02020603050405020304" pitchFamily="18" charset="0"/>
              </a:rPr>
              <a:t> </a:t>
            </a:r>
            <a:r>
              <a:rPr lang="en-IN" sz="1350" dirty="0">
                <a:latin typeface="Times New Roman" panose="02020603050405020304" pitchFamily="18" charset="0"/>
                <a:cs typeface="Times New Roman" panose="02020603050405020304" pitchFamily="18" charset="0"/>
              </a:rPr>
              <a:t>Python – Data Cleansing</a:t>
            </a:r>
          </a:p>
          <a:p>
            <a:pPr defTabSz="619582"/>
            <a:r>
              <a:rPr lang="en-US" sz="1200" b="1" dirty="0">
                <a:solidFill>
                  <a:srgbClr val="606060"/>
                </a:solidFill>
                <a:latin typeface="Times New Roman" panose="02020603050405020304" pitchFamily="18" charset="0"/>
                <a:cs typeface="Times New Roman" panose="02020603050405020304" pitchFamily="18" charset="0"/>
              </a:rPr>
              <a:t>Day -15: </a:t>
            </a:r>
            <a:r>
              <a:rPr lang="en-US" sz="1350" dirty="0">
                <a:latin typeface="Times New Roman" panose="02020603050405020304" pitchFamily="18" charset="0"/>
                <a:cs typeface="Times New Roman" panose="02020603050405020304" pitchFamily="18" charset="0"/>
              </a:rPr>
              <a:t> Python – Word Tokenization , Stemming and </a:t>
            </a:r>
            <a:r>
              <a:rPr lang="en-US" sz="1350" dirty="0" err="1">
                <a:latin typeface="Times New Roman" panose="02020603050405020304" pitchFamily="18" charset="0"/>
                <a:cs typeface="Times New Roman" panose="02020603050405020304" pitchFamily="18" charset="0"/>
              </a:rPr>
              <a:t>Lammetization</a:t>
            </a:r>
            <a:r>
              <a:rPr lang="en-US" sz="1350" dirty="0"/>
              <a:t>.</a:t>
            </a:r>
            <a:endParaRPr lang="en-IN" sz="1350" dirty="0"/>
          </a:p>
          <a:p>
            <a:pPr defTabSz="619582"/>
            <a:endParaRPr lang="en-US" sz="1900" dirty="0"/>
          </a:p>
        </p:txBody>
      </p:sp>
    </p:spTree>
    <p:extLst>
      <p:ext uri="{BB962C8B-B14F-4D97-AF65-F5344CB8AC3E}">
        <p14:creationId xmlns:p14="http://schemas.microsoft.com/office/powerpoint/2010/main" val="297812861"/>
      </p:ext>
    </p:extLst>
  </p:cSld>
  <p:clrMapOvr>
    <a:masterClrMapping/>
  </p:clrMapOvr>
  <mc:AlternateContent xmlns:mc="http://schemas.openxmlformats.org/markup-compatibility/2006" xmlns:p14="http://schemas.microsoft.com/office/powerpoint/2010/main">
    <mc:Choice Requires="p14">
      <p:transition spd="slow" p14:dur="2000" advTm="2665"/>
    </mc:Choice>
    <mc:Fallback xmlns="">
      <p:transition spd="slow" advTm="2665"/>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09550"/>
            <a:ext cx="8229600" cy="857250"/>
          </a:xfrm>
        </p:spPr>
        <p:txBody>
          <a:bodyPr vert="horz" lIns="61960" tIns="30980" rIns="61960" bIns="30980" rtlCol="0" anchor="ctr">
            <a:normAutofit/>
          </a:bodyPr>
          <a:lstStyle/>
          <a:p>
            <a:pPr algn="l"/>
            <a:r>
              <a:rPr lang="en" sz="2700" dirty="0"/>
              <a:t>Day wise Learning Plan</a:t>
            </a:r>
            <a:endParaRPr lang="en-US" sz="2400" dirty="0"/>
          </a:p>
        </p:txBody>
      </p:sp>
      <p:sp>
        <p:nvSpPr>
          <p:cNvPr id="3" name="Rectangle 2"/>
          <p:cNvSpPr/>
          <p:nvPr/>
        </p:nvSpPr>
        <p:spPr>
          <a:xfrm>
            <a:off x="609601" y="1047751"/>
            <a:ext cx="5898007" cy="3017220"/>
          </a:xfrm>
          <a:prstGeom prst="rect">
            <a:avLst/>
          </a:prstGeom>
        </p:spPr>
        <p:txBody>
          <a:bodyPr wrap="square" lIns="61960" tIns="30980" rIns="61960" bIns="30980">
            <a:spAutoFit/>
          </a:bodyPr>
          <a:lstStyle/>
          <a:p>
            <a:r>
              <a:rPr lang="en-US" sz="1200" b="1" dirty="0">
                <a:solidFill>
                  <a:srgbClr val="606060"/>
                </a:solidFill>
                <a:latin typeface="Times New Roman" panose="02020603050405020304" pitchFamily="18" charset="0"/>
                <a:cs typeface="Times New Roman" panose="02020603050405020304" pitchFamily="18" charset="0"/>
              </a:rPr>
              <a:t>Day -16:</a:t>
            </a:r>
            <a:r>
              <a:rPr lang="en-US" sz="1200" dirty="0">
                <a:solidFill>
                  <a:srgbClr val="606060"/>
                </a:solidFill>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 Python – Data Visualization</a:t>
            </a:r>
            <a:endParaRPr lang="en-IN" sz="1200" dirty="0">
              <a:latin typeface="Times New Roman" panose="02020603050405020304" pitchFamily="18" charset="0"/>
              <a:cs typeface="Times New Roman" panose="02020603050405020304" pitchFamily="18" charset="0"/>
            </a:endParaRPr>
          </a:p>
          <a:p>
            <a:r>
              <a:rPr lang="en-US" sz="1200" b="1" dirty="0">
                <a:solidFill>
                  <a:srgbClr val="606060"/>
                </a:solidFill>
                <a:latin typeface="Times New Roman" panose="02020603050405020304" pitchFamily="18" charset="0"/>
                <a:cs typeface="Times New Roman" panose="02020603050405020304" pitchFamily="18" charset="0"/>
              </a:rPr>
              <a:t>Day -17:</a:t>
            </a:r>
            <a:r>
              <a:rPr lang="en-US" sz="1200" dirty="0">
                <a:solidFill>
                  <a:srgbClr val="606060"/>
                </a:solidFill>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 Python – Statistical Analysis</a:t>
            </a:r>
            <a:endParaRPr lang="en-IN" sz="1200" dirty="0">
              <a:latin typeface="Times New Roman" panose="02020603050405020304" pitchFamily="18" charset="0"/>
              <a:cs typeface="Times New Roman" panose="02020603050405020304" pitchFamily="18" charset="0"/>
            </a:endParaRPr>
          </a:p>
          <a:p>
            <a:r>
              <a:rPr lang="en-US" sz="1200" b="1" dirty="0">
                <a:solidFill>
                  <a:srgbClr val="606060"/>
                </a:solidFill>
                <a:latin typeface="Times New Roman" panose="02020603050405020304" pitchFamily="18" charset="0"/>
                <a:cs typeface="Times New Roman" panose="02020603050405020304" pitchFamily="18" charset="0"/>
              </a:rPr>
              <a:t>Day -18:</a:t>
            </a:r>
            <a:r>
              <a:rPr lang="en-US" sz="1200" dirty="0">
                <a:solidFill>
                  <a:srgbClr val="606060"/>
                </a:solidFill>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 Python – Types Of Distribution </a:t>
            </a:r>
          </a:p>
          <a:p>
            <a:r>
              <a:rPr lang="en-US" sz="1200" b="1" dirty="0">
                <a:solidFill>
                  <a:srgbClr val="606060"/>
                </a:solidFill>
                <a:latin typeface="Times New Roman" panose="02020603050405020304" pitchFamily="18" charset="0"/>
                <a:cs typeface="Times New Roman" panose="02020603050405020304" pitchFamily="18" charset="0"/>
              </a:rPr>
              <a:t>Day -19:</a:t>
            </a:r>
            <a:r>
              <a:rPr lang="en-US" sz="1200" dirty="0">
                <a:solidFill>
                  <a:srgbClr val="606060"/>
                </a:solidFill>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 Python – Correlation ,Chi-Square Test , Linear Regression</a:t>
            </a:r>
            <a:endParaRPr lang="en-US" sz="1200" dirty="0">
              <a:solidFill>
                <a:srgbClr val="606060"/>
              </a:solidFill>
              <a:latin typeface="Times New Roman" panose="02020603050405020304" pitchFamily="18" charset="0"/>
              <a:cs typeface="Times New Roman" panose="02020603050405020304" pitchFamily="18" charset="0"/>
            </a:endParaRPr>
          </a:p>
          <a:p>
            <a:r>
              <a:rPr lang="en-US" sz="1200" b="1" dirty="0">
                <a:solidFill>
                  <a:srgbClr val="606060"/>
                </a:solidFill>
                <a:latin typeface="Times New Roman" panose="02020603050405020304" pitchFamily="18" charset="0"/>
                <a:cs typeface="Times New Roman" panose="02020603050405020304" pitchFamily="18" charset="0"/>
              </a:rPr>
              <a:t>Day -20:</a:t>
            </a:r>
            <a:r>
              <a:rPr lang="en-US" sz="1200" dirty="0">
                <a:solidFill>
                  <a:srgbClr val="606060"/>
                </a:solidFill>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Keras</a:t>
            </a:r>
            <a:r>
              <a:rPr lang="en-US" sz="1200" dirty="0">
                <a:latin typeface="Times New Roman" panose="02020603050405020304" pitchFamily="18" charset="0"/>
                <a:cs typeface="Times New Roman" panose="02020603050405020304" pitchFamily="18" charset="0"/>
              </a:rPr>
              <a:t> library – Introduction.</a:t>
            </a:r>
            <a:endParaRPr lang="en-IN" sz="1200" dirty="0">
              <a:latin typeface="Times New Roman" panose="02020603050405020304" pitchFamily="18" charset="0"/>
              <a:cs typeface="Times New Roman" panose="02020603050405020304" pitchFamily="18" charset="0"/>
            </a:endParaRPr>
          </a:p>
          <a:p>
            <a:r>
              <a:rPr lang="en-US" sz="1200" b="1" dirty="0">
                <a:solidFill>
                  <a:srgbClr val="606060"/>
                </a:solidFill>
                <a:latin typeface="Times New Roman" panose="02020603050405020304" pitchFamily="18" charset="0"/>
                <a:cs typeface="Times New Roman" panose="02020603050405020304" pitchFamily="18" charset="0"/>
              </a:rPr>
              <a:t>Day -21:</a:t>
            </a:r>
            <a:r>
              <a:rPr lang="en-US" sz="1200" dirty="0">
                <a:solidFill>
                  <a:srgbClr val="606060"/>
                </a:solidFill>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 Stock Price Prediction With Machine Learning           LSTM RNN  </a:t>
            </a:r>
            <a:endParaRPr lang="en-IN" sz="1200" dirty="0">
              <a:latin typeface="Times New Roman" panose="02020603050405020304" pitchFamily="18" charset="0"/>
              <a:cs typeface="Times New Roman" panose="02020603050405020304" pitchFamily="18" charset="0"/>
            </a:endParaRPr>
          </a:p>
          <a:p>
            <a:r>
              <a:rPr lang="en-US" sz="1200" b="1" dirty="0">
                <a:solidFill>
                  <a:srgbClr val="606060"/>
                </a:solidFill>
                <a:latin typeface="Times New Roman" panose="02020603050405020304" pitchFamily="18" charset="0"/>
                <a:cs typeface="Times New Roman" panose="02020603050405020304" pitchFamily="18" charset="0"/>
              </a:rPr>
              <a:t>Day -22:</a:t>
            </a:r>
            <a:r>
              <a:rPr lang="en-US" sz="1200" dirty="0">
                <a:solidFill>
                  <a:srgbClr val="606060"/>
                </a:solidFill>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 People’s  </a:t>
            </a:r>
            <a:r>
              <a:rPr lang="en-US" sz="1200" dirty="0" err="1">
                <a:latin typeface="Times New Roman" panose="02020603050405020304" pitchFamily="18" charset="0"/>
                <a:cs typeface="Times New Roman" panose="02020603050405020304" pitchFamily="18" charset="0"/>
              </a:rPr>
              <a:t>behaviour</a:t>
            </a:r>
            <a:r>
              <a:rPr lang="en-US" sz="1200" dirty="0">
                <a:latin typeface="Times New Roman" panose="02020603050405020304" pitchFamily="18" charset="0"/>
                <a:cs typeface="Times New Roman" panose="02020603050405020304" pitchFamily="18" charset="0"/>
              </a:rPr>
              <a:t> in chat message using NLP          </a:t>
            </a:r>
            <a:r>
              <a:rPr lang="en-US" sz="1200" dirty="0" err="1">
                <a:latin typeface="Times New Roman" panose="02020603050405020304" pitchFamily="18" charset="0"/>
                <a:cs typeface="Times New Roman" panose="02020603050405020304" pitchFamily="18" charset="0"/>
              </a:rPr>
              <a:t>NLP</a:t>
            </a:r>
            <a:endParaRPr lang="en-US" sz="1200" dirty="0">
              <a:solidFill>
                <a:srgbClr val="606060"/>
              </a:solidFill>
              <a:latin typeface="Times New Roman" panose="02020603050405020304" pitchFamily="18" charset="0"/>
              <a:cs typeface="Times New Roman" panose="02020603050405020304" pitchFamily="18" charset="0"/>
            </a:endParaRPr>
          </a:p>
          <a:p>
            <a:r>
              <a:rPr lang="en-US" sz="1200" b="1" dirty="0">
                <a:solidFill>
                  <a:srgbClr val="606060"/>
                </a:solidFill>
                <a:latin typeface="Times New Roman" panose="02020603050405020304" pitchFamily="18" charset="0"/>
                <a:cs typeface="Times New Roman" panose="02020603050405020304" pitchFamily="18" charset="0"/>
              </a:rPr>
              <a:t>Day -23:</a:t>
            </a:r>
            <a:r>
              <a:rPr lang="en-US" sz="1200" dirty="0">
                <a:solidFill>
                  <a:srgbClr val="606060"/>
                </a:solidFill>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 Gaming In Python        </a:t>
            </a:r>
            <a:endParaRPr lang="en-IN" sz="1200" dirty="0">
              <a:latin typeface="Times New Roman" panose="02020603050405020304" pitchFamily="18" charset="0"/>
              <a:cs typeface="Times New Roman" panose="02020603050405020304" pitchFamily="18" charset="0"/>
            </a:endParaRPr>
          </a:p>
          <a:p>
            <a:r>
              <a:rPr lang="en-US" sz="1200" b="1" dirty="0">
                <a:solidFill>
                  <a:srgbClr val="606060"/>
                </a:solidFill>
                <a:latin typeface="Times New Roman" panose="02020603050405020304" pitchFamily="18" charset="0"/>
                <a:cs typeface="Times New Roman" panose="02020603050405020304" pitchFamily="18" charset="0"/>
              </a:rPr>
              <a:t>Day -24:</a:t>
            </a:r>
            <a:r>
              <a:rPr lang="en-US" sz="1200" dirty="0">
                <a:solidFill>
                  <a:srgbClr val="606060"/>
                </a:solidFill>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Chatbot</a:t>
            </a:r>
            <a:r>
              <a:rPr lang="en-US" sz="1200" dirty="0">
                <a:latin typeface="Times New Roman" panose="02020603050405020304" pitchFamily="18" charset="0"/>
                <a:cs typeface="Times New Roman" panose="02020603050405020304" pitchFamily="18" charset="0"/>
              </a:rPr>
              <a:t> creation in Python                                           NLP</a:t>
            </a:r>
            <a:endParaRPr lang="en-US" sz="1200" dirty="0">
              <a:solidFill>
                <a:srgbClr val="606060"/>
              </a:solidFill>
              <a:latin typeface="Times New Roman" panose="02020603050405020304" pitchFamily="18" charset="0"/>
              <a:cs typeface="Times New Roman" panose="02020603050405020304" pitchFamily="18" charset="0"/>
            </a:endParaRPr>
          </a:p>
          <a:p>
            <a:r>
              <a:rPr lang="en-US" sz="1200" b="1" dirty="0">
                <a:solidFill>
                  <a:srgbClr val="606060"/>
                </a:solidFill>
                <a:latin typeface="Times New Roman" panose="02020603050405020304" pitchFamily="18" charset="0"/>
                <a:cs typeface="Times New Roman" panose="02020603050405020304" pitchFamily="18" charset="0"/>
              </a:rPr>
              <a:t>Day -25:</a:t>
            </a:r>
            <a:r>
              <a:rPr lang="en-US" sz="1200" dirty="0">
                <a:solidFill>
                  <a:srgbClr val="606060"/>
                </a:solidFill>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 Electricity Price Prediction Using ML                                                                                                                                                               Random Forest </a:t>
            </a:r>
            <a:r>
              <a:rPr lang="en-US" sz="1200" dirty="0" err="1">
                <a:latin typeface="Times New Roman" panose="02020603050405020304" pitchFamily="18" charset="0"/>
                <a:cs typeface="Times New Roman" panose="02020603050405020304" pitchFamily="18" charset="0"/>
              </a:rPr>
              <a:t>Regressor</a:t>
            </a:r>
            <a:endParaRPr lang="en-US" sz="1200" dirty="0">
              <a:solidFill>
                <a:srgbClr val="606060"/>
              </a:solidFill>
              <a:latin typeface="Times New Roman" panose="02020603050405020304" pitchFamily="18" charset="0"/>
              <a:cs typeface="Times New Roman" panose="02020603050405020304" pitchFamily="18" charset="0"/>
            </a:endParaRPr>
          </a:p>
          <a:p>
            <a:r>
              <a:rPr lang="en-US" sz="1200" b="1" dirty="0">
                <a:solidFill>
                  <a:srgbClr val="606060"/>
                </a:solidFill>
                <a:latin typeface="Times New Roman" panose="02020603050405020304" pitchFamily="18" charset="0"/>
                <a:cs typeface="Times New Roman" panose="02020603050405020304" pitchFamily="18" charset="0"/>
              </a:rPr>
              <a:t>Day -26:</a:t>
            </a:r>
            <a:r>
              <a:rPr lang="en-US" sz="1200" dirty="0">
                <a:solidFill>
                  <a:srgbClr val="606060"/>
                </a:solidFill>
                <a:latin typeface="Times New Roman" panose="02020603050405020304" pitchFamily="18" charset="0"/>
                <a:cs typeface="Times New Roman" panose="02020603050405020304" pitchFamily="18" charset="0"/>
              </a:rPr>
              <a:t> </a:t>
            </a:r>
            <a:r>
              <a:rPr lang="en-IN" sz="1200" dirty="0">
                <a:latin typeface="Times New Roman" panose="02020603050405020304" pitchFamily="18" charset="0"/>
                <a:cs typeface="Times New Roman" panose="02020603050405020304" pitchFamily="18" charset="0"/>
              </a:rPr>
              <a:t> Diamond Price Prediction Using Python                       Linear Regression</a:t>
            </a:r>
          </a:p>
          <a:p>
            <a:r>
              <a:rPr lang="en-US" sz="1200" b="1" dirty="0">
                <a:solidFill>
                  <a:srgbClr val="606060"/>
                </a:solidFill>
                <a:latin typeface="Times New Roman" panose="02020603050405020304" pitchFamily="18" charset="0"/>
                <a:cs typeface="Times New Roman" panose="02020603050405020304" pitchFamily="18" charset="0"/>
              </a:rPr>
              <a:t>Day -27:</a:t>
            </a:r>
            <a:r>
              <a:rPr lang="en-US" sz="1200" dirty="0">
                <a:solidFill>
                  <a:srgbClr val="606060"/>
                </a:solidFill>
                <a:latin typeface="Times New Roman" panose="02020603050405020304" pitchFamily="18" charset="0"/>
                <a:cs typeface="Times New Roman" panose="02020603050405020304" pitchFamily="18" charset="0"/>
              </a:rPr>
              <a:t> </a:t>
            </a:r>
            <a:r>
              <a:rPr lang="en-IN" sz="1200" dirty="0">
                <a:latin typeface="Times New Roman" panose="02020603050405020304" pitchFamily="18" charset="0"/>
                <a:cs typeface="Times New Roman" panose="02020603050405020304" pitchFamily="18" charset="0"/>
              </a:rPr>
              <a:t> Book Recommendation System                                       KNN</a:t>
            </a:r>
            <a:endParaRPr lang="en-US" sz="1200" dirty="0">
              <a:solidFill>
                <a:srgbClr val="606060"/>
              </a:solidFill>
              <a:latin typeface="Times New Roman" panose="02020603050405020304" pitchFamily="18" charset="0"/>
              <a:cs typeface="Times New Roman" panose="02020603050405020304" pitchFamily="18" charset="0"/>
            </a:endParaRPr>
          </a:p>
          <a:p>
            <a:r>
              <a:rPr lang="en-US" sz="1200" b="1" dirty="0">
                <a:solidFill>
                  <a:srgbClr val="606060"/>
                </a:solidFill>
                <a:latin typeface="Times New Roman" panose="02020603050405020304" pitchFamily="18" charset="0"/>
                <a:cs typeface="Times New Roman" panose="02020603050405020304" pitchFamily="18" charset="0"/>
              </a:rPr>
              <a:t>Day -28:</a:t>
            </a:r>
            <a:r>
              <a:rPr lang="en-US" sz="1200" dirty="0">
                <a:solidFill>
                  <a:srgbClr val="606060"/>
                </a:solidFill>
                <a:latin typeface="Times New Roman" panose="02020603050405020304" pitchFamily="18" charset="0"/>
                <a:cs typeface="Times New Roman" panose="02020603050405020304" pitchFamily="18" charset="0"/>
              </a:rPr>
              <a:t> </a:t>
            </a:r>
            <a:r>
              <a:rPr lang="en-IN" sz="1200" dirty="0">
                <a:latin typeface="Times New Roman" panose="02020603050405020304" pitchFamily="18" charset="0"/>
                <a:cs typeface="Times New Roman" panose="02020603050405020304" pitchFamily="18" charset="0"/>
              </a:rPr>
              <a:t> Image Classification Using CNN                                     </a:t>
            </a:r>
            <a:r>
              <a:rPr lang="en-IN" sz="1200" dirty="0" err="1">
                <a:latin typeface="Times New Roman" panose="02020603050405020304" pitchFamily="18" charset="0"/>
                <a:cs typeface="Times New Roman" panose="02020603050405020304" pitchFamily="18" charset="0"/>
              </a:rPr>
              <a:t>CNN</a:t>
            </a:r>
            <a:r>
              <a:rPr lang="en-IN" sz="1200" dirty="0">
                <a:latin typeface="Times New Roman" panose="02020603050405020304" pitchFamily="18" charset="0"/>
                <a:cs typeface="Times New Roman" panose="02020603050405020304" pitchFamily="18" charset="0"/>
              </a:rPr>
              <a:t> </a:t>
            </a:r>
          </a:p>
          <a:p>
            <a:r>
              <a:rPr lang="en-US" sz="1200" b="1" dirty="0">
                <a:solidFill>
                  <a:srgbClr val="606060"/>
                </a:solidFill>
                <a:latin typeface="Times New Roman" panose="02020603050405020304" pitchFamily="18" charset="0"/>
                <a:cs typeface="Times New Roman" panose="02020603050405020304" pitchFamily="18" charset="0"/>
              </a:rPr>
              <a:t>Day -29:</a:t>
            </a:r>
            <a:r>
              <a:rPr lang="en-US" sz="1200" dirty="0">
                <a:solidFill>
                  <a:srgbClr val="606060"/>
                </a:solidFill>
                <a:latin typeface="Times New Roman" panose="02020603050405020304" pitchFamily="18" charset="0"/>
                <a:cs typeface="Times New Roman" panose="02020603050405020304" pitchFamily="18" charset="0"/>
              </a:rPr>
              <a:t> </a:t>
            </a:r>
            <a:r>
              <a:rPr lang="en-IN" sz="1200" dirty="0">
                <a:latin typeface="Times New Roman" panose="02020603050405020304" pitchFamily="18" charset="0"/>
                <a:cs typeface="Times New Roman" panose="02020603050405020304" pitchFamily="18" charset="0"/>
              </a:rPr>
              <a:t> Titanic Survival Analysis Using ML                               Logistic Regression</a:t>
            </a:r>
          </a:p>
          <a:p>
            <a:r>
              <a:rPr lang="en-US" sz="1200" b="1" dirty="0">
                <a:solidFill>
                  <a:srgbClr val="606060"/>
                </a:solidFill>
                <a:latin typeface="Times New Roman" panose="02020603050405020304" pitchFamily="18" charset="0"/>
                <a:cs typeface="Times New Roman" panose="02020603050405020304" pitchFamily="18" charset="0"/>
              </a:rPr>
              <a:t>Day -30:</a:t>
            </a:r>
            <a:r>
              <a:rPr lang="en-US" sz="1200" dirty="0">
                <a:solidFill>
                  <a:srgbClr val="606060"/>
                </a:solidFill>
                <a:latin typeface="Times New Roman" panose="02020603050405020304" pitchFamily="18" charset="0"/>
                <a:cs typeface="Times New Roman" panose="02020603050405020304" pitchFamily="18" charset="0"/>
              </a:rPr>
              <a:t> </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Blockchain</a:t>
            </a:r>
            <a:r>
              <a:rPr lang="en-IN" sz="1200" dirty="0">
                <a:latin typeface="Times New Roman" panose="02020603050405020304" pitchFamily="18" charset="0"/>
                <a:cs typeface="Times New Roman" panose="02020603050405020304" pitchFamily="18" charset="0"/>
              </a:rPr>
              <a:t> in Python</a:t>
            </a:r>
          </a:p>
        </p:txBody>
      </p:sp>
    </p:spTree>
    <p:extLst>
      <p:ext uri="{BB962C8B-B14F-4D97-AF65-F5344CB8AC3E}">
        <p14:creationId xmlns:p14="http://schemas.microsoft.com/office/powerpoint/2010/main" val="39442535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1157" y="339502"/>
            <a:ext cx="8229600" cy="857250"/>
          </a:xfrm>
        </p:spPr>
        <p:txBody>
          <a:bodyPr vert="horz" lIns="61960" tIns="30980" rIns="61960" bIns="30980" rtlCol="0" anchor="ctr">
            <a:normAutofit/>
          </a:bodyPr>
          <a:lstStyle/>
          <a:p>
            <a:pPr algn="l"/>
            <a:r>
              <a:rPr lang="en-US" sz="3200" dirty="0">
                <a:latin typeface="Times New Roman" panose="02020603050405020304" pitchFamily="18" charset="0"/>
                <a:cs typeface="Times New Roman" panose="02020603050405020304" pitchFamily="18" charset="0"/>
              </a:rPr>
              <a:t>List of Projects for Demo in YouTube Live</a:t>
            </a:r>
          </a:p>
        </p:txBody>
      </p:sp>
      <p:sp>
        <p:nvSpPr>
          <p:cNvPr id="5" name="TextBox 4"/>
          <p:cNvSpPr txBox="1"/>
          <p:nvPr/>
        </p:nvSpPr>
        <p:spPr>
          <a:xfrm>
            <a:off x="794991" y="4256635"/>
            <a:ext cx="3937071" cy="354953"/>
          </a:xfrm>
          <a:prstGeom prst="rect">
            <a:avLst/>
          </a:prstGeom>
          <a:noFill/>
        </p:spPr>
        <p:txBody>
          <a:bodyPr wrap="none" lIns="61960" tIns="30980" rIns="61960" bIns="30980" rtlCol="0">
            <a:spAutoFit/>
          </a:bodyPr>
          <a:lstStyle/>
          <a:p>
            <a:r>
              <a:rPr lang="en-US" sz="1900" dirty="0"/>
              <a:t>All Projects in </a:t>
            </a:r>
            <a:r>
              <a:rPr lang="en-US" sz="1900" b="1" dirty="0"/>
              <a:t>Jupyter Notebook</a:t>
            </a:r>
            <a:endParaRPr lang="en-US" sz="1900" b="1" u="sng" dirty="0"/>
          </a:p>
        </p:txBody>
      </p:sp>
      <p:sp>
        <p:nvSpPr>
          <p:cNvPr id="6" name="Rectangle 5"/>
          <p:cNvSpPr/>
          <p:nvPr/>
        </p:nvSpPr>
        <p:spPr>
          <a:xfrm>
            <a:off x="794992" y="1290420"/>
            <a:ext cx="6567179" cy="2140057"/>
          </a:xfrm>
          <a:prstGeom prst="rect">
            <a:avLst/>
          </a:prstGeom>
        </p:spPr>
        <p:txBody>
          <a:bodyPr wrap="square" lIns="61960" tIns="30980" rIns="61960" bIns="30980">
            <a:spAutoFit/>
          </a:bodyPr>
          <a:lstStyle/>
          <a:p>
            <a:pPr marL="232343" indent="-232343">
              <a:buFont typeface="+mj-lt"/>
              <a:buAutoNum type="arabicPeriod"/>
            </a:pPr>
            <a:r>
              <a:rPr lang="en-US" sz="1350" dirty="0"/>
              <a:t>Stock Price Prediction With Machine Learning </a:t>
            </a:r>
          </a:p>
          <a:p>
            <a:pPr marL="232343" indent="-232343">
              <a:buFont typeface="+mj-lt"/>
              <a:buAutoNum type="arabicPeriod"/>
            </a:pPr>
            <a:r>
              <a:rPr lang="en-US" sz="1350" dirty="0"/>
              <a:t>People’s  </a:t>
            </a:r>
            <a:r>
              <a:rPr lang="en-US" sz="1350" dirty="0" err="1"/>
              <a:t>behaviour</a:t>
            </a:r>
            <a:r>
              <a:rPr lang="en-US" sz="1350" dirty="0"/>
              <a:t> in chat message using NLP </a:t>
            </a:r>
          </a:p>
          <a:p>
            <a:pPr marL="232343" indent="-232343">
              <a:buFont typeface="+mj-lt"/>
              <a:buAutoNum type="arabicPeriod"/>
            </a:pPr>
            <a:r>
              <a:rPr lang="en-US" sz="1350" dirty="0"/>
              <a:t>Gaming In Python </a:t>
            </a:r>
          </a:p>
          <a:p>
            <a:pPr marL="232343" indent="-232343">
              <a:buFont typeface="+mj-lt"/>
              <a:buAutoNum type="arabicPeriod"/>
            </a:pPr>
            <a:r>
              <a:rPr lang="en-US" sz="1350" dirty="0" err="1"/>
              <a:t>Chatbot</a:t>
            </a:r>
            <a:r>
              <a:rPr lang="en-US" sz="1350" dirty="0"/>
              <a:t> creation in Python </a:t>
            </a:r>
          </a:p>
          <a:p>
            <a:pPr marL="232343" indent="-232343">
              <a:buFont typeface="+mj-lt"/>
              <a:buAutoNum type="arabicPeriod"/>
            </a:pPr>
            <a:r>
              <a:rPr lang="en-US" sz="1350" dirty="0"/>
              <a:t>Electricity Price Prediction Using ML </a:t>
            </a:r>
          </a:p>
          <a:p>
            <a:pPr marL="232343" indent="-232343">
              <a:buFont typeface="+mj-lt"/>
              <a:buAutoNum type="arabicPeriod"/>
            </a:pPr>
            <a:r>
              <a:rPr lang="en-IN" sz="1350" dirty="0"/>
              <a:t>Diamond Price Prediction Using Python </a:t>
            </a:r>
          </a:p>
          <a:p>
            <a:pPr marL="232343" indent="-232343">
              <a:buFont typeface="+mj-lt"/>
              <a:buAutoNum type="arabicPeriod"/>
            </a:pPr>
            <a:r>
              <a:rPr lang="en-IN" sz="1350" dirty="0"/>
              <a:t>Book Recommendation System </a:t>
            </a:r>
          </a:p>
          <a:p>
            <a:pPr marL="232343" indent="-232343">
              <a:buFont typeface="+mj-lt"/>
              <a:buAutoNum type="arabicPeriod"/>
            </a:pPr>
            <a:r>
              <a:rPr lang="en-IN" sz="1350" dirty="0"/>
              <a:t>Image Classification Using CNN </a:t>
            </a:r>
          </a:p>
          <a:p>
            <a:pPr marL="232343" indent="-232343">
              <a:buFont typeface="+mj-lt"/>
              <a:buAutoNum type="arabicPeriod"/>
            </a:pPr>
            <a:r>
              <a:rPr lang="en-IN" sz="1350" dirty="0"/>
              <a:t>Titanic Survival Analysis Using ML </a:t>
            </a:r>
          </a:p>
          <a:p>
            <a:pPr marL="232343" indent="-232343">
              <a:buFont typeface="+mj-lt"/>
              <a:buAutoNum type="arabicPeriod"/>
            </a:pPr>
            <a:r>
              <a:rPr lang="en-IN" sz="1350" dirty="0" err="1"/>
              <a:t>Blockchain</a:t>
            </a:r>
            <a:r>
              <a:rPr lang="en-IN" sz="1350" dirty="0"/>
              <a:t> in Python</a:t>
            </a:r>
            <a:endParaRPr lang="en-US" sz="1600" dirty="0"/>
          </a:p>
        </p:txBody>
      </p:sp>
    </p:spTree>
    <p:extLst>
      <p:ext uri="{BB962C8B-B14F-4D97-AF65-F5344CB8AC3E}">
        <p14:creationId xmlns:p14="http://schemas.microsoft.com/office/powerpoint/2010/main" val="2215526889"/>
      </p:ext>
    </p:extLst>
  </p:cSld>
  <p:clrMapOvr>
    <a:masterClrMapping/>
  </p:clrMapOvr>
  <mc:AlternateContent xmlns:mc="http://schemas.openxmlformats.org/markup-compatibility/2006" xmlns:p14="http://schemas.microsoft.com/office/powerpoint/2010/main">
    <mc:Choice Requires="p14">
      <p:transition spd="slow" p14:dur="2000" advTm="2684"/>
    </mc:Choice>
    <mc:Fallback xmlns="">
      <p:transition spd="slow" advTm="2684"/>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195" y="968130"/>
            <a:ext cx="8238600" cy="478200"/>
          </a:xfrm>
        </p:spPr>
        <p:txBody>
          <a:bodyPr vert="horz" lIns="61960" tIns="30980" rIns="61960" bIns="30980" rtlCol="0" anchor="ctr">
            <a:normAutofit/>
          </a:bodyPr>
          <a:lstStyle/>
          <a:p>
            <a:pPr algn="l"/>
            <a:r>
              <a:rPr lang="en-US" sz="2400" u="sng" dirty="0"/>
              <a:t>What</a:t>
            </a:r>
            <a:r>
              <a:rPr lang="en-US" sz="2400" dirty="0"/>
              <a:t> you will </a:t>
            </a:r>
            <a:r>
              <a:rPr lang="en-US" sz="2400" u="sng" dirty="0"/>
              <a:t>get</a:t>
            </a:r>
            <a:r>
              <a:rPr lang="en-US" sz="2400" dirty="0"/>
              <a:t> from this Free 30 Days Master Class?</a:t>
            </a:r>
          </a:p>
        </p:txBody>
      </p:sp>
      <p:sp>
        <p:nvSpPr>
          <p:cNvPr id="3" name="Rectangle 2"/>
          <p:cNvSpPr/>
          <p:nvPr/>
        </p:nvSpPr>
        <p:spPr>
          <a:xfrm>
            <a:off x="1577610" y="1948363"/>
            <a:ext cx="5702538" cy="1170561"/>
          </a:xfrm>
          <a:prstGeom prst="rect">
            <a:avLst/>
          </a:prstGeom>
        </p:spPr>
        <p:txBody>
          <a:bodyPr wrap="square" lIns="61960" tIns="30980" rIns="61960" bIns="30980">
            <a:spAutoFit/>
          </a:bodyPr>
          <a:lstStyle/>
          <a:p>
            <a:pPr marL="309791" indent="-309791">
              <a:buFont typeface="+mj-lt"/>
              <a:buAutoNum type="arabicPeriod"/>
            </a:pPr>
            <a:r>
              <a:rPr lang="en-US" sz="2400" dirty="0">
                <a:latin typeface="Times New Roman" panose="02020603050405020304" pitchFamily="18" charset="0"/>
                <a:cs typeface="Times New Roman" panose="02020603050405020304" pitchFamily="18" charset="0"/>
              </a:rPr>
              <a:t>You can attend YouTube Live Class</a:t>
            </a:r>
          </a:p>
          <a:p>
            <a:pPr marL="309791" indent="-309791">
              <a:buFont typeface="+mj-lt"/>
              <a:buAutoNum type="arabicPeriod"/>
            </a:pPr>
            <a:r>
              <a:rPr lang="en-US" sz="2400" dirty="0">
                <a:latin typeface="Times New Roman" panose="02020603050405020304" pitchFamily="18" charset="0"/>
                <a:cs typeface="Times New Roman" panose="02020603050405020304" pitchFamily="18" charset="0"/>
              </a:rPr>
              <a:t>Free E-Certificate ( WEBINAR PARTICIPATION CERTIFICATE)</a:t>
            </a:r>
          </a:p>
        </p:txBody>
      </p:sp>
    </p:spTree>
    <p:extLst>
      <p:ext uri="{BB962C8B-B14F-4D97-AF65-F5344CB8AC3E}">
        <p14:creationId xmlns:p14="http://schemas.microsoft.com/office/powerpoint/2010/main" val="3710335618"/>
      </p:ext>
    </p:extLst>
  </p:cSld>
  <p:clrMapOvr>
    <a:masterClrMapping/>
  </p:clrMapOvr>
  <mc:AlternateContent xmlns:mc="http://schemas.openxmlformats.org/markup-compatibility/2006" xmlns:p14="http://schemas.microsoft.com/office/powerpoint/2010/main">
    <mc:Choice Requires="p14">
      <p:transition spd="slow" p14:dur="2000" advTm="2648"/>
    </mc:Choice>
    <mc:Fallback xmlns="">
      <p:transition spd="slow" advTm="2648"/>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2749" y="2233961"/>
            <a:ext cx="5886584" cy="783316"/>
          </a:xfrm>
        </p:spPr>
        <p:txBody>
          <a:bodyPr/>
          <a:lstStyle/>
          <a:p>
            <a:r>
              <a:rPr lang="en-US" sz="1900" dirty="0">
                <a:solidFill>
                  <a:schemeClr val="bg2">
                    <a:lumMod val="50000"/>
                  </a:schemeClr>
                </a:solidFill>
              </a:rPr>
              <a:t>Ans :</a:t>
            </a:r>
            <a:r>
              <a:rPr lang="en-US" sz="1900" dirty="0"/>
              <a:t> </a:t>
            </a:r>
            <a:r>
              <a:rPr lang="en-US" sz="1200" dirty="0"/>
              <a:t>During the Live Class, organizer will post </a:t>
            </a:r>
            <a:r>
              <a:rPr lang="en-US" sz="1200" u="sng" dirty="0">
                <a:solidFill>
                  <a:srgbClr val="FF0000"/>
                </a:solidFill>
              </a:rPr>
              <a:t>Google Form link </a:t>
            </a:r>
            <a:r>
              <a:rPr lang="en-US" sz="1200" dirty="0"/>
              <a:t>in </a:t>
            </a:r>
            <a:r>
              <a:rPr lang="en-US" sz="1200" u="sng" dirty="0">
                <a:solidFill>
                  <a:srgbClr val="FF0000"/>
                </a:solidFill>
              </a:rPr>
              <a:t>Live Chat. </a:t>
            </a:r>
            <a:r>
              <a:rPr lang="en-US" sz="1200" dirty="0"/>
              <a:t>The Participants should submit the from on daily basis. </a:t>
            </a:r>
            <a:br>
              <a:rPr lang="en-US" sz="1200" dirty="0"/>
            </a:br>
            <a:r>
              <a:rPr lang="en-US" sz="1200" dirty="0">
                <a:solidFill>
                  <a:srgbClr val="C00000"/>
                </a:solidFill>
              </a:rPr>
              <a:t>Minimum 25 Days </a:t>
            </a:r>
            <a:r>
              <a:rPr lang="en-US" sz="1200" dirty="0"/>
              <a:t>Attendance is Required to get Free Master Class Participation Certificate.</a:t>
            </a:r>
          </a:p>
        </p:txBody>
      </p:sp>
      <p:sp>
        <p:nvSpPr>
          <p:cNvPr id="3" name="Title 2"/>
          <p:cNvSpPr>
            <a:spLocks noGrp="1"/>
          </p:cNvSpPr>
          <p:nvPr>
            <p:ph type="title" idx="2"/>
          </p:nvPr>
        </p:nvSpPr>
        <p:spPr>
          <a:xfrm>
            <a:off x="1589082" y="771551"/>
            <a:ext cx="5850559" cy="1462408"/>
          </a:xfrm>
        </p:spPr>
        <p:txBody>
          <a:bodyPr/>
          <a:lstStyle/>
          <a:p>
            <a:r>
              <a:rPr lang="en-US" sz="3300" dirty="0">
                <a:solidFill>
                  <a:schemeClr val="bg2">
                    <a:lumMod val="50000"/>
                  </a:schemeClr>
                </a:solidFill>
              </a:rPr>
              <a:t>How to mark </a:t>
            </a:r>
            <a:r>
              <a:rPr lang="en-US" sz="3300" dirty="0"/>
              <a:t>your </a:t>
            </a:r>
            <a:r>
              <a:rPr lang="en-US" sz="3300" dirty="0">
                <a:solidFill>
                  <a:schemeClr val="bg2">
                    <a:lumMod val="50000"/>
                  </a:schemeClr>
                </a:solidFill>
              </a:rPr>
              <a:t>Attendance</a:t>
            </a:r>
            <a:r>
              <a:rPr lang="en-US" sz="3300" dirty="0"/>
              <a:t> in </a:t>
            </a:r>
            <a:r>
              <a:rPr lang="en-US" sz="3300" dirty="0">
                <a:solidFill>
                  <a:schemeClr val="bg2">
                    <a:lumMod val="50000"/>
                  </a:schemeClr>
                </a:solidFill>
              </a:rPr>
              <a:t>YouTube Live Class</a:t>
            </a:r>
            <a:r>
              <a:rPr lang="en-US" sz="3300" dirty="0"/>
              <a:t>?</a:t>
            </a:r>
          </a:p>
        </p:txBody>
      </p:sp>
      <p:sp>
        <p:nvSpPr>
          <p:cNvPr id="6" name="Rectangle 5"/>
          <p:cNvSpPr/>
          <p:nvPr/>
        </p:nvSpPr>
        <p:spPr>
          <a:xfrm>
            <a:off x="1682748" y="3501534"/>
            <a:ext cx="5756892" cy="893562"/>
          </a:xfrm>
          <a:prstGeom prst="rect">
            <a:avLst/>
          </a:prstGeom>
          <a:ln>
            <a:solidFill>
              <a:srgbClr val="FF0000"/>
            </a:solidFill>
          </a:ln>
        </p:spPr>
        <p:txBody>
          <a:bodyPr wrap="square" lIns="61960" tIns="30980" rIns="61960" bIns="30980">
            <a:spAutoFit/>
          </a:bodyPr>
          <a:lstStyle/>
          <a:p>
            <a:r>
              <a:rPr lang="en-US" sz="1400" dirty="0">
                <a:solidFill>
                  <a:schemeClr val="bg2">
                    <a:lumMod val="50000"/>
                  </a:schemeClr>
                </a:solidFill>
              </a:rPr>
              <a:t>Note :</a:t>
            </a:r>
            <a:r>
              <a:rPr lang="en-US" sz="1400" dirty="0"/>
              <a:t> </a:t>
            </a:r>
            <a:r>
              <a:rPr lang="en-US" dirty="0"/>
              <a:t>The Link will be available during the Live. From the LIVE Class date, the live video will get removed from the YouTube in 3 days. </a:t>
            </a:r>
            <a:endParaRPr lang="en-US" u="sng" dirty="0">
              <a:solidFill>
                <a:srgbClr val="FF0000"/>
              </a:solidFill>
            </a:endParaRPr>
          </a:p>
        </p:txBody>
      </p:sp>
    </p:spTree>
    <p:extLst>
      <p:ext uri="{BB962C8B-B14F-4D97-AF65-F5344CB8AC3E}">
        <p14:creationId xmlns:p14="http://schemas.microsoft.com/office/powerpoint/2010/main" val="2515373510"/>
      </p:ext>
    </p:extLst>
  </p:cSld>
  <p:clrMapOvr>
    <a:masterClrMapping/>
  </p:clrMapOvr>
  <mc:AlternateContent xmlns:mc="http://schemas.openxmlformats.org/markup-compatibility/2006" xmlns:p14="http://schemas.microsoft.com/office/powerpoint/2010/main">
    <mc:Choice Requires="p14">
      <p:transition spd="slow" p14:dur="2000" advTm="904"/>
    </mc:Choice>
    <mc:Fallback xmlns="">
      <p:transition spd="slow" advTm="904"/>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61960" tIns="30980" rIns="61960" bIns="30980" rtlCol="0" anchor="ctr">
            <a:normAutofit fontScale="90000"/>
          </a:bodyPr>
          <a:lstStyle/>
          <a:p>
            <a:pPr algn="l"/>
            <a:r>
              <a:rPr lang="en-US" sz="2700" dirty="0"/>
              <a:t/>
            </a:r>
            <a:br>
              <a:rPr lang="en-US" sz="2700" dirty="0"/>
            </a:br>
            <a:r>
              <a:rPr lang="en-US" sz="3600" dirty="0">
                <a:solidFill>
                  <a:schemeClr val="bg1"/>
                </a:solidFill>
                <a:latin typeface="Times New Roman" panose="02020603050405020304" pitchFamily="18" charset="0"/>
                <a:cs typeface="Times New Roman" panose="02020603050405020304" pitchFamily="18" charset="0"/>
              </a:rPr>
              <a:t>Sample Webinar Participation Certificate?</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57675" y="1131590"/>
            <a:ext cx="4876365" cy="3446652"/>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3927" y="2115654"/>
            <a:ext cx="2109728" cy="1620054"/>
          </a:xfrm>
          <a:prstGeom prst="rect">
            <a:avLst/>
          </a:prstGeom>
        </p:spPr>
      </p:pic>
    </p:spTree>
    <p:extLst>
      <p:ext uri="{BB962C8B-B14F-4D97-AF65-F5344CB8AC3E}">
        <p14:creationId xmlns:p14="http://schemas.microsoft.com/office/powerpoint/2010/main" val="2093530362"/>
      </p:ext>
    </p:extLst>
  </p:cSld>
  <p:clrMapOvr>
    <a:masterClrMapping/>
  </p:clrMapOvr>
  <mc:AlternateContent xmlns:mc="http://schemas.openxmlformats.org/markup-compatibility/2006" xmlns:p14="http://schemas.microsoft.com/office/powerpoint/2010/main">
    <mc:Choice Requires="p14">
      <p:transition spd="slow" p14:dur="2000" advTm="1788"/>
    </mc:Choice>
    <mc:Fallback xmlns="">
      <p:transition spd="slow" advTm="1788"/>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45850" y="2854998"/>
            <a:ext cx="5965841" cy="435394"/>
          </a:xfrm>
        </p:spPr>
        <p:txBody>
          <a:bodyPr/>
          <a:lstStyle/>
          <a:p>
            <a:pPr algn="l"/>
            <a:r>
              <a:rPr lang="en-US" dirty="0">
                <a:hlinkClick r:id="rId2"/>
              </a:rPr>
              <a:t>https://www.pantechelearning.com/data-science-master-class/</a:t>
            </a:r>
            <a:endParaRPr lang="en-US" dirty="0"/>
          </a:p>
        </p:txBody>
      </p:sp>
      <p:sp>
        <p:nvSpPr>
          <p:cNvPr id="4" name="Subtitle 3"/>
          <p:cNvSpPr>
            <a:spLocks noGrp="1"/>
          </p:cNvSpPr>
          <p:nvPr>
            <p:ph type="subTitle" idx="1"/>
          </p:nvPr>
        </p:nvSpPr>
        <p:spPr>
          <a:xfrm>
            <a:off x="1403648" y="1203598"/>
            <a:ext cx="7396407" cy="955896"/>
          </a:xfrm>
        </p:spPr>
        <p:txBody>
          <a:bodyPr/>
          <a:lstStyle/>
          <a:p>
            <a:pPr algn="l"/>
            <a:r>
              <a:rPr lang="en-US" sz="2700" dirty="0"/>
              <a:t>You can get chance to apply 1 Month Internship on Data Science &amp; Analytics Master Class</a:t>
            </a:r>
          </a:p>
        </p:txBody>
      </p:sp>
      <p:sp>
        <p:nvSpPr>
          <p:cNvPr id="5" name="Subtitle 3"/>
          <p:cNvSpPr txBox="1">
            <a:spLocks/>
          </p:cNvSpPr>
          <p:nvPr/>
        </p:nvSpPr>
        <p:spPr>
          <a:xfrm>
            <a:off x="1096446" y="361695"/>
            <a:ext cx="5091544" cy="1001886"/>
          </a:xfrm>
          <a:prstGeom prst="rect">
            <a:avLst/>
          </a:prstGeom>
          <a:noFill/>
          <a:ln>
            <a:noFill/>
          </a:ln>
        </p:spPr>
        <p:txBody>
          <a:bodyPr spcFirstLastPara="1" wrap="square" lIns="61950" tIns="61950" rIns="61950" bIns="61950" anchor="ctr"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1pPr>
            <a:lvl2pPr marL="914400" marR="0" lvl="1"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L="1371600" marR="0" lvl="2"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L="1828800" marR="0" lvl="3"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L="2286000" marR="0" lvl="4"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L="2743200" marR="0" lvl="5"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L="3200400" marR="0" lvl="6"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L="3657600" marR="0" lvl="7"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L="4114800" marR="0" lvl="8"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pPr algn="l"/>
            <a:r>
              <a:rPr lang="en-US" sz="3700" b="1" dirty="0"/>
              <a:t>On Demand</a:t>
            </a:r>
          </a:p>
        </p:txBody>
      </p:sp>
    </p:spTree>
    <p:extLst>
      <p:ext uri="{BB962C8B-B14F-4D97-AF65-F5344CB8AC3E}">
        <p14:creationId xmlns:p14="http://schemas.microsoft.com/office/powerpoint/2010/main" val="3690758079"/>
      </p:ext>
    </p:extLst>
  </p:cSld>
  <p:clrMapOvr>
    <a:masterClrMapping/>
  </p:clrMapOvr>
  <mc:AlternateContent xmlns:mc="http://schemas.openxmlformats.org/markup-compatibility/2006" xmlns:p14="http://schemas.microsoft.com/office/powerpoint/2010/main">
    <mc:Choice Requires="p14">
      <p:transition spd="slow" p14:dur="2000" advTm="2668"/>
    </mc:Choice>
    <mc:Fallback xmlns="">
      <p:transition spd="slow" advTm="2668"/>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2554" y="267496"/>
            <a:ext cx="4222798" cy="1008111"/>
          </a:xfrm>
        </p:spPr>
        <p:txBody>
          <a:bodyPr/>
          <a:lstStyle/>
          <a:p>
            <a:r>
              <a:rPr lang="en-US" sz="4100" dirty="0"/>
              <a:t>What is Internship????</a:t>
            </a:r>
          </a:p>
        </p:txBody>
      </p:sp>
      <p:grpSp>
        <p:nvGrpSpPr>
          <p:cNvPr id="9" name="Group 8"/>
          <p:cNvGrpSpPr/>
          <p:nvPr/>
        </p:nvGrpSpPr>
        <p:grpSpPr>
          <a:xfrm>
            <a:off x="1547664" y="1419623"/>
            <a:ext cx="6339624" cy="3495748"/>
            <a:chOff x="616688" y="1057497"/>
            <a:chExt cx="7634176" cy="4253023"/>
          </a:xfrm>
        </p:grpSpPr>
        <p:sp>
          <p:nvSpPr>
            <p:cNvPr id="4" name="Right Arrow 3"/>
            <p:cNvSpPr/>
            <p:nvPr/>
          </p:nvSpPr>
          <p:spPr>
            <a:xfrm>
              <a:off x="616688" y="1057497"/>
              <a:ext cx="1913860"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200" dirty="0">
                  <a:solidFill>
                    <a:schemeClr val="bg1"/>
                  </a:solidFill>
                </a:rPr>
                <a:t>Learn</a:t>
              </a:r>
            </a:p>
          </p:txBody>
        </p:sp>
        <p:sp>
          <p:nvSpPr>
            <p:cNvPr id="5" name="Right Arrow 4"/>
            <p:cNvSpPr/>
            <p:nvPr/>
          </p:nvSpPr>
          <p:spPr>
            <a:xfrm>
              <a:off x="1818165" y="1764562"/>
              <a:ext cx="2137145"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200" dirty="0">
                  <a:solidFill>
                    <a:schemeClr val="bg1"/>
                  </a:solidFill>
                </a:rPr>
                <a:t>Practice</a:t>
              </a:r>
            </a:p>
          </p:txBody>
        </p:sp>
        <p:sp>
          <p:nvSpPr>
            <p:cNvPr id="6" name="Right Arrow 5"/>
            <p:cNvSpPr/>
            <p:nvPr/>
          </p:nvSpPr>
          <p:spPr>
            <a:xfrm>
              <a:off x="3253561" y="2471627"/>
              <a:ext cx="2137145"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200" dirty="0">
                  <a:solidFill>
                    <a:schemeClr val="bg1"/>
                  </a:solidFill>
                </a:rPr>
                <a:t>Verify</a:t>
              </a:r>
            </a:p>
          </p:txBody>
        </p:sp>
        <p:sp>
          <p:nvSpPr>
            <p:cNvPr id="7" name="Right Arrow 6"/>
            <p:cNvSpPr/>
            <p:nvPr/>
          </p:nvSpPr>
          <p:spPr>
            <a:xfrm>
              <a:off x="4688957" y="3181329"/>
              <a:ext cx="2137145"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bg1"/>
                  </a:solidFill>
                </a:rPr>
                <a:t>Get Certified</a:t>
              </a:r>
            </a:p>
          </p:txBody>
        </p:sp>
        <p:sp>
          <p:nvSpPr>
            <p:cNvPr id="8" name="Right Arrow 7"/>
            <p:cNvSpPr/>
            <p:nvPr/>
          </p:nvSpPr>
          <p:spPr>
            <a:xfrm>
              <a:off x="6113719" y="3896390"/>
              <a:ext cx="2137145"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solidFill>
                    <a:schemeClr val="bg1"/>
                  </a:solidFill>
                </a:rPr>
                <a:t>Grow</a:t>
              </a:r>
            </a:p>
          </p:txBody>
        </p:sp>
      </p:grpSp>
    </p:spTree>
    <p:extLst>
      <p:ext uri="{BB962C8B-B14F-4D97-AF65-F5344CB8AC3E}">
        <p14:creationId xmlns:p14="http://schemas.microsoft.com/office/powerpoint/2010/main" val="2445494057"/>
      </p:ext>
    </p:extLst>
  </p:cSld>
  <p:clrMapOvr>
    <a:masterClrMapping/>
  </p:clrMapOvr>
  <mc:AlternateContent xmlns:mc="http://schemas.openxmlformats.org/markup-compatibility/2006" xmlns:p14="http://schemas.microsoft.com/office/powerpoint/2010/main">
    <mc:Choice Requires="p14">
      <p:transition spd="slow" p14:dur="2000" advTm="1792"/>
    </mc:Choice>
    <mc:Fallback xmlns="">
      <p:transition spd="slow" advTm="1792"/>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PT1.png"/>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13203546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Table 24"/>
          <p:cNvGraphicFramePr>
            <a:graphicFrameLocks noGrp="1"/>
          </p:cNvGraphicFramePr>
          <p:nvPr>
            <p:extLst/>
          </p:nvPr>
        </p:nvGraphicFramePr>
        <p:xfrm>
          <a:off x="1" y="75104"/>
          <a:ext cx="8940527" cy="4886910"/>
        </p:xfrm>
        <a:graphic>
          <a:graphicData uri="http://schemas.openxmlformats.org/drawingml/2006/table">
            <a:tbl>
              <a:tblPr firstRow="1" bandRow="1">
                <a:tableStyleId>{08FB837D-C827-4EFA-A057-4D05807E0F7C}</a:tableStyleId>
              </a:tblPr>
              <a:tblGrid>
                <a:gridCol w="3545384">
                  <a:extLst>
                    <a:ext uri="{9D8B030D-6E8A-4147-A177-3AD203B41FA5}">
                      <a16:colId xmlns:a16="http://schemas.microsoft.com/office/drawing/2014/main" val="20000"/>
                    </a:ext>
                  </a:extLst>
                </a:gridCol>
                <a:gridCol w="5395143">
                  <a:extLst>
                    <a:ext uri="{9D8B030D-6E8A-4147-A177-3AD203B41FA5}">
                      <a16:colId xmlns:a16="http://schemas.microsoft.com/office/drawing/2014/main" val="20001"/>
                    </a:ext>
                  </a:extLst>
                </a:gridCol>
              </a:tblGrid>
              <a:tr h="349730">
                <a:tc>
                  <a:txBody>
                    <a:bodyPr/>
                    <a:lstStyle/>
                    <a:p>
                      <a:pPr algn="ctr"/>
                      <a:r>
                        <a:rPr lang="en-US" sz="1600" dirty="0" smtClean="0"/>
                        <a:t>Free Master Class DSA</a:t>
                      </a:r>
                      <a:endParaRPr lang="en-US" sz="1600" dirty="0"/>
                    </a:p>
                  </a:txBody>
                  <a:tcPr marL="61964" marR="61964" marT="30984" marB="30984"/>
                </a:tc>
                <a:tc>
                  <a:txBody>
                    <a:bodyPr/>
                    <a:lstStyle/>
                    <a:p>
                      <a:pPr algn="ctr"/>
                      <a:r>
                        <a:rPr lang="en-US" sz="1600" dirty="0" smtClean="0"/>
                        <a:t>1</a:t>
                      </a:r>
                      <a:r>
                        <a:rPr lang="en-US" sz="1600" baseline="0" dirty="0" smtClean="0"/>
                        <a:t> Month Internship on DSA</a:t>
                      </a:r>
                      <a:endParaRPr lang="en-US" sz="1600" dirty="0"/>
                    </a:p>
                  </a:txBody>
                  <a:tcPr marL="61964" marR="61964" marT="30984" marB="30984"/>
                </a:tc>
                <a:extLst>
                  <a:ext uri="{0D108BD9-81ED-4DB2-BD59-A6C34878D82A}">
                    <a16:rowId xmlns:a16="http://schemas.microsoft.com/office/drawing/2014/main" val="10000"/>
                  </a:ext>
                </a:extLst>
              </a:tr>
              <a:tr h="557706">
                <a:tc>
                  <a:txBody>
                    <a:bodyPr/>
                    <a:lstStyle/>
                    <a:p>
                      <a:r>
                        <a:rPr lang="en-US" sz="1600" dirty="0" smtClean="0"/>
                        <a:t>Master Class Participation Certificate</a:t>
                      </a:r>
                      <a:endParaRPr lang="en-US" sz="1600" dirty="0"/>
                    </a:p>
                  </a:txBody>
                  <a:tcPr marL="61964" marR="61964" marT="30984" marB="30984"/>
                </a:tc>
                <a:tc>
                  <a:txBody>
                    <a:bodyPr/>
                    <a:lstStyle/>
                    <a:p>
                      <a:r>
                        <a:rPr lang="en-US" sz="1600" dirty="0" smtClean="0"/>
                        <a:t>Internship Completion</a:t>
                      </a:r>
                      <a:r>
                        <a:rPr lang="en-US" sz="1600" baseline="0" dirty="0" smtClean="0"/>
                        <a:t> Certificate</a:t>
                      </a:r>
                      <a:endParaRPr lang="en-US" sz="1600" dirty="0"/>
                    </a:p>
                  </a:txBody>
                  <a:tcPr marL="61964" marR="61964" marT="30984" marB="30984"/>
                </a:tc>
                <a:extLst>
                  <a:ext uri="{0D108BD9-81ED-4DB2-BD59-A6C34878D82A}">
                    <a16:rowId xmlns:a16="http://schemas.microsoft.com/office/drawing/2014/main" val="10001"/>
                  </a:ext>
                </a:extLst>
              </a:tr>
              <a:tr h="557706">
                <a:tc>
                  <a:txBody>
                    <a:bodyPr/>
                    <a:lstStyle/>
                    <a:p>
                      <a:r>
                        <a:rPr lang="en-US" sz="1600" dirty="0" smtClean="0"/>
                        <a:t>Minimum 25 Class should attend YouTube</a:t>
                      </a:r>
                      <a:r>
                        <a:rPr lang="en-US" sz="1600" baseline="0" dirty="0" smtClean="0"/>
                        <a:t> Live</a:t>
                      </a:r>
                      <a:endParaRPr lang="en-US" sz="1600" dirty="0"/>
                    </a:p>
                  </a:txBody>
                  <a:tcPr marL="61964" marR="61964" marT="30984" marB="30984"/>
                </a:tc>
                <a:tc>
                  <a:txBody>
                    <a:bodyPr/>
                    <a:lstStyle/>
                    <a:p>
                      <a:r>
                        <a:rPr lang="en-US" sz="1600" dirty="0" smtClean="0"/>
                        <a:t>Recorded Class</a:t>
                      </a:r>
                      <a:r>
                        <a:rPr lang="en-US" sz="1600" baseline="0" dirty="0" smtClean="0"/>
                        <a:t> Link will be provided. – LMS Portal Access</a:t>
                      </a:r>
                      <a:endParaRPr lang="en-US" sz="1600" dirty="0"/>
                    </a:p>
                  </a:txBody>
                  <a:tcPr marL="61964" marR="61964" marT="30984" marB="30984"/>
                </a:tc>
                <a:extLst>
                  <a:ext uri="{0D108BD9-81ED-4DB2-BD59-A6C34878D82A}">
                    <a16:rowId xmlns:a16="http://schemas.microsoft.com/office/drawing/2014/main" val="10002"/>
                  </a:ext>
                </a:extLst>
              </a:tr>
              <a:tr h="557706">
                <a:tc>
                  <a:txBody>
                    <a:bodyPr/>
                    <a:lstStyle/>
                    <a:p>
                      <a:r>
                        <a:rPr lang="en-US" sz="1600" dirty="0" smtClean="0"/>
                        <a:t>YouTube</a:t>
                      </a:r>
                      <a:r>
                        <a:rPr lang="en-US" sz="1600" baseline="0" dirty="0" smtClean="0"/>
                        <a:t> Live Mandatory</a:t>
                      </a:r>
                      <a:endParaRPr lang="en-US" sz="1600" dirty="0"/>
                    </a:p>
                  </a:txBody>
                  <a:tcPr marL="61964" marR="61964" marT="30984" marB="30984"/>
                </a:tc>
                <a:tc>
                  <a:txBody>
                    <a:bodyPr/>
                    <a:lstStyle/>
                    <a:p>
                      <a:r>
                        <a:rPr lang="en-US" sz="1600" dirty="0" smtClean="0"/>
                        <a:t>Your Choice. You can attend Live</a:t>
                      </a:r>
                      <a:r>
                        <a:rPr lang="en-US" sz="1600" baseline="0" dirty="0" smtClean="0"/>
                        <a:t> or else You can watch Recorded Class in LMS Portal</a:t>
                      </a:r>
                      <a:endParaRPr lang="en-US" sz="1600" dirty="0"/>
                    </a:p>
                  </a:txBody>
                  <a:tcPr marL="61964" marR="61964" marT="30984" marB="30984"/>
                </a:tc>
                <a:extLst>
                  <a:ext uri="{0D108BD9-81ED-4DB2-BD59-A6C34878D82A}">
                    <a16:rowId xmlns:a16="http://schemas.microsoft.com/office/drawing/2014/main" val="10003"/>
                  </a:ext>
                </a:extLst>
              </a:tr>
              <a:tr h="557706">
                <a:tc>
                  <a:txBody>
                    <a:bodyPr/>
                    <a:lstStyle/>
                    <a:p>
                      <a:r>
                        <a:rPr lang="en-US" sz="1600" dirty="0" smtClean="0"/>
                        <a:t>All Projects Demo class</a:t>
                      </a:r>
                      <a:r>
                        <a:rPr lang="en-US" sz="1600" baseline="0" dirty="0" smtClean="0"/>
                        <a:t> in YouTube Live</a:t>
                      </a:r>
                      <a:endParaRPr lang="en-US" sz="1600" dirty="0"/>
                    </a:p>
                  </a:txBody>
                  <a:tcPr marL="61964" marR="61964" marT="30984" marB="30984"/>
                </a:tc>
                <a:tc>
                  <a:txBody>
                    <a:bodyPr/>
                    <a:lstStyle/>
                    <a:p>
                      <a:r>
                        <a:rPr lang="en-US" sz="1600" dirty="0" smtClean="0"/>
                        <a:t>Step by Step Video</a:t>
                      </a:r>
                      <a:r>
                        <a:rPr lang="en-US" sz="1600" baseline="0" dirty="0" smtClean="0"/>
                        <a:t> Explanation Content in LMS Portal</a:t>
                      </a:r>
                      <a:endParaRPr lang="en-US" sz="1600" dirty="0"/>
                    </a:p>
                  </a:txBody>
                  <a:tcPr marL="61964" marR="61964" marT="30984" marB="30984"/>
                </a:tc>
                <a:extLst>
                  <a:ext uri="{0D108BD9-81ED-4DB2-BD59-A6C34878D82A}">
                    <a16:rowId xmlns:a16="http://schemas.microsoft.com/office/drawing/2014/main" val="10004"/>
                  </a:ext>
                </a:extLst>
              </a:tr>
              <a:tr h="349730">
                <a:tc>
                  <a:txBody>
                    <a:bodyPr/>
                    <a:lstStyle/>
                    <a:p>
                      <a:r>
                        <a:rPr lang="en-US" sz="1600" dirty="0" smtClean="0"/>
                        <a:t>Access : 3 Days</a:t>
                      </a:r>
                      <a:endParaRPr lang="en-US" sz="1600" dirty="0"/>
                    </a:p>
                  </a:txBody>
                  <a:tcPr marL="61964" marR="61964" marT="30984" marB="30984"/>
                </a:tc>
                <a:tc>
                  <a:txBody>
                    <a:bodyPr/>
                    <a:lstStyle/>
                    <a:p>
                      <a:r>
                        <a:rPr lang="en-US" sz="1600" dirty="0" smtClean="0"/>
                        <a:t>VIP WhatsApp Group Support</a:t>
                      </a:r>
                      <a:endParaRPr lang="en-US" sz="1600" dirty="0"/>
                    </a:p>
                  </a:txBody>
                  <a:tcPr marL="61964" marR="61964" marT="30984" marB="30984"/>
                </a:tc>
                <a:extLst>
                  <a:ext uri="{0D108BD9-81ED-4DB2-BD59-A6C34878D82A}">
                    <a16:rowId xmlns:a16="http://schemas.microsoft.com/office/drawing/2014/main" val="10005"/>
                  </a:ext>
                </a:extLst>
              </a:tr>
              <a:tr h="349730">
                <a:tc>
                  <a:txBody>
                    <a:bodyPr/>
                    <a:lstStyle/>
                    <a:p>
                      <a:endParaRPr lang="en-US" sz="1600" dirty="0"/>
                    </a:p>
                  </a:txBody>
                  <a:tcPr marL="61964" marR="61964" marT="30984" marB="30984"/>
                </a:tc>
                <a:tc>
                  <a:txBody>
                    <a:bodyPr/>
                    <a:lstStyle/>
                    <a:p>
                      <a:r>
                        <a:rPr lang="en-US" sz="1600" dirty="0" smtClean="0"/>
                        <a:t>You Can Download All PPTs </a:t>
                      </a:r>
                      <a:endParaRPr lang="en-US" sz="1600" dirty="0"/>
                    </a:p>
                  </a:txBody>
                  <a:tcPr marL="61964" marR="61964" marT="30984" marB="30984"/>
                </a:tc>
                <a:extLst>
                  <a:ext uri="{0D108BD9-81ED-4DB2-BD59-A6C34878D82A}">
                    <a16:rowId xmlns:a16="http://schemas.microsoft.com/office/drawing/2014/main" val="10006"/>
                  </a:ext>
                </a:extLst>
              </a:tr>
              <a:tr h="557706">
                <a:tc>
                  <a:txBody>
                    <a:bodyPr/>
                    <a:lstStyle/>
                    <a:p>
                      <a:endParaRPr lang="en-US" sz="1600" dirty="0"/>
                    </a:p>
                  </a:txBody>
                  <a:tcPr marL="61964" marR="61964" marT="30984" marB="30984"/>
                </a:tc>
                <a:tc>
                  <a:txBody>
                    <a:bodyPr/>
                    <a:lstStyle/>
                    <a:p>
                      <a:r>
                        <a:rPr lang="en-US" sz="1600" dirty="0" smtClean="0"/>
                        <a:t>4 </a:t>
                      </a:r>
                      <a:r>
                        <a:rPr lang="en-US" sz="1600" dirty="0" err="1" smtClean="0"/>
                        <a:t>Nos</a:t>
                      </a:r>
                      <a:r>
                        <a:rPr lang="en-US" sz="1600" dirty="0" smtClean="0"/>
                        <a:t> of Hackathon Class in Zoom Live. The</a:t>
                      </a:r>
                      <a:r>
                        <a:rPr lang="en-US" sz="1600" baseline="0" dirty="0" smtClean="0"/>
                        <a:t> Recording also will be provided </a:t>
                      </a:r>
                      <a:endParaRPr lang="en-US" sz="1600" dirty="0"/>
                    </a:p>
                  </a:txBody>
                  <a:tcPr marL="61964" marR="61964" marT="30984" marB="30984"/>
                </a:tc>
                <a:extLst>
                  <a:ext uri="{0D108BD9-81ED-4DB2-BD59-A6C34878D82A}">
                    <a16:rowId xmlns:a16="http://schemas.microsoft.com/office/drawing/2014/main" val="10007"/>
                  </a:ext>
                </a:extLst>
              </a:tr>
              <a:tr h="349730">
                <a:tc>
                  <a:txBody>
                    <a:bodyPr/>
                    <a:lstStyle/>
                    <a:p>
                      <a:endParaRPr lang="en-US" sz="1600" dirty="0"/>
                    </a:p>
                  </a:txBody>
                  <a:tcPr marL="61964" marR="61964" marT="30984" marB="30984"/>
                </a:tc>
                <a:tc>
                  <a:txBody>
                    <a:bodyPr/>
                    <a:lstStyle/>
                    <a:p>
                      <a:r>
                        <a:rPr lang="en-US" sz="1600" dirty="0" smtClean="0"/>
                        <a:t>You Can Download All Project Files </a:t>
                      </a:r>
                      <a:endParaRPr lang="en-US" sz="1600" dirty="0"/>
                    </a:p>
                  </a:txBody>
                  <a:tcPr marL="61964" marR="61964" marT="30984" marB="30984"/>
                </a:tc>
                <a:extLst>
                  <a:ext uri="{0D108BD9-81ED-4DB2-BD59-A6C34878D82A}">
                    <a16:rowId xmlns:a16="http://schemas.microsoft.com/office/drawing/2014/main" val="10008"/>
                  </a:ext>
                </a:extLst>
              </a:tr>
              <a:tr h="349730">
                <a:tc>
                  <a:txBody>
                    <a:bodyPr/>
                    <a:lstStyle/>
                    <a:p>
                      <a:endParaRPr lang="en-US" sz="1600" dirty="0"/>
                    </a:p>
                  </a:txBody>
                  <a:tcPr marL="61964" marR="61964" marT="30984" marB="30984"/>
                </a:tc>
                <a:tc>
                  <a:txBody>
                    <a:bodyPr/>
                    <a:lstStyle/>
                    <a:p>
                      <a:r>
                        <a:rPr lang="en-US" sz="1600" dirty="0" smtClean="0"/>
                        <a:t>Mentor</a:t>
                      </a:r>
                      <a:r>
                        <a:rPr lang="en-US" sz="1600" baseline="0" dirty="0" smtClean="0"/>
                        <a:t> will guide you to finish 10 Projects </a:t>
                      </a:r>
                      <a:endParaRPr lang="en-US" sz="1600" dirty="0"/>
                    </a:p>
                  </a:txBody>
                  <a:tcPr marL="61964" marR="61964" marT="30984" marB="30984"/>
                </a:tc>
                <a:extLst>
                  <a:ext uri="{0D108BD9-81ED-4DB2-BD59-A6C34878D82A}">
                    <a16:rowId xmlns:a16="http://schemas.microsoft.com/office/drawing/2014/main" val="10009"/>
                  </a:ext>
                </a:extLst>
              </a:tr>
              <a:tr h="349730">
                <a:tc>
                  <a:txBody>
                    <a:bodyPr/>
                    <a:lstStyle/>
                    <a:p>
                      <a:endParaRPr lang="en-US" sz="1600" dirty="0"/>
                    </a:p>
                  </a:txBody>
                  <a:tcPr marL="61964" marR="61964" marT="30984" marB="30984"/>
                </a:tc>
                <a:tc>
                  <a:txBody>
                    <a:bodyPr/>
                    <a:lstStyle/>
                    <a:p>
                      <a:r>
                        <a:rPr lang="en-US" sz="1600" dirty="0" smtClean="0"/>
                        <a:t>Access : 60 Days</a:t>
                      </a:r>
                      <a:endParaRPr lang="en-US" sz="1600" dirty="0"/>
                    </a:p>
                  </a:txBody>
                  <a:tcPr marL="61964" marR="61964" marT="30984" marB="30984"/>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0521208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1603" y="1307101"/>
            <a:ext cx="8464919" cy="2529300"/>
          </a:xfrm>
        </p:spPr>
        <p:txBody>
          <a:bodyPr/>
          <a:lstStyle/>
          <a:p>
            <a:r>
              <a:rPr lang="en-US" sz="4500" u="sng" dirty="0"/>
              <a:t>Pantech</a:t>
            </a:r>
            <a:r>
              <a:rPr lang="en-US" sz="4500" dirty="0"/>
              <a:t> will make you to </a:t>
            </a:r>
            <a:r>
              <a:rPr lang="en-US" sz="4500" u="sng" dirty="0">
                <a:solidFill>
                  <a:srgbClr val="FF0000"/>
                </a:solidFill>
              </a:rPr>
              <a:t>Create 10 Projects</a:t>
            </a:r>
            <a:r>
              <a:rPr lang="en-US" sz="4500" dirty="0"/>
              <a:t> in Data Science &amp; Analytics in </a:t>
            </a:r>
            <a:r>
              <a:rPr lang="en-US" sz="4500" u="sng" dirty="0">
                <a:solidFill>
                  <a:srgbClr val="FF0000"/>
                </a:solidFill>
              </a:rPr>
              <a:t>30 Days</a:t>
            </a:r>
          </a:p>
        </p:txBody>
      </p:sp>
      <p:sp>
        <p:nvSpPr>
          <p:cNvPr id="5" name="TextBox 4"/>
          <p:cNvSpPr txBox="1"/>
          <p:nvPr/>
        </p:nvSpPr>
        <p:spPr>
          <a:xfrm>
            <a:off x="451603" y="955767"/>
            <a:ext cx="4868416" cy="354953"/>
          </a:xfrm>
          <a:prstGeom prst="rect">
            <a:avLst/>
          </a:prstGeom>
          <a:noFill/>
        </p:spPr>
        <p:txBody>
          <a:bodyPr wrap="none" lIns="61960" tIns="30980" rIns="61960" bIns="30980" rtlCol="0">
            <a:spAutoFit/>
          </a:bodyPr>
          <a:lstStyle/>
          <a:p>
            <a:r>
              <a:rPr lang="en-US" sz="1900" b="1" dirty="0"/>
              <a:t>Objective of this 30 Days Master Class</a:t>
            </a:r>
          </a:p>
        </p:txBody>
      </p:sp>
    </p:spTree>
    <p:extLst>
      <p:ext uri="{BB962C8B-B14F-4D97-AF65-F5344CB8AC3E}">
        <p14:creationId xmlns:p14="http://schemas.microsoft.com/office/powerpoint/2010/main" val="14006901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555526"/>
            <a:ext cx="6757704" cy="720080"/>
          </a:xfrm>
        </p:spPr>
        <p:txBody>
          <a:bodyPr/>
          <a:lstStyle/>
          <a:p>
            <a:r>
              <a:rPr lang="en-US" dirty="0" smtClean="0"/>
              <a:t>1 Month Internship in Data Science</a:t>
            </a:r>
            <a:endParaRPr lang="en-US" dirty="0"/>
          </a:p>
        </p:txBody>
      </p:sp>
      <p:sp>
        <p:nvSpPr>
          <p:cNvPr id="3" name="Text Placeholder 2"/>
          <p:cNvSpPr>
            <a:spLocks noGrp="1"/>
          </p:cNvSpPr>
          <p:nvPr>
            <p:ph type="body" idx="1"/>
          </p:nvPr>
        </p:nvSpPr>
        <p:spPr>
          <a:xfrm>
            <a:off x="107505" y="1347614"/>
            <a:ext cx="8267371" cy="3462528"/>
          </a:xfrm>
        </p:spPr>
        <p:txBody>
          <a:bodyPr/>
          <a:lstStyle/>
          <a:p>
            <a:r>
              <a:rPr lang="en-US" sz="2200" dirty="0">
                <a:solidFill>
                  <a:schemeClr val="tx1"/>
                </a:solidFill>
              </a:rPr>
              <a:t>INTERNSHIP E-Certificate(30Days Internship on Data Science Engineering)</a:t>
            </a:r>
          </a:p>
          <a:p>
            <a:r>
              <a:rPr lang="en-US" sz="2200" dirty="0">
                <a:solidFill>
                  <a:schemeClr val="tx1"/>
                </a:solidFill>
              </a:rPr>
              <a:t>Highly organized Video content</a:t>
            </a:r>
          </a:p>
          <a:p>
            <a:r>
              <a:rPr lang="en-US" sz="2200" dirty="0">
                <a:solidFill>
                  <a:schemeClr val="tx1"/>
                </a:solidFill>
              </a:rPr>
              <a:t>Download All Files</a:t>
            </a:r>
          </a:p>
          <a:p>
            <a:r>
              <a:rPr lang="en-US" sz="2200" dirty="0">
                <a:solidFill>
                  <a:schemeClr val="tx1"/>
                </a:solidFill>
              </a:rPr>
              <a:t>Download PPTs</a:t>
            </a:r>
          </a:p>
          <a:p>
            <a:r>
              <a:rPr lang="en-US" sz="2200" dirty="0">
                <a:solidFill>
                  <a:schemeClr val="tx1"/>
                </a:solidFill>
              </a:rPr>
              <a:t>Assignments</a:t>
            </a:r>
          </a:p>
          <a:p>
            <a:r>
              <a:rPr lang="en-US" sz="2200" dirty="0">
                <a:solidFill>
                  <a:schemeClr val="tx1"/>
                </a:solidFill>
              </a:rPr>
              <a:t>Flexible Time. </a:t>
            </a:r>
          </a:p>
          <a:p>
            <a:r>
              <a:rPr lang="en-US" sz="2200" dirty="0">
                <a:solidFill>
                  <a:schemeClr val="tx1"/>
                </a:solidFill>
              </a:rPr>
              <a:t>Access Period: 60Days from the date of payment</a:t>
            </a:r>
          </a:p>
        </p:txBody>
      </p:sp>
    </p:spTree>
    <p:extLst>
      <p:ext uri="{BB962C8B-B14F-4D97-AF65-F5344CB8AC3E}">
        <p14:creationId xmlns:p14="http://schemas.microsoft.com/office/powerpoint/2010/main" val="983648945"/>
      </p:ext>
    </p:extLst>
  </p:cSld>
  <p:clrMapOvr>
    <a:masterClrMapping/>
  </p:clrMapOvr>
  <mc:AlternateContent xmlns:mc="http://schemas.openxmlformats.org/markup-compatibility/2006" xmlns:p14="http://schemas.microsoft.com/office/powerpoint/2010/main">
    <mc:Choice Requires="p14">
      <p:transition spd="slow" p14:dur="2000" advTm="1793"/>
    </mc:Choice>
    <mc:Fallback xmlns="">
      <p:transition spd="slow" advTm="1793"/>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751" y="691649"/>
            <a:ext cx="5684687" cy="569097"/>
          </a:xfrm>
        </p:spPr>
        <p:txBody>
          <a:bodyPr/>
          <a:lstStyle/>
          <a:p>
            <a:r>
              <a:rPr lang="en-US" sz="3700" dirty="0"/>
              <a:t>What You Will Get???</a:t>
            </a:r>
          </a:p>
        </p:txBody>
      </p:sp>
      <p:sp>
        <p:nvSpPr>
          <p:cNvPr id="3" name="Text Placeholder 2"/>
          <p:cNvSpPr>
            <a:spLocks noGrp="1"/>
          </p:cNvSpPr>
          <p:nvPr>
            <p:ph type="body" idx="1"/>
          </p:nvPr>
        </p:nvSpPr>
        <p:spPr>
          <a:xfrm>
            <a:off x="31643" y="1077458"/>
            <a:ext cx="5220593" cy="515037"/>
          </a:xfrm>
        </p:spPr>
        <p:txBody>
          <a:bodyPr/>
          <a:lstStyle/>
          <a:p>
            <a:pPr>
              <a:buFont typeface="Arial" panose="020B0604020202020204" pitchFamily="34" charset="0"/>
              <a:buChar char="•"/>
            </a:pPr>
            <a:r>
              <a:rPr lang="en-US" sz="1600" b="1" dirty="0">
                <a:solidFill>
                  <a:srgbClr val="C00000"/>
                </a:solidFill>
                <a:latin typeface="+mj-lt"/>
              </a:rPr>
              <a:t>30 Days Learning Activity</a:t>
            </a:r>
          </a:p>
          <a:p>
            <a:pPr>
              <a:buFont typeface="Arial" panose="020B0604020202020204" pitchFamily="34" charset="0"/>
              <a:buChar char="•"/>
            </a:pPr>
            <a:r>
              <a:rPr lang="en-US" sz="1600" b="1" dirty="0">
                <a:solidFill>
                  <a:srgbClr val="C00000"/>
                </a:solidFill>
                <a:latin typeface="+mj-lt"/>
              </a:rPr>
              <a:t>Data Science Core Concepts</a:t>
            </a:r>
          </a:p>
          <a:p>
            <a:pPr>
              <a:buFont typeface="Arial" panose="020B0604020202020204" pitchFamily="34" charset="0"/>
              <a:buChar char="•"/>
            </a:pPr>
            <a:r>
              <a:rPr lang="en-US" sz="1600" b="1" dirty="0">
                <a:solidFill>
                  <a:srgbClr val="C00000"/>
                </a:solidFill>
                <a:latin typeface="+mj-lt"/>
              </a:rPr>
              <a:t>10 + Projects</a:t>
            </a:r>
          </a:p>
          <a:p>
            <a:pPr marL="296882" indent="-193619">
              <a:buFont typeface="Arial" panose="020B0604020202020204" pitchFamily="34" charset="0"/>
              <a:buChar char="•"/>
            </a:pPr>
            <a:endParaRPr lang="en-US" sz="1600" b="1" dirty="0">
              <a:solidFill>
                <a:srgbClr val="C00000"/>
              </a:solidFill>
              <a:latin typeface="+mj-lt"/>
            </a:endParaRPr>
          </a:p>
        </p:txBody>
      </p:sp>
      <p:grpSp>
        <p:nvGrpSpPr>
          <p:cNvPr id="8" name="Group 7"/>
          <p:cNvGrpSpPr/>
          <p:nvPr/>
        </p:nvGrpSpPr>
        <p:grpSpPr>
          <a:xfrm>
            <a:off x="4899737" y="574927"/>
            <a:ext cx="1823433" cy="979089"/>
            <a:chOff x="5241107" y="-2381"/>
            <a:chExt cx="2690830" cy="1444761"/>
          </a:xfrm>
        </p:grpSpPr>
        <p:grpSp>
          <p:nvGrpSpPr>
            <p:cNvPr id="4" name="Google Shape;859;p31"/>
            <p:cNvGrpSpPr/>
            <p:nvPr/>
          </p:nvGrpSpPr>
          <p:grpSpPr>
            <a:xfrm rot="474658">
              <a:off x="5241107" y="-2381"/>
              <a:ext cx="2683665" cy="1444761"/>
              <a:chOff x="4345425" y="2175475"/>
              <a:chExt cx="800750" cy="176025"/>
            </a:xfrm>
          </p:grpSpPr>
          <p:sp>
            <p:nvSpPr>
              <p:cNvPr id="5" name="Google Shape;860;p31"/>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endParaRPr dirty="0"/>
              </a:p>
            </p:txBody>
          </p:sp>
          <p:sp>
            <p:nvSpPr>
              <p:cNvPr id="6" name="Google Shape;861;p31"/>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endParaRPr dirty="0"/>
              </a:p>
            </p:txBody>
          </p:sp>
        </p:grpSp>
        <p:sp>
          <p:nvSpPr>
            <p:cNvPr id="7" name="Google Shape;871;p31"/>
            <p:cNvSpPr txBox="1">
              <a:spLocks/>
            </p:cNvSpPr>
            <p:nvPr/>
          </p:nvSpPr>
          <p:spPr>
            <a:xfrm>
              <a:off x="5425737" y="386344"/>
              <a:ext cx="2506200" cy="406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2"/>
                </a:buClr>
                <a:buSzPts val="1600"/>
              </a:pPr>
              <a:r>
                <a:rPr lang="en-US" b="1" dirty="0">
                  <a:solidFill>
                    <a:schemeClr val="dk1"/>
                  </a:solidFill>
                  <a:latin typeface="Itim"/>
                  <a:ea typeface="Itim"/>
                  <a:cs typeface="Itim"/>
                  <a:sym typeface="Itim"/>
                </a:rPr>
                <a:t>Complete Project Files</a:t>
              </a:r>
            </a:p>
          </p:txBody>
        </p:sp>
      </p:grpSp>
      <p:grpSp>
        <p:nvGrpSpPr>
          <p:cNvPr id="9" name="Group 8"/>
          <p:cNvGrpSpPr/>
          <p:nvPr/>
        </p:nvGrpSpPr>
        <p:grpSpPr>
          <a:xfrm>
            <a:off x="5472030" y="1458415"/>
            <a:ext cx="1818578" cy="979089"/>
            <a:chOff x="5241107" y="-2381"/>
            <a:chExt cx="2683665" cy="1444761"/>
          </a:xfrm>
        </p:grpSpPr>
        <p:grpSp>
          <p:nvGrpSpPr>
            <p:cNvPr id="10" name="Google Shape;859;p31"/>
            <p:cNvGrpSpPr/>
            <p:nvPr/>
          </p:nvGrpSpPr>
          <p:grpSpPr>
            <a:xfrm rot="474658">
              <a:off x="5241107" y="-2381"/>
              <a:ext cx="2683665" cy="1444761"/>
              <a:chOff x="4345425" y="2175475"/>
              <a:chExt cx="800750" cy="176025"/>
            </a:xfrm>
          </p:grpSpPr>
          <p:sp>
            <p:nvSpPr>
              <p:cNvPr id="12" name="Google Shape;860;p31"/>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endParaRPr dirty="0"/>
              </a:p>
            </p:txBody>
          </p:sp>
          <p:sp>
            <p:nvSpPr>
              <p:cNvPr id="13" name="Google Shape;861;p31"/>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endParaRPr dirty="0"/>
              </a:p>
            </p:txBody>
          </p:sp>
        </p:grpSp>
        <p:sp>
          <p:nvSpPr>
            <p:cNvPr id="11" name="Google Shape;871;p31"/>
            <p:cNvSpPr txBox="1">
              <a:spLocks/>
            </p:cNvSpPr>
            <p:nvPr/>
          </p:nvSpPr>
          <p:spPr>
            <a:xfrm>
              <a:off x="5299666" y="408089"/>
              <a:ext cx="2506200" cy="406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2"/>
                </a:buClr>
                <a:buSzPts val="1600"/>
              </a:pPr>
              <a:r>
                <a:rPr lang="en-US" b="1" dirty="0">
                  <a:solidFill>
                    <a:schemeClr val="dk1"/>
                  </a:solidFill>
                  <a:latin typeface="Itim"/>
                  <a:ea typeface="Itim"/>
                  <a:cs typeface="Itim"/>
                  <a:sym typeface="Itim"/>
                </a:rPr>
                <a:t>Project PPT</a:t>
              </a:r>
            </a:p>
          </p:txBody>
        </p:sp>
      </p:grpSp>
      <p:grpSp>
        <p:nvGrpSpPr>
          <p:cNvPr id="14" name="Group 13"/>
          <p:cNvGrpSpPr/>
          <p:nvPr/>
        </p:nvGrpSpPr>
        <p:grpSpPr>
          <a:xfrm>
            <a:off x="5645300" y="2308739"/>
            <a:ext cx="2680342" cy="1070521"/>
            <a:chOff x="5004003" y="-41614"/>
            <a:chExt cx="3955366" cy="1579680"/>
          </a:xfrm>
        </p:grpSpPr>
        <p:grpSp>
          <p:nvGrpSpPr>
            <p:cNvPr id="15" name="Google Shape;859;p31"/>
            <p:cNvGrpSpPr/>
            <p:nvPr/>
          </p:nvGrpSpPr>
          <p:grpSpPr>
            <a:xfrm rot="474658">
              <a:off x="5004003" y="-41614"/>
              <a:ext cx="3592984" cy="1579680"/>
              <a:chOff x="4275220" y="2167013"/>
              <a:chExt cx="1072072" cy="192463"/>
            </a:xfrm>
          </p:grpSpPr>
          <p:sp>
            <p:nvSpPr>
              <p:cNvPr id="17" name="Google Shape;860;p31"/>
              <p:cNvSpPr/>
              <p:nvPr/>
            </p:nvSpPr>
            <p:spPr>
              <a:xfrm>
                <a:off x="4361285" y="2203201"/>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endParaRPr dirty="0"/>
              </a:p>
            </p:txBody>
          </p:sp>
          <p:sp>
            <p:nvSpPr>
              <p:cNvPr id="18" name="Google Shape;861;p31"/>
              <p:cNvSpPr/>
              <p:nvPr/>
            </p:nvSpPr>
            <p:spPr>
              <a:xfrm>
                <a:off x="4275220" y="2167013"/>
                <a:ext cx="1072072"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endParaRPr dirty="0"/>
              </a:p>
            </p:txBody>
          </p:sp>
        </p:grpSp>
        <p:sp>
          <p:nvSpPr>
            <p:cNvPr id="16" name="Google Shape;871;p31"/>
            <p:cNvSpPr txBox="1">
              <a:spLocks/>
            </p:cNvSpPr>
            <p:nvPr/>
          </p:nvSpPr>
          <p:spPr>
            <a:xfrm>
              <a:off x="5198090" y="277520"/>
              <a:ext cx="3761279" cy="406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2"/>
                </a:buClr>
                <a:buSzPts val="1600"/>
              </a:pPr>
              <a:r>
                <a:rPr lang="en-US" b="1" dirty="0">
                  <a:solidFill>
                    <a:schemeClr val="dk1"/>
                  </a:solidFill>
                  <a:latin typeface="Itim"/>
                  <a:ea typeface="Itim"/>
                  <a:cs typeface="Itim"/>
                  <a:sym typeface="Itim"/>
                </a:rPr>
                <a:t>Video Class Access for 2 Months</a:t>
              </a:r>
            </a:p>
          </p:txBody>
        </p:sp>
      </p:grpSp>
      <p:grpSp>
        <p:nvGrpSpPr>
          <p:cNvPr id="19" name="Google Shape;1488;p43"/>
          <p:cNvGrpSpPr/>
          <p:nvPr/>
        </p:nvGrpSpPr>
        <p:grpSpPr>
          <a:xfrm>
            <a:off x="5505865" y="3740922"/>
            <a:ext cx="2596460" cy="736818"/>
            <a:chOff x="6554696" y="509501"/>
            <a:chExt cx="711709" cy="802366"/>
          </a:xfrm>
        </p:grpSpPr>
        <p:sp>
          <p:nvSpPr>
            <p:cNvPr id="20" name="Google Shape;1489;p43"/>
            <p:cNvSpPr/>
            <p:nvPr/>
          </p:nvSpPr>
          <p:spPr>
            <a:xfrm>
              <a:off x="6554696" y="532636"/>
              <a:ext cx="696978" cy="779231"/>
            </a:xfrm>
            <a:custGeom>
              <a:avLst/>
              <a:gdLst/>
              <a:ahLst/>
              <a:cxnLst/>
              <a:rect l="l" t="t" r="r" b="b"/>
              <a:pathLst>
                <a:path w="20913" h="23381" extrusionOk="0">
                  <a:moveTo>
                    <a:pt x="4201" y="1"/>
                  </a:moveTo>
                  <a:cubicBezTo>
                    <a:pt x="1903" y="1"/>
                    <a:pt x="28" y="1866"/>
                    <a:pt x="28" y="4165"/>
                  </a:cubicBezTo>
                  <a:lnTo>
                    <a:pt x="1" y="17073"/>
                  </a:lnTo>
                  <a:cubicBezTo>
                    <a:pt x="1" y="18903"/>
                    <a:pt x="1190" y="20516"/>
                    <a:pt x="2930" y="21057"/>
                  </a:cubicBezTo>
                  <a:lnTo>
                    <a:pt x="9736" y="23193"/>
                  </a:lnTo>
                  <a:cubicBezTo>
                    <a:pt x="10143" y="23318"/>
                    <a:pt x="10563" y="23381"/>
                    <a:pt x="10982" y="23381"/>
                  </a:cubicBezTo>
                  <a:cubicBezTo>
                    <a:pt x="11444" y="23381"/>
                    <a:pt x="11906" y="23304"/>
                    <a:pt x="12350" y="23148"/>
                  </a:cubicBezTo>
                  <a:lnTo>
                    <a:pt x="18092" y="21147"/>
                  </a:lnTo>
                  <a:cubicBezTo>
                    <a:pt x="19759" y="20570"/>
                    <a:pt x="20886" y="18993"/>
                    <a:pt x="20886" y="17217"/>
                  </a:cubicBezTo>
                  <a:lnTo>
                    <a:pt x="20913" y="4201"/>
                  </a:lnTo>
                  <a:cubicBezTo>
                    <a:pt x="20913" y="1903"/>
                    <a:pt x="19047" y="28"/>
                    <a:pt x="16748" y="28"/>
                  </a:cubicBezTo>
                  <a:lnTo>
                    <a:pt x="4201" y="1"/>
                  </a:lnTo>
                  <a:close/>
                </a:path>
              </a:pathLst>
            </a:custGeom>
            <a:solidFill>
              <a:schemeClr val="accent3"/>
            </a:solidFill>
            <a:ln>
              <a:noFill/>
            </a:ln>
          </p:spPr>
          <p:txBody>
            <a:bodyPr spcFirstLastPara="1" wrap="square" lIns="91425" tIns="91425" rIns="91425" bIns="91425" anchor="ctr" anchorCtr="0">
              <a:noAutofit/>
            </a:bodyPr>
            <a:lstStyle/>
            <a:p>
              <a:pPr algn="ctr"/>
              <a:r>
                <a:rPr lang="en-US" sz="1400" dirty="0"/>
                <a:t>Get chance to Enroll 1-Month Internship on demand</a:t>
              </a:r>
              <a:endParaRPr sz="1400" dirty="0"/>
            </a:p>
          </p:txBody>
        </p:sp>
        <p:sp>
          <p:nvSpPr>
            <p:cNvPr id="21" name="Google Shape;1490;p43"/>
            <p:cNvSpPr/>
            <p:nvPr/>
          </p:nvSpPr>
          <p:spPr>
            <a:xfrm>
              <a:off x="6554696" y="509501"/>
              <a:ext cx="711709" cy="793261"/>
            </a:xfrm>
            <a:custGeom>
              <a:avLst/>
              <a:gdLst/>
              <a:ahLst/>
              <a:cxnLst/>
              <a:rect l="l" t="t" r="r" b="b"/>
              <a:pathLst>
                <a:path w="21355" h="23802" extrusionOk="0">
                  <a:moveTo>
                    <a:pt x="5138" y="442"/>
                  </a:moveTo>
                  <a:lnTo>
                    <a:pt x="7572" y="451"/>
                  </a:lnTo>
                  <a:lnTo>
                    <a:pt x="12440" y="469"/>
                  </a:lnTo>
                  <a:lnTo>
                    <a:pt x="14873" y="469"/>
                  </a:lnTo>
                  <a:lnTo>
                    <a:pt x="16090" y="478"/>
                  </a:lnTo>
                  <a:cubicBezTo>
                    <a:pt x="16249" y="478"/>
                    <a:pt x="16412" y="477"/>
                    <a:pt x="16574" y="477"/>
                  </a:cubicBezTo>
                  <a:cubicBezTo>
                    <a:pt x="16817" y="477"/>
                    <a:pt x="17058" y="480"/>
                    <a:pt x="17280" y="496"/>
                  </a:cubicBezTo>
                  <a:cubicBezTo>
                    <a:pt x="17659" y="541"/>
                    <a:pt x="18037" y="622"/>
                    <a:pt x="18389" y="766"/>
                  </a:cubicBezTo>
                  <a:cubicBezTo>
                    <a:pt x="18740" y="920"/>
                    <a:pt x="19083" y="1109"/>
                    <a:pt x="19380" y="1352"/>
                  </a:cubicBezTo>
                  <a:cubicBezTo>
                    <a:pt x="19669" y="1596"/>
                    <a:pt x="19939" y="1866"/>
                    <a:pt x="20155" y="2191"/>
                  </a:cubicBezTo>
                  <a:cubicBezTo>
                    <a:pt x="20363" y="2506"/>
                    <a:pt x="20534" y="2849"/>
                    <a:pt x="20651" y="3209"/>
                  </a:cubicBezTo>
                  <a:cubicBezTo>
                    <a:pt x="20759" y="3579"/>
                    <a:pt x="20832" y="3948"/>
                    <a:pt x="20832" y="4336"/>
                  </a:cubicBezTo>
                  <a:cubicBezTo>
                    <a:pt x="20841" y="4733"/>
                    <a:pt x="20832" y="5147"/>
                    <a:pt x="20832" y="5544"/>
                  </a:cubicBezTo>
                  <a:lnTo>
                    <a:pt x="20841" y="7978"/>
                  </a:lnTo>
                  <a:lnTo>
                    <a:pt x="20850" y="12845"/>
                  </a:lnTo>
                  <a:lnTo>
                    <a:pt x="20850" y="15279"/>
                  </a:lnTo>
                  <a:lnTo>
                    <a:pt x="20850" y="16496"/>
                  </a:lnTo>
                  <a:lnTo>
                    <a:pt x="20850" y="17109"/>
                  </a:lnTo>
                  <a:lnTo>
                    <a:pt x="20859" y="17406"/>
                  </a:lnTo>
                  <a:lnTo>
                    <a:pt x="20841" y="17704"/>
                  </a:lnTo>
                  <a:cubicBezTo>
                    <a:pt x="20795" y="18470"/>
                    <a:pt x="20516" y="19218"/>
                    <a:pt x="20047" y="19831"/>
                  </a:cubicBezTo>
                  <a:cubicBezTo>
                    <a:pt x="19579" y="20453"/>
                    <a:pt x="18930" y="20921"/>
                    <a:pt x="18208" y="21183"/>
                  </a:cubicBezTo>
                  <a:lnTo>
                    <a:pt x="13602" y="22769"/>
                  </a:lnTo>
                  <a:lnTo>
                    <a:pt x="12458" y="23175"/>
                  </a:lnTo>
                  <a:cubicBezTo>
                    <a:pt x="12088" y="23292"/>
                    <a:pt x="11709" y="23364"/>
                    <a:pt x="11322" y="23382"/>
                  </a:cubicBezTo>
                  <a:cubicBezTo>
                    <a:pt x="11267" y="23385"/>
                    <a:pt x="11211" y="23386"/>
                    <a:pt x="11156" y="23386"/>
                  </a:cubicBezTo>
                  <a:cubicBezTo>
                    <a:pt x="10830" y="23386"/>
                    <a:pt x="10500" y="23342"/>
                    <a:pt x="10177" y="23265"/>
                  </a:cubicBezTo>
                  <a:cubicBezTo>
                    <a:pt x="9997" y="23211"/>
                    <a:pt x="9798" y="23148"/>
                    <a:pt x="9609" y="23085"/>
                  </a:cubicBezTo>
                  <a:lnTo>
                    <a:pt x="9023" y="22905"/>
                  </a:lnTo>
                  <a:lnTo>
                    <a:pt x="4381" y="21453"/>
                  </a:lnTo>
                  <a:lnTo>
                    <a:pt x="3218" y="21093"/>
                  </a:lnTo>
                  <a:cubicBezTo>
                    <a:pt x="2849" y="20976"/>
                    <a:pt x="2497" y="20813"/>
                    <a:pt x="2173" y="20597"/>
                  </a:cubicBezTo>
                  <a:cubicBezTo>
                    <a:pt x="1542" y="20173"/>
                    <a:pt x="1001" y="19578"/>
                    <a:pt x="676" y="18866"/>
                  </a:cubicBezTo>
                  <a:cubicBezTo>
                    <a:pt x="505" y="18515"/>
                    <a:pt x="397" y="18136"/>
                    <a:pt x="343" y="17749"/>
                  </a:cubicBezTo>
                  <a:cubicBezTo>
                    <a:pt x="298" y="17361"/>
                    <a:pt x="316" y="16955"/>
                    <a:pt x="316" y="16550"/>
                  </a:cubicBezTo>
                  <a:lnTo>
                    <a:pt x="334" y="14116"/>
                  </a:lnTo>
                  <a:lnTo>
                    <a:pt x="388" y="9248"/>
                  </a:lnTo>
                  <a:cubicBezTo>
                    <a:pt x="397" y="7626"/>
                    <a:pt x="406" y="6003"/>
                    <a:pt x="415" y="4381"/>
                  </a:cubicBezTo>
                  <a:cubicBezTo>
                    <a:pt x="424" y="3993"/>
                    <a:pt x="478" y="3606"/>
                    <a:pt x="586" y="3245"/>
                  </a:cubicBezTo>
                  <a:cubicBezTo>
                    <a:pt x="703" y="2876"/>
                    <a:pt x="866" y="2524"/>
                    <a:pt x="1082" y="2200"/>
                  </a:cubicBezTo>
                  <a:cubicBezTo>
                    <a:pt x="1298" y="1884"/>
                    <a:pt x="1551" y="1596"/>
                    <a:pt x="1848" y="1343"/>
                  </a:cubicBezTo>
                  <a:cubicBezTo>
                    <a:pt x="2155" y="1109"/>
                    <a:pt x="2479" y="902"/>
                    <a:pt x="2831" y="748"/>
                  </a:cubicBezTo>
                  <a:cubicBezTo>
                    <a:pt x="3191" y="604"/>
                    <a:pt x="3561" y="505"/>
                    <a:pt x="3948" y="460"/>
                  </a:cubicBezTo>
                  <a:cubicBezTo>
                    <a:pt x="4039" y="451"/>
                    <a:pt x="4138" y="451"/>
                    <a:pt x="4237" y="442"/>
                  </a:cubicBezTo>
                  <a:close/>
                  <a:moveTo>
                    <a:pt x="4381" y="0"/>
                  </a:moveTo>
                  <a:lnTo>
                    <a:pt x="4219" y="9"/>
                  </a:lnTo>
                  <a:cubicBezTo>
                    <a:pt x="4111" y="18"/>
                    <a:pt x="4003" y="18"/>
                    <a:pt x="3894" y="27"/>
                  </a:cubicBezTo>
                  <a:cubicBezTo>
                    <a:pt x="3471" y="81"/>
                    <a:pt x="3056" y="190"/>
                    <a:pt x="2668" y="352"/>
                  </a:cubicBezTo>
                  <a:cubicBezTo>
                    <a:pt x="2272" y="523"/>
                    <a:pt x="1911" y="748"/>
                    <a:pt x="1578" y="1019"/>
                  </a:cubicBezTo>
                  <a:cubicBezTo>
                    <a:pt x="1253" y="1289"/>
                    <a:pt x="965" y="1614"/>
                    <a:pt x="731" y="1965"/>
                  </a:cubicBezTo>
                  <a:cubicBezTo>
                    <a:pt x="496" y="2326"/>
                    <a:pt x="316" y="2713"/>
                    <a:pt x="190" y="3119"/>
                  </a:cubicBezTo>
                  <a:cubicBezTo>
                    <a:pt x="63" y="3534"/>
                    <a:pt x="9" y="3957"/>
                    <a:pt x="0" y="4381"/>
                  </a:cubicBezTo>
                  <a:cubicBezTo>
                    <a:pt x="0" y="6003"/>
                    <a:pt x="0" y="7626"/>
                    <a:pt x="9" y="9248"/>
                  </a:cubicBezTo>
                  <a:lnTo>
                    <a:pt x="54" y="14116"/>
                  </a:lnTo>
                  <a:lnTo>
                    <a:pt x="54" y="16550"/>
                  </a:lnTo>
                  <a:lnTo>
                    <a:pt x="54" y="17154"/>
                  </a:lnTo>
                  <a:cubicBezTo>
                    <a:pt x="54" y="17253"/>
                    <a:pt x="54" y="17361"/>
                    <a:pt x="63" y="17469"/>
                  </a:cubicBezTo>
                  <a:cubicBezTo>
                    <a:pt x="63" y="17568"/>
                    <a:pt x="72" y="17676"/>
                    <a:pt x="81" y="17776"/>
                  </a:cubicBezTo>
                  <a:cubicBezTo>
                    <a:pt x="127" y="18190"/>
                    <a:pt x="217" y="18605"/>
                    <a:pt x="370" y="19002"/>
                  </a:cubicBezTo>
                  <a:cubicBezTo>
                    <a:pt x="676" y="19786"/>
                    <a:pt x="1226" y="20489"/>
                    <a:pt x="1947" y="20949"/>
                  </a:cubicBezTo>
                  <a:cubicBezTo>
                    <a:pt x="2299" y="21183"/>
                    <a:pt x="2696" y="21363"/>
                    <a:pt x="3092" y="21489"/>
                  </a:cubicBezTo>
                  <a:lnTo>
                    <a:pt x="4255" y="21859"/>
                  </a:lnTo>
                  <a:lnTo>
                    <a:pt x="8897" y="23310"/>
                  </a:lnTo>
                  <a:lnTo>
                    <a:pt x="9483" y="23490"/>
                  </a:lnTo>
                  <a:cubicBezTo>
                    <a:pt x="9672" y="23554"/>
                    <a:pt x="9862" y="23617"/>
                    <a:pt x="10078" y="23671"/>
                  </a:cubicBezTo>
                  <a:cubicBezTo>
                    <a:pt x="10418" y="23761"/>
                    <a:pt x="10777" y="23801"/>
                    <a:pt x="11133" y="23801"/>
                  </a:cubicBezTo>
                  <a:cubicBezTo>
                    <a:pt x="11202" y="23801"/>
                    <a:pt x="11271" y="23800"/>
                    <a:pt x="11340" y="23797"/>
                  </a:cubicBezTo>
                  <a:cubicBezTo>
                    <a:pt x="11764" y="23779"/>
                    <a:pt x="12187" y="23698"/>
                    <a:pt x="12593" y="23563"/>
                  </a:cubicBezTo>
                  <a:lnTo>
                    <a:pt x="13738" y="23157"/>
                  </a:lnTo>
                  <a:lnTo>
                    <a:pt x="18335" y="21552"/>
                  </a:lnTo>
                  <a:cubicBezTo>
                    <a:pt x="19137" y="21273"/>
                    <a:pt x="19858" y="20759"/>
                    <a:pt x="20372" y="20083"/>
                  </a:cubicBezTo>
                  <a:cubicBezTo>
                    <a:pt x="20895" y="19407"/>
                    <a:pt x="21210" y="18578"/>
                    <a:pt x="21273" y="17731"/>
                  </a:cubicBezTo>
                  <a:lnTo>
                    <a:pt x="21282" y="17406"/>
                  </a:lnTo>
                  <a:lnTo>
                    <a:pt x="21282" y="17109"/>
                  </a:lnTo>
                  <a:lnTo>
                    <a:pt x="21291" y="16496"/>
                  </a:lnTo>
                  <a:lnTo>
                    <a:pt x="21291" y="15279"/>
                  </a:lnTo>
                  <a:lnTo>
                    <a:pt x="21309" y="12845"/>
                  </a:lnTo>
                  <a:lnTo>
                    <a:pt x="21327" y="7978"/>
                  </a:lnTo>
                  <a:lnTo>
                    <a:pt x="21345" y="5544"/>
                  </a:lnTo>
                  <a:cubicBezTo>
                    <a:pt x="21345" y="5138"/>
                    <a:pt x="21354" y="4742"/>
                    <a:pt x="21345" y="4327"/>
                  </a:cubicBezTo>
                  <a:cubicBezTo>
                    <a:pt x="21336" y="3894"/>
                    <a:pt x="21255" y="3471"/>
                    <a:pt x="21129" y="3056"/>
                  </a:cubicBezTo>
                  <a:cubicBezTo>
                    <a:pt x="20994" y="2650"/>
                    <a:pt x="20795" y="2263"/>
                    <a:pt x="20561" y="1911"/>
                  </a:cubicBezTo>
                  <a:cubicBezTo>
                    <a:pt x="20309" y="1551"/>
                    <a:pt x="20011" y="1244"/>
                    <a:pt x="19678" y="974"/>
                  </a:cubicBezTo>
                  <a:cubicBezTo>
                    <a:pt x="19344" y="694"/>
                    <a:pt x="18966" y="487"/>
                    <a:pt x="18569" y="325"/>
                  </a:cubicBezTo>
                  <a:cubicBezTo>
                    <a:pt x="18172" y="153"/>
                    <a:pt x="17749" y="72"/>
                    <a:pt x="17325" y="18"/>
                  </a:cubicBezTo>
                  <a:cubicBezTo>
                    <a:pt x="17109" y="5"/>
                    <a:pt x="16901" y="2"/>
                    <a:pt x="16698" y="2"/>
                  </a:cubicBezTo>
                  <a:cubicBezTo>
                    <a:pt x="16596" y="2"/>
                    <a:pt x="16494" y="3"/>
                    <a:pt x="16393" y="3"/>
                  </a:cubicBezTo>
                  <a:cubicBezTo>
                    <a:pt x="16292" y="3"/>
                    <a:pt x="16192" y="2"/>
                    <a:pt x="16090" y="0"/>
                  </a:cubicBezTo>
                  <a:close/>
                </a:path>
              </a:pathLst>
            </a:custGeom>
            <a:solidFill>
              <a:schemeClr val="dk2"/>
            </a:solidFill>
            <a:ln>
              <a:noFill/>
            </a:ln>
          </p:spPr>
          <p:txBody>
            <a:bodyPr spcFirstLastPara="1" wrap="square" lIns="91425" tIns="91425" rIns="91425" bIns="91425" anchor="ctr" anchorCtr="0">
              <a:noAutofit/>
            </a:bodyPr>
            <a:lstStyle/>
            <a:p>
              <a:endParaRPr dirty="0"/>
            </a:p>
          </p:txBody>
        </p:sp>
      </p:grpSp>
      <p:sp>
        <p:nvSpPr>
          <p:cNvPr id="22" name="Rectangle 21"/>
          <p:cNvSpPr/>
          <p:nvPr/>
        </p:nvSpPr>
        <p:spPr>
          <a:xfrm>
            <a:off x="672154" y="1949102"/>
            <a:ext cx="5089883" cy="2463222"/>
          </a:xfrm>
          <a:prstGeom prst="rect">
            <a:avLst/>
          </a:prstGeom>
        </p:spPr>
        <p:txBody>
          <a:bodyPr wrap="square" lIns="61960" tIns="30980" rIns="61960" bIns="30980">
            <a:spAutoFit/>
          </a:bodyPr>
          <a:lstStyle/>
          <a:p>
            <a:pPr marL="232343" indent="-232343">
              <a:buFont typeface="+mj-lt"/>
              <a:buAutoNum type="arabicPeriod"/>
            </a:pPr>
            <a:r>
              <a:rPr lang="en-US" sz="1200" dirty="0"/>
              <a:t>Spatial Data Science For  Covid-19 Disease Prediction     </a:t>
            </a:r>
          </a:p>
          <a:p>
            <a:pPr marL="232343" indent="-232343">
              <a:buFont typeface="+mj-lt"/>
              <a:buAutoNum type="arabicPeriod"/>
            </a:pPr>
            <a:r>
              <a:rPr lang="en-US" sz="1200" dirty="0"/>
              <a:t>Parkinson’s Disease Prediction-</a:t>
            </a:r>
            <a:r>
              <a:rPr lang="en-US" sz="1200" dirty="0" err="1"/>
              <a:t>XGBoost</a:t>
            </a:r>
            <a:r>
              <a:rPr lang="en-US" sz="1200" dirty="0"/>
              <a:t> Classifier</a:t>
            </a:r>
          </a:p>
          <a:p>
            <a:pPr marL="232343" indent="-232343">
              <a:buFont typeface="+mj-lt"/>
              <a:buAutoNum type="arabicPeriod"/>
            </a:pPr>
            <a:r>
              <a:rPr lang="en-US" sz="1200" dirty="0"/>
              <a:t>House Price Prediction-Random Forest Regression</a:t>
            </a:r>
          </a:p>
          <a:p>
            <a:pPr marL="232343" indent="-232343">
              <a:buFont typeface="+mj-lt"/>
              <a:buAutoNum type="arabicPeriod"/>
            </a:pPr>
            <a:r>
              <a:rPr lang="en-US" sz="1200" dirty="0"/>
              <a:t>Customer Segmentation Using ML-K-Means Clustering</a:t>
            </a:r>
          </a:p>
          <a:p>
            <a:pPr marL="232343" indent="-232343">
              <a:buFont typeface="+mj-lt"/>
              <a:buAutoNum type="arabicPeriod"/>
            </a:pPr>
            <a:r>
              <a:rPr lang="en-US" sz="1200" dirty="0"/>
              <a:t>Home Loan Prediction-Decision Tree Classifier</a:t>
            </a:r>
          </a:p>
          <a:p>
            <a:pPr marL="232343" indent="-232343">
              <a:buFont typeface="+mj-lt"/>
              <a:buAutoNum type="arabicPeriod"/>
            </a:pPr>
            <a:r>
              <a:rPr lang="en-US" sz="1200" dirty="0"/>
              <a:t>Spam Classification-NLP</a:t>
            </a:r>
          </a:p>
          <a:p>
            <a:pPr marL="232343" indent="-232343">
              <a:buFont typeface="+mj-lt"/>
              <a:buAutoNum type="arabicPeriod"/>
            </a:pPr>
            <a:r>
              <a:rPr lang="en-US" sz="1200" dirty="0"/>
              <a:t>Hand Written Digit Recognition Using Python-CNN</a:t>
            </a:r>
          </a:p>
          <a:p>
            <a:pPr marL="232343" indent="-232343">
              <a:buFont typeface="+mj-lt"/>
              <a:buAutoNum type="arabicPeriod"/>
            </a:pPr>
            <a:r>
              <a:rPr lang="en-US" sz="1200" dirty="0"/>
              <a:t>Churn Prediction-Deep Learning</a:t>
            </a:r>
          </a:p>
          <a:p>
            <a:pPr marL="232343" indent="-232343">
              <a:buFont typeface="+mj-lt"/>
              <a:buAutoNum type="arabicPeriod"/>
            </a:pPr>
            <a:r>
              <a:rPr lang="en-US" sz="1200" dirty="0"/>
              <a:t>Crop Yield Prediction</a:t>
            </a:r>
          </a:p>
          <a:p>
            <a:pPr marL="232343" indent="-232343">
              <a:buFont typeface="+mj-lt"/>
              <a:buAutoNum type="arabicPeriod"/>
            </a:pPr>
            <a:r>
              <a:rPr lang="en-US" sz="1200" dirty="0"/>
              <a:t>Ground water level prediction</a:t>
            </a:r>
          </a:p>
          <a:p>
            <a:pPr marL="232343" indent="-232343">
              <a:buFont typeface="Arial" panose="020B0604020202020204" pitchFamily="34" charset="0"/>
              <a:buChar char="•"/>
            </a:pPr>
            <a:endParaRPr lang="en-US" b="1" dirty="0"/>
          </a:p>
          <a:p>
            <a:pPr marL="232343" indent="-232343">
              <a:buFont typeface="Arial" panose="020B0604020202020204" pitchFamily="34" charset="0"/>
              <a:buChar char="•"/>
            </a:pPr>
            <a:endParaRPr lang="en-US" dirty="0"/>
          </a:p>
        </p:txBody>
      </p:sp>
    </p:spTree>
    <p:extLst>
      <p:ext uri="{BB962C8B-B14F-4D97-AF65-F5344CB8AC3E}">
        <p14:creationId xmlns:p14="http://schemas.microsoft.com/office/powerpoint/2010/main" val="1973008583"/>
      </p:ext>
    </p:extLst>
  </p:cSld>
  <p:clrMapOvr>
    <a:masterClrMapping/>
  </p:clrMapOvr>
  <mc:AlternateContent xmlns:mc="http://schemas.openxmlformats.org/markup-compatibility/2006" xmlns:p14="http://schemas.microsoft.com/office/powerpoint/2010/main">
    <mc:Choice Requires="p14">
      <p:transition spd="slow" p14:dur="2000" advTm="3565"/>
    </mc:Choice>
    <mc:Fallback xmlns="">
      <p:transition spd="slow" advTm="3565"/>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700" dirty="0"/>
              <a:t>How to join in 1 month Internship</a:t>
            </a:r>
          </a:p>
        </p:txBody>
      </p:sp>
      <p:sp>
        <p:nvSpPr>
          <p:cNvPr id="3" name="Text Placeholder 2"/>
          <p:cNvSpPr>
            <a:spLocks noGrp="1"/>
          </p:cNvSpPr>
          <p:nvPr>
            <p:ph type="body" idx="1"/>
          </p:nvPr>
        </p:nvSpPr>
        <p:spPr>
          <a:xfrm>
            <a:off x="1309691" y="984688"/>
            <a:ext cx="6955683" cy="3416400"/>
          </a:xfrm>
        </p:spPr>
        <p:txBody>
          <a:bodyPr/>
          <a:lstStyle/>
          <a:p>
            <a:pPr marL="103264" indent="0">
              <a:buNone/>
            </a:pPr>
            <a:r>
              <a:rPr lang="en-US" sz="1400" dirty="0"/>
              <a:t>https://www.pantechelearning.com/pymc-internship/</a:t>
            </a:r>
          </a:p>
        </p:txBody>
      </p:sp>
      <p:sp>
        <p:nvSpPr>
          <p:cNvPr id="8" name="Rounded Rectangle 7"/>
          <p:cNvSpPr/>
          <p:nvPr/>
        </p:nvSpPr>
        <p:spPr>
          <a:xfrm>
            <a:off x="2888156" y="4365878"/>
            <a:ext cx="3062009" cy="579889"/>
          </a:xfrm>
          <a:prstGeom prst="roundRect">
            <a:avLst/>
          </a:prstGeom>
        </p:spPr>
        <p:style>
          <a:lnRef idx="2">
            <a:schemeClr val="accent6"/>
          </a:lnRef>
          <a:fillRef idx="1">
            <a:schemeClr val="lt1"/>
          </a:fillRef>
          <a:effectRef idx="0">
            <a:schemeClr val="accent6"/>
          </a:effectRef>
          <a:fontRef idx="minor">
            <a:schemeClr val="dk1"/>
          </a:fontRef>
        </p:style>
        <p:txBody>
          <a:bodyPr lIns="61960" tIns="30980" rIns="61960" bIns="30980" rtlCol="0" anchor="ctr"/>
          <a:lstStyle/>
          <a:p>
            <a:pPr algn="ctr"/>
            <a:r>
              <a:rPr lang="en-US" sz="1600" dirty="0"/>
              <a:t>Coupon Code: </a:t>
            </a:r>
            <a:r>
              <a:rPr lang="en-US" sz="1600" b="1" dirty="0">
                <a:solidFill>
                  <a:srgbClr val="FF0000"/>
                </a:solidFill>
              </a:rPr>
              <a:t>PYMC</a:t>
            </a:r>
            <a:endParaRPr lang="en-IN" sz="1600" b="1" dirty="0">
              <a:solidFill>
                <a:srgbClr val="FF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9692" y="1464189"/>
            <a:ext cx="5998780" cy="2422188"/>
          </a:xfrm>
          <a:prstGeom prst="rect">
            <a:avLst/>
          </a:prstGeom>
        </p:spPr>
      </p:pic>
    </p:spTree>
    <p:extLst>
      <p:ext uri="{BB962C8B-B14F-4D97-AF65-F5344CB8AC3E}">
        <p14:creationId xmlns:p14="http://schemas.microsoft.com/office/powerpoint/2010/main" val="489528824"/>
      </p:ext>
    </p:extLst>
  </p:cSld>
  <p:clrMapOvr>
    <a:masterClrMapping/>
  </p:clrMapOvr>
  <mc:AlternateContent xmlns:mc="http://schemas.openxmlformats.org/markup-compatibility/2006" xmlns:p14="http://schemas.microsoft.com/office/powerpoint/2010/main">
    <mc:Choice Requires="p14">
      <p:transition spd="slow" p14:dur="2000" advTm="1765"/>
    </mc:Choice>
    <mc:Fallback xmlns="">
      <p:transition spd="slow" advTm="1765"/>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Handling Missing Data</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971550"/>
            <a:ext cx="8503920" cy="3602736"/>
          </a:xfrm>
        </p:spPr>
        <p:txBody>
          <a:bodyPr>
            <a:normAutofit/>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Quality data must be provided to the machine learning model in order to improve the overall efficiency of the process.</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If some data is missing , it is going to affect the accuracy of the entire process.</a:t>
            </a:r>
          </a:p>
        </p:txBody>
      </p:sp>
    </p:spTree>
    <p:extLst>
      <p:ext uri="{BB962C8B-B14F-4D97-AF65-F5344CB8AC3E}">
        <p14:creationId xmlns:p14="http://schemas.microsoft.com/office/powerpoint/2010/main" val="5626098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Handling Missing Data</a:t>
            </a:r>
            <a:endParaRPr lang="en-IN" sz="4000" dirty="0"/>
          </a:p>
        </p:txBody>
      </p:sp>
      <p:sp>
        <p:nvSpPr>
          <p:cNvPr id="3" name="Content Placeholder 2"/>
          <p:cNvSpPr>
            <a:spLocks noGrp="1"/>
          </p:cNvSpPr>
          <p:nvPr>
            <p:ph sz="quarter" idx="1"/>
          </p:nvPr>
        </p:nvSpPr>
        <p:spPr/>
        <p:txBody>
          <a:bodyPr>
            <a:normAutofit/>
          </a:bodyPr>
          <a:lstStyle/>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 import the pandas library </a:t>
            </a:r>
          </a:p>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import pandas as pd</a:t>
            </a:r>
          </a:p>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import numpy as np </a:t>
            </a:r>
          </a:p>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df = pd.DataFrame(np.random.randn(5, 3), index=['a', 'c', 'e', 'f', 'h'],columns=['one', 'two', 'three']) </a:t>
            </a:r>
          </a:p>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df = df.reindex(['a', 'b', 'c', 'd', 'e', 'f', 'g', 'h']) </a:t>
            </a:r>
          </a:p>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print (df)</a:t>
            </a:r>
          </a:p>
          <a:p>
            <a:endParaRPr lang="en-IN" dirty="0"/>
          </a:p>
        </p:txBody>
      </p:sp>
    </p:spTree>
    <p:extLst>
      <p:ext uri="{BB962C8B-B14F-4D97-AF65-F5344CB8AC3E}">
        <p14:creationId xmlns:p14="http://schemas.microsoft.com/office/powerpoint/2010/main" val="14128932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Output:</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971550"/>
            <a:ext cx="8503920" cy="3602736"/>
          </a:xfrm>
        </p:spPr>
        <p:txBody>
          <a:bodyPr>
            <a:normAutofit fontScale="92500" lnSpcReduction="20000"/>
          </a:bodyPr>
          <a:lstStyle/>
          <a:p>
            <a:pPr algn="just">
              <a:lnSpc>
                <a:spcPct val="150000"/>
              </a:lnSpc>
              <a:spcBef>
                <a:spcPts val="0"/>
              </a:spcBef>
            </a:pPr>
            <a:r>
              <a:rPr lang="en-IN" sz="2000" dirty="0" smtClean="0"/>
              <a:t>           </a:t>
            </a:r>
            <a:r>
              <a:rPr lang="en-IN" sz="2000" dirty="0" smtClean="0">
                <a:latin typeface="Times New Roman" panose="02020603050405020304" pitchFamily="18" charset="0"/>
                <a:cs typeface="Times New Roman" panose="02020603050405020304" pitchFamily="18" charset="0"/>
              </a:rPr>
              <a:t>one          two         three </a:t>
            </a: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a   0.077988  0.476149  0.965836</a:t>
            </a: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b    NaN          </a:t>
            </a:r>
            <a:r>
              <a:rPr lang="en-IN" sz="2000" dirty="0">
                <a:latin typeface="Times New Roman" panose="02020603050405020304" pitchFamily="18" charset="0"/>
                <a:cs typeface="Times New Roman" panose="02020603050405020304" pitchFamily="18" charset="0"/>
              </a:rPr>
              <a:t>NaN </a:t>
            </a:r>
            <a:r>
              <a:rPr lang="en-IN" sz="2000" dirty="0" smtClean="0">
                <a:latin typeface="Times New Roman" panose="02020603050405020304" pitchFamily="18" charset="0"/>
                <a:cs typeface="Times New Roman" panose="02020603050405020304" pitchFamily="18" charset="0"/>
              </a:rPr>
              <a:t>           NaN </a:t>
            </a: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c </a:t>
            </a:r>
            <a:r>
              <a:rPr lang="en-IN" sz="2000" dirty="0">
                <a:latin typeface="Times New Roman" panose="02020603050405020304" pitchFamily="18" charset="0"/>
                <a:cs typeface="Times New Roman" panose="02020603050405020304" pitchFamily="18" charset="0"/>
              </a:rPr>
              <a:t>-0.390208 </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0.551605 </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2.301950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d     NaN           NaN             </a:t>
            </a:r>
            <a:r>
              <a:rPr lang="en-IN" sz="2000" dirty="0">
                <a:latin typeface="Times New Roman" panose="02020603050405020304" pitchFamily="18" charset="0"/>
                <a:cs typeface="Times New Roman" panose="02020603050405020304" pitchFamily="18" charset="0"/>
              </a:rPr>
              <a:t>NaN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e   -</a:t>
            </a:r>
            <a:r>
              <a:rPr lang="en-IN" sz="2000" dirty="0">
                <a:latin typeface="Times New Roman" panose="02020603050405020304" pitchFamily="18" charset="0"/>
                <a:cs typeface="Times New Roman" panose="02020603050405020304" pitchFamily="18" charset="0"/>
              </a:rPr>
              <a:t>2.000303 </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0.788201 </a:t>
            </a:r>
            <a:r>
              <a:rPr lang="en-IN" sz="2000" dirty="0" smtClean="0">
                <a:latin typeface="Times New Roman" panose="02020603050405020304" pitchFamily="18" charset="0"/>
                <a:cs typeface="Times New Roman" panose="02020603050405020304" pitchFamily="18" charset="0"/>
              </a:rPr>
              <a:t>  1.510072 </a:t>
            </a: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f    -</a:t>
            </a:r>
            <a:r>
              <a:rPr lang="en-IN" sz="2000" dirty="0">
                <a:latin typeface="Times New Roman" panose="02020603050405020304" pitchFamily="18" charset="0"/>
                <a:cs typeface="Times New Roman" panose="02020603050405020304" pitchFamily="18" charset="0"/>
              </a:rPr>
              <a:t>0.930230 </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0.670473 </a:t>
            </a:r>
            <a:r>
              <a:rPr lang="en-IN" sz="2000" dirty="0" smtClean="0">
                <a:latin typeface="Times New Roman" panose="02020603050405020304" pitchFamily="18" charset="0"/>
                <a:cs typeface="Times New Roman" panose="02020603050405020304" pitchFamily="18" charset="0"/>
              </a:rPr>
              <a:t> 1.146615 </a:t>
            </a: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G      NaN              NaN            NaN </a:t>
            </a: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h    0.085100    0.532791      0.887415</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7606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Handling Missing Data</a:t>
            </a:r>
            <a:endParaRPr lang="en-IN" sz="4000" dirty="0"/>
          </a:p>
        </p:txBody>
      </p:sp>
      <p:sp>
        <p:nvSpPr>
          <p:cNvPr id="3" name="Content Placeholder 2"/>
          <p:cNvSpPr>
            <a:spLocks noGrp="1"/>
          </p:cNvSpPr>
          <p:nvPr>
            <p:ph sz="quarter" idx="1"/>
          </p:nvPr>
        </p:nvSpPr>
        <p:spPr/>
        <p:txBody>
          <a:bodyPr>
            <a:normAutofit/>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ReIndexing is used to create a DataFrame with missing values.</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In the output , NaN means not a number.</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7635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Check For Missing Values</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895350"/>
            <a:ext cx="8503920" cy="3678936"/>
          </a:xfrm>
        </p:spPr>
        <p:txBody>
          <a:bodyPr>
            <a:normAutofit fontScale="85000" lnSpcReduction="20000"/>
          </a:bodyPr>
          <a:lstStyle/>
          <a:p>
            <a:pPr algn="just">
              <a:lnSpc>
                <a:spcPct val="170000"/>
              </a:lnSpc>
              <a:spcBef>
                <a:spcPts val="0"/>
              </a:spcBef>
            </a:pPr>
            <a:r>
              <a:rPr lang="en-US" sz="2000" dirty="0" smtClean="0">
                <a:latin typeface="Times New Roman" panose="02020603050405020304" pitchFamily="18" charset="0"/>
                <a:cs typeface="Times New Roman" panose="02020603050405020304" pitchFamily="18" charset="0"/>
              </a:rPr>
              <a:t>Pandas contains some inbuilt functions like isnull() and  notnull() functions in order to detect the missing values.</a:t>
            </a:r>
          </a:p>
          <a:p>
            <a:pPr algn="just">
              <a:lnSpc>
                <a:spcPct val="170000"/>
              </a:lnSpc>
              <a:spcBef>
                <a:spcPts val="0"/>
              </a:spcBef>
            </a:pPr>
            <a:endParaRPr lang="en-US" sz="2000" dirty="0">
              <a:latin typeface="Times New Roman" panose="02020603050405020304" pitchFamily="18" charset="0"/>
              <a:cs typeface="Times New Roman" panose="02020603050405020304" pitchFamily="18" charset="0"/>
            </a:endParaRPr>
          </a:p>
          <a:p>
            <a:pPr algn="just">
              <a:lnSpc>
                <a:spcPct val="170000"/>
              </a:lnSpc>
              <a:spcBef>
                <a:spcPts val="0"/>
              </a:spcBef>
            </a:pPr>
            <a:r>
              <a:rPr lang="en-IN" sz="2000" dirty="0">
                <a:latin typeface="Times New Roman" panose="02020603050405020304" pitchFamily="18" charset="0"/>
                <a:cs typeface="Times New Roman" panose="02020603050405020304" pitchFamily="18" charset="0"/>
              </a:rPr>
              <a:t>import pandas as pd </a:t>
            </a:r>
            <a:endParaRPr lang="en-IN" sz="2000" dirty="0" smtClean="0">
              <a:latin typeface="Times New Roman" panose="02020603050405020304" pitchFamily="18" charset="0"/>
              <a:cs typeface="Times New Roman" panose="02020603050405020304" pitchFamily="18" charset="0"/>
            </a:endParaRPr>
          </a:p>
          <a:p>
            <a:pPr algn="just">
              <a:lnSpc>
                <a:spcPct val="170000"/>
              </a:lnSpc>
              <a:spcBef>
                <a:spcPts val="0"/>
              </a:spcBef>
            </a:pPr>
            <a:r>
              <a:rPr lang="en-IN" sz="2000" dirty="0" smtClean="0">
                <a:latin typeface="Times New Roman" panose="02020603050405020304" pitchFamily="18" charset="0"/>
                <a:cs typeface="Times New Roman" panose="02020603050405020304" pitchFamily="18" charset="0"/>
              </a:rPr>
              <a:t>import </a:t>
            </a:r>
            <a:r>
              <a:rPr lang="en-IN" sz="2000" dirty="0">
                <a:latin typeface="Times New Roman" panose="02020603050405020304" pitchFamily="18" charset="0"/>
                <a:cs typeface="Times New Roman" panose="02020603050405020304" pitchFamily="18" charset="0"/>
              </a:rPr>
              <a:t>numpy as np </a:t>
            </a:r>
            <a:endParaRPr lang="en-IN" sz="2000" dirty="0" smtClean="0">
              <a:latin typeface="Times New Roman" panose="02020603050405020304" pitchFamily="18" charset="0"/>
              <a:cs typeface="Times New Roman" panose="02020603050405020304" pitchFamily="18" charset="0"/>
            </a:endParaRPr>
          </a:p>
          <a:p>
            <a:pPr algn="just">
              <a:lnSpc>
                <a:spcPct val="170000"/>
              </a:lnSpc>
              <a:spcBef>
                <a:spcPts val="0"/>
              </a:spcBef>
            </a:pPr>
            <a:r>
              <a:rPr lang="en-IN" sz="2000" dirty="0" smtClean="0">
                <a:latin typeface="Times New Roman" panose="02020603050405020304" pitchFamily="18" charset="0"/>
                <a:cs typeface="Times New Roman" panose="02020603050405020304" pitchFamily="18" charset="0"/>
              </a:rPr>
              <a:t>df </a:t>
            </a:r>
            <a:r>
              <a:rPr lang="en-IN" sz="2000" dirty="0">
                <a:latin typeface="Times New Roman" panose="02020603050405020304" pitchFamily="18" charset="0"/>
                <a:cs typeface="Times New Roman" panose="02020603050405020304" pitchFamily="18" charset="0"/>
              </a:rPr>
              <a:t>= pd.DataFrame(np.random.randn(5, 3), index=['a', 'c', 'e', 'f', 'h'],columns=['one', 'two', 'three']) </a:t>
            </a:r>
            <a:endParaRPr lang="en-IN" sz="2000" dirty="0" smtClean="0">
              <a:latin typeface="Times New Roman" panose="02020603050405020304" pitchFamily="18" charset="0"/>
              <a:cs typeface="Times New Roman" panose="02020603050405020304" pitchFamily="18" charset="0"/>
            </a:endParaRPr>
          </a:p>
          <a:p>
            <a:pPr algn="just">
              <a:lnSpc>
                <a:spcPct val="170000"/>
              </a:lnSpc>
              <a:spcBef>
                <a:spcPts val="0"/>
              </a:spcBef>
            </a:pPr>
            <a:r>
              <a:rPr lang="en-IN" sz="2000" dirty="0" smtClean="0">
                <a:latin typeface="Times New Roman" panose="02020603050405020304" pitchFamily="18" charset="0"/>
                <a:cs typeface="Times New Roman" panose="02020603050405020304" pitchFamily="18" charset="0"/>
              </a:rPr>
              <a:t>df </a:t>
            </a:r>
            <a:r>
              <a:rPr lang="en-IN" sz="2000" dirty="0">
                <a:latin typeface="Times New Roman" panose="02020603050405020304" pitchFamily="18" charset="0"/>
                <a:cs typeface="Times New Roman" panose="02020603050405020304" pitchFamily="18" charset="0"/>
              </a:rPr>
              <a:t>= df.reindex(['a', 'b', 'c', 'd', 'e', 'f', 'g', 'h</a:t>
            </a:r>
            <a:r>
              <a:rPr lang="en-IN" sz="2000" dirty="0" smtClean="0">
                <a:latin typeface="Times New Roman" panose="02020603050405020304" pitchFamily="18" charset="0"/>
                <a:cs typeface="Times New Roman" panose="02020603050405020304" pitchFamily="18" charset="0"/>
              </a:rPr>
              <a:t>'])</a:t>
            </a:r>
          </a:p>
          <a:p>
            <a:pPr algn="just">
              <a:lnSpc>
                <a:spcPct val="170000"/>
              </a:lnSpc>
              <a:spcBef>
                <a:spcPts val="0"/>
              </a:spcBef>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print df['one'].isnull()</a:t>
            </a:r>
          </a:p>
        </p:txBody>
      </p:sp>
    </p:spTree>
    <p:extLst>
      <p:ext uri="{BB962C8B-B14F-4D97-AF65-F5344CB8AC3E}">
        <p14:creationId xmlns:p14="http://schemas.microsoft.com/office/powerpoint/2010/main" val="2234317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026" name="Picture 2" descr="People analyzing growth charts Free Vec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900064"/>
            <a:ext cx="2902427" cy="1933507"/>
          </a:xfrm>
          <a:prstGeom prst="rect">
            <a:avLst/>
          </a:prstGeom>
          <a:noFill/>
          <a:extLst>
            <a:ext uri="{909E8E84-426E-40DD-AFC4-6F175D3DCCD1}">
              <a14:hiddenFill xmlns:a14="http://schemas.microsoft.com/office/drawing/2010/main">
                <a:solidFill>
                  <a:srgbClr val="FFFFFF"/>
                </a:solidFill>
              </a14:hiddenFill>
            </a:ext>
          </a:extLst>
        </p:spPr>
      </p:pic>
      <p:sp>
        <p:nvSpPr>
          <p:cNvPr id="132" name="Google Shape;132;p28"/>
          <p:cNvSpPr txBox="1">
            <a:spLocks noGrp="1"/>
          </p:cNvSpPr>
          <p:nvPr>
            <p:ph type="ctrTitle"/>
          </p:nvPr>
        </p:nvSpPr>
        <p:spPr>
          <a:xfrm>
            <a:off x="3065583" y="699543"/>
            <a:ext cx="5641765" cy="1728163"/>
          </a:xfrm>
          <a:prstGeom prst="rect">
            <a:avLst/>
          </a:prstGeom>
        </p:spPr>
        <p:txBody>
          <a:bodyPr spcFirstLastPara="1" vert="horz" wrap="square" lIns="0" tIns="0" rIns="0" bIns="0" rtlCol="0" anchor="ctr" anchorCtr="0">
            <a:noAutofit/>
          </a:bodyPr>
          <a:lstStyle/>
          <a:p>
            <a:r>
              <a:rPr lang="en" sz="4100" dirty="0"/>
              <a:t>30 Days </a:t>
            </a:r>
            <a:br>
              <a:rPr lang="en" sz="4100" dirty="0"/>
            </a:br>
            <a:r>
              <a:rPr lang="en" sz="4100" dirty="0">
                <a:solidFill>
                  <a:srgbClr val="C00000"/>
                </a:solidFill>
              </a:rPr>
              <a:t>Python</a:t>
            </a:r>
            <a:br>
              <a:rPr lang="en" sz="4100" dirty="0">
                <a:solidFill>
                  <a:srgbClr val="C00000"/>
                </a:solidFill>
              </a:rPr>
            </a:br>
            <a:r>
              <a:rPr lang="en" sz="4100" dirty="0"/>
              <a:t>Master Class</a:t>
            </a:r>
            <a:endParaRPr sz="4100" dirty="0"/>
          </a:p>
        </p:txBody>
      </p:sp>
      <p:sp>
        <p:nvSpPr>
          <p:cNvPr id="2" name="TextBox 1"/>
          <p:cNvSpPr txBox="1"/>
          <p:nvPr/>
        </p:nvSpPr>
        <p:spPr>
          <a:xfrm>
            <a:off x="2902428" y="4264190"/>
            <a:ext cx="4155080" cy="693507"/>
          </a:xfrm>
          <a:prstGeom prst="rect">
            <a:avLst/>
          </a:prstGeom>
          <a:noFill/>
        </p:spPr>
        <p:txBody>
          <a:bodyPr wrap="none" lIns="61960" tIns="30980" rIns="61960" bIns="30980" rtlCol="0">
            <a:spAutoFit/>
          </a:bodyPr>
          <a:lstStyle/>
          <a:p>
            <a:r>
              <a:rPr lang="en-US" sz="4100" dirty="0">
                <a:solidFill>
                  <a:schemeClr val="bg2">
                    <a:lumMod val="75000"/>
                  </a:schemeClr>
                </a:solidFill>
              </a:rPr>
              <a:t>Free Registration</a:t>
            </a:r>
          </a:p>
        </p:txBody>
      </p:sp>
      <p:sp>
        <p:nvSpPr>
          <p:cNvPr id="3" name="TextBox 2"/>
          <p:cNvSpPr txBox="1"/>
          <p:nvPr/>
        </p:nvSpPr>
        <p:spPr>
          <a:xfrm>
            <a:off x="2902428" y="2866816"/>
            <a:ext cx="2483148" cy="524230"/>
          </a:xfrm>
          <a:prstGeom prst="rect">
            <a:avLst/>
          </a:prstGeom>
          <a:noFill/>
        </p:spPr>
        <p:txBody>
          <a:bodyPr wrap="none" lIns="61960" tIns="30980" rIns="61960" bIns="30980" rtlCol="0">
            <a:spAutoFit/>
          </a:bodyPr>
          <a:lstStyle/>
          <a:p>
            <a:r>
              <a:rPr lang="en-US" sz="3000" dirty="0">
                <a:solidFill>
                  <a:schemeClr val="bg2">
                    <a:lumMod val="75000"/>
                  </a:schemeClr>
                </a:solidFill>
              </a:rPr>
              <a:t>Day1 : Python</a:t>
            </a:r>
          </a:p>
        </p:txBody>
      </p:sp>
      <p:sp>
        <p:nvSpPr>
          <p:cNvPr id="4" name="TextBox 3"/>
          <p:cNvSpPr txBox="1"/>
          <p:nvPr/>
        </p:nvSpPr>
        <p:spPr>
          <a:xfrm>
            <a:off x="4261244" y="3674684"/>
            <a:ext cx="2084000" cy="339564"/>
          </a:xfrm>
          <a:prstGeom prst="rect">
            <a:avLst/>
          </a:prstGeom>
          <a:noFill/>
        </p:spPr>
        <p:txBody>
          <a:bodyPr wrap="none" lIns="61960" tIns="30980" rIns="61960" bIns="30980" rtlCol="0">
            <a:spAutoFit/>
          </a:bodyPr>
          <a:lstStyle/>
          <a:p>
            <a:r>
              <a:rPr lang="en-US" dirty="0">
                <a:solidFill>
                  <a:schemeClr val="bg2">
                    <a:lumMod val="75000"/>
                  </a:schemeClr>
                </a:solidFill>
              </a:rPr>
              <a:t>Time: 6.00 PM IST</a:t>
            </a:r>
          </a:p>
        </p:txBody>
      </p:sp>
    </p:spTree>
    <p:extLst>
      <p:ext uri="{BB962C8B-B14F-4D97-AF65-F5344CB8AC3E}">
        <p14:creationId xmlns:p14="http://schemas.microsoft.com/office/powerpoint/2010/main" val="3736492943"/>
      </p:ext>
    </p:extLst>
  </p:cSld>
  <p:clrMapOvr>
    <a:masterClrMapping/>
  </p:clrMapOvr>
  <mc:AlternateContent xmlns:mc="http://schemas.openxmlformats.org/markup-compatibility/2006" xmlns:p14="http://schemas.microsoft.com/office/powerpoint/2010/main">
    <mc:Choice Requires="p14">
      <p:transition spd="slow" p14:dur="2000" advTm="10015"/>
    </mc:Choice>
    <mc:Fallback xmlns="">
      <p:transition spd="slow" advTm="10015"/>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Output</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1047750"/>
            <a:ext cx="8503920" cy="3526536"/>
          </a:xfrm>
        </p:spPr>
        <p:txBody>
          <a:bodyPr>
            <a:normAutofit fontScale="92500" lnSpcReduction="20000"/>
          </a:bodyPr>
          <a:lstStyle/>
          <a:p>
            <a:pPr marL="0" indent="0" algn="just">
              <a:lnSpc>
                <a:spcPct val="150000"/>
              </a:lnSpc>
              <a:spcBef>
                <a:spcPts val="0"/>
              </a:spcBef>
              <a:buNone/>
            </a:pPr>
            <a:r>
              <a:rPr lang="en-IN" sz="2000" dirty="0">
                <a:latin typeface="Times New Roman" panose="02020603050405020304" pitchFamily="18" charset="0"/>
                <a:cs typeface="Times New Roman" panose="02020603050405020304" pitchFamily="18" charset="0"/>
              </a:rPr>
              <a:t>a False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b </a:t>
            </a:r>
            <a:r>
              <a:rPr lang="en-IN" sz="2000" dirty="0">
                <a:latin typeface="Times New Roman" panose="02020603050405020304" pitchFamily="18" charset="0"/>
                <a:cs typeface="Times New Roman" panose="02020603050405020304" pitchFamily="18" charset="0"/>
              </a:rPr>
              <a:t>True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c </a:t>
            </a:r>
            <a:r>
              <a:rPr lang="en-IN" sz="2000" dirty="0">
                <a:latin typeface="Times New Roman" panose="02020603050405020304" pitchFamily="18" charset="0"/>
                <a:cs typeface="Times New Roman" panose="02020603050405020304" pitchFamily="18" charset="0"/>
              </a:rPr>
              <a:t>False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d </a:t>
            </a:r>
            <a:r>
              <a:rPr lang="en-IN" sz="2000" dirty="0">
                <a:latin typeface="Times New Roman" panose="02020603050405020304" pitchFamily="18" charset="0"/>
                <a:cs typeface="Times New Roman" panose="02020603050405020304" pitchFamily="18" charset="0"/>
              </a:rPr>
              <a:t>True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e </a:t>
            </a:r>
            <a:r>
              <a:rPr lang="en-IN" sz="2000" dirty="0">
                <a:latin typeface="Times New Roman" panose="02020603050405020304" pitchFamily="18" charset="0"/>
                <a:cs typeface="Times New Roman" panose="02020603050405020304" pitchFamily="18" charset="0"/>
              </a:rPr>
              <a:t>False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f </a:t>
            </a:r>
            <a:r>
              <a:rPr lang="en-IN" sz="2000" dirty="0">
                <a:latin typeface="Times New Roman" panose="02020603050405020304" pitchFamily="18" charset="0"/>
                <a:cs typeface="Times New Roman" panose="02020603050405020304" pitchFamily="18" charset="0"/>
              </a:rPr>
              <a:t>False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g </a:t>
            </a:r>
            <a:r>
              <a:rPr lang="en-IN" sz="2000" dirty="0">
                <a:latin typeface="Times New Roman" panose="02020603050405020304" pitchFamily="18" charset="0"/>
                <a:cs typeface="Times New Roman" panose="02020603050405020304" pitchFamily="18" charset="0"/>
              </a:rPr>
              <a:t>True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h </a:t>
            </a:r>
            <a:r>
              <a:rPr lang="en-IN" sz="2000" dirty="0">
                <a:latin typeface="Times New Roman" panose="02020603050405020304" pitchFamily="18" charset="0"/>
                <a:cs typeface="Times New Roman" panose="02020603050405020304" pitchFamily="18" charset="0"/>
              </a:rPr>
              <a:t>False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Name</a:t>
            </a:r>
            <a:r>
              <a:rPr lang="en-IN" sz="2000" dirty="0">
                <a:latin typeface="Times New Roman" panose="02020603050405020304" pitchFamily="18" charset="0"/>
                <a:cs typeface="Times New Roman" panose="02020603050405020304" pitchFamily="18" charset="0"/>
              </a:rPr>
              <a:t>: one, dtype: bool</a:t>
            </a:r>
          </a:p>
        </p:txBody>
      </p:sp>
    </p:spTree>
    <p:extLst>
      <p:ext uri="{BB962C8B-B14F-4D97-AF65-F5344CB8AC3E}">
        <p14:creationId xmlns:p14="http://schemas.microsoft.com/office/powerpoint/2010/main" val="24269706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Cleaning Missing Data</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971550"/>
            <a:ext cx="8503920" cy="3602736"/>
          </a:xfrm>
        </p:spPr>
        <p:txBody>
          <a:bodyPr>
            <a:normAutofit/>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This library provides various methods in order to clean the missing values.</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The fillna function can “fill in” NA values with non – null data in a couple of ways .</a:t>
            </a:r>
          </a:p>
          <a:p>
            <a:endParaRPr lang="en-US"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34621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Replace NaN With a Scalar Value</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971550"/>
            <a:ext cx="8503920" cy="3602736"/>
          </a:xfrm>
        </p:spPr>
        <p:txBody>
          <a:bodyPr>
            <a:normAutofit lnSpcReduction="10000"/>
          </a:bodyPr>
          <a:lstStyle/>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import pandas as pd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import </a:t>
            </a:r>
            <a:r>
              <a:rPr lang="en-IN" sz="2000" dirty="0">
                <a:latin typeface="Times New Roman" panose="02020603050405020304" pitchFamily="18" charset="0"/>
                <a:cs typeface="Times New Roman" panose="02020603050405020304" pitchFamily="18" charset="0"/>
              </a:rPr>
              <a:t>numpy as </a:t>
            </a:r>
            <a:r>
              <a:rPr lang="en-IN" sz="2000" dirty="0" smtClean="0">
                <a:latin typeface="Times New Roman" panose="02020603050405020304" pitchFamily="18" charset="0"/>
                <a:cs typeface="Times New Roman" panose="02020603050405020304" pitchFamily="18" charset="0"/>
              </a:rPr>
              <a:t>np</a:t>
            </a: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df </a:t>
            </a:r>
            <a:r>
              <a:rPr lang="en-IN" sz="2000" dirty="0">
                <a:latin typeface="Times New Roman" panose="02020603050405020304" pitchFamily="18" charset="0"/>
                <a:cs typeface="Times New Roman" panose="02020603050405020304" pitchFamily="18" charset="0"/>
              </a:rPr>
              <a:t>= pd.DataFrame(np.random.randn(3, 3), index=['a', 'c', 'e'],columns=['one', 'two', 'three'])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df </a:t>
            </a:r>
            <a:r>
              <a:rPr lang="en-IN" sz="2000" dirty="0">
                <a:latin typeface="Times New Roman" panose="02020603050405020304" pitchFamily="18" charset="0"/>
                <a:cs typeface="Times New Roman" panose="02020603050405020304" pitchFamily="18" charset="0"/>
              </a:rPr>
              <a:t>= df.reindex(['a', 'b', 'c'])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print (df )</a:t>
            </a: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print </a:t>
            </a:r>
            <a:r>
              <a:rPr lang="en-IN" sz="2000" dirty="0">
                <a:latin typeface="Times New Roman" panose="02020603050405020304" pitchFamily="18" charset="0"/>
                <a:cs typeface="Times New Roman" panose="02020603050405020304" pitchFamily="18" charset="0"/>
              </a:rPr>
              <a:t>("NaN replaced with '0':")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print (df.fillna(0))</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19537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Output</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971550"/>
            <a:ext cx="8503920" cy="3602736"/>
          </a:xfrm>
        </p:spPr>
        <p:txBody>
          <a:bodyPr>
            <a:normAutofit fontScale="77500" lnSpcReduction="20000"/>
          </a:bodyPr>
          <a:lstStyle/>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           one            two             three</a:t>
            </a: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 a  </a:t>
            </a:r>
            <a:r>
              <a:rPr lang="en-IN" sz="2000" dirty="0">
                <a:latin typeface="Times New Roman" panose="02020603050405020304" pitchFamily="18" charset="0"/>
                <a:cs typeface="Times New Roman" panose="02020603050405020304" pitchFamily="18" charset="0"/>
              </a:rPr>
              <a:t>-0.576991 </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0.741695 </a:t>
            </a:r>
            <a:r>
              <a:rPr lang="en-IN" sz="2000" dirty="0" smtClean="0">
                <a:latin typeface="Times New Roman" panose="02020603050405020304" pitchFamily="18" charset="0"/>
                <a:cs typeface="Times New Roman" panose="02020603050405020304" pitchFamily="18" charset="0"/>
              </a:rPr>
              <a:t>  0.553172 </a:t>
            </a: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b      NaN               NaN             NaN </a:t>
            </a: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c </a:t>
            </a:r>
            <a:r>
              <a:rPr lang="en-IN" sz="2000" dirty="0">
                <a:latin typeface="Times New Roman" panose="02020603050405020304" pitchFamily="18" charset="0"/>
                <a:cs typeface="Times New Roman" panose="02020603050405020304" pitchFamily="18" charset="0"/>
              </a:rPr>
              <a:t>0.744328 </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1.735166 </a:t>
            </a:r>
            <a:r>
              <a:rPr lang="en-IN" sz="2000" dirty="0" smtClean="0">
                <a:latin typeface="Times New Roman" panose="02020603050405020304" pitchFamily="18" charset="0"/>
                <a:cs typeface="Times New Roman" panose="02020603050405020304" pitchFamily="18" charset="0"/>
              </a:rPr>
              <a:t>     1.749580 </a:t>
            </a:r>
          </a:p>
          <a:p>
            <a:pPr algn="just">
              <a:lnSpc>
                <a:spcPct val="160000"/>
              </a:lnSpc>
              <a:spcBef>
                <a:spcPts val="0"/>
              </a:spcBef>
            </a:pPr>
            <a:endParaRPr lang="en-IN" sz="2000" dirty="0">
              <a:latin typeface="Times New Roman" panose="02020603050405020304" pitchFamily="18" charset="0"/>
              <a:cs typeface="Times New Roman" panose="02020603050405020304" pitchFamily="18" charset="0"/>
            </a:endParaRP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NaN </a:t>
            </a:r>
            <a:r>
              <a:rPr lang="en-IN" sz="2000" dirty="0">
                <a:latin typeface="Times New Roman" panose="02020603050405020304" pitchFamily="18" charset="0"/>
                <a:cs typeface="Times New Roman" panose="02020603050405020304" pitchFamily="18" charset="0"/>
              </a:rPr>
              <a:t>replaced with '0': </a:t>
            </a:r>
            <a:endParaRPr lang="en-IN" sz="2000" dirty="0" smtClean="0">
              <a:latin typeface="Times New Roman" panose="02020603050405020304" pitchFamily="18" charset="0"/>
              <a:cs typeface="Times New Roman" panose="02020603050405020304" pitchFamily="18" charset="0"/>
            </a:endParaRP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       one                 two               three </a:t>
            </a: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a </a:t>
            </a:r>
            <a:r>
              <a:rPr lang="en-IN" sz="2000" dirty="0">
                <a:latin typeface="Times New Roman" panose="02020603050405020304" pitchFamily="18" charset="0"/>
                <a:cs typeface="Times New Roman" panose="02020603050405020304" pitchFamily="18" charset="0"/>
              </a:rPr>
              <a:t>-0.576991 </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0.741695 </a:t>
            </a:r>
            <a:r>
              <a:rPr lang="en-IN" sz="2000" dirty="0" smtClean="0">
                <a:latin typeface="Times New Roman" panose="02020603050405020304" pitchFamily="18" charset="0"/>
                <a:cs typeface="Times New Roman" panose="02020603050405020304" pitchFamily="18" charset="0"/>
              </a:rPr>
              <a:t>     0.553172 </a:t>
            </a: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b </a:t>
            </a:r>
            <a:r>
              <a:rPr lang="en-IN" sz="2000" dirty="0">
                <a:latin typeface="Times New Roman" panose="02020603050405020304" pitchFamily="18" charset="0"/>
                <a:cs typeface="Times New Roman" panose="02020603050405020304" pitchFamily="18" charset="0"/>
              </a:rPr>
              <a:t>0.000000 </a:t>
            </a:r>
            <a:r>
              <a:rPr lang="en-IN" sz="2000" dirty="0" smtClean="0">
                <a:latin typeface="Times New Roman" panose="02020603050405020304" pitchFamily="18" charset="0"/>
                <a:cs typeface="Times New Roman" panose="02020603050405020304" pitchFamily="18" charset="0"/>
              </a:rPr>
              <a:t> 0.000000     0.000000 </a:t>
            </a: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c </a:t>
            </a:r>
            <a:r>
              <a:rPr lang="en-IN" sz="2000" dirty="0">
                <a:latin typeface="Times New Roman" panose="02020603050405020304" pitchFamily="18" charset="0"/>
                <a:cs typeface="Times New Roman" panose="02020603050405020304" pitchFamily="18" charset="0"/>
              </a:rPr>
              <a:t>0.744328 </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1.735166 </a:t>
            </a:r>
            <a:r>
              <a:rPr lang="en-IN" sz="2000" dirty="0" smtClean="0">
                <a:latin typeface="Times New Roman" panose="02020603050405020304" pitchFamily="18" charset="0"/>
                <a:cs typeface="Times New Roman" panose="02020603050405020304" pitchFamily="18" charset="0"/>
              </a:rPr>
              <a:t>      1.749580</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58111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Fill NA Forward and Backward</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971550"/>
            <a:ext cx="8503920" cy="3602736"/>
          </a:xfrm>
        </p:spPr>
        <p:txBody>
          <a:bodyPr>
            <a:normAutofit/>
          </a:bodyPr>
          <a:lstStyle/>
          <a:p>
            <a:pPr algn="just">
              <a:lnSpc>
                <a:spcPct val="150000"/>
              </a:lnSpc>
              <a:spcBef>
                <a:spcPts val="0"/>
              </a:spcBef>
            </a:pPr>
            <a:r>
              <a:rPr lang="en-US" sz="2000" b="1" dirty="0" smtClean="0">
                <a:latin typeface="Times New Roman" panose="02020603050405020304" pitchFamily="18" charset="0"/>
                <a:cs typeface="Times New Roman" panose="02020603050405020304" pitchFamily="18" charset="0"/>
              </a:rPr>
              <a:t>Method                                     Action</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Pad/fill                                      Fills method Forward</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Bfill/backfill                             Fill method backward.</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41275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latin typeface="Times New Roman" panose="02020603050405020304" pitchFamily="18" charset="0"/>
                <a:cs typeface="Times New Roman" panose="02020603050405020304" pitchFamily="18" charset="0"/>
              </a:rPr>
              <a:t>Fill NA Forward and Backward</a:t>
            </a:r>
            <a:endParaRPr lang="en-IN" dirty="0"/>
          </a:p>
        </p:txBody>
      </p:sp>
      <p:sp>
        <p:nvSpPr>
          <p:cNvPr id="3" name="Content Placeholder 2"/>
          <p:cNvSpPr>
            <a:spLocks noGrp="1"/>
          </p:cNvSpPr>
          <p:nvPr>
            <p:ph sz="quarter" idx="1"/>
          </p:nvPr>
        </p:nvSpPr>
        <p:spPr>
          <a:xfrm>
            <a:off x="301752" y="1047750"/>
            <a:ext cx="8503920" cy="3526536"/>
          </a:xfrm>
        </p:spPr>
        <p:txBody>
          <a:bodyPr>
            <a:normAutofit/>
          </a:bodyPr>
          <a:lstStyle/>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import pandas as pd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import </a:t>
            </a:r>
            <a:r>
              <a:rPr lang="en-IN" sz="2000" dirty="0">
                <a:latin typeface="Times New Roman" panose="02020603050405020304" pitchFamily="18" charset="0"/>
                <a:cs typeface="Times New Roman" panose="02020603050405020304" pitchFamily="18" charset="0"/>
              </a:rPr>
              <a:t>numpy as np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df </a:t>
            </a:r>
            <a:r>
              <a:rPr lang="en-IN" sz="2000" dirty="0">
                <a:latin typeface="Times New Roman" panose="02020603050405020304" pitchFamily="18" charset="0"/>
                <a:cs typeface="Times New Roman" panose="02020603050405020304" pitchFamily="18" charset="0"/>
              </a:rPr>
              <a:t>= pd.DataFrame(np.random.randn(5, 3), index=['a', 'c', 'e', 'f', 'h'],columns=['one', 'two', 'three'])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df </a:t>
            </a:r>
            <a:r>
              <a:rPr lang="en-IN" sz="2000" dirty="0">
                <a:latin typeface="Times New Roman" panose="02020603050405020304" pitchFamily="18" charset="0"/>
                <a:cs typeface="Times New Roman" panose="02020603050405020304" pitchFamily="18" charset="0"/>
              </a:rPr>
              <a:t>= df.reindex(['a', 'b', 'c', 'd', 'e', 'f', 'g', 'h'])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print (df.fillna(method</a:t>
            </a:r>
            <a:r>
              <a:rPr lang="en-IN" sz="2000" dirty="0">
                <a:latin typeface="Times New Roman" panose="02020603050405020304" pitchFamily="18" charset="0"/>
                <a:cs typeface="Times New Roman" panose="02020603050405020304" pitchFamily="18" charset="0"/>
              </a:rPr>
              <a:t>='pad</a:t>
            </a:r>
            <a:r>
              <a:rPr lang="en-IN"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87295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Output</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895350"/>
            <a:ext cx="8503920" cy="3678936"/>
          </a:xfrm>
        </p:spPr>
        <p:txBody>
          <a:bodyPr>
            <a:normAutofit fontScale="92500" lnSpcReduction="20000"/>
          </a:bodyPr>
          <a:lstStyle/>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             one            two            three </a:t>
            </a: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a     0.077988     0.476149   0.965836 </a:t>
            </a: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b     0.077988     0.476149   0.965836 </a:t>
            </a: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c     -</a:t>
            </a:r>
            <a:r>
              <a:rPr lang="en-IN" sz="2000" dirty="0">
                <a:latin typeface="Times New Roman" panose="02020603050405020304" pitchFamily="18" charset="0"/>
                <a:cs typeface="Times New Roman" panose="02020603050405020304" pitchFamily="18" charset="0"/>
              </a:rPr>
              <a:t>0.390208 </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0.551605 </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2.301950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d    -</a:t>
            </a:r>
            <a:r>
              <a:rPr lang="en-IN" sz="2000" dirty="0">
                <a:latin typeface="Times New Roman" panose="02020603050405020304" pitchFamily="18" charset="0"/>
                <a:cs typeface="Times New Roman" panose="02020603050405020304" pitchFamily="18" charset="0"/>
              </a:rPr>
              <a:t>0.390208 </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0.551605 </a:t>
            </a:r>
            <a:r>
              <a:rPr lang="en-IN" sz="2000" dirty="0" smtClean="0">
                <a:latin typeface="Times New Roman" panose="02020603050405020304" pitchFamily="18" charset="0"/>
                <a:cs typeface="Times New Roman" panose="02020603050405020304" pitchFamily="18" charset="0"/>
              </a:rPr>
              <a:t>  -2.301950</a:t>
            </a: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e </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2.000303 </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0.788201 </a:t>
            </a:r>
            <a:r>
              <a:rPr lang="en-IN" sz="2000" dirty="0" smtClean="0">
                <a:latin typeface="Times New Roman" panose="02020603050405020304" pitchFamily="18" charset="0"/>
                <a:cs typeface="Times New Roman" panose="02020603050405020304" pitchFamily="18" charset="0"/>
              </a:rPr>
              <a:t>  1.510072 </a:t>
            </a: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f    -</a:t>
            </a:r>
            <a:r>
              <a:rPr lang="en-IN" sz="2000" dirty="0">
                <a:latin typeface="Times New Roman" panose="02020603050405020304" pitchFamily="18" charset="0"/>
                <a:cs typeface="Times New Roman" panose="02020603050405020304" pitchFamily="18" charset="0"/>
              </a:rPr>
              <a:t>0.930230 </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0.670473 </a:t>
            </a:r>
            <a:r>
              <a:rPr lang="en-IN" sz="2000" dirty="0" smtClean="0">
                <a:latin typeface="Times New Roman" panose="02020603050405020304" pitchFamily="18" charset="0"/>
                <a:cs typeface="Times New Roman" panose="02020603050405020304" pitchFamily="18" charset="0"/>
              </a:rPr>
              <a:t>  1.146615 </a:t>
            </a: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g   -</a:t>
            </a:r>
            <a:r>
              <a:rPr lang="en-IN" sz="2000" dirty="0">
                <a:latin typeface="Times New Roman" panose="02020603050405020304" pitchFamily="18" charset="0"/>
                <a:cs typeface="Times New Roman" panose="02020603050405020304" pitchFamily="18" charset="0"/>
              </a:rPr>
              <a:t>0.930230 </a:t>
            </a:r>
            <a:r>
              <a:rPr lang="en-IN" sz="2000" dirty="0" smtClean="0">
                <a:latin typeface="Times New Roman" panose="02020603050405020304" pitchFamily="18" charset="0"/>
                <a:cs typeface="Times New Roman" panose="02020603050405020304" pitchFamily="18" charset="0"/>
              </a:rPr>
              <a:t>   -0.670473   </a:t>
            </a:r>
            <a:r>
              <a:rPr lang="en-IN" sz="2000" dirty="0">
                <a:latin typeface="Times New Roman" panose="02020603050405020304" pitchFamily="18" charset="0"/>
                <a:cs typeface="Times New Roman" panose="02020603050405020304" pitchFamily="18" charset="0"/>
              </a:rPr>
              <a:t>1.146615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h    0.085100     0.532791     0.887415</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5082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Drop Missing Values</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971550"/>
            <a:ext cx="8503920" cy="3602736"/>
          </a:xfrm>
        </p:spPr>
        <p:txBody>
          <a:bodyPr>
            <a:normAutofit/>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If we want to exclude the missing values , use the dropna function along with the axis argument.</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If any value within a particular row has a NA value , then the whole row will be  excluded.</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17754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Drop Missing Values</a:t>
            </a:r>
            <a:endParaRPr lang="en-IN" sz="4000" dirty="0"/>
          </a:p>
        </p:txBody>
      </p:sp>
      <p:sp>
        <p:nvSpPr>
          <p:cNvPr id="3" name="Content Placeholder 2"/>
          <p:cNvSpPr>
            <a:spLocks noGrp="1"/>
          </p:cNvSpPr>
          <p:nvPr>
            <p:ph sz="quarter" idx="1"/>
          </p:nvPr>
        </p:nvSpPr>
        <p:spPr>
          <a:xfrm>
            <a:off x="301752" y="895350"/>
            <a:ext cx="8503920" cy="3678936"/>
          </a:xfrm>
        </p:spPr>
        <p:txBody>
          <a:bodyPr>
            <a:normAutofit/>
          </a:bodyPr>
          <a:lstStyle/>
          <a:p>
            <a:pPr marL="0" indent="0" algn="just">
              <a:lnSpc>
                <a:spcPct val="150000"/>
              </a:lnSpc>
              <a:spcBef>
                <a:spcPts val="0"/>
              </a:spcBef>
              <a:buNone/>
            </a:pPr>
            <a:r>
              <a:rPr lang="en-IN" sz="2000" dirty="0">
                <a:latin typeface="Times New Roman" panose="02020603050405020304" pitchFamily="18" charset="0"/>
                <a:cs typeface="Times New Roman" panose="02020603050405020304" pitchFamily="18" charset="0"/>
              </a:rPr>
              <a:t>import pandas as pd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import </a:t>
            </a:r>
            <a:r>
              <a:rPr lang="en-IN" sz="2000" dirty="0">
                <a:latin typeface="Times New Roman" panose="02020603050405020304" pitchFamily="18" charset="0"/>
                <a:cs typeface="Times New Roman" panose="02020603050405020304" pitchFamily="18" charset="0"/>
              </a:rPr>
              <a:t>numpy as np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df </a:t>
            </a:r>
            <a:r>
              <a:rPr lang="en-IN" sz="2000" dirty="0">
                <a:latin typeface="Times New Roman" panose="02020603050405020304" pitchFamily="18" charset="0"/>
                <a:cs typeface="Times New Roman" panose="02020603050405020304" pitchFamily="18" charset="0"/>
              </a:rPr>
              <a:t>= pd.DataFrame(np.random.randn(5, 3), index=['a', 'c', 'e', 'f', 'h'],columns=['one', 'two', 'three'])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df </a:t>
            </a:r>
            <a:r>
              <a:rPr lang="en-IN" sz="2000" dirty="0">
                <a:latin typeface="Times New Roman" panose="02020603050405020304" pitchFamily="18" charset="0"/>
                <a:cs typeface="Times New Roman" panose="02020603050405020304" pitchFamily="18" charset="0"/>
              </a:rPr>
              <a:t>= df.reindex(['a', 'b', 'c', 'd', 'e', 'f', 'g', 'h'])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print (df.dropna())</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45314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Output</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895350"/>
            <a:ext cx="8503920" cy="3678936"/>
          </a:xfrm>
        </p:spPr>
        <p:txBody>
          <a:bodyPr>
            <a:normAutofit/>
          </a:bodyPr>
          <a:lstStyle/>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                 one          two         three </a:t>
            </a: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a       0.077988   0.476149    0.965836 </a:t>
            </a: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c     -</a:t>
            </a:r>
            <a:r>
              <a:rPr lang="en-IN" sz="2000" dirty="0">
                <a:latin typeface="Times New Roman" panose="02020603050405020304" pitchFamily="18" charset="0"/>
                <a:cs typeface="Times New Roman" panose="02020603050405020304" pitchFamily="18" charset="0"/>
              </a:rPr>
              <a:t>0.390208 </a:t>
            </a:r>
            <a:r>
              <a:rPr lang="en-IN" sz="2000" dirty="0" smtClean="0">
                <a:latin typeface="Times New Roman" panose="02020603050405020304" pitchFamily="18" charset="0"/>
                <a:cs typeface="Times New Roman" panose="02020603050405020304" pitchFamily="18" charset="0"/>
              </a:rPr>
              <a:t> -0.551605   </a:t>
            </a:r>
            <a:r>
              <a:rPr lang="en-IN" sz="2000" dirty="0">
                <a:latin typeface="Times New Roman" panose="02020603050405020304" pitchFamily="18" charset="0"/>
                <a:cs typeface="Times New Roman" panose="02020603050405020304" pitchFamily="18" charset="0"/>
              </a:rPr>
              <a:t>-</a:t>
            </a:r>
            <a:r>
              <a:rPr lang="en-IN" sz="2000" dirty="0" smtClean="0">
                <a:latin typeface="Times New Roman" panose="02020603050405020304" pitchFamily="18" charset="0"/>
                <a:cs typeface="Times New Roman" panose="02020603050405020304" pitchFamily="18" charset="0"/>
              </a:rPr>
              <a:t>2.301950</a:t>
            </a: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e </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2.000303 </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0.788201 </a:t>
            </a:r>
            <a:r>
              <a:rPr lang="en-IN" sz="2000" dirty="0" smtClean="0">
                <a:latin typeface="Times New Roman" panose="02020603050405020304" pitchFamily="18" charset="0"/>
                <a:cs typeface="Times New Roman" panose="02020603050405020304" pitchFamily="18" charset="0"/>
              </a:rPr>
              <a:t>   1.510072</a:t>
            </a: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f </a:t>
            </a:r>
            <a:r>
              <a:rPr lang="en-IN" sz="2000" dirty="0" smtClean="0">
                <a:latin typeface="Times New Roman" panose="02020603050405020304" pitchFamily="18" charset="0"/>
                <a:cs typeface="Times New Roman" panose="02020603050405020304" pitchFamily="18" charset="0"/>
              </a:rPr>
              <a:t>    -0.930230   </a:t>
            </a:r>
            <a:r>
              <a:rPr lang="en-IN" sz="2000" dirty="0">
                <a:latin typeface="Times New Roman" panose="02020603050405020304" pitchFamily="18" charset="0"/>
                <a:cs typeface="Times New Roman" panose="02020603050405020304" pitchFamily="18" charset="0"/>
              </a:rPr>
              <a:t>-</a:t>
            </a:r>
            <a:r>
              <a:rPr lang="en-IN" sz="2000" dirty="0" smtClean="0">
                <a:latin typeface="Times New Roman" panose="02020603050405020304" pitchFamily="18" charset="0"/>
                <a:cs typeface="Times New Roman" panose="02020603050405020304" pitchFamily="18" charset="0"/>
              </a:rPr>
              <a:t>0.670473    </a:t>
            </a:r>
            <a:r>
              <a:rPr lang="en-IN" sz="2000" dirty="0">
                <a:latin typeface="Times New Roman" panose="02020603050405020304" pitchFamily="18" charset="0"/>
                <a:cs typeface="Times New Roman" panose="02020603050405020304" pitchFamily="18" charset="0"/>
              </a:rPr>
              <a:t>1.146615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h      0.085100     0.532791     0.887415</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117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026" name="Picture 2" descr="People analyzing growth charts Free Vec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116" y="2545097"/>
            <a:ext cx="2902427" cy="1933507"/>
          </a:xfrm>
          <a:prstGeom prst="rect">
            <a:avLst/>
          </a:prstGeom>
          <a:noFill/>
          <a:extLst>
            <a:ext uri="{909E8E84-426E-40DD-AFC4-6F175D3DCCD1}">
              <a14:hiddenFill xmlns:a14="http://schemas.microsoft.com/office/drawing/2010/main">
                <a:solidFill>
                  <a:srgbClr val="FFFFFF"/>
                </a:solidFill>
              </a14:hiddenFill>
            </a:ext>
          </a:extLst>
        </p:spPr>
      </p:pic>
      <p:sp>
        <p:nvSpPr>
          <p:cNvPr id="132" name="Google Shape;132;p28"/>
          <p:cNvSpPr txBox="1">
            <a:spLocks noGrp="1"/>
          </p:cNvSpPr>
          <p:nvPr>
            <p:ph type="ctrTitle"/>
          </p:nvPr>
        </p:nvSpPr>
        <p:spPr>
          <a:xfrm>
            <a:off x="2555777" y="771551"/>
            <a:ext cx="5641765" cy="1584147"/>
          </a:xfrm>
          <a:prstGeom prst="rect">
            <a:avLst/>
          </a:prstGeom>
        </p:spPr>
        <p:txBody>
          <a:bodyPr spcFirstLastPara="1" vert="horz" wrap="square" lIns="0" tIns="0" rIns="0" bIns="0" rtlCol="0" anchor="ctr" anchorCtr="0">
            <a:noAutofit/>
          </a:bodyPr>
          <a:lstStyle/>
          <a:p>
            <a:r>
              <a:rPr lang="en" sz="4100" dirty="0">
                <a:solidFill>
                  <a:srgbClr val="C00000"/>
                </a:solidFill>
              </a:rPr>
              <a:t>Python</a:t>
            </a:r>
            <a:br>
              <a:rPr lang="en" sz="4100" dirty="0">
                <a:solidFill>
                  <a:srgbClr val="C00000"/>
                </a:solidFill>
              </a:rPr>
            </a:br>
            <a:r>
              <a:rPr lang="en" sz="4100" dirty="0"/>
              <a:t>Master Class</a:t>
            </a:r>
            <a:endParaRPr sz="4100" dirty="0"/>
          </a:p>
        </p:txBody>
      </p:sp>
      <p:sp>
        <p:nvSpPr>
          <p:cNvPr id="5" name="TextBox 4"/>
          <p:cNvSpPr txBox="1"/>
          <p:nvPr/>
        </p:nvSpPr>
        <p:spPr>
          <a:xfrm>
            <a:off x="4211961" y="3345788"/>
            <a:ext cx="2095221" cy="570396"/>
          </a:xfrm>
          <a:prstGeom prst="rect">
            <a:avLst/>
          </a:prstGeom>
          <a:noFill/>
        </p:spPr>
        <p:txBody>
          <a:bodyPr wrap="none" lIns="61960" tIns="30980" rIns="61960" bIns="30980" rtlCol="0">
            <a:spAutoFit/>
          </a:bodyPr>
          <a:lstStyle/>
          <a:p>
            <a:r>
              <a:rPr lang="en-US" sz="3300" dirty="0">
                <a:solidFill>
                  <a:schemeClr val="bg2">
                    <a:lumMod val="75000"/>
                  </a:schemeClr>
                </a:solidFill>
              </a:rPr>
              <a:t>Handbook</a:t>
            </a:r>
          </a:p>
        </p:txBody>
      </p:sp>
    </p:spTree>
    <p:extLst>
      <p:ext uri="{BB962C8B-B14F-4D97-AF65-F5344CB8AC3E}">
        <p14:creationId xmlns:p14="http://schemas.microsoft.com/office/powerpoint/2010/main" val="2663983858"/>
      </p:ext>
    </p:extLst>
  </p:cSld>
  <p:clrMapOvr>
    <a:masterClrMapping/>
  </p:clrMapOvr>
  <mc:AlternateContent xmlns:mc="http://schemas.openxmlformats.org/markup-compatibility/2006" xmlns:p14="http://schemas.microsoft.com/office/powerpoint/2010/main">
    <mc:Choice Requires="p14">
      <p:transition spd="slow" p14:dur="2000" advTm="10015"/>
    </mc:Choice>
    <mc:Fallback xmlns="">
      <p:transition spd="slow" advTm="10015"/>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Replace Missing / Generic Values</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819150"/>
            <a:ext cx="8503920" cy="3755136"/>
          </a:xfrm>
        </p:spPr>
        <p:txBody>
          <a:bodyPr>
            <a:normAutofit/>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If we want to replace a generic value with a specific value , then replace method can be used.</a:t>
            </a:r>
          </a:p>
          <a:p>
            <a:pPr algn="just">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Replacing NA with a scalar value is equivalent behaviour of the fillna() function.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4128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Replace Missing / Generic Values</a:t>
            </a:r>
            <a:endParaRPr lang="en-IN" sz="4000" dirty="0"/>
          </a:p>
        </p:txBody>
      </p:sp>
      <p:sp>
        <p:nvSpPr>
          <p:cNvPr id="3" name="Content Placeholder 2"/>
          <p:cNvSpPr>
            <a:spLocks noGrp="1"/>
          </p:cNvSpPr>
          <p:nvPr>
            <p:ph sz="quarter" idx="1"/>
          </p:nvPr>
        </p:nvSpPr>
        <p:spPr>
          <a:xfrm>
            <a:off x="301752" y="971550"/>
            <a:ext cx="8503920" cy="3602736"/>
          </a:xfrm>
        </p:spPr>
        <p:txBody>
          <a:bodyPr>
            <a:normAutofit/>
          </a:bodyPr>
          <a:lstStyle/>
          <a:p>
            <a:pPr algn="just">
              <a:lnSpc>
                <a:spcPct val="150000"/>
              </a:lnSpc>
              <a:spcBef>
                <a:spcPts val="0"/>
              </a:spcBef>
            </a:pPr>
            <a:r>
              <a:rPr lang="en-US" sz="2000" b="1" dirty="0" smtClean="0">
                <a:latin typeface="Times New Roman" panose="02020603050405020304" pitchFamily="18" charset="0"/>
                <a:cs typeface="Times New Roman" panose="02020603050405020304" pitchFamily="18" charset="0"/>
              </a:rPr>
              <a:t>Example:</a:t>
            </a:r>
          </a:p>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import pandas as pd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import </a:t>
            </a:r>
            <a:r>
              <a:rPr lang="en-IN" sz="2000" dirty="0">
                <a:latin typeface="Times New Roman" panose="02020603050405020304" pitchFamily="18" charset="0"/>
                <a:cs typeface="Times New Roman" panose="02020603050405020304" pitchFamily="18" charset="0"/>
              </a:rPr>
              <a:t>numpy as np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df </a:t>
            </a:r>
            <a:r>
              <a:rPr lang="en-IN" sz="2000" dirty="0">
                <a:latin typeface="Times New Roman" panose="02020603050405020304" pitchFamily="18" charset="0"/>
                <a:cs typeface="Times New Roman" panose="02020603050405020304" pitchFamily="18" charset="0"/>
              </a:rPr>
              <a:t>= pd.DataFrame({'one':[10,20,30,40,50,2000], 'two':[1000,0,30,40,50,60]})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print (df.replace</a:t>
            </a:r>
            <a:r>
              <a:rPr lang="en-IN" sz="2000" dirty="0">
                <a:latin typeface="Times New Roman" panose="02020603050405020304" pitchFamily="18" charset="0"/>
                <a:cs typeface="Times New Roman" panose="02020603050405020304" pitchFamily="18" charset="0"/>
              </a:rPr>
              <a:t>({1000:10,2000:60</a:t>
            </a:r>
            <a:r>
              <a:rPr lang="en-IN"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92921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Replace Missing / Generic Values</a:t>
            </a:r>
            <a:endParaRPr lang="en-IN" sz="4000" dirty="0"/>
          </a:p>
        </p:txBody>
      </p:sp>
      <p:sp>
        <p:nvSpPr>
          <p:cNvPr id="3" name="Content Placeholder 2"/>
          <p:cNvSpPr>
            <a:spLocks noGrp="1"/>
          </p:cNvSpPr>
          <p:nvPr>
            <p:ph sz="quarter" idx="1"/>
          </p:nvPr>
        </p:nvSpPr>
        <p:spPr>
          <a:xfrm>
            <a:off x="301752" y="971550"/>
            <a:ext cx="8503920" cy="3602736"/>
          </a:xfrm>
        </p:spPr>
        <p:txBody>
          <a:bodyPr>
            <a:normAutofit fontScale="92500" lnSpcReduction="10000"/>
          </a:bodyPr>
          <a:lstStyle/>
          <a:p>
            <a:r>
              <a:rPr lang="en-US" sz="2000" b="1" dirty="0" smtClean="0">
                <a:latin typeface="Times New Roman" panose="02020603050405020304" pitchFamily="18" charset="0"/>
                <a:cs typeface="Times New Roman" panose="02020603050405020304" pitchFamily="18" charset="0"/>
              </a:rPr>
              <a:t>Output:</a:t>
            </a: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        one  two </a:t>
            </a: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0      10     10 </a:t>
            </a: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1       20     0 </a:t>
            </a: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2       30    30 </a:t>
            </a: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3       40    40 </a:t>
            </a:r>
          </a:p>
          <a:p>
            <a:pPr algn="just">
              <a:lnSpc>
                <a:spcPct val="150000"/>
              </a:lnSpc>
              <a:spcBef>
                <a:spcPts val="0"/>
              </a:spcBef>
            </a:pPr>
            <a:endParaRPr lang="en-IN" sz="2000" dirty="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4        50    50 </a:t>
            </a: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5        60     60</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95117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IN" dirty="0"/>
          </a:p>
        </p:txBody>
      </p:sp>
      <p:sp>
        <p:nvSpPr>
          <p:cNvPr id="3" name="Content Placeholder 2"/>
          <p:cNvSpPr>
            <a:spLocks noGrp="1"/>
          </p:cNvSpPr>
          <p:nvPr>
            <p:ph sz="quarter" idx="1"/>
          </p:nvPr>
        </p:nvSpPr>
        <p:spPr/>
        <p:txBody>
          <a:bodyPr/>
          <a:lstStyle/>
          <a:p>
            <a:endParaRPr lang="en-IN"/>
          </a:p>
        </p:txBody>
      </p:sp>
    </p:spTree>
    <p:extLst>
      <p:ext uri="{BB962C8B-B14F-4D97-AF65-F5344CB8AC3E}">
        <p14:creationId xmlns:p14="http://schemas.microsoft.com/office/powerpoint/2010/main" val="1477381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467544" y="1347614"/>
            <a:ext cx="7704000" cy="3416400"/>
          </a:xfrm>
        </p:spPr>
        <p:txBody>
          <a:bodyPr/>
          <a:lstStyle/>
          <a:p>
            <a:pPr marL="0" indent="0">
              <a:buNone/>
            </a:pPr>
            <a:r>
              <a:rPr lang="en-US" sz="2200" b="1" u="sng" dirty="0" err="1"/>
              <a:t>Exp</a:t>
            </a:r>
            <a:r>
              <a:rPr lang="en-US" sz="2200" b="1" u="sng" dirty="0"/>
              <a:t>: </a:t>
            </a:r>
            <a:r>
              <a:rPr lang="en-US" sz="2200" dirty="0"/>
              <a:t>5 </a:t>
            </a:r>
            <a:r>
              <a:rPr lang="en-US" sz="2200" dirty="0" err="1"/>
              <a:t>Yrs</a:t>
            </a:r>
            <a:endParaRPr lang="en-US" sz="2200" dirty="0"/>
          </a:p>
          <a:p>
            <a:pPr marL="0" indent="0">
              <a:buNone/>
            </a:pPr>
            <a:r>
              <a:rPr lang="en-US" sz="2200" b="1" u="sng" dirty="0"/>
              <a:t>Expert in</a:t>
            </a:r>
          </a:p>
          <a:p>
            <a:pPr marL="116172" indent="-116172">
              <a:buFont typeface="Arial" panose="020B0604020202020204" pitchFamily="34" charset="0"/>
              <a:buChar char="•"/>
            </a:pPr>
            <a:r>
              <a:rPr lang="en-US" sz="2200" dirty="0">
                <a:solidFill>
                  <a:schemeClr val="tx1"/>
                </a:solidFill>
              </a:rPr>
              <a:t>Python Developer on Machine Learning </a:t>
            </a:r>
          </a:p>
          <a:p>
            <a:pPr marL="116172" indent="-116172">
              <a:buFont typeface="Arial" panose="020B0604020202020204" pitchFamily="34" charset="0"/>
              <a:buChar char="•"/>
            </a:pPr>
            <a:r>
              <a:rPr lang="en-US" sz="2200" dirty="0">
                <a:solidFill>
                  <a:schemeClr val="tx1"/>
                </a:solidFill>
              </a:rPr>
              <a:t>Deep learning with computer vision </a:t>
            </a:r>
          </a:p>
          <a:p>
            <a:pPr marL="116172" indent="-116172">
              <a:buFont typeface="Arial" panose="020B0604020202020204" pitchFamily="34" charset="0"/>
              <a:buChar char="•"/>
            </a:pPr>
            <a:r>
              <a:rPr lang="en-US" sz="2200" dirty="0">
                <a:solidFill>
                  <a:schemeClr val="tx1"/>
                </a:solidFill>
              </a:rPr>
              <a:t>Matlab – Image Processing   </a:t>
            </a:r>
          </a:p>
          <a:p>
            <a:pPr marL="116172" indent="-116172">
              <a:buFont typeface="Arial" panose="020B0604020202020204" pitchFamily="34" charset="0"/>
              <a:buChar char="•"/>
            </a:pPr>
            <a:r>
              <a:rPr lang="en-US" sz="2200" dirty="0">
                <a:solidFill>
                  <a:schemeClr val="tx1"/>
                </a:solidFill>
              </a:rPr>
              <a:t>Autonomous Car design using ROS with LIDAR</a:t>
            </a:r>
          </a:p>
          <a:p>
            <a:pPr marL="0" indent="0">
              <a:buNone/>
            </a:pPr>
            <a:r>
              <a:rPr lang="en-US" sz="2200" b="1" u="sng" dirty="0">
                <a:solidFill>
                  <a:schemeClr val="tx1"/>
                </a:solidFill>
              </a:rPr>
              <a:t>Language</a:t>
            </a:r>
            <a:r>
              <a:rPr lang="en-US" sz="2200" dirty="0">
                <a:solidFill>
                  <a:schemeClr val="tx1"/>
                </a:solidFill>
              </a:rPr>
              <a:t> – Python , Java , HTML ,CSS.</a:t>
            </a:r>
          </a:p>
          <a:p>
            <a:pPr marL="0" indent="0">
              <a:buNone/>
            </a:pPr>
            <a:r>
              <a:rPr lang="en-US" sz="2200" b="1" u="sng" dirty="0">
                <a:solidFill>
                  <a:schemeClr val="tx1"/>
                </a:solidFill>
              </a:rPr>
              <a:t>Tools</a:t>
            </a:r>
            <a:r>
              <a:rPr lang="en-US" sz="2200" u="sng" dirty="0">
                <a:solidFill>
                  <a:schemeClr val="tx1"/>
                </a:solidFill>
              </a:rPr>
              <a:t> </a:t>
            </a:r>
            <a:r>
              <a:rPr lang="en-US" sz="2200" dirty="0">
                <a:solidFill>
                  <a:schemeClr val="tx1"/>
                </a:solidFill>
              </a:rPr>
              <a:t>– ANACONDA NAVIGATOR, JUPYTER NOTEBOOK, </a:t>
            </a:r>
          </a:p>
          <a:p>
            <a:pPr marL="116172" indent="-116172">
              <a:buFont typeface="Arial" panose="020B0604020202020204" pitchFamily="34" charset="0"/>
              <a:buChar char="•"/>
            </a:pPr>
            <a:r>
              <a:rPr lang="en-US" sz="2200" dirty="0">
                <a:solidFill>
                  <a:schemeClr val="tx1"/>
                </a:solidFill>
              </a:rPr>
              <a:t>GOOGLE COLAB.</a:t>
            </a:r>
          </a:p>
          <a:p>
            <a:pPr marL="0" indent="0">
              <a:buNone/>
            </a:pPr>
            <a:r>
              <a:rPr lang="en-US" sz="2200" b="1" dirty="0">
                <a:solidFill>
                  <a:schemeClr val="tx1"/>
                </a:solidFill>
              </a:rPr>
              <a:t>Graduation : </a:t>
            </a:r>
            <a:r>
              <a:rPr lang="en-US" sz="2200" dirty="0">
                <a:solidFill>
                  <a:schemeClr val="tx1"/>
                </a:solidFill>
              </a:rPr>
              <a:t>BE – ECE  | 2011</a:t>
            </a:r>
          </a:p>
          <a:p>
            <a:pPr marL="116172" indent="-116172">
              <a:buFont typeface="Arial" panose="020B0604020202020204" pitchFamily="34" charset="0"/>
              <a:buChar char="•"/>
            </a:pPr>
            <a:endParaRPr lang="en-US" sz="2200" dirty="0">
              <a:solidFill>
                <a:schemeClr val="tx1"/>
              </a:solidFill>
            </a:endParaRPr>
          </a:p>
        </p:txBody>
      </p:sp>
      <p:sp>
        <p:nvSpPr>
          <p:cNvPr id="7" name="Title 6"/>
          <p:cNvSpPr>
            <a:spLocks noGrp="1"/>
          </p:cNvSpPr>
          <p:nvPr>
            <p:ph type="title"/>
          </p:nvPr>
        </p:nvSpPr>
        <p:spPr>
          <a:xfrm>
            <a:off x="539552" y="627534"/>
            <a:ext cx="8238600" cy="478200"/>
          </a:xfrm>
        </p:spPr>
        <p:txBody>
          <a:bodyPr/>
          <a:lstStyle/>
          <a:p>
            <a:r>
              <a:rPr lang="en-US" sz="4500" dirty="0"/>
              <a:t>NANDHINI.S</a:t>
            </a:r>
          </a:p>
        </p:txBody>
      </p:sp>
    </p:spTree>
    <p:extLst>
      <p:ext uri="{BB962C8B-B14F-4D97-AF65-F5344CB8AC3E}">
        <p14:creationId xmlns:p14="http://schemas.microsoft.com/office/powerpoint/2010/main" val="39242991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794990" y="1131591"/>
            <a:ext cx="7704000" cy="3783782"/>
          </a:xfrm>
        </p:spPr>
        <p:txBody>
          <a:bodyPr/>
          <a:lstStyle/>
          <a:p>
            <a:r>
              <a:rPr lang="en-US" sz="2200" dirty="0">
                <a:solidFill>
                  <a:srgbClr val="FF0000"/>
                </a:solidFill>
              </a:rPr>
              <a:t>Educational Equipment Manufacturer</a:t>
            </a:r>
          </a:p>
          <a:p>
            <a:pPr marL="722846" lvl="1" indent="-309791">
              <a:buFont typeface="Arial" panose="020B0604020202020204" pitchFamily="34" charset="0"/>
              <a:buChar char="•"/>
            </a:pPr>
            <a:r>
              <a:rPr lang="en-US" dirty="0" err="1">
                <a:solidFill>
                  <a:schemeClr val="tx1"/>
                </a:solidFill>
              </a:rPr>
              <a:t>IoT</a:t>
            </a:r>
            <a:r>
              <a:rPr lang="en-US" dirty="0">
                <a:solidFill>
                  <a:schemeClr val="tx1"/>
                </a:solidFill>
              </a:rPr>
              <a:t>, AI, </a:t>
            </a:r>
            <a:r>
              <a:rPr lang="en-US" dirty="0" err="1">
                <a:solidFill>
                  <a:schemeClr val="tx1"/>
                </a:solidFill>
              </a:rPr>
              <a:t>Robotics,Autonomous</a:t>
            </a:r>
            <a:r>
              <a:rPr lang="en-US" dirty="0">
                <a:solidFill>
                  <a:schemeClr val="tx1"/>
                </a:solidFill>
              </a:rPr>
              <a:t> Robot</a:t>
            </a:r>
          </a:p>
          <a:p>
            <a:pPr marL="722846" lvl="1" indent="-309791">
              <a:buFont typeface="Arial" panose="020B0604020202020204" pitchFamily="34" charset="0"/>
              <a:buChar char="•"/>
            </a:pPr>
            <a:r>
              <a:rPr lang="en-US" dirty="0">
                <a:solidFill>
                  <a:schemeClr val="tx1"/>
                </a:solidFill>
              </a:rPr>
              <a:t>Microprocessor/Microcontroller</a:t>
            </a:r>
          </a:p>
          <a:p>
            <a:pPr marL="722846" lvl="1" indent="-309791">
              <a:buFont typeface="Arial" panose="020B0604020202020204" pitchFamily="34" charset="0"/>
              <a:buChar char="•"/>
            </a:pPr>
            <a:r>
              <a:rPr lang="en-US" dirty="0">
                <a:solidFill>
                  <a:schemeClr val="tx1"/>
                </a:solidFill>
              </a:rPr>
              <a:t>DSP,VLSI, Embedded System </a:t>
            </a:r>
          </a:p>
          <a:p>
            <a:pPr marL="722846" lvl="1" indent="-309791">
              <a:buFont typeface="Arial" panose="020B0604020202020204" pitchFamily="34" charset="0"/>
              <a:buChar char="•"/>
            </a:pPr>
            <a:r>
              <a:rPr lang="en-US" dirty="0">
                <a:solidFill>
                  <a:schemeClr val="tx1"/>
                </a:solidFill>
              </a:rPr>
              <a:t>Power Electronics &amp; Drives, Fuel Cell Trainer Kit</a:t>
            </a:r>
          </a:p>
          <a:p>
            <a:pPr marL="722846" lvl="1" indent="-309791">
              <a:buFont typeface="Arial" panose="020B0604020202020204" pitchFamily="34" charset="0"/>
              <a:buChar char="•"/>
            </a:pPr>
            <a:r>
              <a:rPr lang="en-US" dirty="0">
                <a:solidFill>
                  <a:schemeClr val="tx1"/>
                </a:solidFill>
              </a:rPr>
              <a:t>Renewable Energy Lab, Electric Vehicle Lab</a:t>
            </a:r>
          </a:p>
          <a:p>
            <a:r>
              <a:rPr lang="en-US" sz="2200" dirty="0">
                <a:solidFill>
                  <a:srgbClr val="FF0000"/>
                </a:solidFill>
              </a:rPr>
              <a:t>Technical Training</a:t>
            </a:r>
          </a:p>
          <a:p>
            <a:r>
              <a:rPr lang="en-US" sz="2200" dirty="0">
                <a:solidFill>
                  <a:srgbClr val="FF0000"/>
                </a:solidFill>
              </a:rPr>
              <a:t>DIY Project</a:t>
            </a:r>
          </a:p>
        </p:txBody>
      </p:sp>
      <p:sp>
        <p:nvSpPr>
          <p:cNvPr id="5" name="Title 4"/>
          <p:cNvSpPr>
            <a:spLocks noGrp="1"/>
          </p:cNvSpPr>
          <p:nvPr>
            <p:ph type="title"/>
          </p:nvPr>
        </p:nvSpPr>
        <p:spPr>
          <a:xfrm>
            <a:off x="611560" y="555526"/>
            <a:ext cx="8238600" cy="478200"/>
          </a:xfrm>
        </p:spPr>
        <p:txBody>
          <a:bodyPr/>
          <a:lstStyle/>
          <a:p>
            <a:r>
              <a:rPr lang="en-US" sz="4500" dirty="0"/>
              <a:t>Pantech?</a:t>
            </a:r>
          </a:p>
        </p:txBody>
      </p:sp>
    </p:spTree>
    <p:extLst>
      <p:ext uri="{BB962C8B-B14F-4D97-AF65-F5344CB8AC3E}">
        <p14:creationId xmlns:p14="http://schemas.microsoft.com/office/powerpoint/2010/main" val="30519894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2"/>
          </p:nvPr>
        </p:nvSpPr>
        <p:spPr>
          <a:xfrm>
            <a:off x="1266259" y="751075"/>
            <a:ext cx="4793448" cy="570473"/>
          </a:xfrm>
        </p:spPr>
        <p:txBody>
          <a:bodyPr/>
          <a:lstStyle/>
          <a:p>
            <a:r>
              <a:rPr lang="en-US" sz="3200" dirty="0"/>
              <a:t>What is Master Class ?</a:t>
            </a:r>
          </a:p>
        </p:txBody>
      </p:sp>
      <p:grpSp>
        <p:nvGrpSpPr>
          <p:cNvPr id="22" name="Google Shape;2872;p54"/>
          <p:cNvGrpSpPr/>
          <p:nvPr/>
        </p:nvGrpSpPr>
        <p:grpSpPr>
          <a:xfrm>
            <a:off x="6437946" y="1373671"/>
            <a:ext cx="1430335" cy="2585934"/>
            <a:chOff x="6529419" y="1724307"/>
            <a:chExt cx="1480463" cy="2931917"/>
          </a:xfrm>
        </p:grpSpPr>
        <p:grpSp>
          <p:nvGrpSpPr>
            <p:cNvPr id="23" name="Google Shape;2873;p54"/>
            <p:cNvGrpSpPr/>
            <p:nvPr/>
          </p:nvGrpSpPr>
          <p:grpSpPr>
            <a:xfrm>
              <a:off x="6556827" y="1724307"/>
              <a:ext cx="956596" cy="944294"/>
              <a:chOff x="3800349" y="1238762"/>
              <a:chExt cx="1098904" cy="1084772"/>
            </a:xfrm>
          </p:grpSpPr>
          <p:grpSp>
            <p:nvGrpSpPr>
              <p:cNvPr id="59" name="Google Shape;2874;p54"/>
              <p:cNvGrpSpPr/>
              <p:nvPr/>
            </p:nvGrpSpPr>
            <p:grpSpPr>
              <a:xfrm>
                <a:off x="3800349" y="1238762"/>
                <a:ext cx="1098904" cy="1084772"/>
                <a:chOff x="3800349" y="1238762"/>
                <a:chExt cx="1098904" cy="1084772"/>
              </a:xfrm>
            </p:grpSpPr>
            <p:sp>
              <p:nvSpPr>
                <p:cNvPr id="61" name="Google Shape;2875;p54"/>
                <p:cNvSpPr/>
                <p:nvPr/>
              </p:nvSpPr>
              <p:spPr>
                <a:xfrm>
                  <a:off x="3800349" y="1238762"/>
                  <a:ext cx="1098904" cy="1084772"/>
                </a:xfrm>
                <a:custGeom>
                  <a:avLst/>
                  <a:gdLst/>
                  <a:ahLst/>
                  <a:cxnLst/>
                  <a:rect l="l" t="t" r="r" b="b"/>
                  <a:pathLst>
                    <a:path w="45721" h="45133" extrusionOk="0">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spcFirstLastPara="1" wrap="square" lIns="91425" tIns="91425" rIns="91425" bIns="91425" anchor="ctr" anchorCtr="0">
                  <a:noAutofit/>
                </a:bodyPr>
                <a:lstStyle/>
                <a:p>
                  <a:endParaRPr dirty="0"/>
                </a:p>
              </p:txBody>
            </p:sp>
            <p:sp>
              <p:nvSpPr>
                <p:cNvPr id="62" name="Google Shape;2876;p54"/>
                <p:cNvSpPr/>
                <p:nvPr/>
              </p:nvSpPr>
              <p:spPr>
                <a:xfrm>
                  <a:off x="3884758" y="1311226"/>
                  <a:ext cx="287338" cy="287050"/>
                </a:xfrm>
                <a:custGeom>
                  <a:avLst/>
                  <a:gdLst/>
                  <a:ahLst/>
                  <a:cxnLst/>
                  <a:rect l="l" t="t" r="r" b="b"/>
                  <a:pathLst>
                    <a:path w="11955" h="11943" extrusionOk="0">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spcFirstLastPara="1" wrap="square" lIns="91425" tIns="91425" rIns="91425" bIns="91425" anchor="ctr" anchorCtr="0">
                  <a:noAutofit/>
                </a:bodyPr>
                <a:lstStyle/>
                <a:p>
                  <a:endParaRPr dirty="0"/>
                </a:p>
              </p:txBody>
            </p:sp>
          </p:grpSp>
          <p:sp>
            <p:nvSpPr>
              <p:cNvPr id="60" name="Google Shape;2877;p54"/>
              <p:cNvSpPr/>
              <p:nvPr/>
            </p:nvSpPr>
            <p:spPr>
              <a:xfrm>
                <a:off x="4162525" y="1593650"/>
                <a:ext cx="374561" cy="37497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grpSp>
        <p:grpSp>
          <p:nvGrpSpPr>
            <p:cNvPr id="24" name="Google Shape;2878;p54"/>
            <p:cNvGrpSpPr/>
            <p:nvPr/>
          </p:nvGrpSpPr>
          <p:grpSpPr>
            <a:xfrm>
              <a:off x="7053286" y="2227254"/>
              <a:ext cx="956596" cy="944252"/>
              <a:chOff x="4370663" y="1816530"/>
              <a:chExt cx="1098904" cy="1084724"/>
            </a:xfrm>
          </p:grpSpPr>
          <p:grpSp>
            <p:nvGrpSpPr>
              <p:cNvPr id="51" name="Google Shape;2879;p54"/>
              <p:cNvGrpSpPr/>
              <p:nvPr/>
            </p:nvGrpSpPr>
            <p:grpSpPr>
              <a:xfrm>
                <a:off x="4370663" y="1816530"/>
                <a:ext cx="1098904" cy="1084724"/>
                <a:chOff x="4370663" y="1816530"/>
                <a:chExt cx="1098904" cy="1084724"/>
              </a:xfrm>
            </p:grpSpPr>
            <p:sp>
              <p:nvSpPr>
                <p:cNvPr id="57" name="Google Shape;2880;p54"/>
                <p:cNvSpPr/>
                <p:nvPr/>
              </p:nvSpPr>
              <p:spPr>
                <a:xfrm>
                  <a:off x="4370663" y="1816530"/>
                  <a:ext cx="1098904" cy="1084724"/>
                </a:xfrm>
                <a:custGeom>
                  <a:avLst/>
                  <a:gdLst/>
                  <a:ahLst/>
                  <a:cxnLst/>
                  <a:rect l="l" t="t" r="r" b="b"/>
                  <a:pathLst>
                    <a:path w="45721" h="45131" extrusionOk="0">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spcFirstLastPara="1" wrap="square" lIns="91425" tIns="91425" rIns="91425" bIns="91425" anchor="ctr" anchorCtr="0">
                  <a:noAutofit/>
                </a:bodyPr>
                <a:lstStyle/>
                <a:p>
                  <a:endParaRPr dirty="0"/>
                </a:p>
              </p:txBody>
            </p:sp>
            <p:sp>
              <p:nvSpPr>
                <p:cNvPr id="58" name="Google Shape;2881;p54"/>
                <p:cNvSpPr/>
                <p:nvPr/>
              </p:nvSpPr>
              <p:spPr>
                <a:xfrm>
                  <a:off x="5055718" y="1904160"/>
                  <a:ext cx="287338" cy="287338"/>
                </a:xfrm>
                <a:custGeom>
                  <a:avLst/>
                  <a:gdLst/>
                  <a:ahLst/>
                  <a:cxnLst/>
                  <a:rect l="l" t="t" r="r" b="b"/>
                  <a:pathLst>
                    <a:path w="11955" h="11955" extrusionOk="0">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spcFirstLastPara="1" wrap="square" lIns="91425" tIns="91425" rIns="91425" bIns="91425" anchor="ctr" anchorCtr="0">
                  <a:noAutofit/>
                </a:bodyPr>
                <a:lstStyle/>
                <a:p>
                  <a:endParaRPr dirty="0"/>
                </a:p>
              </p:txBody>
            </p:sp>
          </p:grpSp>
          <p:grpSp>
            <p:nvGrpSpPr>
              <p:cNvPr id="52" name="Google Shape;2882;p54"/>
              <p:cNvGrpSpPr/>
              <p:nvPr/>
            </p:nvGrpSpPr>
            <p:grpSpPr>
              <a:xfrm>
                <a:off x="4732628" y="2171596"/>
                <a:ext cx="374986" cy="374572"/>
                <a:chOff x="3303268" y="3817349"/>
                <a:chExt cx="346056" cy="345674"/>
              </a:xfrm>
            </p:grpSpPr>
            <p:sp>
              <p:nvSpPr>
                <p:cNvPr id="53" name="Google Shape;2883;p54"/>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54" name="Google Shape;2884;p54"/>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55" name="Google Shape;2885;p54"/>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56" name="Google Shape;2886;p54"/>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grpSp>
        </p:grpSp>
        <p:grpSp>
          <p:nvGrpSpPr>
            <p:cNvPr id="25" name="Google Shape;2887;p54"/>
            <p:cNvGrpSpPr/>
            <p:nvPr/>
          </p:nvGrpSpPr>
          <p:grpSpPr>
            <a:xfrm>
              <a:off x="6547098" y="2715744"/>
              <a:ext cx="956596" cy="944315"/>
              <a:chOff x="3789173" y="2377690"/>
              <a:chExt cx="1098904" cy="1084796"/>
            </a:xfrm>
          </p:grpSpPr>
          <p:grpSp>
            <p:nvGrpSpPr>
              <p:cNvPr id="43" name="Google Shape;2888;p54"/>
              <p:cNvGrpSpPr/>
              <p:nvPr/>
            </p:nvGrpSpPr>
            <p:grpSpPr>
              <a:xfrm>
                <a:off x="3789173" y="2377690"/>
                <a:ext cx="1098904" cy="1084796"/>
                <a:chOff x="3789173" y="2377690"/>
                <a:chExt cx="1098904" cy="1084796"/>
              </a:xfrm>
            </p:grpSpPr>
            <p:sp>
              <p:nvSpPr>
                <p:cNvPr id="49" name="Google Shape;2889;p54"/>
                <p:cNvSpPr/>
                <p:nvPr/>
              </p:nvSpPr>
              <p:spPr>
                <a:xfrm>
                  <a:off x="3789173" y="2377690"/>
                  <a:ext cx="1098904" cy="1084796"/>
                </a:xfrm>
                <a:custGeom>
                  <a:avLst/>
                  <a:gdLst/>
                  <a:ahLst/>
                  <a:cxnLst/>
                  <a:rect l="l" t="t" r="r" b="b"/>
                  <a:pathLst>
                    <a:path w="45721" h="45134" extrusionOk="0">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spcFirstLastPara="1" wrap="square" lIns="91425" tIns="91425" rIns="91425" bIns="91425" anchor="ctr" anchorCtr="0">
                  <a:noAutofit/>
                </a:bodyPr>
                <a:lstStyle/>
                <a:p>
                  <a:endParaRPr dirty="0"/>
                </a:p>
              </p:txBody>
            </p:sp>
            <p:sp>
              <p:nvSpPr>
                <p:cNvPr id="50" name="Google Shape;2890;p54"/>
                <p:cNvSpPr/>
                <p:nvPr/>
              </p:nvSpPr>
              <p:spPr>
                <a:xfrm>
                  <a:off x="3885623" y="2465897"/>
                  <a:ext cx="287050" cy="287338"/>
                </a:xfrm>
                <a:custGeom>
                  <a:avLst/>
                  <a:gdLst/>
                  <a:ahLst/>
                  <a:cxnLst/>
                  <a:rect l="l" t="t" r="r" b="b"/>
                  <a:pathLst>
                    <a:path w="11943" h="11955" extrusionOk="0">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spcFirstLastPara="1" wrap="square" lIns="91425" tIns="91425" rIns="91425" bIns="91425" anchor="ctr" anchorCtr="0">
                  <a:noAutofit/>
                </a:bodyPr>
                <a:lstStyle/>
                <a:p>
                  <a:endParaRPr dirty="0"/>
                </a:p>
              </p:txBody>
            </p:sp>
          </p:grpSp>
          <p:grpSp>
            <p:nvGrpSpPr>
              <p:cNvPr id="44" name="Google Shape;2891;p54"/>
              <p:cNvGrpSpPr/>
              <p:nvPr/>
            </p:nvGrpSpPr>
            <p:grpSpPr>
              <a:xfrm>
                <a:off x="4151137" y="2732796"/>
                <a:ext cx="374986" cy="374572"/>
                <a:chOff x="3752358" y="3817349"/>
                <a:chExt cx="346056" cy="345674"/>
              </a:xfrm>
            </p:grpSpPr>
            <p:sp>
              <p:nvSpPr>
                <p:cNvPr id="45" name="Google Shape;2892;p54"/>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46" name="Google Shape;2893;p54"/>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47" name="Google Shape;2894;p54"/>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48" name="Google Shape;2895;p54"/>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grpSp>
        </p:grpSp>
        <p:grpSp>
          <p:nvGrpSpPr>
            <p:cNvPr id="26" name="Google Shape;2896;p54"/>
            <p:cNvGrpSpPr/>
            <p:nvPr/>
          </p:nvGrpSpPr>
          <p:grpSpPr>
            <a:xfrm>
              <a:off x="7034853" y="3222917"/>
              <a:ext cx="956596" cy="944252"/>
              <a:chOff x="4349489" y="2960313"/>
              <a:chExt cx="1098904" cy="1084724"/>
            </a:xfrm>
          </p:grpSpPr>
          <p:grpSp>
            <p:nvGrpSpPr>
              <p:cNvPr id="37" name="Google Shape;2897;p54"/>
              <p:cNvGrpSpPr/>
              <p:nvPr/>
            </p:nvGrpSpPr>
            <p:grpSpPr>
              <a:xfrm>
                <a:off x="4349489" y="2960313"/>
                <a:ext cx="1098904" cy="1084724"/>
                <a:chOff x="4349489" y="2960313"/>
                <a:chExt cx="1098904" cy="1084724"/>
              </a:xfrm>
            </p:grpSpPr>
            <p:sp>
              <p:nvSpPr>
                <p:cNvPr id="41" name="Google Shape;2898;p54"/>
                <p:cNvSpPr/>
                <p:nvPr/>
              </p:nvSpPr>
              <p:spPr>
                <a:xfrm>
                  <a:off x="4349489" y="2960313"/>
                  <a:ext cx="1098904" cy="1084724"/>
                </a:xfrm>
                <a:custGeom>
                  <a:avLst/>
                  <a:gdLst/>
                  <a:ahLst/>
                  <a:cxnLst/>
                  <a:rect l="l" t="t" r="r" b="b"/>
                  <a:pathLst>
                    <a:path w="45721" h="45131" extrusionOk="0">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spcFirstLastPara="1" wrap="square" lIns="91425" tIns="91425" rIns="91425" bIns="91425" anchor="ctr" anchorCtr="0">
                  <a:noAutofit/>
                </a:bodyPr>
                <a:lstStyle/>
                <a:p>
                  <a:endParaRPr dirty="0"/>
                </a:p>
              </p:txBody>
            </p:sp>
            <p:sp>
              <p:nvSpPr>
                <p:cNvPr id="42" name="Google Shape;2899;p54"/>
                <p:cNvSpPr/>
                <p:nvPr/>
              </p:nvSpPr>
              <p:spPr>
                <a:xfrm>
                  <a:off x="5065741" y="3026769"/>
                  <a:ext cx="287338" cy="287338"/>
                </a:xfrm>
                <a:custGeom>
                  <a:avLst/>
                  <a:gdLst/>
                  <a:ahLst/>
                  <a:cxnLst/>
                  <a:rect l="l" t="t" r="r" b="b"/>
                  <a:pathLst>
                    <a:path w="11955" h="11955" extrusionOk="0">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spcFirstLastPara="1" wrap="square" lIns="91425" tIns="91425" rIns="91425" bIns="91425" anchor="ctr" anchorCtr="0">
                  <a:noAutofit/>
                </a:bodyPr>
                <a:lstStyle/>
                <a:p>
                  <a:endParaRPr dirty="0"/>
                </a:p>
              </p:txBody>
            </p:sp>
          </p:grpSp>
          <p:grpSp>
            <p:nvGrpSpPr>
              <p:cNvPr id="38" name="Google Shape;2900;p54"/>
              <p:cNvGrpSpPr/>
              <p:nvPr/>
            </p:nvGrpSpPr>
            <p:grpSpPr>
              <a:xfrm>
                <a:off x="4732657" y="3315384"/>
                <a:ext cx="374952" cy="374572"/>
                <a:chOff x="4201447" y="3817349"/>
                <a:chExt cx="346024" cy="345674"/>
              </a:xfrm>
            </p:grpSpPr>
            <p:sp>
              <p:nvSpPr>
                <p:cNvPr id="39" name="Google Shape;2901;p54"/>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40" name="Google Shape;2902;p54"/>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grpSp>
        </p:grpSp>
        <p:grpSp>
          <p:nvGrpSpPr>
            <p:cNvPr id="27" name="Google Shape;2903;p54"/>
            <p:cNvGrpSpPr/>
            <p:nvPr/>
          </p:nvGrpSpPr>
          <p:grpSpPr>
            <a:xfrm>
              <a:off x="6529419" y="3711909"/>
              <a:ext cx="956596" cy="944315"/>
              <a:chOff x="3768864" y="3522050"/>
              <a:chExt cx="1098904" cy="1084796"/>
            </a:xfrm>
          </p:grpSpPr>
          <p:grpSp>
            <p:nvGrpSpPr>
              <p:cNvPr id="28" name="Google Shape;2904;p54"/>
              <p:cNvGrpSpPr/>
              <p:nvPr/>
            </p:nvGrpSpPr>
            <p:grpSpPr>
              <a:xfrm>
                <a:off x="3768864" y="3522050"/>
                <a:ext cx="1098904" cy="1084796"/>
                <a:chOff x="3768864" y="3522050"/>
                <a:chExt cx="1098904" cy="1084796"/>
              </a:xfrm>
            </p:grpSpPr>
            <p:sp>
              <p:nvSpPr>
                <p:cNvPr id="35" name="Google Shape;2905;p54"/>
                <p:cNvSpPr/>
                <p:nvPr/>
              </p:nvSpPr>
              <p:spPr>
                <a:xfrm>
                  <a:off x="3768864" y="3522050"/>
                  <a:ext cx="1098904" cy="1084796"/>
                </a:xfrm>
                <a:custGeom>
                  <a:avLst/>
                  <a:gdLst/>
                  <a:ahLst/>
                  <a:cxnLst/>
                  <a:rect l="l" t="t" r="r" b="b"/>
                  <a:pathLst>
                    <a:path w="45721" h="45134" extrusionOk="0">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spcFirstLastPara="1" wrap="square" lIns="91425" tIns="91425" rIns="91425" bIns="91425" anchor="ctr" anchorCtr="0">
                  <a:noAutofit/>
                </a:bodyPr>
                <a:lstStyle/>
                <a:p>
                  <a:endParaRPr dirty="0"/>
                </a:p>
              </p:txBody>
            </p:sp>
            <p:sp>
              <p:nvSpPr>
                <p:cNvPr id="36" name="Google Shape;2906;p54"/>
                <p:cNvSpPr/>
                <p:nvPr/>
              </p:nvSpPr>
              <p:spPr>
                <a:xfrm>
                  <a:off x="3887041" y="3641743"/>
                  <a:ext cx="287338" cy="287026"/>
                </a:xfrm>
                <a:custGeom>
                  <a:avLst/>
                  <a:gdLst/>
                  <a:ahLst/>
                  <a:cxnLst/>
                  <a:rect l="l" t="t" r="r" b="b"/>
                  <a:pathLst>
                    <a:path w="11955" h="11942" extrusionOk="0">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spcFirstLastPara="1" wrap="square" lIns="91425" tIns="91425" rIns="91425" bIns="91425" anchor="ctr" anchorCtr="0">
                  <a:noAutofit/>
                </a:bodyPr>
                <a:lstStyle/>
                <a:p>
                  <a:endParaRPr dirty="0"/>
                </a:p>
              </p:txBody>
            </p:sp>
          </p:grpSp>
          <p:grpSp>
            <p:nvGrpSpPr>
              <p:cNvPr id="29" name="Google Shape;2907;p54"/>
              <p:cNvGrpSpPr/>
              <p:nvPr/>
            </p:nvGrpSpPr>
            <p:grpSpPr>
              <a:xfrm>
                <a:off x="4139616" y="3871555"/>
                <a:ext cx="357419" cy="357005"/>
                <a:chOff x="7482229" y="3351230"/>
                <a:chExt cx="357419" cy="357005"/>
              </a:xfrm>
            </p:grpSpPr>
            <p:sp>
              <p:nvSpPr>
                <p:cNvPr id="30" name="Google Shape;2908;p54"/>
                <p:cNvSpPr/>
                <p:nvPr/>
              </p:nvSpPr>
              <p:spPr>
                <a:xfrm>
                  <a:off x="7482229" y="3351230"/>
                  <a:ext cx="357419" cy="357005"/>
                </a:xfrm>
                <a:custGeom>
                  <a:avLst/>
                  <a:gdLst/>
                  <a:ahLst/>
                  <a:cxnLst/>
                  <a:rect l="l" t="t" r="r" b="b"/>
                  <a:pathLst>
                    <a:path w="11229" h="11216" extrusionOk="0">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31" name="Google Shape;2909;p54"/>
                <p:cNvSpPr/>
                <p:nvPr/>
              </p:nvSpPr>
              <p:spPr>
                <a:xfrm>
                  <a:off x="7592138" y="3605616"/>
                  <a:ext cx="137983" cy="32530"/>
                </a:xfrm>
                <a:custGeom>
                  <a:avLst/>
                  <a:gdLst/>
                  <a:ahLst/>
                  <a:cxnLst/>
                  <a:rect l="l" t="t" r="r" b="b"/>
                  <a:pathLst>
                    <a:path w="4335" h="1022" extrusionOk="0">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32" name="Google Shape;2910;p54"/>
                <p:cNvSpPr/>
                <p:nvPr/>
              </p:nvSpPr>
              <p:spPr>
                <a:xfrm>
                  <a:off x="7513709" y="3387962"/>
                  <a:ext cx="295987" cy="282014"/>
                </a:xfrm>
                <a:custGeom>
                  <a:avLst/>
                  <a:gdLst/>
                  <a:ahLst/>
                  <a:cxnLst/>
                  <a:rect l="l" t="t" r="r" b="b"/>
                  <a:pathLst>
                    <a:path w="9299" h="8860" extrusionOk="0">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33" name="Google Shape;2911;p54"/>
                <p:cNvSpPr/>
                <p:nvPr/>
              </p:nvSpPr>
              <p:spPr>
                <a:xfrm>
                  <a:off x="7580393" y="3516460"/>
                  <a:ext cx="56880" cy="56880"/>
                </a:xfrm>
                <a:custGeom>
                  <a:avLst/>
                  <a:gdLst/>
                  <a:ahLst/>
                  <a:cxnLst/>
                  <a:rect l="l" t="t" r="r" b="b"/>
                  <a:pathLst>
                    <a:path w="1787" h="1787" extrusionOk="0">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34" name="Google Shape;2912;p54"/>
                <p:cNvSpPr/>
                <p:nvPr/>
              </p:nvSpPr>
              <p:spPr>
                <a:xfrm>
                  <a:off x="7685750" y="3516460"/>
                  <a:ext cx="56880" cy="56880"/>
                </a:xfrm>
                <a:custGeom>
                  <a:avLst/>
                  <a:gdLst/>
                  <a:ahLst/>
                  <a:cxnLst/>
                  <a:rect l="l" t="t" r="r" b="b"/>
                  <a:pathLst>
                    <a:path w="1787" h="1787" extrusionOk="0">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grpSp>
        </p:grpSp>
      </p:grpSp>
      <p:sp>
        <p:nvSpPr>
          <p:cNvPr id="21" name="TextBox 20"/>
          <p:cNvSpPr txBox="1"/>
          <p:nvPr/>
        </p:nvSpPr>
        <p:spPr>
          <a:xfrm>
            <a:off x="1134667" y="1246371"/>
            <a:ext cx="4347440" cy="693507"/>
          </a:xfrm>
          <a:prstGeom prst="rect">
            <a:avLst/>
          </a:prstGeom>
          <a:noFill/>
        </p:spPr>
        <p:txBody>
          <a:bodyPr wrap="none" lIns="61960" tIns="30980" rIns="61960" bIns="30980" rtlCol="0">
            <a:spAutoFit/>
          </a:bodyPr>
          <a:lstStyle/>
          <a:p>
            <a:r>
              <a:rPr lang="en-US" sz="2700" dirty="0"/>
              <a:t>👍 </a:t>
            </a:r>
            <a:r>
              <a:rPr lang="en-US" sz="1400" dirty="0"/>
              <a:t>This is the 30 Days Industrial Learning Activity.</a:t>
            </a:r>
          </a:p>
          <a:p>
            <a:endParaRPr lang="en-US" sz="1400" dirty="0"/>
          </a:p>
        </p:txBody>
      </p:sp>
      <p:sp>
        <p:nvSpPr>
          <p:cNvPr id="63" name="Rectangle 62"/>
          <p:cNvSpPr/>
          <p:nvPr/>
        </p:nvSpPr>
        <p:spPr>
          <a:xfrm>
            <a:off x="1021018" y="1777761"/>
            <a:ext cx="3108319" cy="478063"/>
          </a:xfrm>
          <a:prstGeom prst="rect">
            <a:avLst/>
          </a:prstGeom>
        </p:spPr>
        <p:txBody>
          <a:bodyPr wrap="none" lIns="61960" tIns="30980" rIns="61960" bIns="30980">
            <a:spAutoFit/>
          </a:bodyPr>
          <a:lstStyle/>
          <a:p>
            <a:pPr algn="ctr"/>
            <a:r>
              <a:rPr lang="en-US" sz="2700" dirty="0"/>
              <a:t>👍 </a:t>
            </a:r>
            <a:r>
              <a:rPr lang="en-US" sz="1400" dirty="0"/>
              <a:t>Its Online </a:t>
            </a:r>
            <a:r>
              <a:rPr lang="en-US" sz="1400" b="1" dirty="0">
                <a:solidFill>
                  <a:srgbClr val="C00000"/>
                </a:solidFill>
              </a:rPr>
              <a:t>YouTube Live </a:t>
            </a:r>
            <a:r>
              <a:rPr lang="en-US" sz="1400" dirty="0"/>
              <a:t>Class</a:t>
            </a:r>
          </a:p>
        </p:txBody>
      </p:sp>
      <p:sp>
        <p:nvSpPr>
          <p:cNvPr id="64" name="Rectangle 63"/>
          <p:cNvSpPr/>
          <p:nvPr/>
        </p:nvSpPr>
        <p:spPr>
          <a:xfrm>
            <a:off x="872196" y="2192949"/>
            <a:ext cx="3874822" cy="693507"/>
          </a:xfrm>
          <a:prstGeom prst="rect">
            <a:avLst/>
          </a:prstGeom>
        </p:spPr>
        <p:txBody>
          <a:bodyPr wrap="square" lIns="61960" tIns="30980" rIns="61960" bIns="30980">
            <a:spAutoFit/>
          </a:bodyPr>
          <a:lstStyle/>
          <a:p>
            <a:pPr algn="ctr"/>
            <a:r>
              <a:rPr lang="en-US" sz="2700" dirty="0"/>
              <a:t>👍 </a:t>
            </a:r>
            <a:r>
              <a:rPr lang="en-US" sz="1400" dirty="0"/>
              <a:t>If you Invest </a:t>
            </a:r>
            <a:r>
              <a:rPr lang="en-US" sz="1400" b="1" dirty="0">
                <a:solidFill>
                  <a:srgbClr val="C00000"/>
                </a:solidFill>
              </a:rPr>
              <a:t>45 minutes </a:t>
            </a:r>
            <a:r>
              <a:rPr lang="en-US" sz="1400" dirty="0"/>
              <a:t>daily, U will become Master in </a:t>
            </a:r>
            <a:r>
              <a:rPr lang="en-US" sz="1400" b="1" dirty="0"/>
              <a:t>Data Science</a:t>
            </a:r>
          </a:p>
        </p:txBody>
      </p:sp>
      <p:grpSp>
        <p:nvGrpSpPr>
          <p:cNvPr id="67" name="Group 66"/>
          <p:cNvGrpSpPr/>
          <p:nvPr/>
        </p:nvGrpSpPr>
        <p:grpSpPr>
          <a:xfrm>
            <a:off x="1003713" y="2915345"/>
            <a:ext cx="4803406" cy="895727"/>
            <a:chOff x="506438" y="4093456"/>
            <a:chExt cx="7088359" cy="1321750"/>
          </a:xfrm>
        </p:grpSpPr>
        <p:sp>
          <p:nvSpPr>
            <p:cNvPr id="65" name="Rectangle 64"/>
            <p:cNvSpPr/>
            <p:nvPr/>
          </p:nvSpPr>
          <p:spPr>
            <a:xfrm>
              <a:off x="506438" y="4093456"/>
              <a:ext cx="5157355" cy="749364"/>
            </a:xfrm>
            <a:prstGeom prst="rect">
              <a:avLst/>
            </a:prstGeom>
          </p:spPr>
          <p:txBody>
            <a:bodyPr wrap="none">
              <a:spAutoFit/>
            </a:bodyPr>
            <a:lstStyle/>
            <a:p>
              <a:pPr algn="ctr"/>
              <a:r>
                <a:rPr lang="en-US" sz="2700" dirty="0"/>
                <a:t>👍 </a:t>
              </a:r>
              <a:r>
                <a:rPr lang="en-US" sz="1400" dirty="0"/>
                <a:t>   You will get </a:t>
              </a:r>
              <a:r>
                <a:rPr lang="en-US" sz="1400" b="1" dirty="0">
                  <a:solidFill>
                    <a:srgbClr val="C00000"/>
                  </a:solidFill>
                </a:rPr>
                <a:t>FREE E-Certificate </a:t>
              </a:r>
            </a:p>
          </p:txBody>
        </p:sp>
        <p:sp>
          <p:nvSpPr>
            <p:cNvPr id="66" name="Google Shape;953;p33"/>
            <p:cNvSpPr txBox="1">
              <a:spLocks/>
            </p:cNvSpPr>
            <p:nvPr/>
          </p:nvSpPr>
          <p:spPr>
            <a:xfrm>
              <a:off x="3525031" y="4909720"/>
              <a:ext cx="4069766" cy="50548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r" rtl="0">
                <a:lnSpc>
                  <a:spcPct val="100000"/>
                </a:lnSpc>
                <a:spcBef>
                  <a:spcPts val="0"/>
                </a:spcBef>
                <a:spcAft>
                  <a:spcPts val="0"/>
                </a:spcAft>
                <a:buClr>
                  <a:schemeClr val="dk2"/>
                </a:buClr>
                <a:buSzPts val="2800"/>
                <a:buFont typeface="Muli"/>
                <a:buNone/>
                <a:defRPr sz="1600" b="0" i="0" u="none" strike="noStrike" cap="none">
                  <a:solidFill>
                    <a:schemeClr val="dk2"/>
                  </a:solidFill>
                  <a:latin typeface="Muli"/>
                  <a:ea typeface="Muli"/>
                  <a:cs typeface="Muli"/>
                  <a:sym typeface="Muli"/>
                </a:defRPr>
              </a:lvl1pPr>
              <a:lvl2pPr marL="914400" marR="0" lvl="1"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2pPr>
              <a:lvl3pPr marL="1371600" marR="0" lvl="2"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3pPr>
              <a:lvl4pPr marL="1828800" marR="0" lvl="3"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4pPr>
              <a:lvl5pPr marL="2286000" marR="0" lvl="4"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5pPr>
              <a:lvl6pPr marL="2743200" marR="0" lvl="5"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6pPr>
              <a:lvl7pPr marL="3200400" marR="0" lvl="6"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7pPr>
              <a:lvl8pPr marL="3657600" marR="0" lvl="7"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8pPr>
              <a:lvl9pPr marL="4114800" marR="0" lvl="8"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9pPr>
            </a:lstStyle>
            <a:p>
              <a:pPr algn="l"/>
              <a:r>
                <a:rPr lang="en-US" dirty="0">
                  <a:solidFill>
                    <a:srgbClr val="7030A0"/>
                  </a:solidFill>
                </a:rPr>
                <a:t>Webinar Participation Certificate</a:t>
              </a:r>
              <a:endParaRPr lang="en-US" i="1" dirty="0"/>
            </a:p>
          </p:txBody>
        </p:sp>
      </p:grpSp>
      <p:sp>
        <p:nvSpPr>
          <p:cNvPr id="68" name="Rectangle 67"/>
          <p:cNvSpPr/>
          <p:nvPr/>
        </p:nvSpPr>
        <p:spPr>
          <a:xfrm>
            <a:off x="1168641" y="4159161"/>
            <a:ext cx="4431127" cy="893562"/>
          </a:xfrm>
          <a:prstGeom prst="rect">
            <a:avLst/>
          </a:prstGeom>
          <a:ln>
            <a:solidFill>
              <a:schemeClr val="accent4">
                <a:lumMod val="50000"/>
              </a:schemeClr>
            </a:solidFill>
          </a:ln>
        </p:spPr>
        <p:txBody>
          <a:bodyPr wrap="square" lIns="61960" tIns="30980" rIns="61960" bIns="30980">
            <a:spAutoFit/>
          </a:bodyPr>
          <a:lstStyle/>
          <a:p>
            <a:pPr algn="just"/>
            <a:r>
              <a:rPr lang="en-US" i="1" dirty="0">
                <a:solidFill>
                  <a:schemeClr val="bg2">
                    <a:lumMod val="50000"/>
                  </a:schemeClr>
                </a:solidFill>
                <a:latin typeface="Fjalla One"/>
              </a:rPr>
              <a:t>“Learning is the beginning of wealth.</a:t>
            </a:r>
          </a:p>
          <a:p>
            <a:pPr algn="r"/>
            <a:r>
              <a:rPr lang="en-US" i="1" dirty="0">
                <a:solidFill>
                  <a:schemeClr val="bg2">
                    <a:lumMod val="50000"/>
                  </a:schemeClr>
                </a:solidFill>
                <a:latin typeface="Fjalla One"/>
              </a:rPr>
              <a:t>Searching &amp; Learning is where the miracle process all begins.” …………….Jim Rohn</a:t>
            </a:r>
          </a:p>
        </p:txBody>
      </p:sp>
      <p:pic>
        <p:nvPicPr>
          <p:cNvPr id="69" name="Picture 68">
            <a:hlinkClick r:id="rId2"/>
          </p:cNvPr>
          <p:cNvPicPr>
            <a:picLocks noChangeAspect="1"/>
          </p:cNvPicPr>
          <p:nvPr/>
        </p:nvPicPr>
        <p:blipFill rotWithShape="1">
          <a:blip r:embed="rId3" cstate="print">
            <a:extLst>
              <a:ext uri="{28A0092B-C50C-407E-A947-70E740481C1C}">
                <a14:useLocalDpi xmlns:a14="http://schemas.microsoft.com/office/drawing/2010/main" val="0"/>
              </a:ext>
            </a:extLst>
          </a:blip>
          <a:srcRect b="16276"/>
          <a:stretch/>
        </p:blipFill>
        <p:spPr>
          <a:xfrm>
            <a:off x="5040936" y="1677178"/>
            <a:ext cx="1335505" cy="603260"/>
          </a:xfrm>
          <a:prstGeom prst="rect">
            <a:avLst/>
          </a:prstGeom>
        </p:spPr>
      </p:pic>
    </p:spTree>
    <p:extLst>
      <p:ext uri="{BB962C8B-B14F-4D97-AF65-F5344CB8AC3E}">
        <p14:creationId xmlns:p14="http://schemas.microsoft.com/office/powerpoint/2010/main" val="2777828901"/>
      </p:ext>
    </p:extLst>
  </p:cSld>
  <p:clrMapOvr>
    <a:masterClrMapping/>
  </p:clrMapOvr>
  <mc:AlternateContent xmlns:mc="http://schemas.openxmlformats.org/markup-compatibility/2006" xmlns:p14="http://schemas.microsoft.com/office/powerpoint/2010/main">
    <mc:Choice Requires="p14">
      <p:transition spd="slow" p14:dur="2000" advTm="1799"/>
    </mc:Choice>
    <mc:Fallback xmlns="">
      <p:transition spd="slow" advTm="1799"/>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4992" y="2728513"/>
            <a:ext cx="6745719" cy="841800"/>
          </a:xfrm>
        </p:spPr>
        <p:txBody>
          <a:bodyPr/>
          <a:lstStyle/>
          <a:p>
            <a:r>
              <a:rPr lang="en-US" u="sng" dirty="0" smtClean="0">
                <a:solidFill>
                  <a:srgbClr val="FF0000"/>
                </a:solidFill>
              </a:rPr>
              <a:t>Help 10 Million Students</a:t>
            </a:r>
            <a:r>
              <a:rPr lang="en-US" dirty="0" smtClean="0"/>
              <a:t> to </a:t>
            </a:r>
            <a:r>
              <a:rPr lang="en-US" u="sng" dirty="0" smtClean="0">
                <a:solidFill>
                  <a:srgbClr val="FF0000"/>
                </a:solidFill>
              </a:rPr>
              <a:t>Learn the Technology</a:t>
            </a:r>
            <a:r>
              <a:rPr lang="en-US" dirty="0" smtClean="0"/>
              <a:t> in </a:t>
            </a:r>
            <a:r>
              <a:rPr lang="en-US" u="sng" dirty="0" smtClean="0">
                <a:solidFill>
                  <a:srgbClr val="FF0000"/>
                </a:solidFill>
              </a:rPr>
              <a:t>Easy Way</a:t>
            </a:r>
            <a:endParaRPr lang="en-US" u="sng" dirty="0">
              <a:solidFill>
                <a:srgbClr val="FF0000"/>
              </a:solidFill>
            </a:endParaRPr>
          </a:p>
        </p:txBody>
      </p:sp>
      <p:sp>
        <p:nvSpPr>
          <p:cNvPr id="3" name="Title 2"/>
          <p:cNvSpPr>
            <a:spLocks noGrp="1"/>
          </p:cNvSpPr>
          <p:nvPr>
            <p:ph type="title" idx="2"/>
          </p:nvPr>
        </p:nvSpPr>
        <p:spPr>
          <a:xfrm>
            <a:off x="720001" y="1337826"/>
            <a:ext cx="2609255" cy="841800"/>
          </a:xfrm>
        </p:spPr>
        <p:txBody>
          <a:bodyPr/>
          <a:lstStyle/>
          <a:p>
            <a:r>
              <a:rPr lang="en-US" dirty="0" smtClean="0"/>
              <a:t>Our Vision</a:t>
            </a:r>
            <a:endParaRPr lang="en-US" dirty="0"/>
          </a:p>
        </p:txBody>
      </p:sp>
    </p:spTree>
    <p:extLst>
      <p:ext uri="{BB962C8B-B14F-4D97-AF65-F5344CB8AC3E}">
        <p14:creationId xmlns:p14="http://schemas.microsoft.com/office/powerpoint/2010/main" val="17147106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2"/>
          </p:nvPr>
        </p:nvSpPr>
        <p:spPr>
          <a:xfrm>
            <a:off x="971601" y="3219823"/>
            <a:ext cx="7908293" cy="570473"/>
          </a:xfrm>
        </p:spPr>
        <p:txBody>
          <a:bodyPr/>
          <a:lstStyle/>
          <a:p>
            <a:r>
              <a:rPr lang="en-US" dirty="0" smtClean="0"/>
              <a:t>Associate Partner for this Master Class</a:t>
            </a:r>
            <a:endParaRPr lang="en-US" dirty="0"/>
          </a:p>
        </p:txBody>
      </p:sp>
      <p:pic>
        <p:nvPicPr>
          <p:cNvPr id="5" name="Picture 8" descr="loadi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9235" y="1131590"/>
            <a:ext cx="7110098" cy="108012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029234" y="4065755"/>
            <a:ext cx="2685126" cy="339564"/>
          </a:xfrm>
          <a:prstGeom prst="rect">
            <a:avLst/>
          </a:prstGeom>
        </p:spPr>
        <p:txBody>
          <a:bodyPr wrap="none" lIns="61960" tIns="30980" rIns="61960" bIns="30980">
            <a:spAutoFit/>
          </a:bodyPr>
          <a:lstStyle/>
          <a:p>
            <a:r>
              <a:rPr lang="en-US" dirty="0"/>
              <a:t>https://apssdc.in/home/</a:t>
            </a:r>
          </a:p>
        </p:txBody>
      </p:sp>
    </p:spTree>
    <p:extLst>
      <p:ext uri="{BB962C8B-B14F-4D97-AF65-F5344CB8AC3E}">
        <p14:creationId xmlns:p14="http://schemas.microsoft.com/office/powerpoint/2010/main" val="3632058015"/>
      </p:ext>
    </p:extLst>
  </p:cSld>
  <p:clrMapOvr>
    <a:masterClrMapping/>
  </p:clrMapOvr>
  <mc:AlternateContent xmlns:mc="http://schemas.openxmlformats.org/markup-compatibility/2006" xmlns:p14="http://schemas.microsoft.com/office/powerpoint/2010/main">
    <mc:Choice Requires="p14">
      <p:transition spd="slow" p14:dur="2000" advTm="903"/>
    </mc:Choice>
    <mc:Fallback xmlns="">
      <p:transition spd="slow" advTm="903"/>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Civic</Template>
  <TotalTime>296</TotalTime>
  <Words>1511</Words>
  <Application>Microsoft Office PowerPoint</Application>
  <PresentationFormat>On-screen Show (16:9)</PresentationFormat>
  <Paragraphs>290</Paragraphs>
  <Slides>43</Slides>
  <Notes>3</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43</vt:i4>
      </vt:variant>
    </vt:vector>
  </HeadingPairs>
  <TitlesOfParts>
    <vt:vector size="57" baseType="lpstr">
      <vt:lpstr>Arial</vt:lpstr>
      <vt:lpstr>Bebas Neue</vt:lpstr>
      <vt:lpstr>Calibri</vt:lpstr>
      <vt:lpstr>Fira Sans Extra Condensed SemiBold</vt:lpstr>
      <vt:lpstr>Fjalla One</vt:lpstr>
      <vt:lpstr>Georgia</vt:lpstr>
      <vt:lpstr>Itim</vt:lpstr>
      <vt:lpstr>Muli</vt:lpstr>
      <vt:lpstr>Roboto</vt:lpstr>
      <vt:lpstr>Roboto Condensed Light</vt:lpstr>
      <vt:lpstr>Times New Roman</vt:lpstr>
      <vt:lpstr>Wingdings</vt:lpstr>
      <vt:lpstr>Wingdings 2</vt:lpstr>
      <vt:lpstr>Civic</vt:lpstr>
      <vt:lpstr>Python – Data Cleansing</vt:lpstr>
      <vt:lpstr>PowerPoint Presentation</vt:lpstr>
      <vt:lpstr>30 Days  Python Master Class</vt:lpstr>
      <vt:lpstr>Python Master Class</vt:lpstr>
      <vt:lpstr>NANDHINI.S</vt:lpstr>
      <vt:lpstr>Pantech?</vt:lpstr>
      <vt:lpstr>What is Master Class ?</vt:lpstr>
      <vt:lpstr>Help 10 Million Students to Learn the Technology in Easy Way</vt:lpstr>
      <vt:lpstr>Associate Partner for this Master Class</vt:lpstr>
      <vt:lpstr>What U will Learn from 30 Days Data Science &amp; Analytics Master Class</vt:lpstr>
      <vt:lpstr>Python Learning Plan</vt:lpstr>
      <vt:lpstr>Day wise Learning Plan</vt:lpstr>
      <vt:lpstr>Day wise Learning Plan</vt:lpstr>
      <vt:lpstr>List of Projects for Demo in YouTube Live</vt:lpstr>
      <vt:lpstr>What you will get from this Free 30 Days Master Class?</vt:lpstr>
      <vt:lpstr>Ans : During the Live Class, organizer will post Google Form link in Live Chat. The Participants should submit the from on daily basis.  Minimum 25 Days Attendance is Required to get Free Master Class Participation Certificate.</vt:lpstr>
      <vt:lpstr> Sample Webinar Participation Certificate?</vt:lpstr>
      <vt:lpstr>https://www.pantechelearning.com/data-science-master-class/</vt:lpstr>
      <vt:lpstr>What is Internship????</vt:lpstr>
      <vt:lpstr>PowerPoint Presentation</vt:lpstr>
      <vt:lpstr>Pantech will make you to Create 10 Projects in Data Science &amp; Analytics in 30 Days</vt:lpstr>
      <vt:lpstr>1 Month Internship in Data Science</vt:lpstr>
      <vt:lpstr>What You Will Get???</vt:lpstr>
      <vt:lpstr>How to join in 1 month Internship</vt:lpstr>
      <vt:lpstr>Handling Missing Data</vt:lpstr>
      <vt:lpstr>Handling Missing Data</vt:lpstr>
      <vt:lpstr>Output:</vt:lpstr>
      <vt:lpstr>Handling Missing Data</vt:lpstr>
      <vt:lpstr>Check For Missing Values</vt:lpstr>
      <vt:lpstr>Output</vt:lpstr>
      <vt:lpstr>Cleaning Missing Data</vt:lpstr>
      <vt:lpstr>Replace NaN With a Scalar Value</vt:lpstr>
      <vt:lpstr>Output</vt:lpstr>
      <vt:lpstr>Fill NA Forward and Backward</vt:lpstr>
      <vt:lpstr>Fill NA Forward and Backward</vt:lpstr>
      <vt:lpstr>Output</vt:lpstr>
      <vt:lpstr>Drop Missing Values</vt:lpstr>
      <vt:lpstr>Drop Missing Values</vt:lpstr>
      <vt:lpstr>Output</vt:lpstr>
      <vt:lpstr>Replace Missing / Generic Values</vt:lpstr>
      <vt:lpstr>Replace Missing / Generic Values</vt:lpstr>
      <vt:lpstr>Replace Missing / Generic Values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 Data Cleansing</dc:title>
  <dc:creator>DELL</dc:creator>
  <cp:lastModifiedBy>Lenovo</cp:lastModifiedBy>
  <cp:revision>16</cp:revision>
  <dcterms:created xsi:type="dcterms:W3CDTF">2006-08-16T00:00:00Z</dcterms:created>
  <dcterms:modified xsi:type="dcterms:W3CDTF">2022-03-15T12:16:04Z</dcterms:modified>
</cp:coreProperties>
</file>