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3b0275cb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3b0275cb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3b0275cb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3b0275cb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3b0275cb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3b0275cb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3b0275cb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3b0275cb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3b0275cb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3b0275cb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3b0275cb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3b0275cb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3b0275cb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3b0275cb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3b0275cb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3b0275cb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3b0275cb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3b0275cb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3b0275cb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3b0275cb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3b0275cb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3b0275cb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/>
        </p:nvSpPr>
        <p:spPr>
          <a:xfrm>
            <a:off x="2029075" y="1105050"/>
            <a:ext cx="5514000" cy="1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Big Mountain Ski Resort - Data analysis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Do We Have The Right Ticket Prices?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Modeling results and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Our resort is on the higher end!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50" y="1263825"/>
            <a:ext cx="3260650" cy="17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600" y="1144125"/>
            <a:ext cx="3260650" cy="17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750" y="3175275"/>
            <a:ext cx="3260650" cy="1791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6600" y="3055575"/>
            <a:ext cx="3462801" cy="1902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Summary and conclusion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Random Forest regressor was used to model the problem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Target feature was adult weekend ticket price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The resort is among the largest </a:t>
            </a:r>
            <a:r>
              <a:rPr lang="en">
                <a:solidFill>
                  <a:schemeClr val="dk2"/>
                </a:solidFill>
              </a:rPr>
              <a:t>snowmaking</a:t>
            </a:r>
            <a:r>
              <a:rPr lang="en">
                <a:solidFill>
                  <a:schemeClr val="dk2"/>
                </a:solidFill>
              </a:rPr>
              <a:t> areas with the total number of chairs, fast quads, number of runs, the longest run, and skiable terrain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</a:t>
            </a:r>
            <a:r>
              <a:rPr lang="en">
                <a:solidFill>
                  <a:schemeClr val="dk2"/>
                </a:solidFill>
              </a:rPr>
              <a:t>he vertical drop, total number of chairs, fast quads, number of runs, the longest run, and skiable terrain are the most important features that impact the price of a ticket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The analysis supports a price hike about 3% not 20%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Increasing the vertical drop and adding a chair lift supports a price hike of $2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87900" y="2228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Thank you!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Problem Identification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87900" y="1489826"/>
            <a:ext cx="8368200" cy="31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Can we increase the weekend ticket prices by 20% to increase the revenue by the next quarter?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Problem Identification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489826"/>
            <a:ext cx="8368200" cy="31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Can we increase the weekend ticket prices by 20% to increase the revenue by the next quarter?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Why do we want to increase the ticket prices?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Problem Identification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6"/>
            <a:ext cx="8368200" cy="31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Can we increase the weekend ticket prices by 20% to increase the revenue by the next quarter?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Why do we want to increase the ticket prices?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Ticket prices are set based on the market average - currently $81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We might be undervaluing our facilities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Increased operational costs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Recommendation and key findings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75075" y="17295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Weekend ticket prices can be increased by $3 (considering mean absolute error)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Increasing the vertical drop and adding a chair lift supports an additional ticket price hike of $2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Closing</a:t>
            </a:r>
            <a:r>
              <a:rPr lang="en">
                <a:solidFill>
                  <a:schemeClr val="dk2"/>
                </a:solidFill>
              </a:rPr>
              <a:t> one run will not have an impact on the revenue or ticket price but closing more than 2 runs will cause a revenue drop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Increasing the snow terrain does not support a price hike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75100" y="4253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Modeling results and analysis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540475" y="4304349"/>
            <a:ext cx="83682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Typical ticket prices range between $25 and $100. Mostly weekday and weekend prices are similar.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600" y="1111425"/>
            <a:ext cx="4663201" cy="33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75100" y="2073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chemeClr val="dk2"/>
                </a:solidFill>
              </a:rPr>
              <a:t>Modeling results and analysis</a:t>
            </a:r>
            <a:endParaRPr sz="2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chemeClr val="dk2"/>
                </a:solidFill>
              </a:rPr>
              <a:t>Correlation between features</a:t>
            </a:r>
            <a:endParaRPr sz="2500">
              <a:solidFill>
                <a:schemeClr val="dk2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250" y="1011450"/>
            <a:ext cx="4572574" cy="413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Modeling results and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Important features vs ticket price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25" y="1198450"/>
            <a:ext cx="6843798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Modeling results and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Most important features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375" y="1263825"/>
            <a:ext cx="4590229" cy="36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220125" y="1540875"/>
            <a:ext cx="32148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Random Forest Regressor had better statistical markers than linear regression or the baseline model (predicting average price).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