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29DA3-25BF-48D8-810F-27862BEF6422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9E190-DEE5-4D77-AEFB-083FB15CB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7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9E190-DEE5-4D77-AEFB-083FB15CB9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9E190-DEE5-4D77-AEFB-083FB15CB9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9E190-DEE5-4D77-AEFB-083FB15CB9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9E190-DEE5-4D77-AEFB-083FB15CB9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9E190-DEE5-4D77-AEFB-083FB15CB9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9E190-DEE5-4D77-AEFB-083FB15CB9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9E190-DEE5-4D77-AEFB-083FB15CB9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9E190-DEE5-4D77-AEFB-083FB15CB9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9E190-DEE5-4D77-AEFB-083FB15CB9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B8F8-47C0-43C2-8D29-17FB89309DB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7C938-783C-43B4-96DE-3CFC3548C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B8F8-47C0-43C2-8D29-17FB89309DB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C938-783C-43B4-96DE-3CFC3548C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B8F8-47C0-43C2-8D29-17FB89309DB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C938-783C-43B4-96DE-3CFC3548C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CCB8F8-47C0-43C2-8D29-17FB89309DB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A47C938-783C-43B4-96DE-3CFC3548C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B8F8-47C0-43C2-8D29-17FB89309DB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C938-783C-43B4-96DE-3CFC3548C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B8F8-47C0-43C2-8D29-17FB89309DB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C938-783C-43B4-96DE-3CFC3548C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C938-783C-43B4-96DE-3CFC3548C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B8F8-47C0-43C2-8D29-17FB89309DB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B8F8-47C0-43C2-8D29-17FB89309DB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C938-783C-43B4-96DE-3CFC3548C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B8F8-47C0-43C2-8D29-17FB89309DB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C938-783C-43B4-96DE-3CFC3548C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CCB8F8-47C0-43C2-8D29-17FB89309DB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A47C938-783C-43B4-96DE-3CFC3548C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B8F8-47C0-43C2-8D29-17FB89309DB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7C938-783C-43B4-96DE-3CFC3548C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4CCB8F8-47C0-43C2-8D29-17FB89309DB9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A47C938-783C-43B4-96DE-3CFC3548C9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4958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Nagavenkat</a:t>
            </a:r>
            <a:r>
              <a:rPr lang="en-US" sz="3600" dirty="0" smtClean="0"/>
              <a:t> </a:t>
            </a:r>
            <a:r>
              <a:rPr lang="en-US" sz="3600" dirty="0" err="1" smtClean="0"/>
              <a:t>Adurthi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/>
              <a:t>Unscented Transform-Quadrature Point Transform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points chosen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Moment – Covariance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4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8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Chapman Kolmogorov equation for state PDF propagation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Discretized</a:t>
            </a:r>
            <a:r>
              <a:rPr lang="en-US" dirty="0" smtClean="0"/>
              <a:t> CKE : results in a sum of weighted </a:t>
            </a:r>
            <a:r>
              <a:rPr lang="en-US" dirty="0" err="1" smtClean="0"/>
              <a:t>gaussian</a:t>
            </a:r>
            <a:r>
              <a:rPr lang="en-US" dirty="0" smtClean="0"/>
              <a:t> functions. We can calculate all the moments as they are just the weighted sum of the individual moments also.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From the basics</a:t>
            </a:r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approach is to pick points  first(Approximate Grid Based method) or to pick the weights first and then find the sigma points.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Discretizing a General PDF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row away pdf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0" y="1809750"/>
            <a:ext cx="5334000" cy="4000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Ignoring the true PDF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Moments for normal PDF are simpler as every odd moment is zero. There for taking symmetric points about </a:t>
            </a:r>
            <a:r>
              <a:rPr lang="en-US" smtClean="0"/>
              <a:t>mean satisfy all odd moments.</a:t>
            </a:r>
          </a:p>
          <a:p>
            <a:pPr>
              <a:buNone/>
            </a:pPr>
            <a:r>
              <a:rPr lang="en-US" dirty="0" smtClean="0"/>
              <a:t>A heuristic derivation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Sigma points of a Gaussian PDF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the moments of the present PDF</a:t>
            </a:r>
          </a:p>
          <a:p>
            <a:r>
              <a:rPr lang="en-US" dirty="0" smtClean="0"/>
              <a:t>Tracks the mean and covariance of the system only.</a:t>
            </a:r>
          </a:p>
          <a:p>
            <a:endParaRPr lang="en-US" dirty="0" smtClean="0"/>
          </a:p>
          <a:p>
            <a:r>
              <a:rPr lang="en-US" dirty="0" smtClean="0"/>
              <a:t>Compared to </a:t>
            </a:r>
            <a:r>
              <a:rPr lang="en-US" dirty="0" err="1" smtClean="0"/>
              <a:t>taylor</a:t>
            </a:r>
            <a:r>
              <a:rPr lang="en-US" dirty="0" smtClean="0"/>
              <a:t> series how well does it predict the moments of the  PDF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How accurate is the UT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3747" y="1524000"/>
            <a:ext cx="6956505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Multidimensional sigma points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11=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12=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12 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11+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12 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22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22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Derivation of quadrature points till fourth moment accuracy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4348473" cy="2971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Pick directions on which to find points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33493" y="1676400"/>
                <a:ext cx="2554574" cy="81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493" y="1676400"/>
                <a:ext cx="2554574" cy="8109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0" y="2895600"/>
                <a:ext cx="2554574" cy="81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895600"/>
                <a:ext cx="2554574" cy="8109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853685" y="3923442"/>
                <a:ext cx="13853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685" y="3923442"/>
                <a:ext cx="1385316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1058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873625" y="4800600"/>
                <a:ext cx="13853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25" y="4800600"/>
                <a:ext cx="1385316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148</TotalTime>
  <Words>302</Words>
  <Application>Microsoft Office PowerPoint</Application>
  <PresentationFormat>On-screen Show (4:3)</PresentationFormat>
  <Paragraphs>47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Paper</vt:lpstr>
      <vt:lpstr>Unscented Transform-Quadrature Point Transform</vt:lpstr>
      <vt:lpstr>From the basics….</vt:lpstr>
      <vt:lpstr>Discretizing a General PDF</vt:lpstr>
      <vt:lpstr>Ignoring the true PDF</vt:lpstr>
      <vt:lpstr>Sigma points of a Gaussian PDF</vt:lpstr>
      <vt:lpstr>How accurate is the UT</vt:lpstr>
      <vt:lpstr>Multidimensional sigma points</vt:lpstr>
      <vt:lpstr>Derivation of quadrature points till fourth moment accuracy</vt:lpstr>
      <vt:lpstr>Pick directions on which to find points</vt:lpstr>
      <vt:lpstr>The points chosen</vt:lpstr>
      <vt:lpstr>2nd Moment – Covariance Matrix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Unscented Transform</dc:title>
  <dc:creator>Nagavenkat Adurthi</dc:creator>
  <cp:lastModifiedBy>Nagnanamus</cp:lastModifiedBy>
  <cp:revision>11</cp:revision>
  <dcterms:created xsi:type="dcterms:W3CDTF">2011-07-04T23:15:33Z</dcterms:created>
  <dcterms:modified xsi:type="dcterms:W3CDTF">2011-07-14T04:03:14Z</dcterms:modified>
</cp:coreProperties>
</file>