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345EEFA-76B6-CC4B-8261-C1C60A2AFD9A}">
          <p14:sldIdLst>
            <p14:sldId id="256"/>
            <p14:sldId id="257"/>
            <p14:sldId id="260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>
        <p:scale>
          <a:sx n="124" d="100"/>
          <a:sy n="124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3AD372-F7E6-8840-876B-B6F8E4E36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dirty="0"/>
              <a:t>SPAM FILTR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E64B68-E0F9-0042-A51D-3DDE57FD6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/>
              <a:t>Monika Svobodová</a:t>
            </a:r>
          </a:p>
          <a:p>
            <a:r>
              <a:rPr lang="cs-CZ" sz="2800" dirty="0"/>
              <a:t>Vít Nademlejnský</a:t>
            </a:r>
          </a:p>
        </p:txBody>
      </p:sp>
    </p:spTree>
    <p:extLst>
      <p:ext uri="{BB962C8B-B14F-4D97-AF65-F5344CB8AC3E}">
        <p14:creationId xmlns:p14="http://schemas.microsoft.com/office/powerpoint/2010/main" val="11448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7D7B429-522C-EE44-B853-14AF54E4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Hlavní princip spam filtru</a:t>
            </a:r>
          </a:p>
        </p:txBody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C37C6D-F180-FC46-B705-3A216599B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62626"/>
                </a:solidFill>
              </a:rPr>
              <a:t>dva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seznamy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slov</a:t>
            </a:r>
            <a:r>
              <a:rPr lang="en-US" sz="2000" dirty="0">
                <a:solidFill>
                  <a:srgbClr val="262626"/>
                </a:solidFill>
              </a:rPr>
              <a:t> – </a:t>
            </a:r>
            <a:r>
              <a:rPr lang="en-US" sz="2000" dirty="0" err="1">
                <a:solidFill>
                  <a:srgbClr val="262626"/>
                </a:solidFill>
              </a:rPr>
              <a:t>spamová</a:t>
            </a:r>
            <a:r>
              <a:rPr lang="en-US" sz="2000" dirty="0">
                <a:solidFill>
                  <a:srgbClr val="262626"/>
                </a:solidFill>
              </a:rPr>
              <a:t> a </a:t>
            </a:r>
            <a:r>
              <a:rPr lang="en-US" sz="2000" dirty="0" err="1">
                <a:solidFill>
                  <a:srgbClr val="262626"/>
                </a:solidFill>
              </a:rPr>
              <a:t>hamová</a:t>
            </a:r>
            <a:endParaRPr lang="en-US" sz="2000" dirty="0">
              <a:solidFill>
                <a:srgbClr val="2626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62626"/>
                </a:solidFill>
              </a:rPr>
              <a:t>hledání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těchto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slov</a:t>
            </a:r>
            <a:r>
              <a:rPr lang="en-US" sz="2000" dirty="0">
                <a:solidFill>
                  <a:srgbClr val="262626"/>
                </a:solidFill>
              </a:rPr>
              <a:t> v </a:t>
            </a:r>
            <a:r>
              <a:rPr lang="en-US" sz="2000" dirty="0" err="1">
                <a:solidFill>
                  <a:srgbClr val="262626"/>
                </a:solidFill>
              </a:rPr>
              <a:t>emailu</a:t>
            </a:r>
            <a:endParaRPr lang="en-US" sz="2000" dirty="0">
              <a:solidFill>
                <a:srgbClr val="2626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62626"/>
                </a:solidFill>
              </a:rPr>
              <a:t>vyhodnocení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počtu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hamových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nebo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spamových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slov</a:t>
            </a:r>
            <a:r>
              <a:rPr lang="en-US" sz="2000" dirty="0">
                <a:solidFill>
                  <a:srgbClr val="262626"/>
                </a:solidFill>
              </a:rPr>
              <a:t> v </a:t>
            </a:r>
            <a:r>
              <a:rPr lang="en-US" sz="2000" dirty="0" err="1">
                <a:solidFill>
                  <a:srgbClr val="262626"/>
                </a:solidFill>
              </a:rPr>
              <a:t>emailu</a:t>
            </a:r>
            <a:endParaRPr lang="en-US" sz="2000" dirty="0">
              <a:solidFill>
                <a:srgbClr val="2626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62626"/>
                </a:solidFill>
              </a:rPr>
              <a:t>dle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vzorečku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určení</a:t>
            </a:r>
            <a:r>
              <a:rPr lang="en-US" sz="2000" dirty="0">
                <a:solidFill>
                  <a:srgbClr val="262626"/>
                </a:solidFill>
              </a:rPr>
              <a:t>, </a:t>
            </a:r>
            <a:r>
              <a:rPr lang="en-US" sz="2000" dirty="0" err="1">
                <a:solidFill>
                  <a:srgbClr val="262626"/>
                </a:solidFill>
              </a:rPr>
              <a:t>zda</a:t>
            </a:r>
            <a:r>
              <a:rPr lang="en-US" sz="2000" dirty="0">
                <a:solidFill>
                  <a:srgbClr val="262626"/>
                </a:solidFill>
              </a:rPr>
              <a:t> se </a:t>
            </a:r>
            <a:r>
              <a:rPr lang="en-US" sz="2000" dirty="0" err="1">
                <a:solidFill>
                  <a:srgbClr val="262626"/>
                </a:solidFill>
              </a:rPr>
              <a:t>jedná</a:t>
            </a:r>
            <a:r>
              <a:rPr lang="en-US" sz="2000" dirty="0">
                <a:solidFill>
                  <a:srgbClr val="262626"/>
                </a:solidFill>
              </a:rPr>
              <a:t> o SPAM </a:t>
            </a:r>
            <a:r>
              <a:rPr lang="en-US" sz="2000" dirty="0" err="1">
                <a:solidFill>
                  <a:srgbClr val="262626"/>
                </a:solidFill>
              </a:rPr>
              <a:t>či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nikoliv</a:t>
            </a:r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5678E0E2-D7AB-EF43-9200-79BB0733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18668" y="1391623"/>
            <a:ext cx="5469466" cy="407475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04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18A77F-44F0-C140-990E-24BF2809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Vzorec pro rozřazování emailů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290AC-A8A4-4F49-91BD-7E497325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0D1A899-E371-FA4D-8A58-F0379D60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9" y="2993058"/>
            <a:ext cx="9601196" cy="21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F5E288-5737-1144-987B-24D1AAA7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Trénování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E2F65FD-9540-8F4B-97EE-595AAEE3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</a:rPr>
              <a:t>vytáhnutí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všech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slov</a:t>
            </a:r>
            <a:r>
              <a:rPr lang="en-US" sz="1800" dirty="0">
                <a:solidFill>
                  <a:srgbClr val="262626"/>
                </a:solidFill>
              </a:rPr>
              <a:t> z </a:t>
            </a:r>
            <a:r>
              <a:rPr lang="en-US" sz="1800" dirty="0" err="1">
                <a:solidFill>
                  <a:srgbClr val="262626"/>
                </a:solidFill>
              </a:rPr>
              <a:t>pomocných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emailů</a:t>
            </a:r>
            <a:endParaRPr lang="en-US" sz="1800" dirty="0">
              <a:solidFill>
                <a:srgbClr val="262626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</a:rPr>
              <a:t>přiřazení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hodnot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určujících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četnost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ve</a:t>
            </a:r>
            <a:r>
              <a:rPr lang="en-US" sz="1800" dirty="0">
                <a:solidFill>
                  <a:srgbClr val="262626"/>
                </a:solidFill>
              </a:rPr>
              <a:t> SPAM </a:t>
            </a:r>
            <a:r>
              <a:rPr lang="en-US" sz="1800" dirty="0" err="1">
                <a:solidFill>
                  <a:srgbClr val="262626"/>
                </a:solidFill>
              </a:rPr>
              <a:t>nebo</a:t>
            </a:r>
            <a:r>
              <a:rPr lang="en-US" sz="1800" dirty="0">
                <a:solidFill>
                  <a:srgbClr val="262626"/>
                </a:solidFill>
              </a:rPr>
              <a:t> HAM </a:t>
            </a:r>
            <a:r>
              <a:rPr lang="en-US" sz="1800" dirty="0" err="1">
                <a:solidFill>
                  <a:srgbClr val="262626"/>
                </a:solidFill>
              </a:rPr>
              <a:t>emailu</a:t>
            </a:r>
            <a:endParaRPr lang="en-US" sz="1800" dirty="0">
              <a:solidFill>
                <a:srgbClr val="262626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</a:rPr>
              <a:t>vytvoření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nových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seznamů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slov</a:t>
            </a:r>
            <a:r>
              <a:rPr lang="en-US" sz="1800" dirty="0">
                <a:solidFill>
                  <a:srgbClr val="262626"/>
                </a:solidFill>
              </a:rPr>
              <a:t> pro </a:t>
            </a:r>
            <a:r>
              <a:rPr lang="en-US" sz="1800" dirty="0" err="1">
                <a:solidFill>
                  <a:srgbClr val="262626"/>
                </a:solidFill>
              </a:rPr>
              <a:t>filtr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podle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skóre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800" dirty="0" err="1">
                <a:solidFill>
                  <a:srgbClr val="262626"/>
                </a:solidFill>
              </a:rPr>
              <a:t>slov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7909531C-7F86-C54F-A695-A9783DDA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91056" y="609602"/>
            <a:ext cx="558774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6D86C-FB9D-144D-AC22-198D8A1B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Průchodnost slov do seznamů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FC7B7F-0AA5-C34A-8FBB-2AC0AF63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CC71A3-CF64-AF45-B871-9C66DCBD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15" y="2824646"/>
            <a:ext cx="9281767" cy="22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DC73-072D-9941-B949-F5FDD28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8ED9B7-FC0F-D244-9B2B-82F11BB2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D28D4A-4A7F-1543-AB6B-FE9A5B24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na projektu se nám pracovalo dobře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velmi nás zachránilo posunutí </a:t>
            </a:r>
            <a:r>
              <a:rPr lang="cs-CZ" dirty="0" err="1"/>
              <a:t>deadlinu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věříme, že práce na živo by probíhala o něco lépe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víme, že by výsledky mohly být lepší, ale jsme s nimi spokojeni</a:t>
            </a:r>
          </a:p>
        </p:txBody>
      </p:sp>
      <p:pic>
        <p:nvPicPr>
          <p:cNvPr id="6" name="Obrázek 5" descr="Obsah obrázku osoba, interiér, muž, okno&#10;&#10;Popis byl vytvořen automaticky">
            <a:extLst>
              <a:ext uri="{FF2B5EF4-FFF2-40B4-BE49-F238E27FC236}">
                <a16:creationId xmlns:a16="http://schemas.microsoft.com/office/drawing/2014/main" id="{44CB891A-14C8-CC49-856F-B0AEB297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11" y="1535085"/>
            <a:ext cx="5907379" cy="39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2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114</Words>
  <Application>Microsoft Macintosh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Organika</vt:lpstr>
      <vt:lpstr>SPAM FILTR</vt:lpstr>
      <vt:lpstr>Hlavní princip spam filtru</vt:lpstr>
      <vt:lpstr>Vzorec pro rozřazování emailů</vt:lpstr>
      <vt:lpstr>Trénování</vt:lpstr>
      <vt:lpstr>Průchodnost slov do seznamů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FILTR</dc:title>
  <dc:creator>Nademlejnsky Vit</dc:creator>
  <cp:lastModifiedBy>Nademlejnsky Vit</cp:lastModifiedBy>
  <cp:revision>4</cp:revision>
  <dcterms:created xsi:type="dcterms:W3CDTF">2021-01-05T16:08:30Z</dcterms:created>
  <dcterms:modified xsi:type="dcterms:W3CDTF">2021-01-05T19:22:48Z</dcterms:modified>
</cp:coreProperties>
</file>