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namihaylova/Olympiad-Project" TargetMode="External"/><Relationship Id="rId2" Type="http://schemas.openxmlformats.org/officeDocument/2006/relationships/hyperlink" Target="https://github.com/nadya02/Olympiad-Project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1227909"/>
            <a:ext cx="8001000" cy="2429691"/>
          </a:xfrm>
        </p:spPr>
        <p:txBody>
          <a:bodyPr anchor="ctr">
            <a:normAutofit/>
          </a:bodyPr>
          <a:lstStyle/>
          <a:p>
            <a:r>
              <a:rPr lang="en-US" dirty="0"/>
              <a:t>Olympic Games</a:t>
            </a:r>
            <a:br>
              <a:rPr lang="en-US" dirty="0"/>
            </a:br>
            <a:r>
              <a:rPr lang="en-US" dirty="0"/>
              <a:t>Rio </a:t>
            </a:r>
            <a:r>
              <a:rPr lang="en-US" dirty="0" smtClean="0"/>
              <a:t>2016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7ми модул от НП „Обучение за ИТ кариера“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0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45787" cy="2743200"/>
          </a:xfrm>
        </p:spPr>
        <p:txBody>
          <a:bodyPr anchor="b"/>
          <a:lstStyle/>
          <a:p>
            <a:r>
              <a:rPr lang="bg-BG" i="1" dirty="0"/>
              <a:t>Изготвили: </a:t>
            </a:r>
            <a:r>
              <a:rPr lang="bg-BG" i="1" dirty="0" smtClean="0"/>
              <a:t/>
            </a:r>
            <a:br>
              <a:rPr lang="bg-BG" i="1" dirty="0" smtClean="0"/>
            </a:br>
            <a:r>
              <a:rPr lang="bg-BG" i="1" dirty="0" smtClean="0"/>
              <a:t>Надя </a:t>
            </a:r>
            <a:r>
              <a:rPr lang="bg-BG" i="1" dirty="0"/>
              <a:t>Колева и Йоана Михайлова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40966" y="3618411"/>
            <a:ext cx="8535988" cy="2049417"/>
          </a:xfrm>
        </p:spPr>
        <p:txBody>
          <a:bodyPr anchor="t">
            <a:normAutofit/>
          </a:bodyPr>
          <a:lstStyle/>
          <a:p>
            <a:r>
              <a:rPr lang="bg-BG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От: ПМГ „Академик Боян </a:t>
            </a:r>
            <a:r>
              <a:rPr lang="bg-BG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Петканчин</a:t>
            </a:r>
            <a:r>
              <a:rPr lang="bg-BG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гр. Хасково</a:t>
            </a:r>
          </a:p>
          <a:p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8489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3" y="339634"/>
            <a:ext cx="10058400" cy="2743200"/>
          </a:xfrm>
        </p:spPr>
        <p:txBody>
          <a:bodyPr anchor="t"/>
          <a:lstStyle/>
          <a:p>
            <a:r>
              <a:rPr lang="bg-BG" dirty="0" smtClean="0"/>
              <a:t>Получаване на цялата информация за летните олимпийските игри в </a:t>
            </a:r>
            <a:r>
              <a:rPr lang="bg-BG" dirty="0" err="1" smtClean="0"/>
              <a:t>рио</a:t>
            </a:r>
            <a:r>
              <a:rPr lang="bg-BG" dirty="0" smtClean="0"/>
              <a:t> 2016г.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9210" r="9504" b="5553"/>
          <a:stretch/>
        </p:blipFill>
        <p:spPr>
          <a:xfrm>
            <a:off x="325326" y="2586446"/>
            <a:ext cx="5401150" cy="31630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Стрелка надясно 5"/>
          <p:cNvSpPr/>
          <p:nvPr/>
        </p:nvSpPr>
        <p:spPr>
          <a:xfrm>
            <a:off x="5974290" y="3893636"/>
            <a:ext cx="1018903" cy="70539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 b="-1"/>
          <a:stretch/>
        </p:blipFill>
        <p:spPr>
          <a:xfrm>
            <a:off x="7241007" y="1814396"/>
            <a:ext cx="2530010" cy="473517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799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72037" y="1306287"/>
            <a:ext cx="10058400" cy="3944982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GitHub links:</a:t>
            </a:r>
            <a:r>
              <a:rPr lang="bg-BG" sz="3600" dirty="0" smtClean="0">
                <a:latin typeface="+mn-lt"/>
              </a:rPr>
              <a:t/>
            </a:r>
            <a:br>
              <a:rPr lang="bg-BG" sz="3600" dirty="0" smtClean="0">
                <a:latin typeface="+mn-lt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u="sng" dirty="0">
                <a:latin typeface="Agency FB" panose="020B0503020202020204" pitchFamily="34" charset="0"/>
                <a:hlinkClick r:id="rId2"/>
              </a:rPr>
              <a:t>https://</a:t>
            </a:r>
            <a:r>
              <a:rPr lang="en-US" sz="3600" u="sng" dirty="0" smtClean="0">
                <a:latin typeface="Agency FB" panose="020B0503020202020204" pitchFamily="34" charset="0"/>
                <a:hlinkClick r:id="rId2"/>
              </a:rPr>
              <a:t>github.com/nadya02/Olympiad-Project</a:t>
            </a:r>
            <a:r>
              <a:rPr lang="bg-BG" sz="3600" u="sng" dirty="0" smtClean="0">
                <a:latin typeface="Agency FB" panose="020B0503020202020204" pitchFamily="34" charset="0"/>
              </a:rPr>
              <a:t/>
            </a:r>
            <a:br>
              <a:rPr lang="bg-BG" sz="3600" u="sng" dirty="0" smtClean="0">
                <a:latin typeface="Agency FB" panose="020B0503020202020204" pitchFamily="34" charset="0"/>
              </a:rPr>
            </a:br>
            <a:r>
              <a:rPr lang="bg-BG" sz="3600" dirty="0"/>
              <a:t/>
            </a:r>
            <a:br>
              <a:rPr lang="bg-BG" sz="3600" dirty="0"/>
            </a:br>
            <a:r>
              <a:rPr lang="en-US" sz="3600" u="sng" dirty="0">
                <a:latin typeface="Agency FB" panose="020B0503020202020204" pitchFamily="34" charset="0"/>
                <a:hlinkClick r:id="rId3"/>
              </a:rPr>
              <a:t>https://github.com/yoanamihaylova/Olympiad-Project</a:t>
            </a:r>
            <a:r>
              <a:rPr lang="bg-BG" sz="3600" dirty="0"/>
              <a:t/>
            </a:r>
            <a:br>
              <a:rPr lang="bg-BG" sz="3600" dirty="0"/>
            </a:b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2845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Меню при стартиране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14846"/>
            <a:ext cx="4480289" cy="2634678"/>
          </a:xfrm>
          <a:effectLst>
            <a:softEdge rad="31750"/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00" y="1212017"/>
            <a:ext cx="4480289" cy="263750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394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и">
  <a:themeElements>
    <a:clrScheme name="Топло синьо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45</Words>
  <Application>Microsoft Office PowerPoint</Application>
  <PresentationFormat>Широк екран</PresentationFormat>
  <Paragraphs>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Agency FB</vt:lpstr>
      <vt:lpstr>Century Gothic</vt:lpstr>
      <vt:lpstr>Wingdings 3</vt:lpstr>
      <vt:lpstr>Сектори</vt:lpstr>
      <vt:lpstr>Olympic Games Rio 2016</vt:lpstr>
      <vt:lpstr>Изготвили:  Надя Колева и Йоана Михайлова</vt:lpstr>
      <vt:lpstr>Получаване на цялата информация за летните олимпийските игри в рио 2016г.</vt:lpstr>
      <vt:lpstr>GitHub links:  https://github.com/nadya02/Olympiad-Project  https://github.com/yoanamihaylova/Olympiad-Project </vt:lpstr>
      <vt:lpstr>Меню при стартиране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Rio 2016</dc:title>
  <dc:creator>Yoana Mihaylova</dc:creator>
  <cp:lastModifiedBy>Yoana Mihaylova</cp:lastModifiedBy>
  <cp:revision>21</cp:revision>
  <dcterms:created xsi:type="dcterms:W3CDTF">2020-05-30T10:32:06Z</dcterms:created>
  <dcterms:modified xsi:type="dcterms:W3CDTF">2020-05-30T13:17:53Z</dcterms:modified>
</cp:coreProperties>
</file>