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namihaylova/Olympiad-Project" TargetMode="External"/><Relationship Id="rId2" Type="http://schemas.openxmlformats.org/officeDocument/2006/relationships/hyperlink" Target="https://github.com/nadya02/Olympiad-Project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Olympic Games</a:t>
            </a:r>
            <a:br>
              <a:rPr lang="en-US"/>
            </a:br>
            <a:r>
              <a:rPr lang="en-US"/>
              <a:t>Rio 2016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bg-BG" i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 7ми модул от НП „Обучение за ИТ кариера“</a:t>
            </a:r>
            <a:endParaRPr lang="bg-BG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0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45787" cy="2743200"/>
          </a:xfrm>
        </p:spPr>
        <p:txBody>
          <a:bodyPr anchor="b"/>
          <a:lstStyle/>
          <a:p>
            <a:r>
              <a:rPr lang="bg-BG" i="1" dirty="0"/>
              <a:t>Изготвили: </a:t>
            </a:r>
            <a:br>
              <a:rPr lang="bg-BG" i="1" dirty="0"/>
            </a:br>
            <a:r>
              <a:rPr lang="bg-BG" sz="3000" i="1" dirty="0"/>
              <a:t>Надя Колева и Йоана Михайлова</a:t>
            </a:r>
            <a:endParaRPr lang="bg-BG" sz="3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40966" y="3618411"/>
            <a:ext cx="8535988" cy="2049417"/>
          </a:xfrm>
        </p:spPr>
        <p:txBody>
          <a:bodyPr anchor="t">
            <a:normAutofit/>
          </a:bodyPr>
          <a:lstStyle/>
          <a:p>
            <a:r>
              <a:rPr lang="bg-BG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От: ПМГ „Академик Боян Петканчин“, гр. Хасково</a:t>
            </a:r>
          </a:p>
          <a:p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8489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4213" y="339634"/>
            <a:ext cx="10058400" cy="2743200"/>
          </a:xfrm>
        </p:spPr>
        <p:txBody>
          <a:bodyPr anchor="t"/>
          <a:lstStyle/>
          <a:p>
            <a:r>
              <a:rPr lang="bg-BG" dirty="0"/>
              <a:t>Получаване на цялата информация за летните олимпийските игри в </a:t>
            </a:r>
            <a:r>
              <a:rPr lang="bg-BG" dirty="0" err="1"/>
              <a:t>рио</a:t>
            </a:r>
            <a:r>
              <a:rPr lang="bg-BG" dirty="0"/>
              <a:t> 2016г.</a:t>
            </a:r>
          </a:p>
        </p:txBody>
      </p:sp>
      <p:sp>
        <p:nvSpPr>
          <p:cNvPr id="6" name="Стрелка надясно 5"/>
          <p:cNvSpPr/>
          <p:nvPr/>
        </p:nvSpPr>
        <p:spPr>
          <a:xfrm>
            <a:off x="5974290" y="3893636"/>
            <a:ext cx="1018903" cy="70539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" b="-1"/>
          <a:stretch/>
        </p:blipFill>
        <p:spPr>
          <a:xfrm>
            <a:off x="7241007" y="1814396"/>
            <a:ext cx="2530010" cy="4735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39A8CF9-346E-4F6E-BEB2-804BC38C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92" y="2658213"/>
            <a:ext cx="5391491" cy="3510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94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9B35C1-842B-4CB9-90A8-D4D239BC3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751129" y="1538826"/>
            <a:ext cx="6524882" cy="3836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GitHub links:</a:t>
            </a:r>
            <a:br>
              <a:rPr lang="en-US" sz="3000" dirty="0"/>
            </a:br>
            <a:br>
              <a:rPr lang="en-US" sz="3000" dirty="0"/>
            </a:br>
            <a:r>
              <a:rPr lang="en-US" sz="2500" u="sng" dirty="0">
                <a:hlinkClick r:id="rId2"/>
              </a:rPr>
              <a:t>https://github.com/nadya02/Olympiad-Project</a:t>
            </a:r>
            <a:br>
              <a:rPr lang="en-US" sz="3000" u="sng" dirty="0"/>
            </a:br>
            <a:br>
              <a:rPr lang="en-US" sz="3000" dirty="0"/>
            </a:br>
            <a:r>
              <a:rPr lang="en-US" sz="2500" u="sng" dirty="0">
                <a:hlinkClick r:id="rId3"/>
              </a:rPr>
              <a:t>https://github.com/yoanamihaylova/Olympiad-Project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" y="0"/>
            <a:ext cx="4067748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57150" dist="381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55D715-B530-4E6F-BBD5-E2F415F82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1545" y="3616960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A9C585-4E28-462A-87F6-5DAE4618F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132892-CDD1-4110-A551-E8995B9C8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0D3AD0-51AB-4A60-897B-2C882DD9D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12BC74-F804-404D-AC67-A90A683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C40DBE-43EE-4FBE-B0BD-FC5390557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56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bg-BG"/>
              <a:t>Меню при стартиране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14846"/>
            <a:ext cx="4480289" cy="2634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96" y="1235604"/>
            <a:ext cx="4480289" cy="263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40408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и">
  <a:themeElements>
    <a:clrScheme name="Топло синьо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Широк екран</PresentationFormat>
  <Paragraphs>7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Сектори</vt:lpstr>
      <vt:lpstr>Olympic Games Rio 2016</vt:lpstr>
      <vt:lpstr>Изготвили:  Надя Колева и Йоана Михайлова</vt:lpstr>
      <vt:lpstr>Получаване на цялата информация за летните олимпийските игри в рио 2016г.</vt:lpstr>
      <vt:lpstr>GitHub links:  https://github.com/nadya02/Olympiad-Project  https://github.com/yoanamihaylova/Olympiad-Project </vt:lpstr>
      <vt:lpstr>Меню при стартиране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Rio 2016</dc:title>
  <dc:creator>Надя Колева 02</dc:creator>
  <cp:lastModifiedBy>Надя Колева 02</cp:lastModifiedBy>
  <cp:revision>1</cp:revision>
  <dcterms:created xsi:type="dcterms:W3CDTF">2020-05-31T06:05:52Z</dcterms:created>
  <dcterms:modified xsi:type="dcterms:W3CDTF">2020-05-31T06:06:18Z</dcterms:modified>
</cp:coreProperties>
</file>