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3320-6EF0-489D-9A91-63CE5B463C4A}" type="datetimeFigureOut">
              <a:rPr lang="id-ID" smtClean="0"/>
              <a:t>03/12/2019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EABE-23DA-4E3E-8B01-E525CB454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026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3320-6EF0-489D-9A91-63CE5B463C4A}" type="datetimeFigureOut">
              <a:rPr lang="id-ID" smtClean="0"/>
              <a:t>03/12/2019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EABE-23DA-4E3E-8B01-E525CB454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468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3320-6EF0-489D-9A91-63CE5B463C4A}" type="datetimeFigureOut">
              <a:rPr lang="id-ID" smtClean="0"/>
              <a:t>03/12/2019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EABE-23DA-4E3E-8B01-E525CB454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615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3320-6EF0-489D-9A91-63CE5B463C4A}" type="datetimeFigureOut">
              <a:rPr lang="id-ID" smtClean="0"/>
              <a:t>03/12/2019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EABE-23DA-4E3E-8B01-E525CB454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591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3320-6EF0-489D-9A91-63CE5B463C4A}" type="datetimeFigureOut">
              <a:rPr lang="id-ID" smtClean="0"/>
              <a:t>03/12/2019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EABE-23DA-4E3E-8B01-E525CB454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860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3320-6EF0-489D-9A91-63CE5B463C4A}" type="datetimeFigureOut">
              <a:rPr lang="id-ID" smtClean="0"/>
              <a:t>03/12/2019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EABE-23DA-4E3E-8B01-E525CB454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246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3320-6EF0-489D-9A91-63CE5B463C4A}" type="datetimeFigureOut">
              <a:rPr lang="id-ID" smtClean="0"/>
              <a:t>03/12/2019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EABE-23DA-4E3E-8B01-E525CB454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93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3320-6EF0-489D-9A91-63CE5B463C4A}" type="datetimeFigureOut">
              <a:rPr lang="id-ID" smtClean="0"/>
              <a:t>03/12/2019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EABE-23DA-4E3E-8B01-E525CB454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471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3320-6EF0-489D-9A91-63CE5B463C4A}" type="datetimeFigureOut">
              <a:rPr lang="id-ID" smtClean="0"/>
              <a:t>03/12/2019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EABE-23DA-4E3E-8B01-E525CB454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117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3320-6EF0-489D-9A91-63CE5B463C4A}" type="datetimeFigureOut">
              <a:rPr lang="id-ID" smtClean="0"/>
              <a:t>03/12/2019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EABE-23DA-4E3E-8B01-E525CB454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556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3320-6EF0-489D-9A91-63CE5B463C4A}" type="datetimeFigureOut">
              <a:rPr lang="id-ID" smtClean="0"/>
              <a:t>03/12/2019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EABE-23DA-4E3E-8B01-E525CB454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28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F3320-6EF0-489D-9A91-63CE5B463C4A}" type="datetimeFigureOut">
              <a:rPr lang="id-ID" smtClean="0"/>
              <a:t>03/12/2019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EEABE-23DA-4E3E-8B01-E525CB4541F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404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Nama kelompok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653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Prediksi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50625"/>
            <a:ext cx="10170277" cy="29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0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Set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68" y="1416098"/>
            <a:ext cx="8739052" cy="49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5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Kodingan Full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408" y="1690688"/>
            <a:ext cx="8877183" cy="423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5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Step by Step 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103" y="1990157"/>
            <a:ext cx="5949479" cy="896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03" y="3359694"/>
            <a:ext cx="6072327" cy="9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2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Install Packages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343" y="2056448"/>
            <a:ext cx="8972006" cy="375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Melihat dataset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541" y="2299063"/>
            <a:ext cx="10108918" cy="36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697" y="1516048"/>
            <a:ext cx="8438606" cy="48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7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693" y="1690688"/>
            <a:ext cx="7498078" cy="49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Rplot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06" y="1878233"/>
            <a:ext cx="7080067" cy="4174241"/>
          </a:xfrm>
        </p:spPr>
      </p:pic>
    </p:spTree>
    <p:extLst>
      <p:ext uri="{BB962C8B-B14F-4D97-AF65-F5344CB8AC3E}">
        <p14:creationId xmlns:p14="http://schemas.microsoft.com/office/powerpoint/2010/main" val="281161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Nama kelompok</vt:lpstr>
      <vt:lpstr>Data Set</vt:lpstr>
      <vt:lpstr>Kodingan Full</vt:lpstr>
      <vt:lpstr>Step by Step </vt:lpstr>
      <vt:lpstr>Install Packages</vt:lpstr>
      <vt:lpstr>Melihat dataset</vt:lpstr>
      <vt:lpstr>Metode</vt:lpstr>
      <vt:lpstr>PowerPoint Presentation</vt:lpstr>
      <vt:lpstr>Rplot</vt:lpstr>
      <vt:lpstr>Prediksi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kelompok</dc:title>
  <dc:creator>asus</dc:creator>
  <cp:lastModifiedBy>asus</cp:lastModifiedBy>
  <cp:revision>6</cp:revision>
  <dcterms:created xsi:type="dcterms:W3CDTF">2019-12-03T15:30:01Z</dcterms:created>
  <dcterms:modified xsi:type="dcterms:W3CDTF">2019-12-03T16:08:37Z</dcterms:modified>
</cp:coreProperties>
</file>