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CBC5130-6002-46A2-846C-485FBDD1E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56"/>
            <a:ext cx="12192000" cy="66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Nadya Mileninova</cp:lastModifiedBy>
  <cp:revision>1</cp:revision>
  <dcterms:created xsi:type="dcterms:W3CDTF">2024-04-09T11:04:59Z</dcterms:created>
  <dcterms:modified xsi:type="dcterms:W3CDTF">2024-04-09T11:06:25Z</dcterms:modified>
</cp:coreProperties>
</file>