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32037"/>
            <a:ext cx="8830945" cy="6623050"/>
          </a:xfrm>
          <a:custGeom>
            <a:avLst/>
            <a:gdLst/>
            <a:ahLst/>
            <a:cxnLst/>
            <a:rect l="l" t="t" r="r" b="b"/>
            <a:pathLst>
              <a:path w="8830945" h="6623050">
                <a:moveTo>
                  <a:pt x="8830640" y="3311474"/>
                </a:moveTo>
                <a:lnTo>
                  <a:pt x="6903961" y="0"/>
                </a:lnTo>
                <a:lnTo>
                  <a:pt x="3050616" y="0"/>
                </a:lnTo>
                <a:lnTo>
                  <a:pt x="2727236" y="555802"/>
                </a:lnTo>
                <a:lnTo>
                  <a:pt x="0" y="555802"/>
                </a:lnTo>
                <a:lnTo>
                  <a:pt x="0" y="6052909"/>
                </a:lnTo>
                <a:lnTo>
                  <a:pt x="2718955" y="6052909"/>
                </a:lnTo>
                <a:lnTo>
                  <a:pt x="3050616" y="6622936"/>
                </a:lnTo>
                <a:lnTo>
                  <a:pt x="6903961" y="6622936"/>
                </a:lnTo>
                <a:lnTo>
                  <a:pt x="8830640" y="3311474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3350260" cy="819785"/>
          </a:xfrm>
          <a:custGeom>
            <a:avLst/>
            <a:gdLst/>
            <a:ahLst/>
            <a:cxnLst/>
            <a:rect l="l" t="t" r="r" b="b"/>
            <a:pathLst>
              <a:path w="3350260" h="819785">
                <a:moveTo>
                  <a:pt x="2601690" y="819745"/>
                </a:moveTo>
                <a:lnTo>
                  <a:pt x="0" y="819745"/>
                </a:lnTo>
                <a:lnTo>
                  <a:pt x="0" y="0"/>
                </a:lnTo>
                <a:lnTo>
                  <a:pt x="3349895" y="0"/>
                </a:lnTo>
                <a:lnTo>
                  <a:pt x="3349895" y="5883"/>
                </a:lnTo>
                <a:lnTo>
                  <a:pt x="2601690" y="819745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744925" y="9447772"/>
            <a:ext cx="4370705" cy="819785"/>
          </a:xfrm>
          <a:custGeom>
            <a:avLst/>
            <a:gdLst/>
            <a:ahLst/>
            <a:cxnLst/>
            <a:rect l="l" t="t" r="r" b="b"/>
            <a:pathLst>
              <a:path w="4370705" h="819784">
                <a:moveTo>
                  <a:pt x="3621932" y="819745"/>
                </a:moveTo>
                <a:lnTo>
                  <a:pt x="0" y="819745"/>
                </a:lnTo>
                <a:lnTo>
                  <a:pt x="753614" y="0"/>
                </a:lnTo>
                <a:lnTo>
                  <a:pt x="4370136" y="0"/>
                </a:lnTo>
                <a:lnTo>
                  <a:pt x="4370136" y="5883"/>
                </a:lnTo>
                <a:lnTo>
                  <a:pt x="3621932" y="819745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505022" y="0"/>
            <a:ext cx="2464435" cy="1000760"/>
          </a:xfrm>
          <a:custGeom>
            <a:avLst/>
            <a:gdLst/>
            <a:ahLst/>
            <a:cxnLst/>
            <a:rect l="l" t="t" r="r" b="b"/>
            <a:pathLst>
              <a:path w="2464435" h="1000760">
                <a:moveTo>
                  <a:pt x="1544523" y="1000419"/>
                </a:moveTo>
                <a:lnTo>
                  <a:pt x="0" y="1000419"/>
                </a:lnTo>
                <a:lnTo>
                  <a:pt x="919713" y="0"/>
                </a:lnTo>
                <a:lnTo>
                  <a:pt x="2464237" y="0"/>
                </a:lnTo>
                <a:lnTo>
                  <a:pt x="1544523" y="100041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418378" y="9258300"/>
            <a:ext cx="2486025" cy="1028700"/>
          </a:xfrm>
          <a:custGeom>
            <a:avLst/>
            <a:gdLst/>
            <a:ahLst/>
            <a:cxnLst/>
            <a:rect l="l" t="t" r="r" b="b"/>
            <a:pathLst>
              <a:path w="2486025" h="1028700">
                <a:moveTo>
                  <a:pt x="1544523" y="1028699"/>
                </a:moveTo>
                <a:lnTo>
                  <a:pt x="0" y="1028699"/>
                </a:lnTo>
                <a:lnTo>
                  <a:pt x="945711" y="0"/>
                </a:lnTo>
                <a:lnTo>
                  <a:pt x="2485571" y="0"/>
                </a:lnTo>
                <a:lnTo>
                  <a:pt x="2485571" y="5072"/>
                </a:lnTo>
                <a:lnTo>
                  <a:pt x="1544523" y="102869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115432" y="0"/>
            <a:ext cx="2464435" cy="1000760"/>
          </a:xfrm>
          <a:custGeom>
            <a:avLst/>
            <a:gdLst/>
            <a:ahLst/>
            <a:cxnLst/>
            <a:rect l="l" t="t" r="r" b="b"/>
            <a:pathLst>
              <a:path w="2464434" h="1000760">
                <a:moveTo>
                  <a:pt x="1544523" y="1000419"/>
                </a:moveTo>
                <a:lnTo>
                  <a:pt x="0" y="1000419"/>
                </a:lnTo>
                <a:lnTo>
                  <a:pt x="919712" y="0"/>
                </a:lnTo>
                <a:lnTo>
                  <a:pt x="2464237" y="0"/>
                </a:lnTo>
                <a:lnTo>
                  <a:pt x="1544523" y="100041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7028788" y="9258300"/>
            <a:ext cx="1259840" cy="1028700"/>
          </a:xfrm>
          <a:custGeom>
            <a:avLst/>
            <a:gdLst/>
            <a:ahLst/>
            <a:cxnLst/>
            <a:rect l="l" t="t" r="r" b="b"/>
            <a:pathLst>
              <a:path w="1259840" h="1028700">
                <a:moveTo>
                  <a:pt x="1259211" y="1028699"/>
                </a:moveTo>
                <a:lnTo>
                  <a:pt x="0" y="1028699"/>
                </a:lnTo>
                <a:lnTo>
                  <a:pt x="945711" y="0"/>
                </a:lnTo>
                <a:lnTo>
                  <a:pt x="1259211" y="0"/>
                </a:lnTo>
                <a:lnTo>
                  <a:pt x="1259211" y="102869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622670" y="2220949"/>
            <a:ext cx="6709409" cy="5845175"/>
          </a:xfrm>
          <a:custGeom>
            <a:avLst/>
            <a:gdLst/>
            <a:ahLst/>
            <a:cxnLst/>
            <a:rect l="l" t="t" r="r" b="b"/>
            <a:pathLst>
              <a:path w="6709409" h="5845175">
                <a:moveTo>
                  <a:pt x="5031939" y="5845101"/>
                </a:moveTo>
                <a:lnTo>
                  <a:pt x="1677313" y="5845101"/>
                </a:lnTo>
                <a:lnTo>
                  <a:pt x="0" y="2922550"/>
                </a:lnTo>
                <a:lnTo>
                  <a:pt x="1677313" y="0"/>
                </a:lnTo>
                <a:lnTo>
                  <a:pt x="5031939" y="0"/>
                </a:lnTo>
                <a:lnTo>
                  <a:pt x="5122813" y="158338"/>
                </a:lnTo>
                <a:lnTo>
                  <a:pt x="1768559" y="158338"/>
                </a:lnTo>
                <a:lnTo>
                  <a:pt x="182491" y="2922550"/>
                </a:lnTo>
                <a:lnTo>
                  <a:pt x="1768559" y="5686762"/>
                </a:lnTo>
                <a:lnTo>
                  <a:pt x="5122813" y="5686762"/>
                </a:lnTo>
                <a:lnTo>
                  <a:pt x="5031939" y="5845101"/>
                </a:lnTo>
                <a:close/>
              </a:path>
              <a:path w="6709409" h="5845175">
                <a:moveTo>
                  <a:pt x="5122813" y="5686762"/>
                </a:moveTo>
                <a:lnTo>
                  <a:pt x="4940693" y="5686762"/>
                </a:lnTo>
                <a:lnTo>
                  <a:pt x="6526760" y="2922550"/>
                </a:lnTo>
                <a:lnTo>
                  <a:pt x="4940693" y="158338"/>
                </a:lnTo>
                <a:lnTo>
                  <a:pt x="5122813" y="158338"/>
                </a:lnTo>
                <a:lnTo>
                  <a:pt x="6709252" y="2922550"/>
                </a:lnTo>
                <a:lnTo>
                  <a:pt x="5122813" y="5686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35668" y="5123057"/>
            <a:ext cx="1652270" cy="2874010"/>
          </a:xfrm>
          <a:custGeom>
            <a:avLst/>
            <a:gdLst/>
            <a:ahLst/>
            <a:cxnLst/>
            <a:rect l="l" t="t" r="r" b="b"/>
            <a:pathLst>
              <a:path w="1652270" h="2874009">
                <a:moveTo>
                  <a:pt x="1651826" y="2873952"/>
                </a:moveTo>
                <a:lnTo>
                  <a:pt x="0" y="0"/>
                </a:lnTo>
              </a:path>
            </a:pathLst>
          </a:custGeom>
          <a:ln w="85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27827" y="2289916"/>
            <a:ext cx="1658620" cy="2870200"/>
          </a:xfrm>
          <a:custGeom>
            <a:avLst/>
            <a:gdLst/>
            <a:ahLst/>
            <a:cxnLst/>
            <a:rect l="l" t="t" r="r" b="b"/>
            <a:pathLst>
              <a:path w="1658620" h="2870200">
                <a:moveTo>
                  <a:pt x="0" y="2870181"/>
                </a:moveTo>
                <a:lnTo>
                  <a:pt x="1658370" y="0"/>
                </a:lnTo>
              </a:path>
            </a:pathLst>
          </a:custGeom>
          <a:ln w="85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643922" y="2059918"/>
            <a:ext cx="352425" cy="410845"/>
          </a:xfrm>
          <a:custGeom>
            <a:avLst/>
            <a:gdLst/>
            <a:ahLst/>
            <a:cxnLst/>
            <a:rect l="l" t="t" r="r" b="b"/>
            <a:pathLst>
              <a:path w="352425" h="410844">
                <a:moveTo>
                  <a:pt x="0" y="410649"/>
                </a:moveTo>
                <a:lnTo>
                  <a:pt x="80543" y="205324"/>
                </a:lnTo>
                <a:lnTo>
                  <a:pt x="0" y="0"/>
                </a:lnTo>
                <a:lnTo>
                  <a:pt x="352229" y="207924"/>
                </a:lnTo>
                <a:lnTo>
                  <a:pt x="0" y="410649"/>
                </a:lnTo>
                <a:close/>
              </a:path>
            </a:pathLst>
          </a:custGeom>
          <a:solidFill>
            <a:srgbClr val="61B5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9690809" y="2049799"/>
            <a:ext cx="373380" cy="429895"/>
          </a:xfrm>
          <a:custGeom>
            <a:avLst/>
            <a:gdLst/>
            <a:ahLst/>
            <a:cxnLst/>
            <a:rect l="l" t="t" r="r" b="b"/>
            <a:pathLst>
              <a:path w="373379" h="429894">
                <a:moveTo>
                  <a:pt x="17635" y="3866"/>
                </a:moveTo>
                <a:lnTo>
                  <a:pt x="15012" y="2317"/>
                </a:lnTo>
                <a:lnTo>
                  <a:pt x="8000" y="1434"/>
                </a:lnTo>
                <a:lnTo>
                  <a:pt x="13191" y="0"/>
                </a:lnTo>
                <a:lnTo>
                  <a:pt x="17351" y="3142"/>
                </a:lnTo>
                <a:lnTo>
                  <a:pt x="17635" y="3866"/>
                </a:lnTo>
                <a:close/>
              </a:path>
              <a:path w="373379" h="429894">
                <a:moveTo>
                  <a:pt x="28333" y="31136"/>
                </a:moveTo>
                <a:lnTo>
                  <a:pt x="5931" y="17912"/>
                </a:lnTo>
                <a:lnTo>
                  <a:pt x="1726" y="12153"/>
                </a:lnTo>
                <a:lnTo>
                  <a:pt x="2967" y="5683"/>
                </a:lnTo>
                <a:lnTo>
                  <a:pt x="7932" y="1452"/>
                </a:lnTo>
                <a:lnTo>
                  <a:pt x="15012" y="2317"/>
                </a:lnTo>
                <a:lnTo>
                  <a:pt x="17635" y="3866"/>
                </a:lnTo>
                <a:lnTo>
                  <a:pt x="28333" y="31136"/>
                </a:lnTo>
                <a:close/>
              </a:path>
              <a:path w="373379" h="429894">
                <a:moveTo>
                  <a:pt x="81397" y="215435"/>
                </a:moveTo>
                <a:lnTo>
                  <a:pt x="0" y="7931"/>
                </a:lnTo>
                <a:lnTo>
                  <a:pt x="3732" y="2613"/>
                </a:lnTo>
                <a:lnTo>
                  <a:pt x="7932" y="1452"/>
                </a:lnTo>
                <a:lnTo>
                  <a:pt x="2967" y="5683"/>
                </a:lnTo>
                <a:lnTo>
                  <a:pt x="1726" y="12153"/>
                </a:lnTo>
                <a:lnTo>
                  <a:pt x="5931" y="17912"/>
                </a:lnTo>
                <a:lnTo>
                  <a:pt x="28333" y="31136"/>
                </a:lnTo>
                <a:lnTo>
                  <a:pt x="99429" y="212373"/>
                </a:lnTo>
                <a:lnTo>
                  <a:pt x="99711" y="213038"/>
                </a:lnTo>
                <a:lnTo>
                  <a:pt x="82337" y="213038"/>
                </a:lnTo>
                <a:lnTo>
                  <a:pt x="81397" y="215435"/>
                </a:lnTo>
                <a:close/>
              </a:path>
              <a:path w="373379" h="429894">
                <a:moveTo>
                  <a:pt x="344791" y="217940"/>
                </a:moveTo>
                <a:lnTo>
                  <a:pt x="28333" y="31136"/>
                </a:lnTo>
                <a:lnTo>
                  <a:pt x="17635" y="3866"/>
                </a:lnTo>
                <a:lnTo>
                  <a:pt x="367251" y="210242"/>
                </a:lnTo>
                <a:lnTo>
                  <a:pt x="358165" y="210242"/>
                </a:lnTo>
                <a:lnTo>
                  <a:pt x="344791" y="217940"/>
                </a:lnTo>
                <a:close/>
              </a:path>
              <a:path w="373379" h="429894">
                <a:moveTo>
                  <a:pt x="358165" y="225834"/>
                </a:moveTo>
                <a:lnTo>
                  <a:pt x="344791" y="217940"/>
                </a:lnTo>
                <a:lnTo>
                  <a:pt x="358165" y="210242"/>
                </a:lnTo>
                <a:lnTo>
                  <a:pt x="358165" y="225834"/>
                </a:lnTo>
                <a:close/>
              </a:path>
              <a:path w="373379" h="429894">
                <a:moveTo>
                  <a:pt x="367237" y="225834"/>
                </a:moveTo>
                <a:lnTo>
                  <a:pt x="358165" y="225834"/>
                </a:lnTo>
                <a:lnTo>
                  <a:pt x="358165" y="210242"/>
                </a:lnTo>
                <a:lnTo>
                  <a:pt x="367251" y="210242"/>
                </a:lnTo>
                <a:lnTo>
                  <a:pt x="373026" y="213652"/>
                </a:lnTo>
                <a:lnTo>
                  <a:pt x="373125" y="222445"/>
                </a:lnTo>
                <a:lnTo>
                  <a:pt x="367237" y="225834"/>
                </a:lnTo>
                <a:close/>
              </a:path>
              <a:path w="373379" h="429894">
                <a:moveTo>
                  <a:pt x="82337" y="217832"/>
                </a:moveTo>
                <a:lnTo>
                  <a:pt x="81397" y="215435"/>
                </a:lnTo>
                <a:lnTo>
                  <a:pt x="82337" y="213038"/>
                </a:lnTo>
                <a:lnTo>
                  <a:pt x="82337" y="217832"/>
                </a:lnTo>
                <a:close/>
              </a:path>
              <a:path w="373379" h="429894">
                <a:moveTo>
                  <a:pt x="99693" y="217832"/>
                </a:moveTo>
                <a:lnTo>
                  <a:pt x="82337" y="217832"/>
                </a:lnTo>
                <a:lnTo>
                  <a:pt x="82337" y="213038"/>
                </a:lnTo>
                <a:lnTo>
                  <a:pt x="99711" y="213038"/>
                </a:lnTo>
                <a:lnTo>
                  <a:pt x="100679" y="215316"/>
                </a:lnTo>
                <a:lnTo>
                  <a:pt x="99693" y="217832"/>
                </a:lnTo>
                <a:close/>
              </a:path>
              <a:path w="373379" h="429894">
                <a:moveTo>
                  <a:pt x="9865" y="429578"/>
                </a:moveTo>
                <a:lnTo>
                  <a:pt x="4906" y="427718"/>
                </a:lnTo>
                <a:lnTo>
                  <a:pt x="1697" y="423728"/>
                </a:lnTo>
                <a:lnTo>
                  <a:pt x="1799" y="418362"/>
                </a:lnTo>
                <a:lnTo>
                  <a:pt x="81397" y="215435"/>
                </a:lnTo>
                <a:lnTo>
                  <a:pt x="82337" y="217832"/>
                </a:lnTo>
                <a:lnTo>
                  <a:pt x="99693" y="217832"/>
                </a:lnTo>
                <a:lnTo>
                  <a:pt x="28169" y="400168"/>
                </a:lnTo>
                <a:lnTo>
                  <a:pt x="5931" y="412967"/>
                </a:lnTo>
                <a:lnTo>
                  <a:pt x="19147" y="423169"/>
                </a:lnTo>
                <a:lnTo>
                  <a:pt x="24371" y="423169"/>
                </a:lnTo>
                <a:lnTo>
                  <a:pt x="15012" y="428555"/>
                </a:lnTo>
                <a:lnTo>
                  <a:pt x="9865" y="429578"/>
                </a:lnTo>
                <a:close/>
              </a:path>
              <a:path w="373379" h="429894">
                <a:moveTo>
                  <a:pt x="24371" y="423169"/>
                </a:moveTo>
                <a:lnTo>
                  <a:pt x="19147" y="423169"/>
                </a:lnTo>
                <a:lnTo>
                  <a:pt x="28169" y="400168"/>
                </a:lnTo>
                <a:lnTo>
                  <a:pt x="344791" y="217940"/>
                </a:lnTo>
                <a:lnTo>
                  <a:pt x="358165" y="225834"/>
                </a:lnTo>
                <a:lnTo>
                  <a:pt x="367237" y="225834"/>
                </a:lnTo>
                <a:lnTo>
                  <a:pt x="24371" y="423169"/>
                </a:lnTo>
                <a:close/>
              </a:path>
              <a:path w="373379" h="429894">
                <a:moveTo>
                  <a:pt x="19147" y="423169"/>
                </a:moveTo>
                <a:lnTo>
                  <a:pt x="5931" y="412967"/>
                </a:lnTo>
                <a:lnTo>
                  <a:pt x="28169" y="400168"/>
                </a:lnTo>
                <a:lnTo>
                  <a:pt x="19147" y="423169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643922" y="2815508"/>
            <a:ext cx="352425" cy="410845"/>
          </a:xfrm>
          <a:custGeom>
            <a:avLst/>
            <a:gdLst/>
            <a:ahLst/>
            <a:cxnLst/>
            <a:rect l="l" t="t" r="r" b="b"/>
            <a:pathLst>
              <a:path w="352425" h="410844">
                <a:moveTo>
                  <a:pt x="0" y="410649"/>
                </a:moveTo>
                <a:lnTo>
                  <a:pt x="80543" y="205324"/>
                </a:lnTo>
                <a:lnTo>
                  <a:pt x="0" y="0"/>
                </a:lnTo>
                <a:lnTo>
                  <a:pt x="352229" y="207924"/>
                </a:lnTo>
                <a:lnTo>
                  <a:pt x="0" y="410649"/>
                </a:lnTo>
                <a:close/>
              </a:path>
            </a:pathLst>
          </a:custGeom>
          <a:solidFill>
            <a:srgbClr val="61B5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690809" y="2805390"/>
            <a:ext cx="373380" cy="429895"/>
          </a:xfrm>
          <a:custGeom>
            <a:avLst/>
            <a:gdLst/>
            <a:ahLst/>
            <a:cxnLst/>
            <a:rect l="l" t="t" r="r" b="b"/>
            <a:pathLst>
              <a:path w="373379" h="429894">
                <a:moveTo>
                  <a:pt x="17635" y="3866"/>
                </a:moveTo>
                <a:lnTo>
                  <a:pt x="15012" y="2317"/>
                </a:lnTo>
                <a:lnTo>
                  <a:pt x="8000" y="1434"/>
                </a:lnTo>
                <a:lnTo>
                  <a:pt x="13191" y="0"/>
                </a:lnTo>
                <a:lnTo>
                  <a:pt x="17351" y="3142"/>
                </a:lnTo>
                <a:lnTo>
                  <a:pt x="17635" y="3866"/>
                </a:lnTo>
                <a:close/>
              </a:path>
              <a:path w="373379" h="429894">
                <a:moveTo>
                  <a:pt x="28333" y="31136"/>
                </a:moveTo>
                <a:lnTo>
                  <a:pt x="5931" y="17912"/>
                </a:lnTo>
                <a:lnTo>
                  <a:pt x="1726" y="12153"/>
                </a:lnTo>
                <a:lnTo>
                  <a:pt x="2967" y="5683"/>
                </a:lnTo>
                <a:lnTo>
                  <a:pt x="7932" y="1452"/>
                </a:lnTo>
                <a:lnTo>
                  <a:pt x="15012" y="2317"/>
                </a:lnTo>
                <a:lnTo>
                  <a:pt x="17635" y="3866"/>
                </a:lnTo>
                <a:lnTo>
                  <a:pt x="28333" y="31136"/>
                </a:lnTo>
                <a:close/>
              </a:path>
              <a:path w="373379" h="429894">
                <a:moveTo>
                  <a:pt x="81397" y="215435"/>
                </a:moveTo>
                <a:lnTo>
                  <a:pt x="0" y="7931"/>
                </a:lnTo>
                <a:lnTo>
                  <a:pt x="3732" y="2613"/>
                </a:lnTo>
                <a:lnTo>
                  <a:pt x="7932" y="1452"/>
                </a:lnTo>
                <a:lnTo>
                  <a:pt x="2967" y="5683"/>
                </a:lnTo>
                <a:lnTo>
                  <a:pt x="1726" y="12153"/>
                </a:lnTo>
                <a:lnTo>
                  <a:pt x="5931" y="17912"/>
                </a:lnTo>
                <a:lnTo>
                  <a:pt x="28333" y="31136"/>
                </a:lnTo>
                <a:lnTo>
                  <a:pt x="99429" y="212373"/>
                </a:lnTo>
                <a:lnTo>
                  <a:pt x="99711" y="213038"/>
                </a:lnTo>
                <a:lnTo>
                  <a:pt x="82337" y="213038"/>
                </a:lnTo>
                <a:lnTo>
                  <a:pt x="81397" y="215435"/>
                </a:lnTo>
                <a:close/>
              </a:path>
              <a:path w="373379" h="429894">
                <a:moveTo>
                  <a:pt x="344791" y="217940"/>
                </a:moveTo>
                <a:lnTo>
                  <a:pt x="28333" y="31136"/>
                </a:lnTo>
                <a:lnTo>
                  <a:pt x="17635" y="3866"/>
                </a:lnTo>
                <a:lnTo>
                  <a:pt x="367251" y="210242"/>
                </a:lnTo>
                <a:lnTo>
                  <a:pt x="358165" y="210242"/>
                </a:lnTo>
                <a:lnTo>
                  <a:pt x="344791" y="217940"/>
                </a:lnTo>
                <a:close/>
              </a:path>
              <a:path w="373379" h="429894">
                <a:moveTo>
                  <a:pt x="358165" y="225834"/>
                </a:moveTo>
                <a:lnTo>
                  <a:pt x="344791" y="217940"/>
                </a:lnTo>
                <a:lnTo>
                  <a:pt x="358165" y="210242"/>
                </a:lnTo>
                <a:lnTo>
                  <a:pt x="358165" y="225834"/>
                </a:lnTo>
                <a:close/>
              </a:path>
              <a:path w="373379" h="429894">
                <a:moveTo>
                  <a:pt x="367237" y="225834"/>
                </a:moveTo>
                <a:lnTo>
                  <a:pt x="358165" y="225834"/>
                </a:lnTo>
                <a:lnTo>
                  <a:pt x="358165" y="210242"/>
                </a:lnTo>
                <a:lnTo>
                  <a:pt x="367251" y="210242"/>
                </a:lnTo>
                <a:lnTo>
                  <a:pt x="373026" y="213652"/>
                </a:lnTo>
                <a:lnTo>
                  <a:pt x="373125" y="222445"/>
                </a:lnTo>
                <a:lnTo>
                  <a:pt x="367237" y="225834"/>
                </a:lnTo>
                <a:close/>
              </a:path>
              <a:path w="373379" h="429894">
                <a:moveTo>
                  <a:pt x="82337" y="217832"/>
                </a:moveTo>
                <a:lnTo>
                  <a:pt x="81397" y="215435"/>
                </a:lnTo>
                <a:lnTo>
                  <a:pt x="82337" y="213038"/>
                </a:lnTo>
                <a:lnTo>
                  <a:pt x="82337" y="217832"/>
                </a:lnTo>
                <a:close/>
              </a:path>
              <a:path w="373379" h="429894">
                <a:moveTo>
                  <a:pt x="99693" y="217832"/>
                </a:moveTo>
                <a:lnTo>
                  <a:pt x="82337" y="217832"/>
                </a:lnTo>
                <a:lnTo>
                  <a:pt x="82337" y="213038"/>
                </a:lnTo>
                <a:lnTo>
                  <a:pt x="99711" y="213038"/>
                </a:lnTo>
                <a:lnTo>
                  <a:pt x="100679" y="215316"/>
                </a:lnTo>
                <a:lnTo>
                  <a:pt x="99693" y="217832"/>
                </a:lnTo>
                <a:close/>
              </a:path>
              <a:path w="373379" h="429894">
                <a:moveTo>
                  <a:pt x="9865" y="429578"/>
                </a:moveTo>
                <a:lnTo>
                  <a:pt x="4906" y="427718"/>
                </a:lnTo>
                <a:lnTo>
                  <a:pt x="1697" y="423728"/>
                </a:lnTo>
                <a:lnTo>
                  <a:pt x="1799" y="418362"/>
                </a:lnTo>
                <a:lnTo>
                  <a:pt x="81397" y="215435"/>
                </a:lnTo>
                <a:lnTo>
                  <a:pt x="82337" y="217832"/>
                </a:lnTo>
                <a:lnTo>
                  <a:pt x="99693" y="217832"/>
                </a:lnTo>
                <a:lnTo>
                  <a:pt x="28169" y="400168"/>
                </a:lnTo>
                <a:lnTo>
                  <a:pt x="5931" y="412967"/>
                </a:lnTo>
                <a:lnTo>
                  <a:pt x="19147" y="423169"/>
                </a:lnTo>
                <a:lnTo>
                  <a:pt x="24371" y="423169"/>
                </a:lnTo>
                <a:lnTo>
                  <a:pt x="15012" y="428555"/>
                </a:lnTo>
                <a:lnTo>
                  <a:pt x="9865" y="429578"/>
                </a:lnTo>
                <a:close/>
              </a:path>
              <a:path w="373379" h="429894">
                <a:moveTo>
                  <a:pt x="24371" y="423169"/>
                </a:moveTo>
                <a:lnTo>
                  <a:pt x="19147" y="423169"/>
                </a:lnTo>
                <a:lnTo>
                  <a:pt x="28169" y="400168"/>
                </a:lnTo>
                <a:lnTo>
                  <a:pt x="344791" y="217940"/>
                </a:lnTo>
                <a:lnTo>
                  <a:pt x="358165" y="225834"/>
                </a:lnTo>
                <a:lnTo>
                  <a:pt x="367237" y="225834"/>
                </a:lnTo>
                <a:lnTo>
                  <a:pt x="24371" y="423169"/>
                </a:lnTo>
                <a:close/>
              </a:path>
              <a:path w="373379" h="429894">
                <a:moveTo>
                  <a:pt x="19147" y="423169"/>
                </a:moveTo>
                <a:lnTo>
                  <a:pt x="5931" y="412967"/>
                </a:lnTo>
                <a:lnTo>
                  <a:pt x="28169" y="400168"/>
                </a:lnTo>
                <a:lnTo>
                  <a:pt x="19147" y="423169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643922" y="3555942"/>
            <a:ext cx="352425" cy="410845"/>
          </a:xfrm>
          <a:custGeom>
            <a:avLst/>
            <a:gdLst/>
            <a:ahLst/>
            <a:cxnLst/>
            <a:rect l="l" t="t" r="r" b="b"/>
            <a:pathLst>
              <a:path w="352425" h="410845">
                <a:moveTo>
                  <a:pt x="0" y="410649"/>
                </a:moveTo>
                <a:lnTo>
                  <a:pt x="80543" y="205324"/>
                </a:lnTo>
                <a:lnTo>
                  <a:pt x="0" y="0"/>
                </a:lnTo>
                <a:lnTo>
                  <a:pt x="352229" y="207924"/>
                </a:lnTo>
                <a:lnTo>
                  <a:pt x="0" y="410649"/>
                </a:lnTo>
                <a:close/>
              </a:path>
            </a:pathLst>
          </a:custGeom>
          <a:solidFill>
            <a:srgbClr val="61B5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9690809" y="3545823"/>
            <a:ext cx="373380" cy="429895"/>
          </a:xfrm>
          <a:custGeom>
            <a:avLst/>
            <a:gdLst/>
            <a:ahLst/>
            <a:cxnLst/>
            <a:rect l="l" t="t" r="r" b="b"/>
            <a:pathLst>
              <a:path w="373379" h="429895">
                <a:moveTo>
                  <a:pt x="17635" y="3866"/>
                </a:moveTo>
                <a:lnTo>
                  <a:pt x="15012" y="2317"/>
                </a:lnTo>
                <a:lnTo>
                  <a:pt x="8000" y="1434"/>
                </a:lnTo>
                <a:lnTo>
                  <a:pt x="13191" y="0"/>
                </a:lnTo>
                <a:lnTo>
                  <a:pt x="17351" y="3142"/>
                </a:lnTo>
                <a:lnTo>
                  <a:pt x="17635" y="3866"/>
                </a:lnTo>
                <a:close/>
              </a:path>
              <a:path w="373379" h="429895">
                <a:moveTo>
                  <a:pt x="28333" y="31136"/>
                </a:moveTo>
                <a:lnTo>
                  <a:pt x="5931" y="17912"/>
                </a:lnTo>
                <a:lnTo>
                  <a:pt x="1726" y="12153"/>
                </a:lnTo>
                <a:lnTo>
                  <a:pt x="2967" y="5683"/>
                </a:lnTo>
                <a:lnTo>
                  <a:pt x="7932" y="1452"/>
                </a:lnTo>
                <a:lnTo>
                  <a:pt x="15012" y="2317"/>
                </a:lnTo>
                <a:lnTo>
                  <a:pt x="17635" y="3866"/>
                </a:lnTo>
                <a:lnTo>
                  <a:pt x="28333" y="31136"/>
                </a:lnTo>
                <a:close/>
              </a:path>
              <a:path w="373379" h="429895">
                <a:moveTo>
                  <a:pt x="81397" y="215435"/>
                </a:moveTo>
                <a:lnTo>
                  <a:pt x="0" y="7931"/>
                </a:lnTo>
                <a:lnTo>
                  <a:pt x="3732" y="2613"/>
                </a:lnTo>
                <a:lnTo>
                  <a:pt x="7932" y="1452"/>
                </a:lnTo>
                <a:lnTo>
                  <a:pt x="2967" y="5683"/>
                </a:lnTo>
                <a:lnTo>
                  <a:pt x="1726" y="12153"/>
                </a:lnTo>
                <a:lnTo>
                  <a:pt x="5931" y="17912"/>
                </a:lnTo>
                <a:lnTo>
                  <a:pt x="28333" y="31136"/>
                </a:lnTo>
                <a:lnTo>
                  <a:pt x="99429" y="212373"/>
                </a:lnTo>
                <a:lnTo>
                  <a:pt x="99711" y="213038"/>
                </a:lnTo>
                <a:lnTo>
                  <a:pt x="82337" y="213038"/>
                </a:lnTo>
                <a:lnTo>
                  <a:pt x="81397" y="215435"/>
                </a:lnTo>
                <a:close/>
              </a:path>
              <a:path w="373379" h="429895">
                <a:moveTo>
                  <a:pt x="344791" y="217940"/>
                </a:moveTo>
                <a:lnTo>
                  <a:pt x="28333" y="31136"/>
                </a:lnTo>
                <a:lnTo>
                  <a:pt x="17635" y="3866"/>
                </a:lnTo>
                <a:lnTo>
                  <a:pt x="367251" y="210242"/>
                </a:lnTo>
                <a:lnTo>
                  <a:pt x="358165" y="210242"/>
                </a:lnTo>
                <a:lnTo>
                  <a:pt x="344791" y="217940"/>
                </a:lnTo>
                <a:close/>
              </a:path>
              <a:path w="373379" h="429895">
                <a:moveTo>
                  <a:pt x="358165" y="225834"/>
                </a:moveTo>
                <a:lnTo>
                  <a:pt x="344791" y="217940"/>
                </a:lnTo>
                <a:lnTo>
                  <a:pt x="358165" y="210242"/>
                </a:lnTo>
                <a:lnTo>
                  <a:pt x="358165" y="225834"/>
                </a:lnTo>
                <a:close/>
              </a:path>
              <a:path w="373379" h="429895">
                <a:moveTo>
                  <a:pt x="367237" y="225834"/>
                </a:moveTo>
                <a:lnTo>
                  <a:pt x="358165" y="225834"/>
                </a:lnTo>
                <a:lnTo>
                  <a:pt x="358165" y="210242"/>
                </a:lnTo>
                <a:lnTo>
                  <a:pt x="367251" y="210242"/>
                </a:lnTo>
                <a:lnTo>
                  <a:pt x="373026" y="213652"/>
                </a:lnTo>
                <a:lnTo>
                  <a:pt x="373125" y="222445"/>
                </a:lnTo>
                <a:lnTo>
                  <a:pt x="367237" y="225834"/>
                </a:lnTo>
                <a:close/>
              </a:path>
              <a:path w="373379" h="429895">
                <a:moveTo>
                  <a:pt x="82337" y="217832"/>
                </a:moveTo>
                <a:lnTo>
                  <a:pt x="81397" y="215435"/>
                </a:lnTo>
                <a:lnTo>
                  <a:pt x="82337" y="213038"/>
                </a:lnTo>
                <a:lnTo>
                  <a:pt x="82337" y="217832"/>
                </a:lnTo>
                <a:close/>
              </a:path>
              <a:path w="373379" h="429895">
                <a:moveTo>
                  <a:pt x="99693" y="217832"/>
                </a:moveTo>
                <a:lnTo>
                  <a:pt x="82337" y="217832"/>
                </a:lnTo>
                <a:lnTo>
                  <a:pt x="82337" y="213038"/>
                </a:lnTo>
                <a:lnTo>
                  <a:pt x="99711" y="213038"/>
                </a:lnTo>
                <a:lnTo>
                  <a:pt x="100679" y="215316"/>
                </a:lnTo>
                <a:lnTo>
                  <a:pt x="99693" y="217832"/>
                </a:lnTo>
                <a:close/>
              </a:path>
              <a:path w="373379" h="429895">
                <a:moveTo>
                  <a:pt x="9865" y="429578"/>
                </a:moveTo>
                <a:lnTo>
                  <a:pt x="4906" y="427718"/>
                </a:lnTo>
                <a:lnTo>
                  <a:pt x="1697" y="423728"/>
                </a:lnTo>
                <a:lnTo>
                  <a:pt x="1799" y="418362"/>
                </a:lnTo>
                <a:lnTo>
                  <a:pt x="81397" y="215435"/>
                </a:lnTo>
                <a:lnTo>
                  <a:pt x="82337" y="217832"/>
                </a:lnTo>
                <a:lnTo>
                  <a:pt x="99693" y="217832"/>
                </a:lnTo>
                <a:lnTo>
                  <a:pt x="28169" y="400168"/>
                </a:lnTo>
                <a:lnTo>
                  <a:pt x="5931" y="412967"/>
                </a:lnTo>
                <a:lnTo>
                  <a:pt x="19147" y="423169"/>
                </a:lnTo>
                <a:lnTo>
                  <a:pt x="24371" y="423169"/>
                </a:lnTo>
                <a:lnTo>
                  <a:pt x="15012" y="428555"/>
                </a:lnTo>
                <a:lnTo>
                  <a:pt x="9865" y="429578"/>
                </a:lnTo>
                <a:close/>
              </a:path>
              <a:path w="373379" h="429895">
                <a:moveTo>
                  <a:pt x="24371" y="423169"/>
                </a:moveTo>
                <a:lnTo>
                  <a:pt x="19147" y="423169"/>
                </a:lnTo>
                <a:lnTo>
                  <a:pt x="28169" y="400168"/>
                </a:lnTo>
                <a:lnTo>
                  <a:pt x="344791" y="217940"/>
                </a:lnTo>
                <a:lnTo>
                  <a:pt x="358165" y="225834"/>
                </a:lnTo>
                <a:lnTo>
                  <a:pt x="367237" y="225834"/>
                </a:lnTo>
                <a:lnTo>
                  <a:pt x="24371" y="423169"/>
                </a:lnTo>
                <a:close/>
              </a:path>
              <a:path w="373379" h="429895">
                <a:moveTo>
                  <a:pt x="19147" y="423169"/>
                </a:moveTo>
                <a:lnTo>
                  <a:pt x="5931" y="412967"/>
                </a:lnTo>
                <a:lnTo>
                  <a:pt x="28169" y="400168"/>
                </a:lnTo>
                <a:lnTo>
                  <a:pt x="19147" y="423169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9639296" y="4300819"/>
            <a:ext cx="352425" cy="410845"/>
          </a:xfrm>
          <a:custGeom>
            <a:avLst/>
            <a:gdLst/>
            <a:ahLst/>
            <a:cxnLst/>
            <a:rect l="l" t="t" r="r" b="b"/>
            <a:pathLst>
              <a:path w="352425" h="410845">
                <a:moveTo>
                  <a:pt x="0" y="410649"/>
                </a:moveTo>
                <a:lnTo>
                  <a:pt x="80543" y="205324"/>
                </a:lnTo>
                <a:lnTo>
                  <a:pt x="0" y="0"/>
                </a:lnTo>
                <a:lnTo>
                  <a:pt x="352229" y="207924"/>
                </a:lnTo>
                <a:lnTo>
                  <a:pt x="0" y="410649"/>
                </a:lnTo>
                <a:close/>
              </a:path>
            </a:pathLst>
          </a:custGeom>
          <a:solidFill>
            <a:srgbClr val="61B5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9686183" y="4290700"/>
            <a:ext cx="373380" cy="429895"/>
          </a:xfrm>
          <a:custGeom>
            <a:avLst/>
            <a:gdLst/>
            <a:ahLst/>
            <a:cxnLst/>
            <a:rect l="l" t="t" r="r" b="b"/>
            <a:pathLst>
              <a:path w="373379" h="429895">
                <a:moveTo>
                  <a:pt x="17635" y="3866"/>
                </a:moveTo>
                <a:lnTo>
                  <a:pt x="15012" y="2317"/>
                </a:lnTo>
                <a:lnTo>
                  <a:pt x="8000" y="1434"/>
                </a:lnTo>
                <a:lnTo>
                  <a:pt x="13191" y="0"/>
                </a:lnTo>
                <a:lnTo>
                  <a:pt x="17351" y="3142"/>
                </a:lnTo>
                <a:lnTo>
                  <a:pt x="17635" y="3866"/>
                </a:lnTo>
                <a:close/>
              </a:path>
              <a:path w="373379" h="429895">
                <a:moveTo>
                  <a:pt x="28333" y="31136"/>
                </a:moveTo>
                <a:lnTo>
                  <a:pt x="5931" y="17912"/>
                </a:lnTo>
                <a:lnTo>
                  <a:pt x="1726" y="12153"/>
                </a:lnTo>
                <a:lnTo>
                  <a:pt x="2967" y="5683"/>
                </a:lnTo>
                <a:lnTo>
                  <a:pt x="7932" y="1452"/>
                </a:lnTo>
                <a:lnTo>
                  <a:pt x="15012" y="2317"/>
                </a:lnTo>
                <a:lnTo>
                  <a:pt x="17635" y="3866"/>
                </a:lnTo>
                <a:lnTo>
                  <a:pt x="28333" y="31136"/>
                </a:lnTo>
                <a:close/>
              </a:path>
              <a:path w="373379" h="429895">
                <a:moveTo>
                  <a:pt x="81397" y="215435"/>
                </a:moveTo>
                <a:lnTo>
                  <a:pt x="0" y="7931"/>
                </a:lnTo>
                <a:lnTo>
                  <a:pt x="3732" y="2613"/>
                </a:lnTo>
                <a:lnTo>
                  <a:pt x="7932" y="1452"/>
                </a:lnTo>
                <a:lnTo>
                  <a:pt x="2967" y="5683"/>
                </a:lnTo>
                <a:lnTo>
                  <a:pt x="1726" y="12153"/>
                </a:lnTo>
                <a:lnTo>
                  <a:pt x="5931" y="17912"/>
                </a:lnTo>
                <a:lnTo>
                  <a:pt x="28333" y="31136"/>
                </a:lnTo>
                <a:lnTo>
                  <a:pt x="99429" y="212373"/>
                </a:lnTo>
                <a:lnTo>
                  <a:pt x="99711" y="213038"/>
                </a:lnTo>
                <a:lnTo>
                  <a:pt x="82337" y="213038"/>
                </a:lnTo>
                <a:lnTo>
                  <a:pt x="81397" y="215435"/>
                </a:lnTo>
                <a:close/>
              </a:path>
              <a:path w="373379" h="429895">
                <a:moveTo>
                  <a:pt x="344791" y="217940"/>
                </a:moveTo>
                <a:lnTo>
                  <a:pt x="28333" y="31136"/>
                </a:lnTo>
                <a:lnTo>
                  <a:pt x="17635" y="3866"/>
                </a:lnTo>
                <a:lnTo>
                  <a:pt x="367251" y="210242"/>
                </a:lnTo>
                <a:lnTo>
                  <a:pt x="358165" y="210242"/>
                </a:lnTo>
                <a:lnTo>
                  <a:pt x="344791" y="217940"/>
                </a:lnTo>
                <a:close/>
              </a:path>
              <a:path w="373379" h="429895">
                <a:moveTo>
                  <a:pt x="358165" y="225834"/>
                </a:moveTo>
                <a:lnTo>
                  <a:pt x="344791" y="217940"/>
                </a:lnTo>
                <a:lnTo>
                  <a:pt x="358165" y="210242"/>
                </a:lnTo>
                <a:lnTo>
                  <a:pt x="358165" y="225834"/>
                </a:lnTo>
                <a:close/>
              </a:path>
              <a:path w="373379" h="429895">
                <a:moveTo>
                  <a:pt x="367237" y="225834"/>
                </a:moveTo>
                <a:lnTo>
                  <a:pt x="358165" y="225834"/>
                </a:lnTo>
                <a:lnTo>
                  <a:pt x="358165" y="210242"/>
                </a:lnTo>
                <a:lnTo>
                  <a:pt x="367251" y="210242"/>
                </a:lnTo>
                <a:lnTo>
                  <a:pt x="373026" y="213652"/>
                </a:lnTo>
                <a:lnTo>
                  <a:pt x="373125" y="222445"/>
                </a:lnTo>
                <a:lnTo>
                  <a:pt x="367237" y="225834"/>
                </a:lnTo>
                <a:close/>
              </a:path>
              <a:path w="373379" h="429895">
                <a:moveTo>
                  <a:pt x="82337" y="217832"/>
                </a:moveTo>
                <a:lnTo>
                  <a:pt x="81397" y="215435"/>
                </a:lnTo>
                <a:lnTo>
                  <a:pt x="82337" y="213038"/>
                </a:lnTo>
                <a:lnTo>
                  <a:pt x="82337" y="217832"/>
                </a:lnTo>
                <a:close/>
              </a:path>
              <a:path w="373379" h="429895">
                <a:moveTo>
                  <a:pt x="99693" y="217832"/>
                </a:moveTo>
                <a:lnTo>
                  <a:pt x="82337" y="217832"/>
                </a:lnTo>
                <a:lnTo>
                  <a:pt x="82337" y="213038"/>
                </a:lnTo>
                <a:lnTo>
                  <a:pt x="99711" y="213038"/>
                </a:lnTo>
                <a:lnTo>
                  <a:pt x="100679" y="215316"/>
                </a:lnTo>
                <a:lnTo>
                  <a:pt x="99693" y="217832"/>
                </a:lnTo>
                <a:close/>
              </a:path>
              <a:path w="373379" h="429895">
                <a:moveTo>
                  <a:pt x="9865" y="429578"/>
                </a:moveTo>
                <a:lnTo>
                  <a:pt x="4906" y="427718"/>
                </a:lnTo>
                <a:lnTo>
                  <a:pt x="1697" y="423728"/>
                </a:lnTo>
                <a:lnTo>
                  <a:pt x="1799" y="418362"/>
                </a:lnTo>
                <a:lnTo>
                  <a:pt x="81397" y="215435"/>
                </a:lnTo>
                <a:lnTo>
                  <a:pt x="82337" y="217832"/>
                </a:lnTo>
                <a:lnTo>
                  <a:pt x="99693" y="217832"/>
                </a:lnTo>
                <a:lnTo>
                  <a:pt x="28169" y="400168"/>
                </a:lnTo>
                <a:lnTo>
                  <a:pt x="5931" y="412967"/>
                </a:lnTo>
                <a:lnTo>
                  <a:pt x="19147" y="423169"/>
                </a:lnTo>
                <a:lnTo>
                  <a:pt x="24371" y="423169"/>
                </a:lnTo>
                <a:lnTo>
                  <a:pt x="15012" y="428555"/>
                </a:lnTo>
                <a:lnTo>
                  <a:pt x="9865" y="429578"/>
                </a:lnTo>
                <a:close/>
              </a:path>
              <a:path w="373379" h="429895">
                <a:moveTo>
                  <a:pt x="24371" y="423169"/>
                </a:moveTo>
                <a:lnTo>
                  <a:pt x="19147" y="423169"/>
                </a:lnTo>
                <a:lnTo>
                  <a:pt x="28169" y="400168"/>
                </a:lnTo>
                <a:lnTo>
                  <a:pt x="344791" y="217940"/>
                </a:lnTo>
                <a:lnTo>
                  <a:pt x="358165" y="225834"/>
                </a:lnTo>
                <a:lnTo>
                  <a:pt x="367237" y="225834"/>
                </a:lnTo>
                <a:lnTo>
                  <a:pt x="24371" y="423169"/>
                </a:lnTo>
                <a:close/>
              </a:path>
              <a:path w="373379" h="429895">
                <a:moveTo>
                  <a:pt x="19147" y="423169"/>
                </a:moveTo>
                <a:lnTo>
                  <a:pt x="5931" y="412967"/>
                </a:lnTo>
                <a:lnTo>
                  <a:pt x="28169" y="400168"/>
                </a:lnTo>
                <a:lnTo>
                  <a:pt x="19147" y="423169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9639296" y="5055220"/>
            <a:ext cx="352425" cy="410845"/>
          </a:xfrm>
          <a:custGeom>
            <a:avLst/>
            <a:gdLst/>
            <a:ahLst/>
            <a:cxnLst/>
            <a:rect l="l" t="t" r="r" b="b"/>
            <a:pathLst>
              <a:path w="352425" h="410845">
                <a:moveTo>
                  <a:pt x="0" y="410649"/>
                </a:moveTo>
                <a:lnTo>
                  <a:pt x="80543" y="205324"/>
                </a:lnTo>
                <a:lnTo>
                  <a:pt x="0" y="0"/>
                </a:lnTo>
                <a:lnTo>
                  <a:pt x="352229" y="207924"/>
                </a:lnTo>
                <a:lnTo>
                  <a:pt x="0" y="410649"/>
                </a:lnTo>
                <a:close/>
              </a:path>
            </a:pathLst>
          </a:custGeom>
          <a:solidFill>
            <a:srgbClr val="61B5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9686183" y="5045101"/>
            <a:ext cx="373380" cy="429895"/>
          </a:xfrm>
          <a:custGeom>
            <a:avLst/>
            <a:gdLst/>
            <a:ahLst/>
            <a:cxnLst/>
            <a:rect l="l" t="t" r="r" b="b"/>
            <a:pathLst>
              <a:path w="373379" h="429895">
                <a:moveTo>
                  <a:pt x="17635" y="3866"/>
                </a:moveTo>
                <a:lnTo>
                  <a:pt x="15012" y="2317"/>
                </a:lnTo>
                <a:lnTo>
                  <a:pt x="8000" y="1434"/>
                </a:lnTo>
                <a:lnTo>
                  <a:pt x="13191" y="0"/>
                </a:lnTo>
                <a:lnTo>
                  <a:pt x="17351" y="3142"/>
                </a:lnTo>
                <a:lnTo>
                  <a:pt x="17635" y="3866"/>
                </a:lnTo>
                <a:close/>
              </a:path>
              <a:path w="373379" h="429895">
                <a:moveTo>
                  <a:pt x="28333" y="31136"/>
                </a:moveTo>
                <a:lnTo>
                  <a:pt x="5931" y="17912"/>
                </a:lnTo>
                <a:lnTo>
                  <a:pt x="1726" y="12153"/>
                </a:lnTo>
                <a:lnTo>
                  <a:pt x="2967" y="5683"/>
                </a:lnTo>
                <a:lnTo>
                  <a:pt x="7932" y="1452"/>
                </a:lnTo>
                <a:lnTo>
                  <a:pt x="15012" y="2317"/>
                </a:lnTo>
                <a:lnTo>
                  <a:pt x="17635" y="3866"/>
                </a:lnTo>
                <a:lnTo>
                  <a:pt x="28333" y="31136"/>
                </a:lnTo>
                <a:close/>
              </a:path>
              <a:path w="373379" h="429895">
                <a:moveTo>
                  <a:pt x="81397" y="215435"/>
                </a:moveTo>
                <a:lnTo>
                  <a:pt x="0" y="7931"/>
                </a:lnTo>
                <a:lnTo>
                  <a:pt x="3732" y="2613"/>
                </a:lnTo>
                <a:lnTo>
                  <a:pt x="7932" y="1452"/>
                </a:lnTo>
                <a:lnTo>
                  <a:pt x="2967" y="5683"/>
                </a:lnTo>
                <a:lnTo>
                  <a:pt x="1726" y="12153"/>
                </a:lnTo>
                <a:lnTo>
                  <a:pt x="5931" y="17912"/>
                </a:lnTo>
                <a:lnTo>
                  <a:pt x="28333" y="31136"/>
                </a:lnTo>
                <a:lnTo>
                  <a:pt x="99429" y="212373"/>
                </a:lnTo>
                <a:lnTo>
                  <a:pt x="99711" y="213038"/>
                </a:lnTo>
                <a:lnTo>
                  <a:pt x="82337" y="213038"/>
                </a:lnTo>
                <a:lnTo>
                  <a:pt x="81397" y="215435"/>
                </a:lnTo>
                <a:close/>
              </a:path>
              <a:path w="373379" h="429895">
                <a:moveTo>
                  <a:pt x="344791" y="217940"/>
                </a:moveTo>
                <a:lnTo>
                  <a:pt x="28333" y="31136"/>
                </a:lnTo>
                <a:lnTo>
                  <a:pt x="17635" y="3866"/>
                </a:lnTo>
                <a:lnTo>
                  <a:pt x="367251" y="210242"/>
                </a:lnTo>
                <a:lnTo>
                  <a:pt x="358165" y="210242"/>
                </a:lnTo>
                <a:lnTo>
                  <a:pt x="344791" y="217940"/>
                </a:lnTo>
                <a:close/>
              </a:path>
              <a:path w="373379" h="429895">
                <a:moveTo>
                  <a:pt x="358165" y="225834"/>
                </a:moveTo>
                <a:lnTo>
                  <a:pt x="344791" y="217940"/>
                </a:lnTo>
                <a:lnTo>
                  <a:pt x="358165" y="210242"/>
                </a:lnTo>
                <a:lnTo>
                  <a:pt x="358165" y="225834"/>
                </a:lnTo>
                <a:close/>
              </a:path>
              <a:path w="373379" h="429895">
                <a:moveTo>
                  <a:pt x="367237" y="225834"/>
                </a:moveTo>
                <a:lnTo>
                  <a:pt x="358165" y="225834"/>
                </a:lnTo>
                <a:lnTo>
                  <a:pt x="358165" y="210242"/>
                </a:lnTo>
                <a:lnTo>
                  <a:pt x="367251" y="210242"/>
                </a:lnTo>
                <a:lnTo>
                  <a:pt x="373026" y="213652"/>
                </a:lnTo>
                <a:lnTo>
                  <a:pt x="373125" y="222445"/>
                </a:lnTo>
                <a:lnTo>
                  <a:pt x="367237" y="225834"/>
                </a:lnTo>
                <a:close/>
              </a:path>
              <a:path w="373379" h="429895">
                <a:moveTo>
                  <a:pt x="82337" y="217832"/>
                </a:moveTo>
                <a:lnTo>
                  <a:pt x="81397" y="215435"/>
                </a:lnTo>
                <a:lnTo>
                  <a:pt x="82337" y="213038"/>
                </a:lnTo>
                <a:lnTo>
                  <a:pt x="82337" y="217832"/>
                </a:lnTo>
                <a:close/>
              </a:path>
              <a:path w="373379" h="429895">
                <a:moveTo>
                  <a:pt x="99693" y="217832"/>
                </a:moveTo>
                <a:lnTo>
                  <a:pt x="82337" y="217832"/>
                </a:lnTo>
                <a:lnTo>
                  <a:pt x="82337" y="213038"/>
                </a:lnTo>
                <a:lnTo>
                  <a:pt x="99711" y="213038"/>
                </a:lnTo>
                <a:lnTo>
                  <a:pt x="100679" y="215316"/>
                </a:lnTo>
                <a:lnTo>
                  <a:pt x="99693" y="217832"/>
                </a:lnTo>
                <a:close/>
              </a:path>
              <a:path w="373379" h="429895">
                <a:moveTo>
                  <a:pt x="9865" y="429578"/>
                </a:moveTo>
                <a:lnTo>
                  <a:pt x="4906" y="427718"/>
                </a:lnTo>
                <a:lnTo>
                  <a:pt x="1697" y="423728"/>
                </a:lnTo>
                <a:lnTo>
                  <a:pt x="1799" y="418362"/>
                </a:lnTo>
                <a:lnTo>
                  <a:pt x="81397" y="215435"/>
                </a:lnTo>
                <a:lnTo>
                  <a:pt x="82337" y="217832"/>
                </a:lnTo>
                <a:lnTo>
                  <a:pt x="99693" y="217832"/>
                </a:lnTo>
                <a:lnTo>
                  <a:pt x="28169" y="400168"/>
                </a:lnTo>
                <a:lnTo>
                  <a:pt x="5931" y="412967"/>
                </a:lnTo>
                <a:lnTo>
                  <a:pt x="19147" y="423169"/>
                </a:lnTo>
                <a:lnTo>
                  <a:pt x="24371" y="423169"/>
                </a:lnTo>
                <a:lnTo>
                  <a:pt x="15012" y="428555"/>
                </a:lnTo>
                <a:lnTo>
                  <a:pt x="9865" y="429578"/>
                </a:lnTo>
                <a:close/>
              </a:path>
              <a:path w="373379" h="429895">
                <a:moveTo>
                  <a:pt x="24371" y="423169"/>
                </a:moveTo>
                <a:lnTo>
                  <a:pt x="19147" y="423169"/>
                </a:lnTo>
                <a:lnTo>
                  <a:pt x="28169" y="400168"/>
                </a:lnTo>
                <a:lnTo>
                  <a:pt x="344791" y="217940"/>
                </a:lnTo>
                <a:lnTo>
                  <a:pt x="358165" y="225834"/>
                </a:lnTo>
                <a:lnTo>
                  <a:pt x="367237" y="225834"/>
                </a:lnTo>
                <a:lnTo>
                  <a:pt x="24371" y="423169"/>
                </a:lnTo>
                <a:close/>
              </a:path>
              <a:path w="373379" h="429895">
                <a:moveTo>
                  <a:pt x="19147" y="423169"/>
                </a:moveTo>
                <a:lnTo>
                  <a:pt x="5931" y="412967"/>
                </a:lnTo>
                <a:lnTo>
                  <a:pt x="28169" y="400168"/>
                </a:lnTo>
                <a:lnTo>
                  <a:pt x="19147" y="423169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9639296" y="5800099"/>
            <a:ext cx="352425" cy="410845"/>
          </a:xfrm>
          <a:custGeom>
            <a:avLst/>
            <a:gdLst/>
            <a:ahLst/>
            <a:cxnLst/>
            <a:rect l="l" t="t" r="r" b="b"/>
            <a:pathLst>
              <a:path w="352425" h="410845">
                <a:moveTo>
                  <a:pt x="0" y="410649"/>
                </a:moveTo>
                <a:lnTo>
                  <a:pt x="80543" y="205324"/>
                </a:lnTo>
                <a:lnTo>
                  <a:pt x="0" y="0"/>
                </a:lnTo>
                <a:lnTo>
                  <a:pt x="352229" y="207924"/>
                </a:lnTo>
                <a:lnTo>
                  <a:pt x="0" y="410649"/>
                </a:lnTo>
                <a:close/>
              </a:path>
            </a:pathLst>
          </a:custGeom>
          <a:solidFill>
            <a:srgbClr val="61B5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9686183" y="5789980"/>
            <a:ext cx="373380" cy="429895"/>
          </a:xfrm>
          <a:custGeom>
            <a:avLst/>
            <a:gdLst/>
            <a:ahLst/>
            <a:cxnLst/>
            <a:rect l="l" t="t" r="r" b="b"/>
            <a:pathLst>
              <a:path w="373379" h="429895">
                <a:moveTo>
                  <a:pt x="17635" y="3866"/>
                </a:moveTo>
                <a:lnTo>
                  <a:pt x="15012" y="2317"/>
                </a:lnTo>
                <a:lnTo>
                  <a:pt x="8000" y="1434"/>
                </a:lnTo>
                <a:lnTo>
                  <a:pt x="13191" y="0"/>
                </a:lnTo>
                <a:lnTo>
                  <a:pt x="17351" y="3142"/>
                </a:lnTo>
                <a:lnTo>
                  <a:pt x="17635" y="3866"/>
                </a:lnTo>
                <a:close/>
              </a:path>
              <a:path w="373379" h="429895">
                <a:moveTo>
                  <a:pt x="28333" y="31136"/>
                </a:moveTo>
                <a:lnTo>
                  <a:pt x="5931" y="17912"/>
                </a:lnTo>
                <a:lnTo>
                  <a:pt x="1726" y="12153"/>
                </a:lnTo>
                <a:lnTo>
                  <a:pt x="2967" y="5683"/>
                </a:lnTo>
                <a:lnTo>
                  <a:pt x="7932" y="1452"/>
                </a:lnTo>
                <a:lnTo>
                  <a:pt x="15012" y="2317"/>
                </a:lnTo>
                <a:lnTo>
                  <a:pt x="17635" y="3866"/>
                </a:lnTo>
                <a:lnTo>
                  <a:pt x="28333" y="31136"/>
                </a:lnTo>
                <a:close/>
              </a:path>
              <a:path w="373379" h="429895">
                <a:moveTo>
                  <a:pt x="81397" y="215435"/>
                </a:moveTo>
                <a:lnTo>
                  <a:pt x="0" y="7931"/>
                </a:lnTo>
                <a:lnTo>
                  <a:pt x="3732" y="2613"/>
                </a:lnTo>
                <a:lnTo>
                  <a:pt x="7932" y="1452"/>
                </a:lnTo>
                <a:lnTo>
                  <a:pt x="2967" y="5683"/>
                </a:lnTo>
                <a:lnTo>
                  <a:pt x="1726" y="12153"/>
                </a:lnTo>
                <a:lnTo>
                  <a:pt x="5931" y="17912"/>
                </a:lnTo>
                <a:lnTo>
                  <a:pt x="28333" y="31136"/>
                </a:lnTo>
                <a:lnTo>
                  <a:pt x="99429" y="212373"/>
                </a:lnTo>
                <a:lnTo>
                  <a:pt x="99711" y="213038"/>
                </a:lnTo>
                <a:lnTo>
                  <a:pt x="82337" y="213038"/>
                </a:lnTo>
                <a:lnTo>
                  <a:pt x="81397" y="215435"/>
                </a:lnTo>
                <a:close/>
              </a:path>
              <a:path w="373379" h="429895">
                <a:moveTo>
                  <a:pt x="344791" y="217940"/>
                </a:moveTo>
                <a:lnTo>
                  <a:pt x="28333" y="31136"/>
                </a:lnTo>
                <a:lnTo>
                  <a:pt x="17635" y="3866"/>
                </a:lnTo>
                <a:lnTo>
                  <a:pt x="367251" y="210242"/>
                </a:lnTo>
                <a:lnTo>
                  <a:pt x="358165" y="210242"/>
                </a:lnTo>
                <a:lnTo>
                  <a:pt x="344791" y="217940"/>
                </a:lnTo>
                <a:close/>
              </a:path>
              <a:path w="373379" h="429895">
                <a:moveTo>
                  <a:pt x="358165" y="225834"/>
                </a:moveTo>
                <a:lnTo>
                  <a:pt x="344791" y="217940"/>
                </a:lnTo>
                <a:lnTo>
                  <a:pt x="358165" y="210242"/>
                </a:lnTo>
                <a:lnTo>
                  <a:pt x="358165" y="225834"/>
                </a:lnTo>
                <a:close/>
              </a:path>
              <a:path w="373379" h="429895">
                <a:moveTo>
                  <a:pt x="367237" y="225834"/>
                </a:moveTo>
                <a:lnTo>
                  <a:pt x="358165" y="225834"/>
                </a:lnTo>
                <a:lnTo>
                  <a:pt x="358165" y="210242"/>
                </a:lnTo>
                <a:lnTo>
                  <a:pt x="367251" y="210242"/>
                </a:lnTo>
                <a:lnTo>
                  <a:pt x="373026" y="213652"/>
                </a:lnTo>
                <a:lnTo>
                  <a:pt x="373125" y="222445"/>
                </a:lnTo>
                <a:lnTo>
                  <a:pt x="367237" y="225834"/>
                </a:lnTo>
                <a:close/>
              </a:path>
              <a:path w="373379" h="429895">
                <a:moveTo>
                  <a:pt x="82337" y="217832"/>
                </a:moveTo>
                <a:lnTo>
                  <a:pt x="81397" y="215435"/>
                </a:lnTo>
                <a:lnTo>
                  <a:pt x="82337" y="213038"/>
                </a:lnTo>
                <a:lnTo>
                  <a:pt x="82337" y="217832"/>
                </a:lnTo>
                <a:close/>
              </a:path>
              <a:path w="373379" h="429895">
                <a:moveTo>
                  <a:pt x="99693" y="217832"/>
                </a:moveTo>
                <a:lnTo>
                  <a:pt x="82337" y="217832"/>
                </a:lnTo>
                <a:lnTo>
                  <a:pt x="82337" y="213038"/>
                </a:lnTo>
                <a:lnTo>
                  <a:pt x="99711" y="213038"/>
                </a:lnTo>
                <a:lnTo>
                  <a:pt x="100679" y="215316"/>
                </a:lnTo>
                <a:lnTo>
                  <a:pt x="99693" y="217832"/>
                </a:lnTo>
                <a:close/>
              </a:path>
              <a:path w="373379" h="429895">
                <a:moveTo>
                  <a:pt x="9865" y="429578"/>
                </a:moveTo>
                <a:lnTo>
                  <a:pt x="4906" y="427718"/>
                </a:lnTo>
                <a:lnTo>
                  <a:pt x="1697" y="423728"/>
                </a:lnTo>
                <a:lnTo>
                  <a:pt x="1799" y="418362"/>
                </a:lnTo>
                <a:lnTo>
                  <a:pt x="81397" y="215435"/>
                </a:lnTo>
                <a:lnTo>
                  <a:pt x="82337" y="217832"/>
                </a:lnTo>
                <a:lnTo>
                  <a:pt x="99693" y="217832"/>
                </a:lnTo>
                <a:lnTo>
                  <a:pt x="28169" y="400168"/>
                </a:lnTo>
                <a:lnTo>
                  <a:pt x="5931" y="412967"/>
                </a:lnTo>
                <a:lnTo>
                  <a:pt x="19147" y="423169"/>
                </a:lnTo>
                <a:lnTo>
                  <a:pt x="24371" y="423169"/>
                </a:lnTo>
                <a:lnTo>
                  <a:pt x="15012" y="428555"/>
                </a:lnTo>
                <a:lnTo>
                  <a:pt x="9865" y="429578"/>
                </a:lnTo>
                <a:close/>
              </a:path>
              <a:path w="373379" h="429895">
                <a:moveTo>
                  <a:pt x="24371" y="423169"/>
                </a:moveTo>
                <a:lnTo>
                  <a:pt x="19147" y="423169"/>
                </a:lnTo>
                <a:lnTo>
                  <a:pt x="28169" y="400168"/>
                </a:lnTo>
                <a:lnTo>
                  <a:pt x="344791" y="217940"/>
                </a:lnTo>
                <a:lnTo>
                  <a:pt x="358165" y="225834"/>
                </a:lnTo>
                <a:lnTo>
                  <a:pt x="367237" y="225834"/>
                </a:lnTo>
                <a:lnTo>
                  <a:pt x="24371" y="423169"/>
                </a:lnTo>
                <a:close/>
              </a:path>
              <a:path w="373379" h="429895">
                <a:moveTo>
                  <a:pt x="19147" y="423169"/>
                </a:moveTo>
                <a:lnTo>
                  <a:pt x="5931" y="412967"/>
                </a:lnTo>
                <a:lnTo>
                  <a:pt x="28169" y="400168"/>
                </a:lnTo>
                <a:lnTo>
                  <a:pt x="19147" y="423169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9643922" y="6567974"/>
            <a:ext cx="352425" cy="410845"/>
          </a:xfrm>
          <a:custGeom>
            <a:avLst/>
            <a:gdLst/>
            <a:ahLst/>
            <a:cxnLst/>
            <a:rect l="l" t="t" r="r" b="b"/>
            <a:pathLst>
              <a:path w="352425" h="410845">
                <a:moveTo>
                  <a:pt x="0" y="410649"/>
                </a:moveTo>
                <a:lnTo>
                  <a:pt x="80543" y="205324"/>
                </a:lnTo>
                <a:lnTo>
                  <a:pt x="0" y="0"/>
                </a:lnTo>
                <a:lnTo>
                  <a:pt x="352229" y="207924"/>
                </a:lnTo>
                <a:lnTo>
                  <a:pt x="0" y="410649"/>
                </a:lnTo>
                <a:close/>
              </a:path>
            </a:pathLst>
          </a:custGeom>
          <a:solidFill>
            <a:srgbClr val="61B5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9690809" y="6557856"/>
            <a:ext cx="373380" cy="429895"/>
          </a:xfrm>
          <a:custGeom>
            <a:avLst/>
            <a:gdLst/>
            <a:ahLst/>
            <a:cxnLst/>
            <a:rect l="l" t="t" r="r" b="b"/>
            <a:pathLst>
              <a:path w="373379" h="429895">
                <a:moveTo>
                  <a:pt x="17635" y="3866"/>
                </a:moveTo>
                <a:lnTo>
                  <a:pt x="15012" y="2317"/>
                </a:lnTo>
                <a:lnTo>
                  <a:pt x="8000" y="1434"/>
                </a:lnTo>
                <a:lnTo>
                  <a:pt x="13191" y="0"/>
                </a:lnTo>
                <a:lnTo>
                  <a:pt x="17351" y="3142"/>
                </a:lnTo>
                <a:lnTo>
                  <a:pt x="17635" y="3866"/>
                </a:lnTo>
                <a:close/>
              </a:path>
              <a:path w="373379" h="429895">
                <a:moveTo>
                  <a:pt x="28333" y="31136"/>
                </a:moveTo>
                <a:lnTo>
                  <a:pt x="5931" y="17912"/>
                </a:lnTo>
                <a:lnTo>
                  <a:pt x="1726" y="12153"/>
                </a:lnTo>
                <a:lnTo>
                  <a:pt x="2967" y="5683"/>
                </a:lnTo>
                <a:lnTo>
                  <a:pt x="7932" y="1452"/>
                </a:lnTo>
                <a:lnTo>
                  <a:pt x="15012" y="2317"/>
                </a:lnTo>
                <a:lnTo>
                  <a:pt x="17635" y="3866"/>
                </a:lnTo>
                <a:lnTo>
                  <a:pt x="28333" y="31136"/>
                </a:lnTo>
                <a:close/>
              </a:path>
              <a:path w="373379" h="429895">
                <a:moveTo>
                  <a:pt x="81397" y="215435"/>
                </a:moveTo>
                <a:lnTo>
                  <a:pt x="0" y="7931"/>
                </a:lnTo>
                <a:lnTo>
                  <a:pt x="3732" y="2613"/>
                </a:lnTo>
                <a:lnTo>
                  <a:pt x="7932" y="1452"/>
                </a:lnTo>
                <a:lnTo>
                  <a:pt x="2967" y="5683"/>
                </a:lnTo>
                <a:lnTo>
                  <a:pt x="1726" y="12153"/>
                </a:lnTo>
                <a:lnTo>
                  <a:pt x="5931" y="17912"/>
                </a:lnTo>
                <a:lnTo>
                  <a:pt x="28333" y="31136"/>
                </a:lnTo>
                <a:lnTo>
                  <a:pt x="99429" y="212373"/>
                </a:lnTo>
                <a:lnTo>
                  <a:pt x="99711" y="213038"/>
                </a:lnTo>
                <a:lnTo>
                  <a:pt x="82337" y="213038"/>
                </a:lnTo>
                <a:lnTo>
                  <a:pt x="81397" y="215435"/>
                </a:lnTo>
                <a:close/>
              </a:path>
              <a:path w="373379" h="429895">
                <a:moveTo>
                  <a:pt x="344791" y="217940"/>
                </a:moveTo>
                <a:lnTo>
                  <a:pt x="28333" y="31136"/>
                </a:lnTo>
                <a:lnTo>
                  <a:pt x="17635" y="3866"/>
                </a:lnTo>
                <a:lnTo>
                  <a:pt x="367251" y="210242"/>
                </a:lnTo>
                <a:lnTo>
                  <a:pt x="358165" y="210242"/>
                </a:lnTo>
                <a:lnTo>
                  <a:pt x="344791" y="217940"/>
                </a:lnTo>
                <a:close/>
              </a:path>
              <a:path w="373379" h="429895">
                <a:moveTo>
                  <a:pt x="358165" y="225834"/>
                </a:moveTo>
                <a:lnTo>
                  <a:pt x="344791" y="217940"/>
                </a:lnTo>
                <a:lnTo>
                  <a:pt x="358165" y="210242"/>
                </a:lnTo>
                <a:lnTo>
                  <a:pt x="358165" y="225834"/>
                </a:lnTo>
                <a:close/>
              </a:path>
              <a:path w="373379" h="429895">
                <a:moveTo>
                  <a:pt x="367237" y="225834"/>
                </a:moveTo>
                <a:lnTo>
                  <a:pt x="358165" y="225834"/>
                </a:lnTo>
                <a:lnTo>
                  <a:pt x="358165" y="210242"/>
                </a:lnTo>
                <a:lnTo>
                  <a:pt x="367251" y="210242"/>
                </a:lnTo>
                <a:lnTo>
                  <a:pt x="373026" y="213652"/>
                </a:lnTo>
                <a:lnTo>
                  <a:pt x="373125" y="222445"/>
                </a:lnTo>
                <a:lnTo>
                  <a:pt x="367237" y="225834"/>
                </a:lnTo>
                <a:close/>
              </a:path>
              <a:path w="373379" h="429895">
                <a:moveTo>
                  <a:pt x="82337" y="217832"/>
                </a:moveTo>
                <a:lnTo>
                  <a:pt x="81397" y="215435"/>
                </a:lnTo>
                <a:lnTo>
                  <a:pt x="82337" y="213038"/>
                </a:lnTo>
                <a:lnTo>
                  <a:pt x="82337" y="217832"/>
                </a:lnTo>
                <a:close/>
              </a:path>
              <a:path w="373379" h="429895">
                <a:moveTo>
                  <a:pt x="99693" y="217832"/>
                </a:moveTo>
                <a:lnTo>
                  <a:pt x="82337" y="217832"/>
                </a:lnTo>
                <a:lnTo>
                  <a:pt x="82337" y="213038"/>
                </a:lnTo>
                <a:lnTo>
                  <a:pt x="99711" y="213038"/>
                </a:lnTo>
                <a:lnTo>
                  <a:pt x="100679" y="215316"/>
                </a:lnTo>
                <a:lnTo>
                  <a:pt x="99693" y="217832"/>
                </a:lnTo>
                <a:close/>
              </a:path>
              <a:path w="373379" h="429895">
                <a:moveTo>
                  <a:pt x="9865" y="429578"/>
                </a:moveTo>
                <a:lnTo>
                  <a:pt x="4906" y="427718"/>
                </a:lnTo>
                <a:lnTo>
                  <a:pt x="1697" y="423728"/>
                </a:lnTo>
                <a:lnTo>
                  <a:pt x="1799" y="418362"/>
                </a:lnTo>
                <a:lnTo>
                  <a:pt x="81397" y="215435"/>
                </a:lnTo>
                <a:lnTo>
                  <a:pt x="82337" y="217832"/>
                </a:lnTo>
                <a:lnTo>
                  <a:pt x="99693" y="217832"/>
                </a:lnTo>
                <a:lnTo>
                  <a:pt x="28169" y="400168"/>
                </a:lnTo>
                <a:lnTo>
                  <a:pt x="5931" y="412967"/>
                </a:lnTo>
                <a:lnTo>
                  <a:pt x="19147" y="423169"/>
                </a:lnTo>
                <a:lnTo>
                  <a:pt x="24371" y="423169"/>
                </a:lnTo>
                <a:lnTo>
                  <a:pt x="15012" y="428555"/>
                </a:lnTo>
                <a:lnTo>
                  <a:pt x="9865" y="429578"/>
                </a:lnTo>
                <a:close/>
              </a:path>
              <a:path w="373379" h="429895">
                <a:moveTo>
                  <a:pt x="24371" y="423169"/>
                </a:moveTo>
                <a:lnTo>
                  <a:pt x="19147" y="423169"/>
                </a:lnTo>
                <a:lnTo>
                  <a:pt x="28169" y="400168"/>
                </a:lnTo>
                <a:lnTo>
                  <a:pt x="344791" y="217940"/>
                </a:lnTo>
                <a:lnTo>
                  <a:pt x="358165" y="225834"/>
                </a:lnTo>
                <a:lnTo>
                  <a:pt x="367237" y="225834"/>
                </a:lnTo>
                <a:lnTo>
                  <a:pt x="24371" y="423169"/>
                </a:lnTo>
                <a:close/>
              </a:path>
              <a:path w="373379" h="429895">
                <a:moveTo>
                  <a:pt x="19147" y="423169"/>
                </a:moveTo>
                <a:lnTo>
                  <a:pt x="5931" y="412967"/>
                </a:lnTo>
                <a:lnTo>
                  <a:pt x="28169" y="400168"/>
                </a:lnTo>
                <a:lnTo>
                  <a:pt x="19147" y="423169"/>
                </a:lnTo>
                <a:close/>
              </a:path>
            </a:pathLst>
          </a:custGeom>
          <a:solidFill>
            <a:srgbClr val="6060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3950" y="1832029"/>
            <a:ext cx="7706995" cy="6623050"/>
          </a:xfrm>
          <a:custGeom>
            <a:avLst/>
            <a:gdLst/>
            <a:ahLst/>
            <a:cxnLst/>
            <a:rect l="l" t="t" r="r" b="b"/>
            <a:pathLst>
              <a:path w="7706995" h="6623050">
                <a:moveTo>
                  <a:pt x="5780021" y="6622940"/>
                </a:moveTo>
                <a:lnTo>
                  <a:pt x="1926672" y="6622940"/>
                </a:lnTo>
                <a:lnTo>
                  <a:pt x="0" y="3311469"/>
                </a:lnTo>
                <a:lnTo>
                  <a:pt x="1926673" y="0"/>
                </a:lnTo>
                <a:lnTo>
                  <a:pt x="5780020" y="0"/>
                </a:lnTo>
                <a:lnTo>
                  <a:pt x="7706693" y="3311470"/>
                </a:lnTo>
                <a:lnTo>
                  <a:pt x="5780021" y="662294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374416" y="1698637"/>
            <a:ext cx="6050915" cy="6200775"/>
          </a:xfrm>
          <a:custGeom>
            <a:avLst/>
            <a:gdLst/>
            <a:ahLst/>
            <a:cxnLst/>
            <a:rect l="l" t="t" r="r" b="b"/>
            <a:pathLst>
              <a:path w="6050915" h="6200775">
                <a:moveTo>
                  <a:pt x="3618153" y="4645863"/>
                </a:moveTo>
                <a:lnTo>
                  <a:pt x="2713621" y="3091192"/>
                </a:lnTo>
                <a:lnTo>
                  <a:pt x="904544" y="3091192"/>
                </a:lnTo>
                <a:lnTo>
                  <a:pt x="0" y="4645863"/>
                </a:lnTo>
                <a:lnTo>
                  <a:pt x="904544" y="6200546"/>
                </a:lnTo>
                <a:lnTo>
                  <a:pt x="2713621" y="6200546"/>
                </a:lnTo>
                <a:lnTo>
                  <a:pt x="3618153" y="4645863"/>
                </a:lnTo>
                <a:close/>
              </a:path>
              <a:path w="6050915" h="6200775">
                <a:moveTo>
                  <a:pt x="4035209" y="1446009"/>
                </a:moveTo>
                <a:lnTo>
                  <a:pt x="3193897" y="0"/>
                </a:lnTo>
                <a:lnTo>
                  <a:pt x="1511274" y="0"/>
                </a:lnTo>
                <a:lnTo>
                  <a:pt x="669963" y="1446009"/>
                </a:lnTo>
                <a:lnTo>
                  <a:pt x="1511274" y="2892006"/>
                </a:lnTo>
                <a:lnTo>
                  <a:pt x="3193897" y="2892006"/>
                </a:lnTo>
                <a:lnTo>
                  <a:pt x="4035209" y="1446009"/>
                </a:lnTo>
                <a:close/>
              </a:path>
              <a:path w="6050915" h="6200775">
                <a:moveTo>
                  <a:pt x="6050788" y="3355543"/>
                </a:moveTo>
                <a:lnTo>
                  <a:pt x="5300053" y="2065210"/>
                </a:lnTo>
                <a:lnTo>
                  <a:pt x="3798582" y="2065210"/>
                </a:lnTo>
                <a:lnTo>
                  <a:pt x="3047847" y="3355543"/>
                </a:lnTo>
                <a:lnTo>
                  <a:pt x="3798582" y="4645863"/>
                </a:lnTo>
                <a:lnTo>
                  <a:pt x="5300053" y="4645863"/>
                </a:lnTo>
                <a:lnTo>
                  <a:pt x="6050788" y="3355543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2387828"/>
            <a:ext cx="6196965" cy="5497195"/>
          </a:xfrm>
          <a:custGeom>
            <a:avLst/>
            <a:gdLst/>
            <a:ahLst/>
            <a:cxnLst/>
            <a:rect l="l" t="t" r="r" b="b"/>
            <a:pathLst>
              <a:path w="6196965" h="5497195">
                <a:moveTo>
                  <a:pt x="0" y="0"/>
                </a:moveTo>
                <a:lnTo>
                  <a:pt x="6196562" y="0"/>
                </a:lnTo>
                <a:lnTo>
                  <a:pt x="6196562" y="5497115"/>
                </a:lnTo>
                <a:lnTo>
                  <a:pt x="0" y="5497115"/>
                </a:lnTo>
                <a:lnTo>
                  <a:pt x="0" y="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3350260" cy="819785"/>
          </a:xfrm>
          <a:custGeom>
            <a:avLst/>
            <a:gdLst/>
            <a:ahLst/>
            <a:cxnLst/>
            <a:rect l="l" t="t" r="r" b="b"/>
            <a:pathLst>
              <a:path w="3350260" h="819785">
                <a:moveTo>
                  <a:pt x="2601690" y="819745"/>
                </a:moveTo>
                <a:lnTo>
                  <a:pt x="0" y="819745"/>
                </a:lnTo>
                <a:lnTo>
                  <a:pt x="0" y="0"/>
                </a:lnTo>
                <a:lnTo>
                  <a:pt x="3349895" y="0"/>
                </a:lnTo>
                <a:lnTo>
                  <a:pt x="3349895" y="5883"/>
                </a:lnTo>
                <a:lnTo>
                  <a:pt x="2601690" y="819745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744925" y="9447772"/>
            <a:ext cx="4370705" cy="819785"/>
          </a:xfrm>
          <a:custGeom>
            <a:avLst/>
            <a:gdLst/>
            <a:ahLst/>
            <a:cxnLst/>
            <a:rect l="l" t="t" r="r" b="b"/>
            <a:pathLst>
              <a:path w="4370705" h="819784">
                <a:moveTo>
                  <a:pt x="3621932" y="819745"/>
                </a:moveTo>
                <a:lnTo>
                  <a:pt x="0" y="819745"/>
                </a:lnTo>
                <a:lnTo>
                  <a:pt x="753614" y="0"/>
                </a:lnTo>
                <a:lnTo>
                  <a:pt x="4370137" y="0"/>
                </a:lnTo>
                <a:lnTo>
                  <a:pt x="4370137" y="5883"/>
                </a:lnTo>
                <a:lnTo>
                  <a:pt x="3621932" y="819745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505022" y="0"/>
            <a:ext cx="2464435" cy="1000760"/>
          </a:xfrm>
          <a:custGeom>
            <a:avLst/>
            <a:gdLst/>
            <a:ahLst/>
            <a:cxnLst/>
            <a:rect l="l" t="t" r="r" b="b"/>
            <a:pathLst>
              <a:path w="2464435" h="1000760">
                <a:moveTo>
                  <a:pt x="1544523" y="1000419"/>
                </a:moveTo>
                <a:lnTo>
                  <a:pt x="0" y="1000419"/>
                </a:lnTo>
                <a:lnTo>
                  <a:pt x="919712" y="0"/>
                </a:lnTo>
                <a:lnTo>
                  <a:pt x="2464236" y="0"/>
                </a:lnTo>
                <a:lnTo>
                  <a:pt x="1544523" y="100041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5418376" y="9258300"/>
            <a:ext cx="2486025" cy="1028700"/>
          </a:xfrm>
          <a:custGeom>
            <a:avLst/>
            <a:gdLst/>
            <a:ahLst/>
            <a:cxnLst/>
            <a:rect l="l" t="t" r="r" b="b"/>
            <a:pathLst>
              <a:path w="2486025" h="1028700">
                <a:moveTo>
                  <a:pt x="1544523" y="1028699"/>
                </a:moveTo>
                <a:lnTo>
                  <a:pt x="0" y="1028699"/>
                </a:lnTo>
                <a:lnTo>
                  <a:pt x="945711" y="0"/>
                </a:lnTo>
                <a:lnTo>
                  <a:pt x="2485572" y="0"/>
                </a:lnTo>
                <a:lnTo>
                  <a:pt x="2485572" y="5072"/>
                </a:lnTo>
                <a:lnTo>
                  <a:pt x="1544523" y="102869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115432" y="0"/>
            <a:ext cx="2464435" cy="1000760"/>
          </a:xfrm>
          <a:custGeom>
            <a:avLst/>
            <a:gdLst/>
            <a:ahLst/>
            <a:cxnLst/>
            <a:rect l="l" t="t" r="r" b="b"/>
            <a:pathLst>
              <a:path w="2464434" h="1000760">
                <a:moveTo>
                  <a:pt x="1544523" y="1000419"/>
                </a:moveTo>
                <a:lnTo>
                  <a:pt x="0" y="1000419"/>
                </a:lnTo>
                <a:lnTo>
                  <a:pt x="919712" y="0"/>
                </a:lnTo>
                <a:lnTo>
                  <a:pt x="2464236" y="0"/>
                </a:lnTo>
                <a:lnTo>
                  <a:pt x="1544523" y="100041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7028786" y="9258300"/>
            <a:ext cx="1259840" cy="1028700"/>
          </a:xfrm>
          <a:custGeom>
            <a:avLst/>
            <a:gdLst/>
            <a:ahLst/>
            <a:cxnLst/>
            <a:rect l="l" t="t" r="r" b="b"/>
            <a:pathLst>
              <a:path w="1259840" h="1028700">
                <a:moveTo>
                  <a:pt x="1259212" y="1028699"/>
                </a:moveTo>
                <a:lnTo>
                  <a:pt x="0" y="1028699"/>
                </a:lnTo>
                <a:lnTo>
                  <a:pt x="945711" y="0"/>
                </a:lnTo>
                <a:lnTo>
                  <a:pt x="1259212" y="0"/>
                </a:lnTo>
                <a:lnTo>
                  <a:pt x="1259212" y="102869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622670" y="2220947"/>
            <a:ext cx="6709409" cy="5845175"/>
          </a:xfrm>
          <a:custGeom>
            <a:avLst/>
            <a:gdLst/>
            <a:ahLst/>
            <a:cxnLst/>
            <a:rect l="l" t="t" r="r" b="b"/>
            <a:pathLst>
              <a:path w="6709409" h="5845175">
                <a:moveTo>
                  <a:pt x="5031939" y="5845100"/>
                </a:moveTo>
                <a:lnTo>
                  <a:pt x="1677313" y="5845100"/>
                </a:lnTo>
                <a:lnTo>
                  <a:pt x="0" y="2922550"/>
                </a:lnTo>
                <a:lnTo>
                  <a:pt x="1677313" y="0"/>
                </a:lnTo>
                <a:lnTo>
                  <a:pt x="5031939" y="0"/>
                </a:lnTo>
                <a:lnTo>
                  <a:pt x="5122813" y="158338"/>
                </a:lnTo>
                <a:lnTo>
                  <a:pt x="1768559" y="158338"/>
                </a:lnTo>
                <a:lnTo>
                  <a:pt x="182491" y="2922550"/>
                </a:lnTo>
                <a:lnTo>
                  <a:pt x="1768559" y="5686762"/>
                </a:lnTo>
                <a:lnTo>
                  <a:pt x="5122813" y="5686762"/>
                </a:lnTo>
                <a:lnTo>
                  <a:pt x="5031939" y="5845100"/>
                </a:lnTo>
                <a:close/>
              </a:path>
              <a:path w="6709409" h="5845175">
                <a:moveTo>
                  <a:pt x="5122813" y="5686762"/>
                </a:moveTo>
                <a:lnTo>
                  <a:pt x="4940693" y="5686762"/>
                </a:lnTo>
                <a:lnTo>
                  <a:pt x="6526760" y="2922550"/>
                </a:lnTo>
                <a:lnTo>
                  <a:pt x="4940693" y="158338"/>
                </a:lnTo>
                <a:lnTo>
                  <a:pt x="5122813" y="158338"/>
                </a:lnTo>
                <a:lnTo>
                  <a:pt x="6709252" y="2922550"/>
                </a:lnTo>
                <a:lnTo>
                  <a:pt x="5122813" y="56867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35668" y="5123053"/>
            <a:ext cx="1652270" cy="2874010"/>
          </a:xfrm>
          <a:custGeom>
            <a:avLst/>
            <a:gdLst/>
            <a:ahLst/>
            <a:cxnLst/>
            <a:rect l="l" t="t" r="r" b="b"/>
            <a:pathLst>
              <a:path w="1652270" h="2874009">
                <a:moveTo>
                  <a:pt x="1651826" y="2873952"/>
                </a:moveTo>
                <a:lnTo>
                  <a:pt x="0" y="0"/>
                </a:lnTo>
              </a:path>
            </a:pathLst>
          </a:custGeom>
          <a:ln w="85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27827" y="2289916"/>
            <a:ext cx="1658620" cy="2870200"/>
          </a:xfrm>
          <a:custGeom>
            <a:avLst/>
            <a:gdLst/>
            <a:ahLst/>
            <a:cxnLst/>
            <a:rect l="l" t="t" r="r" b="b"/>
            <a:pathLst>
              <a:path w="1658620" h="2870200">
                <a:moveTo>
                  <a:pt x="0" y="2870181"/>
                </a:moveTo>
                <a:lnTo>
                  <a:pt x="1658370" y="0"/>
                </a:lnTo>
              </a:path>
            </a:pathLst>
          </a:custGeom>
          <a:ln w="8567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3117531" y="1028700"/>
            <a:ext cx="3003550" cy="2581275"/>
          </a:xfrm>
          <a:custGeom>
            <a:avLst/>
            <a:gdLst/>
            <a:ahLst/>
            <a:cxnLst/>
            <a:rect l="l" t="t" r="r" b="b"/>
            <a:pathLst>
              <a:path w="3003550" h="2581275">
                <a:moveTo>
                  <a:pt x="2252204" y="2580651"/>
                </a:moveTo>
                <a:lnTo>
                  <a:pt x="750734" y="2580651"/>
                </a:lnTo>
                <a:lnTo>
                  <a:pt x="0" y="1290327"/>
                </a:lnTo>
                <a:lnTo>
                  <a:pt x="750734" y="0"/>
                </a:lnTo>
                <a:lnTo>
                  <a:pt x="2252204" y="0"/>
                </a:lnTo>
                <a:lnTo>
                  <a:pt x="3002939" y="1290324"/>
                </a:lnTo>
                <a:lnTo>
                  <a:pt x="2252204" y="2580651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0317987" y="5478985"/>
            <a:ext cx="1733550" cy="1733550"/>
          </a:xfrm>
          <a:custGeom>
            <a:avLst/>
            <a:gdLst/>
            <a:ahLst/>
            <a:cxnLst/>
            <a:rect l="l" t="t" r="r" b="b"/>
            <a:pathLst>
              <a:path w="1733550" h="1733550">
                <a:moveTo>
                  <a:pt x="866775" y="1733550"/>
                </a:moveTo>
                <a:lnTo>
                  <a:pt x="823567" y="1727745"/>
                </a:lnTo>
                <a:lnTo>
                  <a:pt x="784744" y="1711362"/>
                </a:lnTo>
                <a:lnTo>
                  <a:pt x="751852" y="1685951"/>
                </a:lnTo>
                <a:lnTo>
                  <a:pt x="726441" y="1653060"/>
                </a:lnTo>
                <a:lnTo>
                  <a:pt x="710059" y="1614236"/>
                </a:lnTo>
                <a:lnTo>
                  <a:pt x="704254" y="1571029"/>
                </a:lnTo>
                <a:lnTo>
                  <a:pt x="704254" y="1029295"/>
                </a:lnTo>
                <a:lnTo>
                  <a:pt x="162520" y="1029295"/>
                </a:lnTo>
                <a:lnTo>
                  <a:pt x="119313" y="1023490"/>
                </a:lnTo>
                <a:lnTo>
                  <a:pt x="80489" y="1007108"/>
                </a:lnTo>
                <a:lnTo>
                  <a:pt x="47598" y="981697"/>
                </a:lnTo>
                <a:lnTo>
                  <a:pt x="22187" y="948805"/>
                </a:lnTo>
                <a:lnTo>
                  <a:pt x="5804" y="909982"/>
                </a:lnTo>
                <a:lnTo>
                  <a:pt x="0" y="866775"/>
                </a:lnTo>
                <a:lnTo>
                  <a:pt x="5804" y="823567"/>
                </a:lnTo>
                <a:lnTo>
                  <a:pt x="22187" y="784744"/>
                </a:lnTo>
                <a:lnTo>
                  <a:pt x="47598" y="751852"/>
                </a:lnTo>
                <a:lnTo>
                  <a:pt x="80489" y="726441"/>
                </a:lnTo>
                <a:lnTo>
                  <a:pt x="119313" y="710059"/>
                </a:lnTo>
                <a:lnTo>
                  <a:pt x="162520" y="704254"/>
                </a:lnTo>
                <a:lnTo>
                  <a:pt x="704254" y="704254"/>
                </a:lnTo>
                <a:lnTo>
                  <a:pt x="704254" y="162520"/>
                </a:lnTo>
                <a:lnTo>
                  <a:pt x="710059" y="119313"/>
                </a:lnTo>
                <a:lnTo>
                  <a:pt x="726441" y="80489"/>
                </a:lnTo>
                <a:lnTo>
                  <a:pt x="751852" y="47598"/>
                </a:lnTo>
                <a:lnTo>
                  <a:pt x="784744" y="22187"/>
                </a:lnTo>
                <a:lnTo>
                  <a:pt x="823567" y="5804"/>
                </a:lnTo>
                <a:lnTo>
                  <a:pt x="866775" y="0"/>
                </a:lnTo>
                <a:lnTo>
                  <a:pt x="909982" y="5804"/>
                </a:lnTo>
                <a:lnTo>
                  <a:pt x="948805" y="22187"/>
                </a:lnTo>
                <a:lnTo>
                  <a:pt x="981697" y="47598"/>
                </a:lnTo>
                <a:lnTo>
                  <a:pt x="1007108" y="80489"/>
                </a:lnTo>
                <a:lnTo>
                  <a:pt x="1023490" y="119313"/>
                </a:lnTo>
                <a:lnTo>
                  <a:pt x="1029295" y="162520"/>
                </a:lnTo>
                <a:lnTo>
                  <a:pt x="1029295" y="704254"/>
                </a:lnTo>
                <a:lnTo>
                  <a:pt x="1571029" y="704254"/>
                </a:lnTo>
                <a:lnTo>
                  <a:pt x="1614236" y="710059"/>
                </a:lnTo>
                <a:lnTo>
                  <a:pt x="1653060" y="726441"/>
                </a:lnTo>
                <a:lnTo>
                  <a:pt x="1685951" y="751852"/>
                </a:lnTo>
                <a:lnTo>
                  <a:pt x="1711362" y="784744"/>
                </a:lnTo>
                <a:lnTo>
                  <a:pt x="1727745" y="823567"/>
                </a:lnTo>
                <a:lnTo>
                  <a:pt x="1733550" y="866775"/>
                </a:lnTo>
                <a:lnTo>
                  <a:pt x="1727745" y="909982"/>
                </a:lnTo>
                <a:lnTo>
                  <a:pt x="1711362" y="948805"/>
                </a:lnTo>
                <a:lnTo>
                  <a:pt x="1685951" y="981697"/>
                </a:lnTo>
                <a:lnTo>
                  <a:pt x="1653060" y="1007108"/>
                </a:lnTo>
                <a:lnTo>
                  <a:pt x="1614236" y="1023490"/>
                </a:lnTo>
                <a:lnTo>
                  <a:pt x="1571029" y="1029295"/>
                </a:lnTo>
                <a:lnTo>
                  <a:pt x="1029295" y="1029295"/>
                </a:lnTo>
                <a:lnTo>
                  <a:pt x="1029295" y="1571029"/>
                </a:lnTo>
                <a:lnTo>
                  <a:pt x="1023490" y="1614236"/>
                </a:lnTo>
                <a:lnTo>
                  <a:pt x="1007108" y="1653060"/>
                </a:lnTo>
                <a:lnTo>
                  <a:pt x="981697" y="1685951"/>
                </a:lnTo>
                <a:lnTo>
                  <a:pt x="948805" y="1711362"/>
                </a:lnTo>
                <a:lnTo>
                  <a:pt x="909982" y="1727745"/>
                </a:lnTo>
                <a:lnTo>
                  <a:pt x="866775" y="1733550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3118746" y="4878472"/>
            <a:ext cx="1617345" cy="304800"/>
          </a:xfrm>
          <a:custGeom>
            <a:avLst/>
            <a:gdLst/>
            <a:ahLst/>
            <a:cxnLst/>
            <a:rect l="l" t="t" r="r" b="b"/>
            <a:pathLst>
              <a:path w="1617344" h="304800">
                <a:moveTo>
                  <a:pt x="1465241" y="304800"/>
                </a:moveTo>
                <a:lnTo>
                  <a:pt x="151576" y="304800"/>
                </a:lnTo>
                <a:lnTo>
                  <a:pt x="103663" y="297031"/>
                </a:lnTo>
                <a:lnTo>
                  <a:pt x="62054" y="275397"/>
                </a:lnTo>
                <a:lnTo>
                  <a:pt x="29243" y="242408"/>
                </a:lnTo>
                <a:lnTo>
                  <a:pt x="7726" y="200573"/>
                </a:lnTo>
                <a:lnTo>
                  <a:pt x="0" y="152400"/>
                </a:lnTo>
                <a:lnTo>
                  <a:pt x="7726" y="104226"/>
                </a:lnTo>
                <a:lnTo>
                  <a:pt x="29243" y="62391"/>
                </a:lnTo>
                <a:lnTo>
                  <a:pt x="62054" y="29402"/>
                </a:lnTo>
                <a:lnTo>
                  <a:pt x="103663" y="7768"/>
                </a:lnTo>
                <a:lnTo>
                  <a:pt x="151576" y="0"/>
                </a:lnTo>
                <a:lnTo>
                  <a:pt x="1465241" y="0"/>
                </a:lnTo>
                <a:lnTo>
                  <a:pt x="1513154" y="7768"/>
                </a:lnTo>
                <a:lnTo>
                  <a:pt x="1554763" y="29402"/>
                </a:lnTo>
                <a:lnTo>
                  <a:pt x="1587574" y="62391"/>
                </a:lnTo>
                <a:lnTo>
                  <a:pt x="1609091" y="104226"/>
                </a:lnTo>
                <a:lnTo>
                  <a:pt x="1616817" y="152400"/>
                </a:lnTo>
                <a:lnTo>
                  <a:pt x="1609091" y="200573"/>
                </a:lnTo>
                <a:lnTo>
                  <a:pt x="1587574" y="242408"/>
                </a:lnTo>
                <a:lnTo>
                  <a:pt x="1554763" y="275397"/>
                </a:lnTo>
                <a:lnTo>
                  <a:pt x="1513154" y="297031"/>
                </a:lnTo>
                <a:lnTo>
                  <a:pt x="1465241" y="304800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1113772" y="2445687"/>
            <a:ext cx="1223645" cy="1227455"/>
          </a:xfrm>
          <a:custGeom>
            <a:avLst/>
            <a:gdLst/>
            <a:ahLst/>
            <a:cxnLst/>
            <a:rect l="l" t="t" r="r" b="b"/>
            <a:pathLst>
              <a:path w="1223645" h="1227454">
                <a:moveTo>
                  <a:pt x="957939" y="439772"/>
                </a:moveTo>
                <a:lnTo>
                  <a:pt x="612256" y="439772"/>
                </a:lnTo>
                <a:lnTo>
                  <a:pt x="1014894" y="35890"/>
                </a:lnTo>
                <a:lnTo>
                  <a:pt x="1055326" y="8972"/>
                </a:lnTo>
                <a:lnTo>
                  <a:pt x="1101304" y="0"/>
                </a:lnTo>
                <a:lnTo>
                  <a:pt x="1147309" y="8990"/>
                </a:lnTo>
                <a:lnTo>
                  <a:pt x="1187715" y="35890"/>
                </a:lnTo>
                <a:lnTo>
                  <a:pt x="1214576" y="76478"/>
                </a:lnTo>
                <a:lnTo>
                  <a:pt x="1223523" y="122614"/>
                </a:lnTo>
                <a:lnTo>
                  <a:pt x="1214561" y="168758"/>
                </a:lnTo>
                <a:lnTo>
                  <a:pt x="1187674" y="209327"/>
                </a:lnTo>
                <a:lnTo>
                  <a:pt x="957939" y="439772"/>
                </a:lnTo>
                <a:close/>
              </a:path>
              <a:path w="1223645" h="1227454">
                <a:moveTo>
                  <a:pt x="122190" y="1227308"/>
                </a:moveTo>
                <a:lnTo>
                  <a:pt x="76204" y="1218327"/>
                </a:lnTo>
                <a:lnTo>
                  <a:pt x="35780" y="1191386"/>
                </a:lnTo>
                <a:lnTo>
                  <a:pt x="8945" y="1150840"/>
                </a:lnTo>
                <a:lnTo>
                  <a:pt x="0" y="1104708"/>
                </a:lnTo>
                <a:lnTo>
                  <a:pt x="8945" y="1058577"/>
                </a:lnTo>
                <a:lnTo>
                  <a:pt x="35780" y="1018031"/>
                </a:lnTo>
                <a:lnTo>
                  <a:pt x="439395" y="613168"/>
                </a:lnTo>
                <a:lnTo>
                  <a:pt x="36730" y="209286"/>
                </a:lnTo>
                <a:lnTo>
                  <a:pt x="9919" y="168740"/>
                </a:lnTo>
                <a:lnTo>
                  <a:pt x="979" y="122604"/>
                </a:lnTo>
                <a:lnTo>
                  <a:pt x="9934" y="76460"/>
                </a:lnTo>
                <a:lnTo>
                  <a:pt x="36757" y="35931"/>
                </a:lnTo>
                <a:lnTo>
                  <a:pt x="77202" y="8990"/>
                </a:lnTo>
                <a:lnTo>
                  <a:pt x="123204" y="10"/>
                </a:lnTo>
                <a:lnTo>
                  <a:pt x="169198" y="8990"/>
                </a:lnTo>
                <a:lnTo>
                  <a:pt x="209619" y="35931"/>
                </a:lnTo>
                <a:lnTo>
                  <a:pt x="612256" y="439772"/>
                </a:lnTo>
                <a:lnTo>
                  <a:pt x="957939" y="439772"/>
                </a:lnTo>
                <a:lnTo>
                  <a:pt x="785077" y="613168"/>
                </a:lnTo>
                <a:lnTo>
                  <a:pt x="957904" y="786564"/>
                </a:lnTo>
                <a:lnTo>
                  <a:pt x="612216" y="786564"/>
                </a:lnTo>
                <a:lnTo>
                  <a:pt x="208641" y="1191386"/>
                </a:lnTo>
                <a:lnTo>
                  <a:pt x="189456" y="1207102"/>
                </a:lnTo>
                <a:lnTo>
                  <a:pt x="168181" y="1218327"/>
                </a:lnTo>
                <a:lnTo>
                  <a:pt x="145524" y="1225062"/>
                </a:lnTo>
                <a:lnTo>
                  <a:pt x="122190" y="1227308"/>
                </a:lnTo>
                <a:close/>
              </a:path>
              <a:path w="1223645" h="1227454">
                <a:moveTo>
                  <a:pt x="1101223" y="1226327"/>
                </a:moveTo>
                <a:lnTo>
                  <a:pt x="1055252" y="1217346"/>
                </a:lnTo>
                <a:lnTo>
                  <a:pt x="1014812" y="1190405"/>
                </a:lnTo>
                <a:lnTo>
                  <a:pt x="612216" y="786564"/>
                </a:lnTo>
                <a:lnTo>
                  <a:pt x="957904" y="786564"/>
                </a:lnTo>
                <a:lnTo>
                  <a:pt x="1187633" y="1017050"/>
                </a:lnTo>
                <a:lnTo>
                  <a:pt x="1214491" y="1057596"/>
                </a:lnTo>
                <a:lnTo>
                  <a:pt x="1223444" y="1103728"/>
                </a:lnTo>
                <a:lnTo>
                  <a:pt x="1214491" y="1149859"/>
                </a:lnTo>
                <a:lnTo>
                  <a:pt x="1187633" y="1190405"/>
                </a:lnTo>
                <a:lnTo>
                  <a:pt x="1147193" y="1217346"/>
                </a:lnTo>
                <a:lnTo>
                  <a:pt x="1101223" y="1226327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3916062" y="2185856"/>
            <a:ext cx="1408430" cy="262890"/>
          </a:xfrm>
          <a:custGeom>
            <a:avLst/>
            <a:gdLst/>
            <a:ahLst/>
            <a:cxnLst/>
            <a:rect l="l" t="t" r="r" b="b"/>
            <a:pathLst>
              <a:path w="1408430" h="262889">
                <a:moveTo>
                  <a:pt x="1276099" y="262889"/>
                </a:moveTo>
                <a:lnTo>
                  <a:pt x="132010" y="262889"/>
                </a:lnTo>
                <a:lnTo>
                  <a:pt x="90282" y="256189"/>
                </a:lnTo>
                <a:lnTo>
                  <a:pt x="54043" y="237530"/>
                </a:lnTo>
                <a:lnTo>
                  <a:pt x="25468" y="209077"/>
                </a:lnTo>
                <a:lnTo>
                  <a:pt x="6729" y="172994"/>
                </a:lnTo>
                <a:lnTo>
                  <a:pt x="0" y="131444"/>
                </a:lnTo>
                <a:lnTo>
                  <a:pt x="6729" y="89895"/>
                </a:lnTo>
                <a:lnTo>
                  <a:pt x="25468" y="53812"/>
                </a:lnTo>
                <a:lnTo>
                  <a:pt x="54043" y="25359"/>
                </a:lnTo>
                <a:lnTo>
                  <a:pt x="90282" y="6700"/>
                </a:lnTo>
                <a:lnTo>
                  <a:pt x="132010" y="0"/>
                </a:lnTo>
                <a:lnTo>
                  <a:pt x="1276099" y="0"/>
                </a:lnTo>
                <a:lnTo>
                  <a:pt x="1317827" y="6700"/>
                </a:lnTo>
                <a:lnTo>
                  <a:pt x="1354065" y="25359"/>
                </a:lnTo>
                <a:lnTo>
                  <a:pt x="1382641" y="53812"/>
                </a:lnTo>
                <a:lnTo>
                  <a:pt x="1401380" y="89895"/>
                </a:lnTo>
                <a:lnTo>
                  <a:pt x="1408109" y="131444"/>
                </a:lnTo>
                <a:lnTo>
                  <a:pt x="1401380" y="172994"/>
                </a:lnTo>
                <a:lnTo>
                  <a:pt x="1382641" y="209077"/>
                </a:lnTo>
                <a:lnTo>
                  <a:pt x="1354065" y="237530"/>
                </a:lnTo>
                <a:lnTo>
                  <a:pt x="1317827" y="256189"/>
                </a:lnTo>
                <a:lnTo>
                  <a:pt x="1276099" y="26288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4444102" y="1660076"/>
            <a:ext cx="352425" cy="350520"/>
          </a:xfrm>
          <a:custGeom>
            <a:avLst/>
            <a:gdLst/>
            <a:ahLst/>
            <a:cxnLst/>
            <a:rect l="l" t="t" r="r" b="b"/>
            <a:pathLst>
              <a:path w="352425" h="350519">
                <a:moveTo>
                  <a:pt x="176013" y="350519"/>
                </a:moveTo>
                <a:lnTo>
                  <a:pt x="124919" y="342975"/>
                </a:lnTo>
                <a:lnTo>
                  <a:pt x="78225" y="320983"/>
                </a:lnTo>
                <a:lnTo>
                  <a:pt x="39951" y="286445"/>
                </a:lnTo>
                <a:lnTo>
                  <a:pt x="13398" y="242329"/>
                </a:lnTo>
                <a:lnTo>
                  <a:pt x="845" y="192438"/>
                </a:lnTo>
                <a:lnTo>
                  <a:pt x="0" y="175259"/>
                </a:lnTo>
                <a:lnTo>
                  <a:pt x="845" y="158081"/>
                </a:lnTo>
                <a:lnTo>
                  <a:pt x="13398" y="108190"/>
                </a:lnTo>
                <a:lnTo>
                  <a:pt x="39951" y="64074"/>
                </a:lnTo>
                <a:lnTo>
                  <a:pt x="78225" y="29536"/>
                </a:lnTo>
                <a:lnTo>
                  <a:pt x="124919" y="7544"/>
                </a:lnTo>
                <a:lnTo>
                  <a:pt x="176013" y="0"/>
                </a:lnTo>
                <a:lnTo>
                  <a:pt x="193266" y="841"/>
                </a:lnTo>
                <a:lnTo>
                  <a:pt x="243371" y="13340"/>
                </a:lnTo>
                <a:lnTo>
                  <a:pt x="287676" y="39780"/>
                </a:lnTo>
                <a:lnTo>
                  <a:pt x="322363" y="77890"/>
                </a:lnTo>
                <a:lnTo>
                  <a:pt x="344450" y="124384"/>
                </a:lnTo>
                <a:lnTo>
                  <a:pt x="352027" y="175259"/>
                </a:lnTo>
                <a:lnTo>
                  <a:pt x="351181" y="192438"/>
                </a:lnTo>
                <a:lnTo>
                  <a:pt x="338629" y="242329"/>
                </a:lnTo>
                <a:lnTo>
                  <a:pt x="312075" y="286445"/>
                </a:lnTo>
                <a:lnTo>
                  <a:pt x="273801" y="320983"/>
                </a:lnTo>
                <a:lnTo>
                  <a:pt x="227108" y="342975"/>
                </a:lnTo>
                <a:lnTo>
                  <a:pt x="176013" y="35051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4444102" y="2624006"/>
            <a:ext cx="352425" cy="350520"/>
          </a:xfrm>
          <a:custGeom>
            <a:avLst/>
            <a:gdLst/>
            <a:ahLst/>
            <a:cxnLst/>
            <a:rect l="l" t="t" r="r" b="b"/>
            <a:pathLst>
              <a:path w="352425" h="350519">
                <a:moveTo>
                  <a:pt x="176013" y="350519"/>
                </a:moveTo>
                <a:lnTo>
                  <a:pt x="124919" y="342975"/>
                </a:lnTo>
                <a:lnTo>
                  <a:pt x="78225" y="320983"/>
                </a:lnTo>
                <a:lnTo>
                  <a:pt x="39951" y="286444"/>
                </a:lnTo>
                <a:lnTo>
                  <a:pt x="13398" y="242329"/>
                </a:lnTo>
                <a:lnTo>
                  <a:pt x="845" y="192438"/>
                </a:lnTo>
                <a:lnTo>
                  <a:pt x="0" y="175259"/>
                </a:lnTo>
                <a:lnTo>
                  <a:pt x="845" y="158081"/>
                </a:lnTo>
                <a:lnTo>
                  <a:pt x="13398" y="108190"/>
                </a:lnTo>
                <a:lnTo>
                  <a:pt x="39951" y="64074"/>
                </a:lnTo>
                <a:lnTo>
                  <a:pt x="78225" y="29536"/>
                </a:lnTo>
                <a:lnTo>
                  <a:pt x="124919" y="7544"/>
                </a:lnTo>
                <a:lnTo>
                  <a:pt x="176013" y="0"/>
                </a:lnTo>
                <a:lnTo>
                  <a:pt x="193266" y="841"/>
                </a:lnTo>
                <a:lnTo>
                  <a:pt x="243371" y="13340"/>
                </a:lnTo>
                <a:lnTo>
                  <a:pt x="287676" y="39780"/>
                </a:lnTo>
                <a:lnTo>
                  <a:pt x="322363" y="77890"/>
                </a:lnTo>
                <a:lnTo>
                  <a:pt x="344450" y="124383"/>
                </a:lnTo>
                <a:lnTo>
                  <a:pt x="352027" y="175259"/>
                </a:lnTo>
                <a:lnTo>
                  <a:pt x="351181" y="192438"/>
                </a:lnTo>
                <a:lnTo>
                  <a:pt x="338629" y="242329"/>
                </a:lnTo>
                <a:lnTo>
                  <a:pt x="312075" y="286444"/>
                </a:lnTo>
                <a:lnTo>
                  <a:pt x="273801" y="320983"/>
                </a:lnTo>
                <a:lnTo>
                  <a:pt x="227108" y="342975"/>
                </a:lnTo>
                <a:lnTo>
                  <a:pt x="176013" y="35051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447773"/>
            <a:ext cx="3352165" cy="819785"/>
          </a:xfrm>
          <a:custGeom>
            <a:avLst/>
            <a:gdLst/>
            <a:ahLst/>
            <a:cxnLst/>
            <a:rect l="l" t="t" r="r" b="b"/>
            <a:pathLst>
              <a:path w="3352165" h="819784">
                <a:moveTo>
                  <a:pt x="2603335" y="819745"/>
                </a:moveTo>
                <a:lnTo>
                  <a:pt x="0" y="819745"/>
                </a:lnTo>
                <a:lnTo>
                  <a:pt x="0" y="0"/>
                </a:lnTo>
                <a:lnTo>
                  <a:pt x="3351540" y="0"/>
                </a:lnTo>
                <a:lnTo>
                  <a:pt x="3351540" y="5883"/>
                </a:lnTo>
                <a:lnTo>
                  <a:pt x="2603335" y="819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654856" y="9258300"/>
            <a:ext cx="2486025" cy="1028700"/>
          </a:xfrm>
          <a:custGeom>
            <a:avLst/>
            <a:gdLst/>
            <a:ahLst/>
            <a:cxnLst/>
            <a:rect l="l" t="t" r="r" b="b"/>
            <a:pathLst>
              <a:path w="2486025" h="1028700">
                <a:moveTo>
                  <a:pt x="1544523" y="1028699"/>
                </a:moveTo>
                <a:lnTo>
                  <a:pt x="0" y="1028699"/>
                </a:lnTo>
                <a:lnTo>
                  <a:pt x="945711" y="0"/>
                </a:lnTo>
                <a:lnTo>
                  <a:pt x="2485572" y="0"/>
                </a:lnTo>
                <a:lnTo>
                  <a:pt x="2485572" y="5072"/>
                </a:lnTo>
                <a:lnTo>
                  <a:pt x="1544523" y="1028699"/>
                </a:lnTo>
                <a:close/>
              </a:path>
            </a:pathLst>
          </a:custGeom>
          <a:solidFill>
            <a:srgbClr val="0D737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265265" y="9258300"/>
            <a:ext cx="2486025" cy="1028700"/>
          </a:xfrm>
          <a:custGeom>
            <a:avLst/>
            <a:gdLst/>
            <a:ahLst/>
            <a:cxnLst/>
            <a:rect l="l" t="t" r="r" b="b"/>
            <a:pathLst>
              <a:path w="2486025" h="1028700">
                <a:moveTo>
                  <a:pt x="1544523" y="1028699"/>
                </a:moveTo>
                <a:lnTo>
                  <a:pt x="0" y="1028699"/>
                </a:lnTo>
                <a:lnTo>
                  <a:pt x="945711" y="0"/>
                </a:lnTo>
                <a:lnTo>
                  <a:pt x="2485572" y="0"/>
                </a:lnTo>
                <a:lnTo>
                  <a:pt x="2485572" y="5072"/>
                </a:lnTo>
                <a:lnTo>
                  <a:pt x="1544523" y="1028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3152" y="9169893"/>
            <a:ext cx="12661695" cy="668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305000"/>
            <a:ext cx="16256000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15885" y="1832037"/>
            <a:ext cx="10572115" cy="6623050"/>
          </a:xfrm>
          <a:custGeom>
            <a:avLst/>
            <a:gdLst/>
            <a:ahLst/>
            <a:cxnLst/>
            <a:rect l="l" t="t" r="r" b="b"/>
            <a:pathLst>
              <a:path w="10572115" h="6623050">
                <a:moveTo>
                  <a:pt x="10572115" y="555802"/>
                </a:moveTo>
                <a:lnTo>
                  <a:pt x="6103391" y="555802"/>
                </a:lnTo>
                <a:lnTo>
                  <a:pt x="5780024" y="0"/>
                </a:lnTo>
                <a:lnTo>
                  <a:pt x="1926678" y="0"/>
                </a:lnTo>
                <a:lnTo>
                  <a:pt x="0" y="3311461"/>
                </a:lnTo>
                <a:lnTo>
                  <a:pt x="1926678" y="6622936"/>
                </a:lnTo>
                <a:lnTo>
                  <a:pt x="5780024" y="6622936"/>
                </a:lnTo>
                <a:lnTo>
                  <a:pt x="6111672" y="6052909"/>
                </a:lnTo>
                <a:lnTo>
                  <a:pt x="10572115" y="6052909"/>
                </a:lnTo>
                <a:lnTo>
                  <a:pt x="10572115" y="555802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447772"/>
            <a:ext cx="3349625" cy="819785"/>
          </a:xfrm>
          <a:custGeom>
            <a:avLst/>
            <a:gdLst/>
            <a:ahLst/>
            <a:cxnLst/>
            <a:rect l="l" t="t" r="r" b="b"/>
            <a:pathLst>
              <a:path w="3349625" h="819784">
                <a:moveTo>
                  <a:pt x="2600868" y="819745"/>
                </a:moveTo>
                <a:lnTo>
                  <a:pt x="0" y="819745"/>
                </a:lnTo>
                <a:lnTo>
                  <a:pt x="0" y="0"/>
                </a:lnTo>
                <a:lnTo>
                  <a:pt x="3349073" y="0"/>
                </a:lnTo>
                <a:lnTo>
                  <a:pt x="3349073" y="5883"/>
                </a:lnTo>
                <a:lnTo>
                  <a:pt x="2600868" y="819745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736324" y="0"/>
            <a:ext cx="4370705" cy="819785"/>
          </a:xfrm>
          <a:custGeom>
            <a:avLst/>
            <a:gdLst/>
            <a:ahLst/>
            <a:cxnLst/>
            <a:rect l="l" t="t" r="r" b="b"/>
            <a:pathLst>
              <a:path w="4370705" h="819785">
                <a:moveTo>
                  <a:pt x="3621932" y="819745"/>
                </a:moveTo>
                <a:lnTo>
                  <a:pt x="0" y="819745"/>
                </a:lnTo>
                <a:lnTo>
                  <a:pt x="753613" y="0"/>
                </a:lnTo>
                <a:lnTo>
                  <a:pt x="4370137" y="0"/>
                </a:lnTo>
                <a:lnTo>
                  <a:pt x="4370137" y="5883"/>
                </a:lnTo>
                <a:lnTo>
                  <a:pt x="3621932" y="819745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52389" y="9258300"/>
            <a:ext cx="2486025" cy="1028700"/>
          </a:xfrm>
          <a:custGeom>
            <a:avLst/>
            <a:gdLst/>
            <a:ahLst/>
            <a:cxnLst/>
            <a:rect l="l" t="t" r="r" b="b"/>
            <a:pathLst>
              <a:path w="2486025" h="1028700">
                <a:moveTo>
                  <a:pt x="1544523" y="1028699"/>
                </a:moveTo>
                <a:lnTo>
                  <a:pt x="0" y="1028699"/>
                </a:lnTo>
                <a:lnTo>
                  <a:pt x="945711" y="0"/>
                </a:lnTo>
                <a:lnTo>
                  <a:pt x="2485572" y="0"/>
                </a:lnTo>
                <a:lnTo>
                  <a:pt x="2485572" y="5072"/>
                </a:lnTo>
                <a:lnTo>
                  <a:pt x="1544523" y="1028699"/>
                </a:lnTo>
                <a:close/>
              </a:path>
            </a:pathLst>
          </a:custGeom>
          <a:solidFill>
            <a:srgbClr val="959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61589" y="0"/>
            <a:ext cx="2464435" cy="1000760"/>
          </a:xfrm>
          <a:custGeom>
            <a:avLst/>
            <a:gdLst/>
            <a:ahLst/>
            <a:cxnLst/>
            <a:rect l="l" t="t" r="r" b="b"/>
            <a:pathLst>
              <a:path w="2464434" h="1000760">
                <a:moveTo>
                  <a:pt x="1544523" y="1000420"/>
                </a:moveTo>
                <a:lnTo>
                  <a:pt x="0" y="1000420"/>
                </a:lnTo>
                <a:lnTo>
                  <a:pt x="919714" y="0"/>
                </a:lnTo>
                <a:lnTo>
                  <a:pt x="2464237" y="0"/>
                </a:lnTo>
                <a:lnTo>
                  <a:pt x="1544523" y="1000420"/>
                </a:lnTo>
                <a:close/>
              </a:path>
            </a:pathLst>
          </a:custGeom>
          <a:solidFill>
            <a:srgbClr val="95939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62798" y="9258300"/>
            <a:ext cx="2486025" cy="1028700"/>
          </a:xfrm>
          <a:custGeom>
            <a:avLst/>
            <a:gdLst/>
            <a:ahLst/>
            <a:cxnLst/>
            <a:rect l="l" t="t" r="r" b="b"/>
            <a:pathLst>
              <a:path w="2486025" h="1028700">
                <a:moveTo>
                  <a:pt x="1544523" y="1028699"/>
                </a:moveTo>
                <a:lnTo>
                  <a:pt x="0" y="1028699"/>
                </a:lnTo>
                <a:lnTo>
                  <a:pt x="945711" y="0"/>
                </a:lnTo>
                <a:lnTo>
                  <a:pt x="2485572" y="0"/>
                </a:lnTo>
                <a:lnTo>
                  <a:pt x="2485572" y="5072"/>
                </a:lnTo>
                <a:lnTo>
                  <a:pt x="1544523" y="102869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871998" y="0"/>
            <a:ext cx="1416050" cy="1000760"/>
          </a:xfrm>
          <a:custGeom>
            <a:avLst/>
            <a:gdLst/>
            <a:ahLst/>
            <a:cxnLst/>
            <a:rect l="l" t="t" r="r" b="b"/>
            <a:pathLst>
              <a:path w="1416050" h="1000760">
                <a:moveTo>
                  <a:pt x="1416000" y="1000420"/>
                </a:moveTo>
                <a:lnTo>
                  <a:pt x="0" y="1000420"/>
                </a:lnTo>
                <a:lnTo>
                  <a:pt x="919713" y="0"/>
                </a:lnTo>
                <a:lnTo>
                  <a:pt x="1416000" y="0"/>
                </a:lnTo>
                <a:lnTo>
                  <a:pt x="1416000" y="100042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8214614" y="2220949"/>
            <a:ext cx="6709409" cy="5845175"/>
            <a:chOff x="8214614" y="2220949"/>
            <a:chExt cx="6709409" cy="5845175"/>
          </a:xfrm>
        </p:grpSpPr>
        <p:sp>
          <p:nvSpPr>
            <p:cNvPr id="10" name="object 10"/>
            <p:cNvSpPr/>
            <p:nvPr/>
          </p:nvSpPr>
          <p:spPr>
            <a:xfrm>
              <a:off x="8214614" y="2220949"/>
              <a:ext cx="6709409" cy="5845175"/>
            </a:xfrm>
            <a:custGeom>
              <a:avLst/>
              <a:gdLst/>
              <a:ahLst/>
              <a:cxnLst/>
              <a:rect l="l" t="t" r="r" b="b"/>
              <a:pathLst>
                <a:path w="6709409" h="5845175">
                  <a:moveTo>
                    <a:pt x="5031938" y="5845101"/>
                  </a:moveTo>
                  <a:lnTo>
                    <a:pt x="1677312" y="5845101"/>
                  </a:lnTo>
                  <a:lnTo>
                    <a:pt x="0" y="2922550"/>
                  </a:lnTo>
                  <a:lnTo>
                    <a:pt x="1677312" y="0"/>
                  </a:lnTo>
                  <a:lnTo>
                    <a:pt x="5031938" y="0"/>
                  </a:lnTo>
                  <a:lnTo>
                    <a:pt x="5122812" y="158338"/>
                  </a:lnTo>
                  <a:lnTo>
                    <a:pt x="1768558" y="158338"/>
                  </a:lnTo>
                  <a:lnTo>
                    <a:pt x="182491" y="2922551"/>
                  </a:lnTo>
                  <a:lnTo>
                    <a:pt x="1768558" y="5686762"/>
                  </a:lnTo>
                  <a:lnTo>
                    <a:pt x="5122812" y="5686762"/>
                  </a:lnTo>
                  <a:lnTo>
                    <a:pt x="5031938" y="5845101"/>
                  </a:lnTo>
                  <a:close/>
                </a:path>
                <a:path w="6709409" h="5845175">
                  <a:moveTo>
                    <a:pt x="5122812" y="5686762"/>
                  </a:moveTo>
                  <a:lnTo>
                    <a:pt x="4940693" y="5686762"/>
                  </a:lnTo>
                  <a:lnTo>
                    <a:pt x="6526760" y="2922550"/>
                  </a:lnTo>
                  <a:lnTo>
                    <a:pt x="4940693" y="158338"/>
                  </a:lnTo>
                  <a:lnTo>
                    <a:pt x="5122812" y="158338"/>
                  </a:lnTo>
                  <a:lnTo>
                    <a:pt x="6709251" y="2922551"/>
                  </a:lnTo>
                  <a:lnTo>
                    <a:pt x="5122812" y="5686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65466" y="2387828"/>
              <a:ext cx="6360692" cy="551134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056688" y="2220819"/>
            <a:ext cx="1732280" cy="5848985"/>
            <a:chOff x="15056688" y="2220819"/>
            <a:chExt cx="1732280" cy="5848985"/>
          </a:xfrm>
        </p:grpSpPr>
        <p:sp>
          <p:nvSpPr>
            <p:cNvPr id="13" name="object 13"/>
            <p:cNvSpPr/>
            <p:nvPr/>
          </p:nvSpPr>
          <p:spPr>
            <a:xfrm>
              <a:off x="15175136" y="5106594"/>
              <a:ext cx="1569085" cy="2920365"/>
            </a:xfrm>
            <a:custGeom>
              <a:avLst/>
              <a:gdLst/>
              <a:ahLst/>
              <a:cxnLst/>
              <a:rect l="l" t="t" r="r" b="b"/>
              <a:pathLst>
                <a:path w="1569084" h="2920365">
                  <a:moveTo>
                    <a:pt x="0" y="2920059"/>
                  </a:moveTo>
                  <a:lnTo>
                    <a:pt x="1568880" y="0"/>
                  </a:lnTo>
                </a:path>
              </a:pathLst>
            </a:custGeom>
            <a:ln w="85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099551" y="2263682"/>
              <a:ext cx="1646555" cy="2877185"/>
            </a:xfrm>
            <a:custGeom>
              <a:avLst/>
              <a:gdLst/>
              <a:ahLst/>
              <a:cxnLst/>
              <a:rect l="l" t="t" r="r" b="b"/>
              <a:pathLst>
                <a:path w="1646555" h="2877185">
                  <a:moveTo>
                    <a:pt x="1646293" y="2877125"/>
                  </a:moveTo>
                  <a:lnTo>
                    <a:pt x="0" y="0"/>
                  </a:lnTo>
                </a:path>
              </a:pathLst>
            </a:custGeom>
            <a:ln w="856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1165776"/>
            <a:ext cx="5734685" cy="2891155"/>
          </a:xfrm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40"/>
              </a:spcBef>
            </a:pPr>
            <a:r>
              <a:rPr dirty="0" sz="6200" spc="300">
                <a:solidFill>
                  <a:srgbClr val="0D7377"/>
                </a:solidFill>
              </a:rPr>
              <a:t>PROGRAM </a:t>
            </a:r>
            <a:r>
              <a:rPr dirty="0" sz="6200" spc="305">
                <a:solidFill>
                  <a:srgbClr val="0D7377"/>
                </a:solidFill>
              </a:rPr>
              <a:t> </a:t>
            </a:r>
            <a:r>
              <a:rPr dirty="0" sz="6200" spc="180">
                <a:solidFill>
                  <a:srgbClr val="0D7377"/>
                </a:solidFill>
              </a:rPr>
              <a:t>APLIKASI </a:t>
            </a:r>
            <a:r>
              <a:rPr dirty="0" sz="6200" spc="185">
                <a:solidFill>
                  <a:srgbClr val="0D7377"/>
                </a:solidFill>
              </a:rPr>
              <a:t> </a:t>
            </a:r>
            <a:r>
              <a:rPr dirty="0" sz="6200" spc="425">
                <a:solidFill>
                  <a:srgbClr val="0D7377"/>
                </a:solidFill>
              </a:rPr>
              <a:t>K</a:t>
            </a:r>
            <a:r>
              <a:rPr dirty="0" sz="6200" spc="405">
                <a:solidFill>
                  <a:srgbClr val="0D7377"/>
                </a:solidFill>
              </a:rPr>
              <a:t>A</a:t>
            </a:r>
            <a:r>
              <a:rPr dirty="0" sz="6200" spc="-270">
                <a:solidFill>
                  <a:srgbClr val="0D7377"/>
                </a:solidFill>
              </a:rPr>
              <a:t>L</a:t>
            </a:r>
            <a:r>
              <a:rPr dirty="0" sz="6200" spc="425">
                <a:solidFill>
                  <a:srgbClr val="0D7377"/>
                </a:solidFill>
              </a:rPr>
              <a:t>K</a:t>
            </a:r>
            <a:r>
              <a:rPr dirty="0" sz="6200" spc="160">
                <a:solidFill>
                  <a:srgbClr val="0D7377"/>
                </a:solidFill>
              </a:rPr>
              <a:t>U</a:t>
            </a:r>
            <a:r>
              <a:rPr dirty="0" sz="6200" spc="-270">
                <a:solidFill>
                  <a:srgbClr val="0D7377"/>
                </a:solidFill>
              </a:rPr>
              <a:t>L</a:t>
            </a:r>
            <a:r>
              <a:rPr dirty="0" sz="6200" spc="405">
                <a:solidFill>
                  <a:srgbClr val="0D7377"/>
                </a:solidFill>
              </a:rPr>
              <a:t>A</a:t>
            </a:r>
            <a:r>
              <a:rPr dirty="0" sz="6200" spc="-75">
                <a:solidFill>
                  <a:srgbClr val="0D7377"/>
                </a:solidFill>
              </a:rPr>
              <a:t>T</a:t>
            </a:r>
            <a:r>
              <a:rPr dirty="0" sz="6200" spc="640">
                <a:solidFill>
                  <a:srgbClr val="0D7377"/>
                </a:solidFill>
              </a:rPr>
              <a:t>O</a:t>
            </a:r>
            <a:r>
              <a:rPr dirty="0" sz="6200" spc="-10">
                <a:solidFill>
                  <a:srgbClr val="0D7377"/>
                </a:solidFill>
              </a:rPr>
              <a:t>R</a:t>
            </a:r>
            <a:endParaRPr sz="6200"/>
          </a:p>
        </p:txBody>
      </p:sp>
      <p:sp>
        <p:nvSpPr>
          <p:cNvPr id="16" name="object 16"/>
          <p:cNvSpPr txBox="1"/>
          <p:nvPr/>
        </p:nvSpPr>
        <p:spPr>
          <a:xfrm>
            <a:off x="1011703" y="4185202"/>
            <a:ext cx="6684009" cy="173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000"/>
              </a:lnSpc>
              <a:spcBef>
                <a:spcPts val="100"/>
              </a:spcBef>
            </a:pPr>
            <a:r>
              <a:rPr dirty="0" sz="1900" spc="85" b="1">
                <a:solidFill>
                  <a:srgbClr val="0D7377"/>
                </a:solidFill>
                <a:latin typeface="Tahoma"/>
                <a:cs typeface="Tahoma"/>
              </a:rPr>
              <a:t>Dasar</a:t>
            </a:r>
            <a:r>
              <a:rPr dirty="0" sz="1900" spc="110" b="1">
                <a:solidFill>
                  <a:srgbClr val="0D7377"/>
                </a:solidFill>
                <a:latin typeface="Tahoma"/>
                <a:cs typeface="Tahoma"/>
              </a:rPr>
              <a:t> </a:t>
            </a:r>
            <a:r>
              <a:rPr dirty="0" sz="1900" spc="100" b="1">
                <a:solidFill>
                  <a:srgbClr val="0D7377"/>
                </a:solidFill>
                <a:latin typeface="Tahoma"/>
                <a:cs typeface="Tahoma"/>
              </a:rPr>
              <a:t>Sistem</a:t>
            </a:r>
            <a:r>
              <a:rPr dirty="0" sz="1900" spc="114" b="1">
                <a:solidFill>
                  <a:srgbClr val="0D7377"/>
                </a:solidFill>
                <a:latin typeface="Tahoma"/>
                <a:cs typeface="Tahoma"/>
              </a:rPr>
              <a:t> </a:t>
            </a:r>
            <a:r>
              <a:rPr dirty="0" sz="1900" spc="130" b="1">
                <a:solidFill>
                  <a:srgbClr val="0D7377"/>
                </a:solidFill>
                <a:latin typeface="Tahoma"/>
                <a:cs typeface="Tahoma"/>
              </a:rPr>
              <a:t>Komputer </a:t>
            </a:r>
            <a:r>
              <a:rPr dirty="0" sz="1900" spc="135" b="1">
                <a:solidFill>
                  <a:srgbClr val="0D7377"/>
                </a:solidFill>
                <a:latin typeface="Tahoma"/>
                <a:cs typeface="Tahoma"/>
              </a:rPr>
              <a:t> </a:t>
            </a:r>
            <a:r>
              <a:rPr dirty="0" sz="1900" spc="160" b="1">
                <a:solidFill>
                  <a:srgbClr val="0D7377"/>
                </a:solidFill>
                <a:latin typeface="Tahoma"/>
                <a:cs typeface="Tahoma"/>
              </a:rPr>
              <a:t>h</a:t>
            </a:r>
            <a:r>
              <a:rPr dirty="0" sz="1900" spc="90" b="1">
                <a:solidFill>
                  <a:srgbClr val="0D7377"/>
                </a:solidFill>
                <a:latin typeface="Tahoma"/>
                <a:cs typeface="Tahoma"/>
              </a:rPr>
              <a:t>tt</a:t>
            </a:r>
            <a:r>
              <a:rPr dirty="0" sz="1900" spc="180" b="1">
                <a:solidFill>
                  <a:srgbClr val="0D7377"/>
                </a:solidFill>
                <a:latin typeface="Tahoma"/>
                <a:cs typeface="Tahoma"/>
              </a:rPr>
              <a:t>p</a:t>
            </a:r>
            <a:r>
              <a:rPr dirty="0" sz="1900" spc="75" b="1">
                <a:solidFill>
                  <a:srgbClr val="0D7377"/>
                </a:solidFill>
                <a:latin typeface="Tahoma"/>
                <a:cs typeface="Tahoma"/>
              </a:rPr>
              <a:t>s</a:t>
            </a:r>
            <a:r>
              <a:rPr dirty="0" sz="1900" spc="-155" b="1">
                <a:solidFill>
                  <a:srgbClr val="0D7377"/>
                </a:solidFill>
                <a:latin typeface="Tahoma"/>
                <a:cs typeface="Tahoma"/>
              </a:rPr>
              <a:t>:</a:t>
            </a:r>
            <a:r>
              <a:rPr dirty="0" sz="1900" spc="-320" b="1">
                <a:solidFill>
                  <a:srgbClr val="0D7377"/>
                </a:solidFill>
                <a:latin typeface="Tahoma"/>
                <a:cs typeface="Tahoma"/>
              </a:rPr>
              <a:t>//</a:t>
            </a:r>
            <a:r>
              <a:rPr dirty="0" sz="1900" spc="195" b="1">
                <a:solidFill>
                  <a:srgbClr val="0D7377"/>
                </a:solidFill>
                <a:latin typeface="Tahoma"/>
                <a:cs typeface="Tahoma"/>
              </a:rPr>
              <a:t>g</a:t>
            </a:r>
            <a:r>
              <a:rPr dirty="0" sz="1900" spc="50" b="1">
                <a:solidFill>
                  <a:srgbClr val="0D7377"/>
                </a:solidFill>
                <a:latin typeface="Tahoma"/>
                <a:cs typeface="Tahoma"/>
              </a:rPr>
              <a:t>i</a:t>
            </a:r>
            <a:r>
              <a:rPr dirty="0" sz="1900" spc="90" b="1">
                <a:solidFill>
                  <a:srgbClr val="0D7377"/>
                </a:solidFill>
                <a:latin typeface="Tahoma"/>
                <a:cs typeface="Tahoma"/>
              </a:rPr>
              <a:t>t</a:t>
            </a:r>
            <a:r>
              <a:rPr dirty="0" sz="1900" spc="160" b="1">
                <a:solidFill>
                  <a:srgbClr val="0D7377"/>
                </a:solidFill>
                <a:latin typeface="Tahoma"/>
                <a:cs typeface="Tahoma"/>
              </a:rPr>
              <a:t>h</a:t>
            </a:r>
            <a:r>
              <a:rPr dirty="0" sz="1900" spc="150" b="1">
                <a:solidFill>
                  <a:srgbClr val="0D7377"/>
                </a:solidFill>
                <a:latin typeface="Tahoma"/>
                <a:cs typeface="Tahoma"/>
              </a:rPr>
              <a:t>u</a:t>
            </a:r>
            <a:r>
              <a:rPr dirty="0" sz="1900" spc="175" b="1">
                <a:solidFill>
                  <a:srgbClr val="0D7377"/>
                </a:solidFill>
                <a:latin typeface="Tahoma"/>
                <a:cs typeface="Tahoma"/>
              </a:rPr>
              <a:t>b</a:t>
            </a:r>
            <a:r>
              <a:rPr dirty="0" sz="1900" spc="-60" b="1">
                <a:solidFill>
                  <a:srgbClr val="0D7377"/>
                </a:solidFill>
                <a:latin typeface="Tahoma"/>
                <a:cs typeface="Tahoma"/>
              </a:rPr>
              <a:t>.</a:t>
            </a:r>
            <a:r>
              <a:rPr dirty="0" sz="1900" spc="175" b="1">
                <a:solidFill>
                  <a:srgbClr val="0D7377"/>
                </a:solidFill>
                <a:latin typeface="Tahoma"/>
                <a:cs typeface="Tahoma"/>
              </a:rPr>
              <a:t>c</a:t>
            </a:r>
            <a:r>
              <a:rPr dirty="0" sz="1900" spc="125" b="1">
                <a:solidFill>
                  <a:srgbClr val="0D7377"/>
                </a:solidFill>
                <a:latin typeface="Tahoma"/>
                <a:cs typeface="Tahoma"/>
              </a:rPr>
              <a:t>o</a:t>
            </a:r>
            <a:r>
              <a:rPr dirty="0" sz="1900" spc="260" b="1">
                <a:solidFill>
                  <a:srgbClr val="0D7377"/>
                </a:solidFill>
                <a:latin typeface="Tahoma"/>
                <a:cs typeface="Tahoma"/>
              </a:rPr>
              <a:t>m</a:t>
            </a:r>
            <a:r>
              <a:rPr dirty="0" sz="1900" spc="-320" b="1">
                <a:solidFill>
                  <a:srgbClr val="0D7377"/>
                </a:solidFill>
                <a:latin typeface="Tahoma"/>
                <a:cs typeface="Tahoma"/>
              </a:rPr>
              <a:t>/</a:t>
            </a:r>
            <a:r>
              <a:rPr dirty="0" sz="1900" spc="160" b="1">
                <a:solidFill>
                  <a:srgbClr val="0D7377"/>
                </a:solidFill>
                <a:latin typeface="Tahoma"/>
                <a:cs typeface="Tahoma"/>
              </a:rPr>
              <a:t>n</a:t>
            </a:r>
            <a:r>
              <a:rPr dirty="0" sz="1900" spc="180" b="1">
                <a:solidFill>
                  <a:srgbClr val="0D7377"/>
                </a:solidFill>
                <a:latin typeface="Tahoma"/>
                <a:cs typeface="Tahoma"/>
              </a:rPr>
              <a:t>d</a:t>
            </a:r>
            <a:r>
              <a:rPr dirty="0" sz="1900" spc="75" b="1">
                <a:solidFill>
                  <a:srgbClr val="0D7377"/>
                </a:solidFill>
                <a:latin typeface="Tahoma"/>
                <a:cs typeface="Tahoma"/>
              </a:rPr>
              <a:t>y</a:t>
            </a:r>
            <a:r>
              <a:rPr dirty="0" sz="1900" spc="180" b="1">
                <a:solidFill>
                  <a:srgbClr val="0D7377"/>
                </a:solidFill>
                <a:latin typeface="Tahoma"/>
                <a:cs typeface="Tahoma"/>
              </a:rPr>
              <a:t>p</a:t>
            </a:r>
            <a:r>
              <a:rPr dirty="0" sz="1900" spc="45" b="1">
                <a:solidFill>
                  <a:srgbClr val="0D7377"/>
                </a:solidFill>
                <a:latin typeface="Tahoma"/>
                <a:cs typeface="Tahoma"/>
              </a:rPr>
              <a:t>r</a:t>
            </a:r>
            <a:r>
              <a:rPr dirty="0" sz="1900" spc="50" b="1">
                <a:solidFill>
                  <a:srgbClr val="0D7377"/>
                </a:solidFill>
                <a:latin typeface="Tahoma"/>
                <a:cs typeface="Tahoma"/>
              </a:rPr>
              <a:t>ii</a:t>
            </a:r>
            <a:r>
              <a:rPr dirty="0" sz="1900" spc="90" b="1">
                <a:solidFill>
                  <a:srgbClr val="0D7377"/>
                </a:solidFill>
                <a:latin typeface="Tahoma"/>
                <a:cs typeface="Tahoma"/>
              </a:rPr>
              <a:t>t</a:t>
            </a:r>
            <a:r>
              <a:rPr dirty="0" sz="1900" spc="90" b="1">
                <a:solidFill>
                  <a:srgbClr val="0D7377"/>
                </a:solidFill>
                <a:latin typeface="Tahoma"/>
                <a:cs typeface="Tahoma"/>
              </a:rPr>
              <a:t>aaa</a:t>
            </a:r>
            <a:r>
              <a:rPr dirty="0" sz="1900" spc="-320" b="1">
                <a:solidFill>
                  <a:srgbClr val="0D7377"/>
                </a:solidFill>
                <a:latin typeface="Tahoma"/>
                <a:cs typeface="Tahoma"/>
              </a:rPr>
              <a:t>/</a:t>
            </a:r>
            <a:r>
              <a:rPr dirty="0" sz="1900" spc="204" b="1">
                <a:solidFill>
                  <a:srgbClr val="0D7377"/>
                </a:solidFill>
                <a:latin typeface="Tahoma"/>
                <a:cs typeface="Tahoma"/>
              </a:rPr>
              <a:t>P</a:t>
            </a:r>
            <a:r>
              <a:rPr dirty="0" sz="1900" spc="45" b="1">
                <a:solidFill>
                  <a:srgbClr val="0D7377"/>
                </a:solidFill>
                <a:latin typeface="Tahoma"/>
                <a:cs typeface="Tahoma"/>
              </a:rPr>
              <a:t>r</a:t>
            </a:r>
            <a:r>
              <a:rPr dirty="0" sz="1900" spc="125" b="1">
                <a:solidFill>
                  <a:srgbClr val="0D7377"/>
                </a:solidFill>
                <a:latin typeface="Tahoma"/>
                <a:cs typeface="Tahoma"/>
              </a:rPr>
              <a:t>o</a:t>
            </a:r>
            <a:r>
              <a:rPr dirty="0" sz="1900" spc="195" b="1">
                <a:solidFill>
                  <a:srgbClr val="0D7377"/>
                </a:solidFill>
                <a:latin typeface="Tahoma"/>
                <a:cs typeface="Tahoma"/>
              </a:rPr>
              <a:t>g</a:t>
            </a:r>
            <a:r>
              <a:rPr dirty="0" sz="1900" spc="45" b="1">
                <a:solidFill>
                  <a:srgbClr val="0D7377"/>
                </a:solidFill>
                <a:latin typeface="Tahoma"/>
                <a:cs typeface="Tahoma"/>
              </a:rPr>
              <a:t>r</a:t>
            </a:r>
            <a:r>
              <a:rPr dirty="0" sz="1900" spc="90" b="1">
                <a:solidFill>
                  <a:srgbClr val="0D7377"/>
                </a:solidFill>
                <a:latin typeface="Tahoma"/>
                <a:cs typeface="Tahoma"/>
              </a:rPr>
              <a:t>a</a:t>
            </a:r>
            <a:r>
              <a:rPr dirty="0" sz="1900" spc="260" b="1">
                <a:solidFill>
                  <a:srgbClr val="0D7377"/>
                </a:solidFill>
                <a:latin typeface="Tahoma"/>
                <a:cs typeface="Tahoma"/>
              </a:rPr>
              <a:t>m</a:t>
            </a:r>
            <a:r>
              <a:rPr dirty="0" sz="1900" spc="-15" b="1">
                <a:solidFill>
                  <a:srgbClr val="0D7377"/>
                </a:solidFill>
                <a:latin typeface="Tahoma"/>
                <a:cs typeface="Tahoma"/>
              </a:rPr>
              <a:t>-</a:t>
            </a:r>
            <a:r>
              <a:rPr dirty="0" sz="1900" spc="195" b="1">
                <a:solidFill>
                  <a:srgbClr val="0D7377"/>
                </a:solidFill>
                <a:latin typeface="Tahoma"/>
                <a:cs typeface="Tahoma"/>
              </a:rPr>
              <a:t>A</a:t>
            </a:r>
            <a:r>
              <a:rPr dirty="0" sz="1900" spc="180" b="1">
                <a:solidFill>
                  <a:srgbClr val="0D7377"/>
                </a:solidFill>
                <a:latin typeface="Tahoma"/>
                <a:cs typeface="Tahoma"/>
              </a:rPr>
              <a:t>p</a:t>
            </a:r>
            <a:r>
              <a:rPr dirty="0" sz="1900" spc="50" b="1">
                <a:solidFill>
                  <a:srgbClr val="0D7377"/>
                </a:solidFill>
                <a:latin typeface="Tahoma"/>
                <a:cs typeface="Tahoma"/>
              </a:rPr>
              <a:t>li</a:t>
            </a:r>
            <a:r>
              <a:rPr dirty="0" sz="1900" spc="135" b="1">
                <a:solidFill>
                  <a:srgbClr val="0D7377"/>
                </a:solidFill>
                <a:latin typeface="Tahoma"/>
                <a:cs typeface="Tahoma"/>
              </a:rPr>
              <a:t>k</a:t>
            </a:r>
            <a:r>
              <a:rPr dirty="0" sz="1900" spc="90" b="1">
                <a:solidFill>
                  <a:srgbClr val="0D7377"/>
                </a:solidFill>
                <a:latin typeface="Tahoma"/>
                <a:cs typeface="Tahoma"/>
              </a:rPr>
              <a:t>a</a:t>
            </a:r>
            <a:r>
              <a:rPr dirty="0" sz="1900" spc="75" b="1">
                <a:solidFill>
                  <a:srgbClr val="0D7377"/>
                </a:solidFill>
                <a:latin typeface="Tahoma"/>
                <a:cs typeface="Tahoma"/>
              </a:rPr>
              <a:t>s</a:t>
            </a:r>
            <a:r>
              <a:rPr dirty="0" sz="1900" spc="50" b="1">
                <a:solidFill>
                  <a:srgbClr val="0D7377"/>
                </a:solidFill>
                <a:latin typeface="Tahoma"/>
                <a:cs typeface="Tahoma"/>
              </a:rPr>
              <a:t>i</a:t>
            </a:r>
            <a:r>
              <a:rPr dirty="0" sz="1900" spc="-70" b="1">
                <a:solidFill>
                  <a:srgbClr val="0D7377"/>
                </a:solidFill>
                <a:latin typeface="Tahoma"/>
                <a:cs typeface="Tahoma"/>
              </a:rPr>
              <a:t>-  </a:t>
            </a:r>
            <a:r>
              <a:rPr dirty="0" sz="1900" spc="80" b="1">
                <a:solidFill>
                  <a:srgbClr val="0D7377"/>
                </a:solidFill>
                <a:latin typeface="Tahoma"/>
                <a:cs typeface="Tahoma"/>
              </a:rPr>
              <a:t>Kalkulator.git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900" spc="140" b="1">
                <a:solidFill>
                  <a:srgbClr val="0D7377"/>
                </a:solidFill>
                <a:latin typeface="Tahoma"/>
                <a:cs typeface="Tahoma"/>
              </a:rPr>
              <a:t>Akun</a:t>
            </a:r>
            <a:r>
              <a:rPr dirty="0" sz="1900" spc="95" b="1">
                <a:solidFill>
                  <a:srgbClr val="0D7377"/>
                </a:solidFill>
                <a:latin typeface="Tahoma"/>
                <a:cs typeface="Tahoma"/>
              </a:rPr>
              <a:t> </a:t>
            </a:r>
            <a:r>
              <a:rPr dirty="0" sz="1900" spc="125" b="1">
                <a:solidFill>
                  <a:srgbClr val="0D7377"/>
                </a:solidFill>
                <a:latin typeface="Tahoma"/>
                <a:cs typeface="Tahoma"/>
              </a:rPr>
              <a:t>github</a:t>
            </a:r>
            <a:r>
              <a:rPr dirty="0" sz="1900" spc="100" b="1">
                <a:solidFill>
                  <a:srgbClr val="0D7377"/>
                </a:solidFill>
                <a:latin typeface="Tahoma"/>
                <a:cs typeface="Tahoma"/>
              </a:rPr>
              <a:t> </a:t>
            </a:r>
            <a:r>
              <a:rPr dirty="0" sz="1900" spc="-229" b="1">
                <a:solidFill>
                  <a:srgbClr val="0D7377"/>
                </a:solidFill>
                <a:latin typeface="Tahoma"/>
                <a:cs typeface="Tahoma"/>
              </a:rPr>
              <a:t>:</a:t>
            </a:r>
            <a:r>
              <a:rPr dirty="0" sz="1900" spc="-220" b="1">
                <a:solidFill>
                  <a:srgbClr val="0D7377"/>
                </a:solidFill>
                <a:latin typeface="Tahoma"/>
                <a:cs typeface="Tahoma"/>
              </a:rPr>
              <a:t> </a:t>
            </a:r>
            <a:r>
              <a:rPr dirty="0" sz="1900" spc="110" b="1">
                <a:solidFill>
                  <a:srgbClr val="0D7377"/>
                </a:solidFill>
                <a:latin typeface="Tahoma"/>
                <a:cs typeface="Tahoma"/>
              </a:rPr>
              <a:t>@ndypriitaaa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1703" y="7628835"/>
            <a:ext cx="4615815" cy="1454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800"/>
              </a:lnSpc>
              <a:spcBef>
                <a:spcPts val="100"/>
              </a:spcBef>
            </a:pPr>
            <a:r>
              <a:rPr dirty="0" sz="2100" spc="140" b="1">
                <a:solidFill>
                  <a:srgbClr val="0D7377"/>
                </a:solidFill>
                <a:latin typeface="Tahoma"/>
                <a:cs typeface="Tahoma"/>
              </a:rPr>
              <a:t>Nama</a:t>
            </a:r>
            <a:r>
              <a:rPr dirty="0" sz="2100" spc="120" b="1">
                <a:solidFill>
                  <a:srgbClr val="0D7377"/>
                </a:solidFill>
                <a:latin typeface="Tahoma"/>
                <a:cs typeface="Tahoma"/>
              </a:rPr>
              <a:t> </a:t>
            </a:r>
            <a:r>
              <a:rPr dirty="0" sz="2100" spc="-254" b="1">
                <a:solidFill>
                  <a:srgbClr val="0D7377"/>
                </a:solidFill>
                <a:latin typeface="Tahoma"/>
                <a:cs typeface="Tahoma"/>
              </a:rPr>
              <a:t>:</a:t>
            </a:r>
            <a:r>
              <a:rPr dirty="0" sz="2100" spc="-235" b="1">
                <a:solidFill>
                  <a:srgbClr val="0D7377"/>
                </a:solidFill>
                <a:latin typeface="Tahoma"/>
                <a:cs typeface="Tahoma"/>
              </a:rPr>
              <a:t> </a:t>
            </a:r>
            <a:r>
              <a:rPr dirty="0" sz="2100" spc="110" b="1">
                <a:solidFill>
                  <a:srgbClr val="0D7377"/>
                </a:solidFill>
                <a:latin typeface="Tahoma"/>
                <a:cs typeface="Tahoma"/>
              </a:rPr>
              <a:t>Nadya</a:t>
            </a:r>
            <a:r>
              <a:rPr dirty="0" sz="2100" spc="125" b="1">
                <a:solidFill>
                  <a:srgbClr val="0D7377"/>
                </a:solidFill>
                <a:latin typeface="Tahoma"/>
                <a:cs typeface="Tahoma"/>
              </a:rPr>
              <a:t> </a:t>
            </a:r>
            <a:r>
              <a:rPr dirty="0" sz="2100" spc="85" b="1">
                <a:solidFill>
                  <a:srgbClr val="0D7377"/>
                </a:solidFill>
                <a:latin typeface="Tahoma"/>
                <a:cs typeface="Tahoma"/>
              </a:rPr>
              <a:t>Prita</a:t>
            </a:r>
            <a:r>
              <a:rPr dirty="0" sz="2100" spc="120" b="1">
                <a:solidFill>
                  <a:srgbClr val="0D7377"/>
                </a:solidFill>
                <a:latin typeface="Tahoma"/>
                <a:cs typeface="Tahoma"/>
              </a:rPr>
              <a:t> </a:t>
            </a:r>
            <a:r>
              <a:rPr dirty="0" sz="2100" spc="130" b="1">
                <a:solidFill>
                  <a:srgbClr val="0D7377"/>
                </a:solidFill>
                <a:latin typeface="Tahoma"/>
                <a:cs typeface="Tahoma"/>
              </a:rPr>
              <a:t>Ramadhani </a:t>
            </a:r>
            <a:r>
              <a:rPr dirty="0" sz="2100" spc="-605" b="1">
                <a:solidFill>
                  <a:srgbClr val="0D7377"/>
                </a:solidFill>
                <a:latin typeface="Tahoma"/>
                <a:cs typeface="Tahoma"/>
              </a:rPr>
              <a:t> </a:t>
            </a:r>
            <a:r>
              <a:rPr dirty="0" sz="2100" spc="5" b="1">
                <a:solidFill>
                  <a:srgbClr val="0D7377"/>
                </a:solidFill>
                <a:latin typeface="Tahoma"/>
                <a:cs typeface="Tahoma"/>
              </a:rPr>
              <a:t>NIM</a:t>
            </a:r>
            <a:r>
              <a:rPr dirty="0" sz="2100" spc="125" b="1">
                <a:solidFill>
                  <a:srgbClr val="0D7377"/>
                </a:solidFill>
                <a:latin typeface="Tahoma"/>
                <a:cs typeface="Tahoma"/>
              </a:rPr>
              <a:t> </a:t>
            </a:r>
            <a:r>
              <a:rPr dirty="0" sz="2100" spc="-254" b="1">
                <a:solidFill>
                  <a:srgbClr val="0D7377"/>
                </a:solidFill>
                <a:latin typeface="Tahoma"/>
                <a:cs typeface="Tahoma"/>
              </a:rPr>
              <a:t>:</a:t>
            </a:r>
            <a:r>
              <a:rPr dirty="0" sz="2100" spc="-229" b="1">
                <a:solidFill>
                  <a:srgbClr val="0D7377"/>
                </a:solidFill>
                <a:latin typeface="Tahoma"/>
                <a:cs typeface="Tahoma"/>
              </a:rPr>
              <a:t> </a:t>
            </a:r>
            <a:r>
              <a:rPr dirty="0" sz="2100" spc="-50" b="1">
                <a:solidFill>
                  <a:srgbClr val="0D7377"/>
                </a:solidFill>
                <a:latin typeface="Tahoma"/>
                <a:cs typeface="Tahoma"/>
              </a:rPr>
              <a:t>2200018127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2100" spc="85" b="1">
                <a:solidFill>
                  <a:srgbClr val="0D7377"/>
                </a:solidFill>
                <a:latin typeface="Tahoma"/>
                <a:cs typeface="Tahoma"/>
              </a:rPr>
              <a:t>Kelas</a:t>
            </a:r>
            <a:r>
              <a:rPr dirty="0" sz="2100" spc="100" b="1">
                <a:solidFill>
                  <a:srgbClr val="0D7377"/>
                </a:solidFill>
                <a:latin typeface="Tahoma"/>
                <a:cs typeface="Tahoma"/>
              </a:rPr>
              <a:t> </a:t>
            </a:r>
            <a:r>
              <a:rPr dirty="0" sz="2100" spc="-254" b="1">
                <a:solidFill>
                  <a:srgbClr val="0D7377"/>
                </a:solidFill>
                <a:latin typeface="Tahoma"/>
                <a:cs typeface="Tahoma"/>
              </a:rPr>
              <a:t>:</a:t>
            </a:r>
            <a:r>
              <a:rPr dirty="0" sz="2100" spc="100" b="1">
                <a:solidFill>
                  <a:srgbClr val="0D7377"/>
                </a:solidFill>
                <a:latin typeface="Tahoma"/>
                <a:cs typeface="Tahoma"/>
              </a:rPr>
              <a:t> </a:t>
            </a:r>
            <a:r>
              <a:rPr dirty="0" sz="2100" spc="125" b="1">
                <a:solidFill>
                  <a:srgbClr val="0D7377"/>
                </a:solidFill>
                <a:latin typeface="Tahoma"/>
                <a:cs typeface="Tahoma"/>
              </a:rPr>
              <a:t>C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011377" y="3"/>
            <a:ext cx="8265795" cy="10287000"/>
            <a:chOff x="5011377" y="3"/>
            <a:chExt cx="8265795" cy="10287000"/>
          </a:xfrm>
        </p:grpSpPr>
        <p:sp>
          <p:nvSpPr>
            <p:cNvPr id="4" name="object 4"/>
            <p:cNvSpPr/>
            <p:nvPr/>
          </p:nvSpPr>
          <p:spPr>
            <a:xfrm>
              <a:off x="5011369" y="11"/>
              <a:ext cx="8265795" cy="10287000"/>
            </a:xfrm>
            <a:custGeom>
              <a:avLst/>
              <a:gdLst/>
              <a:ahLst/>
              <a:cxnLst/>
              <a:rect l="l" t="t" r="r" b="b"/>
              <a:pathLst>
                <a:path w="8265794" h="10287000">
                  <a:moveTo>
                    <a:pt x="8265300" y="2738945"/>
                  </a:moveTo>
                  <a:lnTo>
                    <a:pt x="6900532" y="1944916"/>
                  </a:lnTo>
                  <a:lnTo>
                    <a:pt x="6900532" y="0"/>
                  </a:lnTo>
                  <a:lnTo>
                    <a:pt x="1403413" y="0"/>
                  </a:lnTo>
                  <a:lnTo>
                    <a:pt x="1403413" y="1922424"/>
                  </a:lnTo>
                  <a:lnTo>
                    <a:pt x="0" y="2738945"/>
                  </a:lnTo>
                  <a:lnTo>
                    <a:pt x="0" y="7547851"/>
                  </a:lnTo>
                  <a:lnTo>
                    <a:pt x="1376972" y="8349005"/>
                  </a:lnTo>
                  <a:lnTo>
                    <a:pt x="1376972" y="10286987"/>
                  </a:lnTo>
                  <a:lnTo>
                    <a:pt x="6874078" y="10286987"/>
                  </a:lnTo>
                  <a:lnTo>
                    <a:pt x="6874078" y="8357286"/>
                  </a:lnTo>
                  <a:lnTo>
                    <a:pt x="8265300" y="7547851"/>
                  </a:lnTo>
                  <a:lnTo>
                    <a:pt x="8265300" y="27389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96700" y="956928"/>
              <a:ext cx="7294880" cy="8373109"/>
            </a:xfrm>
            <a:custGeom>
              <a:avLst/>
              <a:gdLst/>
              <a:ahLst/>
              <a:cxnLst/>
              <a:rect l="l" t="t" r="r" b="b"/>
              <a:pathLst>
                <a:path w="7294880" h="8373109">
                  <a:moveTo>
                    <a:pt x="4044105" y="8145262"/>
                  </a:moveTo>
                  <a:lnTo>
                    <a:pt x="3647281" y="8373007"/>
                  </a:lnTo>
                  <a:lnTo>
                    <a:pt x="0" y="6279755"/>
                  </a:lnTo>
                  <a:lnTo>
                    <a:pt x="0" y="2093251"/>
                  </a:lnTo>
                  <a:lnTo>
                    <a:pt x="197602" y="1979843"/>
                  </a:lnTo>
                  <a:lnTo>
                    <a:pt x="197602" y="6165882"/>
                  </a:lnTo>
                  <a:lnTo>
                    <a:pt x="3647281" y="8145261"/>
                  </a:lnTo>
                  <a:lnTo>
                    <a:pt x="4044105" y="8145262"/>
                  </a:lnTo>
                  <a:close/>
                </a:path>
                <a:path w="7294880" h="8373109">
                  <a:moveTo>
                    <a:pt x="4044106" y="227745"/>
                  </a:moveTo>
                  <a:lnTo>
                    <a:pt x="3647281" y="227745"/>
                  </a:lnTo>
                  <a:lnTo>
                    <a:pt x="197602" y="2207124"/>
                  </a:lnTo>
                  <a:lnTo>
                    <a:pt x="197602" y="1979843"/>
                  </a:lnTo>
                  <a:lnTo>
                    <a:pt x="3647281" y="0"/>
                  </a:lnTo>
                  <a:lnTo>
                    <a:pt x="4044106" y="227745"/>
                  </a:lnTo>
                  <a:close/>
                </a:path>
                <a:path w="7294880" h="8373109">
                  <a:moveTo>
                    <a:pt x="7294565" y="2093251"/>
                  </a:moveTo>
                  <a:lnTo>
                    <a:pt x="7294565" y="6279755"/>
                  </a:lnTo>
                  <a:lnTo>
                    <a:pt x="4044106" y="8145262"/>
                  </a:lnTo>
                  <a:lnTo>
                    <a:pt x="3647281" y="8145262"/>
                  </a:lnTo>
                  <a:lnTo>
                    <a:pt x="7096961" y="6165882"/>
                  </a:lnTo>
                  <a:lnTo>
                    <a:pt x="7096961" y="1979842"/>
                  </a:lnTo>
                  <a:lnTo>
                    <a:pt x="7294565" y="2093251"/>
                  </a:lnTo>
                  <a:close/>
                </a:path>
                <a:path w="7294880" h="8373109">
                  <a:moveTo>
                    <a:pt x="7096961" y="1979842"/>
                  </a:moveTo>
                  <a:lnTo>
                    <a:pt x="7096961" y="2207124"/>
                  </a:lnTo>
                  <a:lnTo>
                    <a:pt x="3647281" y="227745"/>
                  </a:lnTo>
                  <a:lnTo>
                    <a:pt x="4044106" y="227745"/>
                  </a:lnTo>
                  <a:lnTo>
                    <a:pt x="7096961" y="1979842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096826" y="8577531"/>
              <a:ext cx="2910840" cy="1586865"/>
            </a:xfrm>
            <a:custGeom>
              <a:avLst/>
              <a:gdLst/>
              <a:ahLst/>
              <a:cxnLst/>
              <a:rect l="l" t="t" r="r" b="b"/>
              <a:pathLst>
                <a:path w="2910840" h="1586865">
                  <a:moveTo>
                    <a:pt x="0" y="1586739"/>
                  </a:moveTo>
                  <a:lnTo>
                    <a:pt x="2910393" y="0"/>
                  </a:lnTo>
                </a:path>
              </a:pathLst>
            </a:custGeom>
            <a:ln w="85708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92953" y="122738"/>
              <a:ext cx="2910840" cy="1586865"/>
            </a:xfrm>
            <a:custGeom>
              <a:avLst/>
              <a:gdLst/>
              <a:ahLst/>
              <a:cxnLst/>
              <a:rect l="l" t="t" r="r" b="b"/>
              <a:pathLst>
                <a:path w="2910840" h="1586864">
                  <a:moveTo>
                    <a:pt x="2910393" y="0"/>
                  </a:moveTo>
                  <a:lnTo>
                    <a:pt x="0" y="1586739"/>
                  </a:lnTo>
                </a:path>
              </a:pathLst>
            </a:custGeom>
            <a:ln w="85708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294345" y="8466591"/>
              <a:ext cx="2846705" cy="1698625"/>
            </a:xfrm>
            <a:custGeom>
              <a:avLst/>
              <a:gdLst/>
              <a:ahLst/>
              <a:cxnLst/>
              <a:rect l="l" t="t" r="r" b="b"/>
              <a:pathLst>
                <a:path w="2846704" h="1698625">
                  <a:moveTo>
                    <a:pt x="2846615" y="1698502"/>
                  </a:moveTo>
                  <a:lnTo>
                    <a:pt x="0" y="0"/>
                  </a:lnTo>
                </a:path>
              </a:pathLst>
            </a:custGeom>
            <a:ln w="85705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159213" y="121914"/>
              <a:ext cx="2846705" cy="1698625"/>
            </a:xfrm>
            <a:custGeom>
              <a:avLst/>
              <a:gdLst/>
              <a:ahLst/>
              <a:cxnLst/>
              <a:rect l="l" t="t" r="r" b="b"/>
              <a:pathLst>
                <a:path w="2846704" h="1698625">
                  <a:moveTo>
                    <a:pt x="0" y="0"/>
                  </a:moveTo>
                  <a:lnTo>
                    <a:pt x="2846615" y="1698502"/>
                  </a:lnTo>
                </a:path>
              </a:pathLst>
            </a:custGeom>
            <a:ln w="85705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508606" y="4053373"/>
            <a:ext cx="5271135" cy="3092450"/>
          </a:xfrm>
          <a:prstGeom prst="rect"/>
        </p:spPr>
        <p:txBody>
          <a:bodyPr wrap="square" lIns="0" tIns="297180" rIns="0" bIns="0" rtlCol="0" vert="horz">
            <a:spAutoFit/>
          </a:bodyPr>
          <a:lstStyle/>
          <a:p>
            <a:pPr marL="988694" marR="5080" indent="-976630">
              <a:lnSpc>
                <a:spcPts val="10950"/>
              </a:lnSpc>
              <a:spcBef>
                <a:spcPts val="2340"/>
              </a:spcBef>
            </a:pPr>
            <a:r>
              <a:rPr dirty="0" sz="11000" spc="-170">
                <a:solidFill>
                  <a:srgbClr val="0D7377"/>
                </a:solidFill>
              </a:rPr>
              <a:t>T</a:t>
            </a:r>
            <a:r>
              <a:rPr dirty="0" sz="11000" spc="430">
                <a:solidFill>
                  <a:srgbClr val="0D7377"/>
                </a:solidFill>
              </a:rPr>
              <a:t>H</a:t>
            </a:r>
            <a:r>
              <a:rPr dirty="0" sz="11000" spc="675">
                <a:solidFill>
                  <a:srgbClr val="0D7377"/>
                </a:solidFill>
              </a:rPr>
              <a:t>A</a:t>
            </a:r>
            <a:r>
              <a:rPr dirty="0" sz="11000" spc="1135">
                <a:solidFill>
                  <a:srgbClr val="0D7377"/>
                </a:solidFill>
              </a:rPr>
              <a:t>N</a:t>
            </a:r>
            <a:r>
              <a:rPr dirty="0" sz="11000" spc="420">
                <a:solidFill>
                  <a:srgbClr val="0D7377"/>
                </a:solidFill>
              </a:rPr>
              <a:t>K  </a:t>
            </a:r>
            <a:r>
              <a:rPr dirty="0" sz="11000" spc="690">
                <a:solidFill>
                  <a:srgbClr val="0D7377"/>
                </a:solidFill>
              </a:rPr>
              <a:t>YOU</a:t>
            </a:r>
            <a:endParaRPr sz="11000"/>
          </a:p>
        </p:txBody>
      </p:sp>
      <p:grpSp>
        <p:nvGrpSpPr>
          <p:cNvPr id="11" name="object 11"/>
          <p:cNvGrpSpPr/>
          <p:nvPr/>
        </p:nvGrpSpPr>
        <p:grpSpPr>
          <a:xfrm>
            <a:off x="0" y="2"/>
            <a:ext cx="18288000" cy="10287000"/>
            <a:chOff x="0" y="2"/>
            <a:chExt cx="18288000" cy="10287000"/>
          </a:xfrm>
        </p:grpSpPr>
        <p:sp>
          <p:nvSpPr>
            <p:cNvPr id="12" name="object 12"/>
            <p:cNvSpPr/>
            <p:nvPr/>
          </p:nvSpPr>
          <p:spPr>
            <a:xfrm>
              <a:off x="0" y="9447772"/>
              <a:ext cx="2582545" cy="819785"/>
            </a:xfrm>
            <a:custGeom>
              <a:avLst/>
              <a:gdLst/>
              <a:ahLst/>
              <a:cxnLst/>
              <a:rect l="l" t="t" r="r" b="b"/>
              <a:pathLst>
                <a:path w="2582545" h="819784">
                  <a:moveTo>
                    <a:pt x="1833912" y="819745"/>
                  </a:moveTo>
                  <a:lnTo>
                    <a:pt x="0" y="819745"/>
                  </a:lnTo>
                  <a:lnTo>
                    <a:pt x="0" y="0"/>
                  </a:lnTo>
                  <a:lnTo>
                    <a:pt x="2582118" y="0"/>
                  </a:lnTo>
                  <a:lnTo>
                    <a:pt x="2582118" y="5883"/>
                  </a:lnTo>
                  <a:lnTo>
                    <a:pt x="1833912" y="8197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85437" y="9258303"/>
              <a:ext cx="2486025" cy="1028700"/>
            </a:xfrm>
            <a:custGeom>
              <a:avLst/>
              <a:gdLst/>
              <a:ahLst/>
              <a:cxnLst/>
              <a:rect l="l" t="t" r="r" b="b"/>
              <a:pathLst>
                <a:path w="2486025" h="1028700">
                  <a:moveTo>
                    <a:pt x="1544523" y="1028696"/>
                  </a:moveTo>
                  <a:lnTo>
                    <a:pt x="0" y="1028696"/>
                  </a:lnTo>
                  <a:lnTo>
                    <a:pt x="945708" y="0"/>
                  </a:lnTo>
                  <a:lnTo>
                    <a:pt x="2485569" y="0"/>
                  </a:lnTo>
                  <a:lnTo>
                    <a:pt x="2485569" y="5072"/>
                  </a:lnTo>
                  <a:lnTo>
                    <a:pt x="1544523" y="1028696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495840" y="11"/>
              <a:ext cx="13204190" cy="10287000"/>
            </a:xfrm>
            <a:custGeom>
              <a:avLst/>
              <a:gdLst/>
              <a:ahLst/>
              <a:cxnLst/>
              <a:rect l="l" t="t" r="r" b="b"/>
              <a:pathLst>
                <a:path w="13204190" h="10287000">
                  <a:moveTo>
                    <a:pt x="2485567" y="9258300"/>
                  </a:moveTo>
                  <a:lnTo>
                    <a:pt x="945705" y="9258300"/>
                  </a:lnTo>
                  <a:lnTo>
                    <a:pt x="0" y="10286987"/>
                  </a:lnTo>
                  <a:lnTo>
                    <a:pt x="1544523" y="10286987"/>
                  </a:lnTo>
                  <a:lnTo>
                    <a:pt x="2485567" y="9263367"/>
                  </a:lnTo>
                  <a:lnTo>
                    <a:pt x="2485567" y="9258300"/>
                  </a:lnTo>
                  <a:close/>
                </a:path>
                <a:path w="13204190" h="10287000">
                  <a:moveTo>
                    <a:pt x="13204050" y="0"/>
                  </a:moveTo>
                  <a:lnTo>
                    <a:pt x="9587522" y="0"/>
                  </a:lnTo>
                  <a:lnTo>
                    <a:pt x="8833917" y="819746"/>
                  </a:lnTo>
                  <a:lnTo>
                    <a:pt x="12455843" y="819746"/>
                  </a:lnTo>
                  <a:lnTo>
                    <a:pt x="13204050" y="5880"/>
                  </a:lnTo>
                  <a:lnTo>
                    <a:pt x="13204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855024" y="2"/>
              <a:ext cx="2433320" cy="1000760"/>
            </a:xfrm>
            <a:custGeom>
              <a:avLst/>
              <a:gdLst/>
              <a:ahLst/>
              <a:cxnLst/>
              <a:rect l="l" t="t" r="r" b="b"/>
              <a:pathLst>
                <a:path w="2433319" h="1000760">
                  <a:moveTo>
                    <a:pt x="1544523" y="1000419"/>
                  </a:moveTo>
                  <a:lnTo>
                    <a:pt x="0" y="1000419"/>
                  </a:lnTo>
                  <a:lnTo>
                    <a:pt x="919713" y="0"/>
                  </a:lnTo>
                  <a:lnTo>
                    <a:pt x="2432974" y="0"/>
                  </a:lnTo>
                  <a:lnTo>
                    <a:pt x="2432974" y="34005"/>
                  </a:lnTo>
                  <a:lnTo>
                    <a:pt x="1544523" y="1000419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465433" y="105673"/>
              <a:ext cx="822960" cy="895350"/>
            </a:xfrm>
            <a:custGeom>
              <a:avLst/>
              <a:gdLst/>
              <a:ahLst/>
              <a:cxnLst/>
              <a:rect l="l" t="t" r="r" b="b"/>
              <a:pathLst>
                <a:path w="822959" h="895350">
                  <a:moveTo>
                    <a:pt x="822566" y="894748"/>
                  </a:moveTo>
                  <a:lnTo>
                    <a:pt x="0" y="894748"/>
                  </a:lnTo>
                  <a:lnTo>
                    <a:pt x="822566" y="0"/>
                  </a:lnTo>
                  <a:lnTo>
                    <a:pt x="822566" y="894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6253" y="3914838"/>
            <a:ext cx="4482465" cy="2254250"/>
          </a:xfrm>
          <a:prstGeom prst="rect">
            <a:avLst/>
          </a:prstGeom>
        </p:spPr>
        <p:txBody>
          <a:bodyPr wrap="square" lIns="0" tIns="220980" rIns="0" bIns="0" rtlCol="0" vert="horz">
            <a:spAutoFit/>
          </a:bodyPr>
          <a:lstStyle/>
          <a:p>
            <a:pPr marL="143510" marR="5080" indent="-131445">
              <a:lnSpc>
                <a:spcPts val="7950"/>
              </a:lnSpc>
              <a:spcBef>
                <a:spcPts val="1740"/>
              </a:spcBef>
            </a:pPr>
            <a:r>
              <a:rPr dirty="0" sz="8000" spc="395" b="1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dirty="0" sz="80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0" spc="560" b="1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8000" spc="-2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0" spc="395" b="1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5677" y="1954314"/>
            <a:ext cx="159575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65">
                <a:solidFill>
                  <a:srgbClr val="606060"/>
                </a:solidFill>
              </a:rPr>
              <a:t>Deskripsi</a:t>
            </a:r>
            <a:endParaRPr sz="2600"/>
          </a:p>
        </p:txBody>
      </p:sp>
      <p:sp>
        <p:nvSpPr>
          <p:cNvPr id="4" name="object 4"/>
          <p:cNvSpPr txBox="1"/>
          <p:nvPr/>
        </p:nvSpPr>
        <p:spPr>
          <a:xfrm>
            <a:off x="10155677" y="2735342"/>
            <a:ext cx="194818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95" b="1">
                <a:solidFill>
                  <a:srgbClr val="606060"/>
                </a:solidFill>
                <a:latin typeface="Arial"/>
                <a:cs typeface="Arial"/>
              </a:rPr>
              <a:t>Fitur</a:t>
            </a:r>
            <a:r>
              <a:rPr dirty="0" sz="2600" spc="-45" b="1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2600" spc="280" b="1">
                <a:solidFill>
                  <a:srgbClr val="606060"/>
                </a:solidFill>
                <a:latin typeface="Arial"/>
                <a:cs typeface="Arial"/>
              </a:rPr>
              <a:t>-</a:t>
            </a:r>
            <a:r>
              <a:rPr dirty="0" sz="2600" spc="-45" b="1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2600" spc="95" b="1">
                <a:solidFill>
                  <a:srgbClr val="606060"/>
                </a:solidFill>
                <a:latin typeface="Arial"/>
                <a:cs typeface="Arial"/>
              </a:rPr>
              <a:t>Fitur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55677" y="3495472"/>
            <a:ext cx="5094605" cy="4197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z="2600" spc="145" b="1">
                <a:solidFill>
                  <a:srgbClr val="606060"/>
                </a:solidFill>
                <a:latin typeface="Arial"/>
                <a:cs typeface="Arial"/>
              </a:rPr>
              <a:t>Alur</a:t>
            </a:r>
            <a:r>
              <a:rPr dirty="0" sz="2600" spc="-50" b="1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2600" spc="185" b="1">
                <a:solidFill>
                  <a:srgbClr val="606060"/>
                </a:solidFill>
                <a:latin typeface="Arial"/>
                <a:cs typeface="Arial"/>
              </a:rPr>
              <a:t>Kerja</a:t>
            </a:r>
            <a:endParaRPr sz="2600">
              <a:latin typeface="Arial"/>
              <a:cs typeface="Arial"/>
            </a:endParaRPr>
          </a:p>
          <a:p>
            <a:pPr marL="13335" marR="1852295">
              <a:lnSpc>
                <a:spcPts val="5760"/>
              </a:lnSpc>
              <a:spcBef>
                <a:spcPts val="580"/>
              </a:spcBef>
            </a:pPr>
            <a:r>
              <a:rPr dirty="0" sz="2600" spc="110" b="1">
                <a:solidFill>
                  <a:srgbClr val="606060"/>
                </a:solidFill>
                <a:latin typeface="Arial"/>
                <a:cs typeface="Arial"/>
              </a:rPr>
              <a:t>Sketsa</a:t>
            </a:r>
            <a:r>
              <a:rPr dirty="0" sz="2600" spc="-80" b="1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2600" spc="215" b="1">
                <a:solidFill>
                  <a:srgbClr val="606060"/>
                </a:solidFill>
                <a:latin typeface="Arial"/>
                <a:cs typeface="Arial"/>
              </a:rPr>
              <a:t>Antarmuka </a:t>
            </a:r>
            <a:r>
              <a:rPr dirty="0" sz="2600" spc="-710" b="1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2600" spc="125" b="1">
                <a:solidFill>
                  <a:srgbClr val="606060"/>
                </a:solidFill>
                <a:latin typeface="Arial"/>
                <a:cs typeface="Arial"/>
              </a:rPr>
              <a:t>Coding</a:t>
            </a:r>
            <a:r>
              <a:rPr dirty="0" sz="2600" spc="-25" b="1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2600" spc="120" b="1">
                <a:solidFill>
                  <a:srgbClr val="606060"/>
                </a:solidFill>
                <a:latin typeface="Arial"/>
                <a:cs typeface="Arial"/>
              </a:rPr>
              <a:t>di</a:t>
            </a:r>
            <a:r>
              <a:rPr dirty="0" sz="2600" spc="-20" b="1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2600" spc="-40" b="1">
                <a:solidFill>
                  <a:srgbClr val="606060"/>
                </a:solidFill>
                <a:latin typeface="Arial"/>
                <a:cs typeface="Arial"/>
              </a:rPr>
              <a:t>IDE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dirty="0" sz="2600" spc="155" b="1">
                <a:solidFill>
                  <a:srgbClr val="606060"/>
                </a:solidFill>
                <a:latin typeface="Arial"/>
                <a:cs typeface="Arial"/>
              </a:rPr>
              <a:t>Tampilan</a:t>
            </a:r>
            <a:r>
              <a:rPr dirty="0" sz="2600" spc="-30" b="1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2600" spc="200" b="1">
                <a:solidFill>
                  <a:srgbClr val="606060"/>
                </a:solidFill>
                <a:latin typeface="Arial"/>
                <a:cs typeface="Arial"/>
              </a:rPr>
              <a:t>luaran</a:t>
            </a:r>
            <a:r>
              <a:rPr dirty="0" sz="2600" spc="-30" b="1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2600" spc="229" b="1">
                <a:solidFill>
                  <a:srgbClr val="606060"/>
                </a:solidFill>
                <a:latin typeface="Arial"/>
                <a:cs typeface="Arial"/>
              </a:rPr>
              <a:t>program</a:t>
            </a:r>
            <a:endParaRPr sz="2600">
              <a:latin typeface="Arial"/>
              <a:cs typeface="Arial"/>
            </a:endParaRPr>
          </a:p>
          <a:p>
            <a:pPr marL="13335" marR="5080" indent="-1270">
              <a:lnSpc>
                <a:spcPct val="187800"/>
              </a:lnSpc>
              <a:spcBef>
                <a:spcPts val="535"/>
              </a:spcBef>
            </a:pPr>
            <a:r>
              <a:rPr dirty="0" sz="2600" spc="155" b="1">
                <a:solidFill>
                  <a:srgbClr val="606060"/>
                </a:solidFill>
                <a:latin typeface="Arial"/>
                <a:cs typeface="Arial"/>
              </a:rPr>
              <a:t>Tampilan</a:t>
            </a:r>
            <a:r>
              <a:rPr dirty="0" sz="2600" spc="-30" b="1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2600" spc="160" b="1">
                <a:solidFill>
                  <a:srgbClr val="606060"/>
                </a:solidFill>
                <a:latin typeface="Arial"/>
                <a:cs typeface="Arial"/>
              </a:rPr>
              <a:t>projek</a:t>
            </a:r>
            <a:r>
              <a:rPr dirty="0" sz="2600" spc="-25" b="1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2600" spc="254" b="1">
                <a:solidFill>
                  <a:srgbClr val="606060"/>
                </a:solidFill>
                <a:latin typeface="Arial"/>
                <a:cs typeface="Arial"/>
              </a:rPr>
              <a:t>pada</a:t>
            </a:r>
            <a:r>
              <a:rPr dirty="0" sz="2600" spc="-25" b="1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2600" spc="125" b="1">
                <a:solidFill>
                  <a:srgbClr val="606060"/>
                </a:solidFill>
                <a:latin typeface="Arial"/>
                <a:cs typeface="Arial"/>
              </a:rPr>
              <a:t>Github </a:t>
            </a:r>
            <a:r>
              <a:rPr dirty="0" sz="2600" spc="-710" b="1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dirty="0" sz="2600" spc="80" b="1">
                <a:solidFill>
                  <a:srgbClr val="606060"/>
                </a:solidFill>
                <a:latin typeface="Arial"/>
                <a:cs typeface="Arial"/>
              </a:rPr>
              <a:t>Referensi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39296" y="7321783"/>
            <a:ext cx="420370" cy="429895"/>
            <a:chOff x="9639296" y="7321783"/>
            <a:chExt cx="420370" cy="429895"/>
          </a:xfrm>
        </p:grpSpPr>
        <p:sp>
          <p:nvSpPr>
            <p:cNvPr id="7" name="object 7"/>
            <p:cNvSpPr/>
            <p:nvPr/>
          </p:nvSpPr>
          <p:spPr>
            <a:xfrm>
              <a:off x="9639296" y="7331901"/>
              <a:ext cx="352425" cy="410845"/>
            </a:xfrm>
            <a:custGeom>
              <a:avLst/>
              <a:gdLst/>
              <a:ahLst/>
              <a:cxnLst/>
              <a:rect l="l" t="t" r="r" b="b"/>
              <a:pathLst>
                <a:path w="352425" h="410845">
                  <a:moveTo>
                    <a:pt x="0" y="410649"/>
                  </a:moveTo>
                  <a:lnTo>
                    <a:pt x="80543" y="205324"/>
                  </a:lnTo>
                  <a:lnTo>
                    <a:pt x="0" y="0"/>
                  </a:lnTo>
                  <a:lnTo>
                    <a:pt x="352229" y="207924"/>
                  </a:lnTo>
                  <a:lnTo>
                    <a:pt x="0" y="410649"/>
                  </a:lnTo>
                  <a:close/>
                </a:path>
              </a:pathLst>
            </a:custGeom>
            <a:solidFill>
              <a:srgbClr val="61B5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686183" y="7321783"/>
              <a:ext cx="373380" cy="429895"/>
            </a:xfrm>
            <a:custGeom>
              <a:avLst/>
              <a:gdLst/>
              <a:ahLst/>
              <a:cxnLst/>
              <a:rect l="l" t="t" r="r" b="b"/>
              <a:pathLst>
                <a:path w="373379" h="429895">
                  <a:moveTo>
                    <a:pt x="17635" y="3866"/>
                  </a:moveTo>
                  <a:lnTo>
                    <a:pt x="15012" y="2317"/>
                  </a:lnTo>
                  <a:lnTo>
                    <a:pt x="8000" y="1434"/>
                  </a:lnTo>
                  <a:lnTo>
                    <a:pt x="13191" y="0"/>
                  </a:lnTo>
                  <a:lnTo>
                    <a:pt x="17351" y="3142"/>
                  </a:lnTo>
                  <a:lnTo>
                    <a:pt x="17635" y="3866"/>
                  </a:lnTo>
                  <a:close/>
                </a:path>
                <a:path w="373379" h="429895">
                  <a:moveTo>
                    <a:pt x="28333" y="31136"/>
                  </a:moveTo>
                  <a:lnTo>
                    <a:pt x="5931" y="17912"/>
                  </a:lnTo>
                  <a:lnTo>
                    <a:pt x="1726" y="12153"/>
                  </a:lnTo>
                  <a:lnTo>
                    <a:pt x="2967" y="5683"/>
                  </a:lnTo>
                  <a:lnTo>
                    <a:pt x="7932" y="1452"/>
                  </a:lnTo>
                  <a:lnTo>
                    <a:pt x="15012" y="2317"/>
                  </a:lnTo>
                  <a:lnTo>
                    <a:pt x="17635" y="3866"/>
                  </a:lnTo>
                  <a:lnTo>
                    <a:pt x="28333" y="31136"/>
                  </a:lnTo>
                  <a:close/>
                </a:path>
                <a:path w="373379" h="429895">
                  <a:moveTo>
                    <a:pt x="81397" y="215435"/>
                  </a:moveTo>
                  <a:lnTo>
                    <a:pt x="0" y="7931"/>
                  </a:lnTo>
                  <a:lnTo>
                    <a:pt x="3732" y="2613"/>
                  </a:lnTo>
                  <a:lnTo>
                    <a:pt x="7932" y="1452"/>
                  </a:lnTo>
                  <a:lnTo>
                    <a:pt x="2967" y="5683"/>
                  </a:lnTo>
                  <a:lnTo>
                    <a:pt x="1726" y="12153"/>
                  </a:lnTo>
                  <a:lnTo>
                    <a:pt x="5931" y="17912"/>
                  </a:lnTo>
                  <a:lnTo>
                    <a:pt x="28333" y="31136"/>
                  </a:lnTo>
                  <a:lnTo>
                    <a:pt x="99429" y="212373"/>
                  </a:lnTo>
                  <a:lnTo>
                    <a:pt x="99711" y="213038"/>
                  </a:lnTo>
                  <a:lnTo>
                    <a:pt x="82337" y="213038"/>
                  </a:lnTo>
                  <a:lnTo>
                    <a:pt x="81397" y="215435"/>
                  </a:lnTo>
                  <a:close/>
                </a:path>
                <a:path w="373379" h="429895">
                  <a:moveTo>
                    <a:pt x="344791" y="217940"/>
                  </a:moveTo>
                  <a:lnTo>
                    <a:pt x="28333" y="31136"/>
                  </a:lnTo>
                  <a:lnTo>
                    <a:pt x="17635" y="3866"/>
                  </a:lnTo>
                  <a:lnTo>
                    <a:pt x="367251" y="210242"/>
                  </a:lnTo>
                  <a:lnTo>
                    <a:pt x="358165" y="210242"/>
                  </a:lnTo>
                  <a:lnTo>
                    <a:pt x="344791" y="217940"/>
                  </a:lnTo>
                  <a:close/>
                </a:path>
                <a:path w="373379" h="429895">
                  <a:moveTo>
                    <a:pt x="358165" y="225834"/>
                  </a:moveTo>
                  <a:lnTo>
                    <a:pt x="344791" y="217940"/>
                  </a:lnTo>
                  <a:lnTo>
                    <a:pt x="358165" y="210242"/>
                  </a:lnTo>
                  <a:lnTo>
                    <a:pt x="358165" y="225834"/>
                  </a:lnTo>
                  <a:close/>
                </a:path>
                <a:path w="373379" h="429895">
                  <a:moveTo>
                    <a:pt x="367237" y="225834"/>
                  </a:moveTo>
                  <a:lnTo>
                    <a:pt x="358165" y="225834"/>
                  </a:lnTo>
                  <a:lnTo>
                    <a:pt x="358165" y="210242"/>
                  </a:lnTo>
                  <a:lnTo>
                    <a:pt x="367251" y="210242"/>
                  </a:lnTo>
                  <a:lnTo>
                    <a:pt x="373026" y="213652"/>
                  </a:lnTo>
                  <a:lnTo>
                    <a:pt x="373125" y="222445"/>
                  </a:lnTo>
                  <a:lnTo>
                    <a:pt x="367237" y="225834"/>
                  </a:lnTo>
                  <a:close/>
                </a:path>
                <a:path w="373379" h="429895">
                  <a:moveTo>
                    <a:pt x="82337" y="217832"/>
                  </a:moveTo>
                  <a:lnTo>
                    <a:pt x="81397" y="215435"/>
                  </a:lnTo>
                  <a:lnTo>
                    <a:pt x="82337" y="213038"/>
                  </a:lnTo>
                  <a:lnTo>
                    <a:pt x="82337" y="217832"/>
                  </a:lnTo>
                  <a:close/>
                </a:path>
                <a:path w="373379" h="429895">
                  <a:moveTo>
                    <a:pt x="99693" y="217832"/>
                  </a:moveTo>
                  <a:lnTo>
                    <a:pt x="82337" y="217832"/>
                  </a:lnTo>
                  <a:lnTo>
                    <a:pt x="82337" y="213038"/>
                  </a:lnTo>
                  <a:lnTo>
                    <a:pt x="99711" y="213038"/>
                  </a:lnTo>
                  <a:lnTo>
                    <a:pt x="100679" y="215316"/>
                  </a:lnTo>
                  <a:lnTo>
                    <a:pt x="99693" y="217832"/>
                  </a:lnTo>
                  <a:close/>
                </a:path>
                <a:path w="373379" h="429895">
                  <a:moveTo>
                    <a:pt x="9865" y="429578"/>
                  </a:moveTo>
                  <a:lnTo>
                    <a:pt x="4906" y="427718"/>
                  </a:lnTo>
                  <a:lnTo>
                    <a:pt x="1697" y="423728"/>
                  </a:lnTo>
                  <a:lnTo>
                    <a:pt x="1799" y="418362"/>
                  </a:lnTo>
                  <a:lnTo>
                    <a:pt x="81397" y="215435"/>
                  </a:lnTo>
                  <a:lnTo>
                    <a:pt x="82337" y="217832"/>
                  </a:lnTo>
                  <a:lnTo>
                    <a:pt x="99693" y="217832"/>
                  </a:lnTo>
                  <a:lnTo>
                    <a:pt x="28169" y="400168"/>
                  </a:lnTo>
                  <a:lnTo>
                    <a:pt x="5931" y="412967"/>
                  </a:lnTo>
                  <a:lnTo>
                    <a:pt x="19147" y="423169"/>
                  </a:lnTo>
                  <a:lnTo>
                    <a:pt x="24371" y="423169"/>
                  </a:lnTo>
                  <a:lnTo>
                    <a:pt x="15012" y="428555"/>
                  </a:lnTo>
                  <a:lnTo>
                    <a:pt x="9865" y="429578"/>
                  </a:lnTo>
                  <a:close/>
                </a:path>
                <a:path w="373379" h="429895">
                  <a:moveTo>
                    <a:pt x="24371" y="423169"/>
                  </a:moveTo>
                  <a:lnTo>
                    <a:pt x="19147" y="423169"/>
                  </a:lnTo>
                  <a:lnTo>
                    <a:pt x="28169" y="400168"/>
                  </a:lnTo>
                  <a:lnTo>
                    <a:pt x="344791" y="217940"/>
                  </a:lnTo>
                  <a:lnTo>
                    <a:pt x="358165" y="225834"/>
                  </a:lnTo>
                  <a:lnTo>
                    <a:pt x="367237" y="225834"/>
                  </a:lnTo>
                  <a:lnTo>
                    <a:pt x="24371" y="423169"/>
                  </a:lnTo>
                  <a:close/>
                </a:path>
                <a:path w="373379" h="429895">
                  <a:moveTo>
                    <a:pt x="19147" y="423169"/>
                  </a:moveTo>
                  <a:lnTo>
                    <a:pt x="5931" y="412967"/>
                  </a:lnTo>
                  <a:lnTo>
                    <a:pt x="28169" y="400168"/>
                  </a:lnTo>
                  <a:lnTo>
                    <a:pt x="19147" y="423169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36364" y="11"/>
            <a:ext cx="6623050" cy="9258300"/>
          </a:xfrm>
          <a:custGeom>
            <a:avLst/>
            <a:gdLst/>
            <a:ahLst/>
            <a:cxnLst/>
            <a:rect l="l" t="t" r="r" b="b"/>
            <a:pathLst>
              <a:path w="6623050" h="9258300">
                <a:moveTo>
                  <a:pt x="6622936" y="3478187"/>
                </a:moveTo>
                <a:lnTo>
                  <a:pt x="6052883" y="3146526"/>
                </a:lnTo>
                <a:lnTo>
                  <a:pt x="6052883" y="0"/>
                </a:lnTo>
                <a:lnTo>
                  <a:pt x="555764" y="0"/>
                </a:lnTo>
                <a:lnTo>
                  <a:pt x="555764" y="3154845"/>
                </a:lnTo>
                <a:lnTo>
                  <a:pt x="0" y="3478187"/>
                </a:lnTo>
                <a:lnTo>
                  <a:pt x="0" y="7331532"/>
                </a:lnTo>
                <a:lnTo>
                  <a:pt x="3311461" y="9258211"/>
                </a:lnTo>
                <a:lnTo>
                  <a:pt x="6622936" y="7331532"/>
                </a:lnTo>
                <a:lnTo>
                  <a:pt x="6622936" y="3478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9258301"/>
            <a:ext cx="6751320" cy="1028700"/>
            <a:chOff x="0" y="9258301"/>
            <a:chExt cx="6751320" cy="1028700"/>
          </a:xfrm>
        </p:grpSpPr>
        <p:sp>
          <p:nvSpPr>
            <p:cNvPr id="5" name="object 5"/>
            <p:cNvSpPr/>
            <p:nvPr/>
          </p:nvSpPr>
          <p:spPr>
            <a:xfrm>
              <a:off x="0" y="9447774"/>
              <a:ext cx="3352165" cy="819785"/>
            </a:xfrm>
            <a:custGeom>
              <a:avLst/>
              <a:gdLst/>
              <a:ahLst/>
              <a:cxnLst/>
              <a:rect l="l" t="t" r="r" b="b"/>
              <a:pathLst>
                <a:path w="3352165" h="819784">
                  <a:moveTo>
                    <a:pt x="2603335" y="819745"/>
                  </a:moveTo>
                  <a:lnTo>
                    <a:pt x="0" y="819745"/>
                  </a:lnTo>
                  <a:lnTo>
                    <a:pt x="0" y="0"/>
                  </a:lnTo>
                  <a:lnTo>
                    <a:pt x="3351540" y="0"/>
                  </a:lnTo>
                  <a:lnTo>
                    <a:pt x="3351540" y="5883"/>
                  </a:lnTo>
                  <a:lnTo>
                    <a:pt x="2603335" y="8197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54857" y="9258301"/>
              <a:ext cx="2486025" cy="1028700"/>
            </a:xfrm>
            <a:custGeom>
              <a:avLst/>
              <a:gdLst/>
              <a:ahLst/>
              <a:cxnLst/>
              <a:rect l="l" t="t" r="r" b="b"/>
              <a:pathLst>
                <a:path w="2486025" h="1028700">
                  <a:moveTo>
                    <a:pt x="1544523" y="1028698"/>
                  </a:moveTo>
                  <a:lnTo>
                    <a:pt x="0" y="1028698"/>
                  </a:lnTo>
                  <a:lnTo>
                    <a:pt x="945710" y="0"/>
                  </a:lnTo>
                  <a:lnTo>
                    <a:pt x="2485570" y="0"/>
                  </a:lnTo>
                  <a:lnTo>
                    <a:pt x="2485570" y="5072"/>
                  </a:lnTo>
                  <a:lnTo>
                    <a:pt x="1544523" y="1028698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65267" y="9258301"/>
              <a:ext cx="2486025" cy="1028700"/>
            </a:xfrm>
            <a:custGeom>
              <a:avLst/>
              <a:gdLst/>
              <a:ahLst/>
              <a:cxnLst/>
              <a:rect l="l" t="t" r="r" b="b"/>
              <a:pathLst>
                <a:path w="2486025" h="1028700">
                  <a:moveTo>
                    <a:pt x="1544523" y="1028698"/>
                  </a:moveTo>
                  <a:lnTo>
                    <a:pt x="0" y="1028698"/>
                  </a:lnTo>
                  <a:lnTo>
                    <a:pt x="945710" y="0"/>
                  </a:lnTo>
                  <a:lnTo>
                    <a:pt x="2485570" y="0"/>
                  </a:lnTo>
                  <a:lnTo>
                    <a:pt x="2485570" y="5072"/>
                  </a:lnTo>
                  <a:lnTo>
                    <a:pt x="1544523" y="10286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1025249" y="985052"/>
            <a:ext cx="5845175" cy="7774940"/>
            <a:chOff x="11025249" y="985052"/>
            <a:chExt cx="5845175" cy="7774940"/>
          </a:xfrm>
        </p:grpSpPr>
        <p:sp>
          <p:nvSpPr>
            <p:cNvPr id="9" name="object 9"/>
            <p:cNvSpPr/>
            <p:nvPr/>
          </p:nvSpPr>
          <p:spPr>
            <a:xfrm>
              <a:off x="11025249" y="2050275"/>
              <a:ext cx="5845175" cy="6709409"/>
            </a:xfrm>
            <a:custGeom>
              <a:avLst/>
              <a:gdLst/>
              <a:ahLst/>
              <a:cxnLst/>
              <a:rect l="l" t="t" r="r" b="b"/>
              <a:pathLst>
                <a:path w="5845175" h="6709409">
                  <a:moveTo>
                    <a:pt x="3240524" y="6526761"/>
                  </a:moveTo>
                  <a:lnTo>
                    <a:pt x="2922551" y="6709252"/>
                  </a:lnTo>
                  <a:lnTo>
                    <a:pt x="0" y="5031939"/>
                  </a:lnTo>
                  <a:lnTo>
                    <a:pt x="0" y="1677312"/>
                  </a:lnTo>
                  <a:lnTo>
                    <a:pt x="158338" y="1586439"/>
                  </a:lnTo>
                  <a:lnTo>
                    <a:pt x="158338" y="4940693"/>
                  </a:lnTo>
                  <a:lnTo>
                    <a:pt x="2922551" y="6526761"/>
                  </a:lnTo>
                  <a:lnTo>
                    <a:pt x="3240524" y="6526761"/>
                  </a:lnTo>
                  <a:close/>
                </a:path>
                <a:path w="5845175" h="6709409">
                  <a:moveTo>
                    <a:pt x="3240524" y="182491"/>
                  </a:moveTo>
                  <a:lnTo>
                    <a:pt x="2922551" y="182491"/>
                  </a:lnTo>
                  <a:lnTo>
                    <a:pt x="158338" y="1768558"/>
                  </a:lnTo>
                  <a:lnTo>
                    <a:pt x="158338" y="1586439"/>
                  </a:lnTo>
                  <a:lnTo>
                    <a:pt x="2922551" y="0"/>
                  </a:lnTo>
                  <a:lnTo>
                    <a:pt x="3240524" y="182491"/>
                  </a:lnTo>
                  <a:close/>
                </a:path>
                <a:path w="5845175" h="6709409">
                  <a:moveTo>
                    <a:pt x="5845101" y="1677312"/>
                  </a:moveTo>
                  <a:lnTo>
                    <a:pt x="5845101" y="5031939"/>
                  </a:lnTo>
                  <a:lnTo>
                    <a:pt x="3240524" y="6526760"/>
                  </a:lnTo>
                  <a:lnTo>
                    <a:pt x="2922551" y="6526761"/>
                  </a:lnTo>
                  <a:lnTo>
                    <a:pt x="5686762" y="4940693"/>
                  </a:lnTo>
                  <a:lnTo>
                    <a:pt x="5686762" y="1586439"/>
                  </a:lnTo>
                  <a:lnTo>
                    <a:pt x="5845101" y="1677312"/>
                  </a:lnTo>
                  <a:close/>
                </a:path>
                <a:path w="5845175" h="6709409">
                  <a:moveTo>
                    <a:pt x="5686762" y="1586439"/>
                  </a:moveTo>
                  <a:lnTo>
                    <a:pt x="5686762" y="1768558"/>
                  </a:lnTo>
                  <a:lnTo>
                    <a:pt x="2922551" y="182491"/>
                  </a:lnTo>
                  <a:lnTo>
                    <a:pt x="3240524" y="182491"/>
                  </a:lnTo>
                  <a:lnTo>
                    <a:pt x="5686762" y="1586439"/>
                  </a:lnTo>
                  <a:close/>
                </a:path>
              </a:pathLst>
            </a:custGeom>
            <a:solidFill>
              <a:srgbClr val="0D73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922938" y="1027915"/>
              <a:ext cx="2876550" cy="1648460"/>
            </a:xfrm>
            <a:custGeom>
              <a:avLst/>
              <a:gdLst/>
              <a:ahLst/>
              <a:cxnLst/>
              <a:rect l="l" t="t" r="r" b="b"/>
              <a:pathLst>
                <a:path w="2876550" h="1648460">
                  <a:moveTo>
                    <a:pt x="0" y="0"/>
                  </a:moveTo>
                  <a:lnTo>
                    <a:pt x="2876039" y="1648189"/>
                  </a:lnTo>
                </a:path>
              </a:pathLst>
            </a:custGeom>
            <a:ln w="85706">
              <a:solidFill>
                <a:srgbClr val="0D73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091611" y="1028127"/>
              <a:ext cx="2892425" cy="1619885"/>
            </a:xfrm>
            <a:custGeom>
              <a:avLst/>
              <a:gdLst/>
              <a:ahLst/>
              <a:cxnLst/>
              <a:rect l="l" t="t" r="r" b="b"/>
              <a:pathLst>
                <a:path w="2892425" h="1619885">
                  <a:moveTo>
                    <a:pt x="2892399" y="0"/>
                  </a:moveTo>
                  <a:lnTo>
                    <a:pt x="0" y="1619308"/>
                  </a:lnTo>
                </a:path>
              </a:pathLst>
            </a:custGeom>
            <a:ln w="85707">
              <a:solidFill>
                <a:srgbClr val="0D73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69335" y="2427478"/>
              <a:ext cx="5156984" cy="595494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1090744"/>
            <a:ext cx="485711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120"/>
              <a:t>D</a:t>
            </a:r>
            <a:r>
              <a:rPr dirty="0" sz="8000" spc="365"/>
              <a:t>e</a:t>
            </a:r>
            <a:r>
              <a:rPr dirty="0" sz="8000" spc="-520"/>
              <a:t>s</a:t>
            </a:r>
            <a:r>
              <a:rPr dirty="0" sz="8000" spc="710"/>
              <a:t>k</a:t>
            </a:r>
            <a:r>
              <a:rPr dirty="0" sz="8000" spc="865"/>
              <a:t>r</a:t>
            </a:r>
            <a:r>
              <a:rPr dirty="0" sz="8000" spc="185"/>
              <a:t>i</a:t>
            </a:r>
            <a:r>
              <a:rPr dirty="0" sz="8000" spc="570"/>
              <a:t>p</a:t>
            </a:r>
            <a:r>
              <a:rPr dirty="0" sz="8000" spc="-520"/>
              <a:t>s</a:t>
            </a:r>
            <a:r>
              <a:rPr dirty="0" sz="8000" spc="190"/>
              <a:t>i</a:t>
            </a:r>
            <a:endParaRPr sz="8000"/>
          </a:p>
        </p:txBody>
      </p:sp>
      <p:sp>
        <p:nvSpPr>
          <p:cNvPr id="14" name="object 14"/>
          <p:cNvSpPr txBox="1"/>
          <p:nvPr/>
        </p:nvSpPr>
        <p:spPr>
          <a:xfrm>
            <a:off x="1016000" y="3305000"/>
            <a:ext cx="7971155" cy="398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700"/>
              </a:lnSpc>
              <a:spcBef>
                <a:spcPts val="100"/>
              </a:spcBef>
            </a:pPr>
            <a:r>
              <a:rPr dirty="0" sz="2200" spc="120" b="1">
                <a:solidFill>
                  <a:srgbClr val="FFFFFF"/>
                </a:solidFill>
                <a:latin typeface="Tahoma"/>
                <a:cs typeface="Tahoma"/>
              </a:rPr>
              <a:t>Bahasa</a:t>
            </a:r>
            <a:r>
              <a:rPr dirty="0" sz="2200" spc="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4" b="1">
                <a:solidFill>
                  <a:srgbClr val="FFFFFF"/>
                </a:solidFill>
                <a:latin typeface="Tahoma"/>
                <a:cs typeface="Tahoma"/>
              </a:rPr>
              <a:t>perakitan</a:t>
            </a:r>
            <a:r>
              <a:rPr dirty="0" sz="2200" spc="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 b="1">
                <a:solidFill>
                  <a:srgbClr val="FFFFFF"/>
                </a:solidFill>
                <a:latin typeface="Tahoma"/>
                <a:cs typeface="Tahoma"/>
              </a:rPr>
              <a:t>(assembly)</a:t>
            </a:r>
            <a:r>
              <a:rPr dirty="0" sz="2200" spc="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35" b="1">
                <a:solidFill>
                  <a:srgbClr val="FFFFFF"/>
                </a:solidFill>
                <a:latin typeface="Tahoma"/>
                <a:cs typeface="Tahoma"/>
              </a:rPr>
              <a:t>menyatakan</a:t>
            </a:r>
            <a:r>
              <a:rPr dirty="0" sz="2200" spc="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30" b="1">
                <a:solidFill>
                  <a:srgbClr val="FFFFFF"/>
                </a:solidFill>
                <a:latin typeface="Tahoma"/>
                <a:cs typeface="Tahoma"/>
              </a:rPr>
              <a:t>bahwa</a:t>
            </a:r>
            <a:r>
              <a:rPr dirty="0" sz="2200" spc="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35" b="1">
                <a:solidFill>
                  <a:srgbClr val="FFFFFF"/>
                </a:solidFill>
                <a:latin typeface="Tahoma"/>
                <a:cs typeface="Tahoma"/>
              </a:rPr>
              <a:t>ia </a:t>
            </a:r>
            <a:r>
              <a:rPr dirty="0" sz="2200" spc="-6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25" b="1">
                <a:solidFill>
                  <a:srgbClr val="FFFFFF"/>
                </a:solidFill>
                <a:latin typeface="Tahoma"/>
                <a:cs typeface="Tahoma"/>
              </a:rPr>
              <a:t>bertindak</a:t>
            </a:r>
            <a:r>
              <a:rPr dirty="0" sz="2200" spc="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20" b="1">
                <a:solidFill>
                  <a:srgbClr val="FFFFFF"/>
                </a:solidFill>
                <a:latin typeface="Tahoma"/>
                <a:cs typeface="Tahoma"/>
              </a:rPr>
              <a:t>sebagai</a:t>
            </a:r>
            <a:r>
              <a:rPr dirty="0" sz="2200" spc="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25" b="1">
                <a:solidFill>
                  <a:srgbClr val="FFFFFF"/>
                </a:solidFill>
                <a:latin typeface="Tahoma"/>
                <a:cs typeface="Tahoma"/>
              </a:rPr>
              <a:t>jembatan</a:t>
            </a:r>
            <a:r>
              <a:rPr dirty="0" sz="2200" spc="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0" b="1">
                <a:solidFill>
                  <a:srgbClr val="FFFFFF"/>
                </a:solidFill>
                <a:latin typeface="Tahoma"/>
                <a:cs typeface="Tahoma"/>
              </a:rPr>
              <a:t>antara</a:t>
            </a:r>
            <a:r>
              <a:rPr dirty="0" sz="2200" spc="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4" b="1">
                <a:solidFill>
                  <a:srgbClr val="FFFFFF"/>
                </a:solidFill>
                <a:latin typeface="Tahoma"/>
                <a:cs typeface="Tahoma"/>
              </a:rPr>
              <a:t>bahasa</a:t>
            </a:r>
            <a:r>
              <a:rPr dirty="0" sz="2200" spc="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35" b="1">
                <a:solidFill>
                  <a:srgbClr val="FFFFFF"/>
                </a:solidFill>
                <a:latin typeface="Tahoma"/>
                <a:cs typeface="Tahoma"/>
              </a:rPr>
              <a:t>mesin </a:t>
            </a:r>
            <a:r>
              <a:rPr dirty="0" sz="2200" spc="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35" b="1">
                <a:solidFill>
                  <a:srgbClr val="FFFFFF"/>
                </a:solidFill>
                <a:latin typeface="Tahoma"/>
                <a:cs typeface="Tahoma"/>
              </a:rPr>
              <a:t>dan</a:t>
            </a:r>
            <a:r>
              <a:rPr dirty="0" sz="2200" spc="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4" b="1">
                <a:solidFill>
                  <a:srgbClr val="FFFFFF"/>
                </a:solidFill>
                <a:latin typeface="Tahoma"/>
                <a:cs typeface="Tahoma"/>
              </a:rPr>
              <a:t>bahasa</a:t>
            </a:r>
            <a:r>
              <a:rPr dirty="0" sz="2200" spc="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55" b="1">
                <a:solidFill>
                  <a:srgbClr val="FFFFFF"/>
                </a:solidFill>
                <a:latin typeface="Tahoma"/>
                <a:cs typeface="Tahoma"/>
              </a:rPr>
              <a:t>pemrograman</a:t>
            </a:r>
            <a:r>
              <a:rPr dirty="0" sz="2200" spc="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20" b="1">
                <a:solidFill>
                  <a:srgbClr val="FFFFFF"/>
                </a:solidFill>
                <a:latin typeface="Tahoma"/>
                <a:cs typeface="Tahoma"/>
              </a:rPr>
              <a:t>tingkat</a:t>
            </a:r>
            <a:r>
              <a:rPr dirty="0" sz="2200" spc="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0" b="1">
                <a:solidFill>
                  <a:srgbClr val="FFFFFF"/>
                </a:solidFill>
                <a:latin typeface="Tahoma"/>
                <a:cs typeface="Tahoma"/>
              </a:rPr>
              <a:t>tinggi.</a:t>
            </a:r>
            <a:endParaRPr sz="2200">
              <a:latin typeface="Tahoma"/>
              <a:cs typeface="Tahoma"/>
            </a:endParaRPr>
          </a:p>
          <a:p>
            <a:pPr marL="12700" marR="698500">
              <a:lnSpc>
                <a:spcPct val="147700"/>
              </a:lnSpc>
            </a:pPr>
            <a:r>
              <a:rPr dirty="0" sz="2200" spc="150" b="1">
                <a:solidFill>
                  <a:srgbClr val="FFFFFF"/>
                </a:solidFill>
                <a:latin typeface="Tahoma"/>
                <a:cs typeface="Tahoma"/>
              </a:rPr>
              <a:t>Dibandingkan</a:t>
            </a:r>
            <a:r>
              <a:rPr dirty="0" sz="2200" spc="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4" b="1">
                <a:solidFill>
                  <a:srgbClr val="FFFFFF"/>
                </a:solidFill>
                <a:latin typeface="Tahoma"/>
                <a:cs typeface="Tahoma"/>
              </a:rPr>
              <a:t>bahasa</a:t>
            </a:r>
            <a:r>
              <a:rPr dirty="0" sz="2200" spc="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0" b="1">
                <a:solidFill>
                  <a:srgbClr val="FFFFFF"/>
                </a:solidFill>
                <a:latin typeface="Tahoma"/>
                <a:cs typeface="Tahoma"/>
              </a:rPr>
              <a:t>mesin,</a:t>
            </a:r>
            <a:r>
              <a:rPr dirty="0" sz="2200" spc="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4" b="1">
                <a:solidFill>
                  <a:srgbClr val="FFFFFF"/>
                </a:solidFill>
                <a:latin typeface="Tahoma"/>
                <a:cs typeface="Tahoma"/>
              </a:rPr>
              <a:t>bahasa</a:t>
            </a:r>
            <a:r>
              <a:rPr dirty="0" sz="2200" spc="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4" b="1">
                <a:solidFill>
                  <a:srgbClr val="FFFFFF"/>
                </a:solidFill>
                <a:latin typeface="Tahoma"/>
                <a:cs typeface="Tahoma"/>
              </a:rPr>
              <a:t>perakitan </a:t>
            </a:r>
            <a:r>
              <a:rPr dirty="0" sz="2200" spc="-6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0" b="1">
                <a:solidFill>
                  <a:srgbClr val="FFFFFF"/>
                </a:solidFill>
                <a:latin typeface="Tahoma"/>
                <a:cs typeface="Tahoma"/>
              </a:rPr>
              <a:t>lebih</a:t>
            </a:r>
            <a:r>
              <a:rPr dirty="0" sz="2200" spc="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75" b="1">
                <a:solidFill>
                  <a:srgbClr val="FFFFFF"/>
                </a:solidFill>
                <a:latin typeface="Tahoma"/>
                <a:cs typeface="Tahoma"/>
              </a:rPr>
              <a:t>mudah</a:t>
            </a:r>
            <a:r>
              <a:rPr dirty="0" sz="2200" spc="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40" b="1">
                <a:solidFill>
                  <a:srgbClr val="FFFFFF"/>
                </a:solidFill>
                <a:latin typeface="Tahoma"/>
                <a:cs typeface="Tahoma"/>
              </a:rPr>
              <a:t>dipahami</a:t>
            </a:r>
            <a:r>
              <a:rPr dirty="0" sz="2200" spc="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35" b="1">
                <a:solidFill>
                  <a:srgbClr val="FFFFFF"/>
                </a:solidFill>
                <a:latin typeface="Tahoma"/>
                <a:cs typeface="Tahoma"/>
              </a:rPr>
              <a:t>dan </a:t>
            </a:r>
            <a:r>
              <a:rPr dirty="0" sz="2200" spc="125" b="1">
                <a:solidFill>
                  <a:srgbClr val="FFFFFF"/>
                </a:solidFill>
                <a:latin typeface="Tahoma"/>
                <a:cs typeface="Tahoma"/>
              </a:rPr>
              <a:t>digunakan.</a:t>
            </a:r>
            <a:endParaRPr sz="2200">
              <a:latin typeface="Tahoma"/>
              <a:cs typeface="Tahoma"/>
            </a:endParaRPr>
          </a:p>
          <a:p>
            <a:pPr marL="12700" marR="568960">
              <a:lnSpc>
                <a:spcPct val="147700"/>
              </a:lnSpc>
            </a:pPr>
            <a:r>
              <a:rPr dirty="0" sz="2200" spc="130" b="1">
                <a:solidFill>
                  <a:srgbClr val="FFFFFF"/>
                </a:solidFill>
                <a:latin typeface="Tahoma"/>
                <a:cs typeface="Tahoma"/>
              </a:rPr>
              <a:t>Sebuah</a:t>
            </a:r>
            <a:r>
              <a:rPr dirty="0" sz="2200" spc="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45" b="1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r>
              <a:rPr dirty="0" sz="2200" spc="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35" b="1">
                <a:solidFill>
                  <a:srgbClr val="FFFFFF"/>
                </a:solidFill>
                <a:latin typeface="Tahoma"/>
                <a:cs typeface="Tahoma"/>
              </a:rPr>
              <a:t>pada</a:t>
            </a:r>
            <a:r>
              <a:rPr dirty="0" sz="2200" spc="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 b="1">
                <a:solidFill>
                  <a:srgbClr val="FFFFFF"/>
                </a:solidFill>
                <a:latin typeface="Tahoma"/>
                <a:cs typeface="Tahoma"/>
              </a:rPr>
              <a:t>dasarnya</a:t>
            </a:r>
            <a:r>
              <a:rPr dirty="0" sz="2200" spc="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50" b="1">
                <a:solidFill>
                  <a:srgbClr val="FFFFFF"/>
                </a:solidFill>
                <a:latin typeface="Tahoma"/>
                <a:cs typeface="Tahoma"/>
              </a:rPr>
              <a:t>merupakan </a:t>
            </a:r>
            <a:r>
              <a:rPr dirty="0" sz="2200" spc="1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0" b="1">
                <a:solidFill>
                  <a:srgbClr val="FFFFFF"/>
                </a:solidFill>
                <a:latin typeface="Tahoma"/>
                <a:cs typeface="Tahoma"/>
              </a:rPr>
              <a:t>sejumlah</a:t>
            </a:r>
            <a:r>
              <a:rPr dirty="0" sz="2200" spc="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 b="1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dirty="0" sz="2200" spc="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5" b="1">
                <a:solidFill>
                  <a:srgbClr val="FFFFFF"/>
                </a:solidFill>
                <a:latin typeface="Tahoma"/>
                <a:cs typeface="Tahoma"/>
              </a:rPr>
              <a:t>instruksi</a:t>
            </a:r>
            <a:r>
              <a:rPr dirty="0" sz="2200" spc="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25" b="1">
                <a:solidFill>
                  <a:srgbClr val="FFFFFF"/>
                </a:solidFill>
                <a:latin typeface="Tahoma"/>
                <a:cs typeface="Tahoma"/>
              </a:rPr>
              <a:t>yang</a:t>
            </a:r>
            <a:r>
              <a:rPr dirty="0" sz="2200" spc="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40" b="1">
                <a:solidFill>
                  <a:srgbClr val="FFFFFF"/>
                </a:solidFill>
                <a:latin typeface="Tahoma"/>
                <a:cs typeface="Tahoma"/>
              </a:rPr>
              <a:t>disimpan</a:t>
            </a:r>
            <a:r>
              <a:rPr dirty="0" sz="2200" spc="135" b="1">
                <a:solidFill>
                  <a:srgbClr val="FFFFFF"/>
                </a:solidFill>
                <a:latin typeface="Tahoma"/>
                <a:cs typeface="Tahoma"/>
              </a:rPr>
              <a:t> dalam </a:t>
            </a:r>
            <a:r>
              <a:rPr dirty="0" sz="2200" spc="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0" b="1">
                <a:solidFill>
                  <a:srgbClr val="FFFFFF"/>
                </a:solidFill>
                <a:latin typeface="Tahoma"/>
                <a:cs typeface="Tahoma"/>
              </a:rPr>
              <a:t>sejumlah</a:t>
            </a:r>
            <a:r>
              <a:rPr dirty="0" sz="2200" spc="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0" b="1">
                <a:solidFill>
                  <a:srgbClr val="FFFFFF"/>
                </a:solidFill>
                <a:latin typeface="Tahoma"/>
                <a:cs typeface="Tahoma"/>
              </a:rPr>
              <a:t>berkas</a:t>
            </a:r>
            <a:r>
              <a:rPr dirty="0" sz="2200" spc="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25" b="1">
                <a:solidFill>
                  <a:srgbClr val="FFFFFF"/>
                </a:solidFill>
                <a:latin typeface="Tahoma"/>
                <a:cs typeface="Tahoma"/>
              </a:rPr>
              <a:t>yang</a:t>
            </a:r>
            <a:r>
              <a:rPr dirty="0" sz="2200" spc="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4" b="1">
                <a:solidFill>
                  <a:srgbClr val="FFFFFF"/>
                </a:solidFill>
                <a:latin typeface="Tahoma"/>
                <a:cs typeface="Tahoma"/>
              </a:rPr>
              <a:t>dieksekusi</a:t>
            </a:r>
            <a:r>
              <a:rPr dirty="0" sz="2200" spc="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0" b="1">
                <a:solidFill>
                  <a:srgbClr val="FFFFFF"/>
                </a:solidFill>
                <a:latin typeface="Tahoma"/>
                <a:cs typeface="Tahoma"/>
              </a:rPr>
              <a:t>oleh</a:t>
            </a:r>
            <a:r>
              <a:rPr dirty="0" sz="2200" spc="1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 b="1">
                <a:solidFill>
                  <a:srgbClr val="FFFFFF"/>
                </a:solidFill>
                <a:latin typeface="Tahoma"/>
                <a:cs typeface="Tahoma"/>
              </a:rPr>
              <a:t>prosesor.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3218" y="3914838"/>
            <a:ext cx="3208655" cy="2254250"/>
          </a:xfrm>
          <a:prstGeom prst="rect">
            <a:avLst/>
          </a:prstGeom>
        </p:spPr>
        <p:txBody>
          <a:bodyPr wrap="square" lIns="0" tIns="220980" rIns="0" bIns="0" rtlCol="0" vert="horz">
            <a:spAutoFit/>
          </a:bodyPr>
          <a:lstStyle/>
          <a:p>
            <a:pPr marL="375285" marR="5080" indent="-363220">
              <a:lnSpc>
                <a:spcPts val="7950"/>
              </a:lnSpc>
              <a:spcBef>
                <a:spcPts val="1740"/>
              </a:spcBef>
            </a:pPr>
            <a:r>
              <a:rPr dirty="0" sz="8000" spc="310" b="1">
                <a:solidFill>
                  <a:srgbClr val="FFFFFF"/>
                </a:solidFill>
                <a:latin typeface="Arial"/>
                <a:cs typeface="Arial"/>
              </a:rPr>
              <a:t>Fitur</a:t>
            </a:r>
            <a:r>
              <a:rPr dirty="0" sz="800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0" spc="869" b="1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8000" spc="-22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0" spc="310" b="1">
                <a:solidFill>
                  <a:srgbClr val="FFFFFF"/>
                </a:solidFill>
                <a:latin typeface="Arial"/>
                <a:cs typeface="Arial"/>
              </a:rPr>
              <a:t>Fitur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4485102"/>
            <a:ext cx="4751070" cy="10807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900" spc="409"/>
              <a:t>Alur</a:t>
            </a:r>
            <a:r>
              <a:rPr dirty="0" sz="6900" spc="-90"/>
              <a:t> </a:t>
            </a:r>
            <a:r>
              <a:rPr dirty="0" sz="6900" spc="509"/>
              <a:t>Kerja</a:t>
            </a:r>
            <a:endParaRPr sz="6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8080" y="562778"/>
            <a:ext cx="10258424" cy="90773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6669" y="1028700"/>
            <a:ext cx="5953124" cy="8420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898825"/>
            <a:ext cx="5291455" cy="2157095"/>
          </a:xfrm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ts val="8480"/>
              </a:lnSpc>
              <a:spcBef>
                <a:spcPts val="35"/>
              </a:spcBef>
            </a:pPr>
            <a:r>
              <a:rPr dirty="0" sz="6900" spc="310"/>
              <a:t>Sketsa </a:t>
            </a:r>
            <a:r>
              <a:rPr dirty="0" sz="6900" spc="315"/>
              <a:t> </a:t>
            </a:r>
            <a:r>
              <a:rPr dirty="0" sz="6900" spc="434"/>
              <a:t>A</a:t>
            </a:r>
            <a:r>
              <a:rPr dirty="0" sz="6900" spc="355"/>
              <a:t>n</a:t>
            </a:r>
            <a:r>
              <a:rPr dirty="0" sz="6900" spc="430"/>
              <a:t>t</a:t>
            </a:r>
            <a:r>
              <a:rPr dirty="0" sz="6900" spc="885"/>
              <a:t>a</a:t>
            </a:r>
            <a:r>
              <a:rPr dirty="0" sz="6900" spc="755"/>
              <a:t>r</a:t>
            </a:r>
            <a:r>
              <a:rPr dirty="0" sz="6900" spc="675"/>
              <a:t>m</a:t>
            </a:r>
            <a:r>
              <a:rPr dirty="0" sz="6900" spc="320"/>
              <a:t>u</a:t>
            </a:r>
            <a:r>
              <a:rPr dirty="0" sz="6900" spc="625"/>
              <a:t>k</a:t>
            </a:r>
            <a:r>
              <a:rPr dirty="0" sz="6900" spc="890"/>
              <a:t>a</a:t>
            </a:r>
            <a:endParaRPr sz="6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2039" y="395005"/>
            <a:ext cx="11963399" cy="9467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3961967"/>
            <a:ext cx="2792095" cy="14732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95"/>
              </a:spcBef>
            </a:pPr>
            <a:r>
              <a:rPr dirty="0" sz="4350" spc="215"/>
              <a:t>Coding</a:t>
            </a:r>
            <a:r>
              <a:rPr dirty="0" sz="4350" spc="-105"/>
              <a:t> </a:t>
            </a:r>
            <a:r>
              <a:rPr dirty="0" sz="4350" spc="210"/>
              <a:t>di </a:t>
            </a:r>
            <a:r>
              <a:rPr dirty="0" sz="4350" spc="-1195"/>
              <a:t> </a:t>
            </a:r>
            <a:r>
              <a:rPr dirty="0" sz="4350" spc="165"/>
              <a:t>Editor</a:t>
            </a:r>
            <a:endParaRPr sz="43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3500" y="1028701"/>
            <a:ext cx="12039599" cy="7791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76225" y="9143555"/>
            <a:ext cx="7461884" cy="6699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70"/>
              <a:t>Tampilan</a:t>
            </a:r>
            <a:r>
              <a:rPr dirty="0" spc="-45"/>
              <a:t> </a:t>
            </a:r>
            <a:r>
              <a:rPr dirty="0" spc="300"/>
              <a:t>Luaran</a:t>
            </a:r>
            <a:r>
              <a:rPr dirty="0" spc="-40"/>
              <a:t> </a:t>
            </a:r>
            <a:r>
              <a:rPr dirty="0" spc="350"/>
              <a:t>Program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9352" y="1028700"/>
            <a:ext cx="15592424" cy="77533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4430395">
              <a:lnSpc>
                <a:spcPct val="100000"/>
              </a:lnSpc>
              <a:spcBef>
                <a:spcPts val="120"/>
              </a:spcBef>
            </a:pPr>
            <a:r>
              <a:rPr dirty="0" spc="270"/>
              <a:t>Tampilan</a:t>
            </a:r>
            <a:r>
              <a:rPr dirty="0" spc="-45"/>
              <a:t> </a:t>
            </a:r>
            <a:r>
              <a:rPr dirty="0" spc="225"/>
              <a:t>Projek</a:t>
            </a:r>
            <a:r>
              <a:rPr dirty="0" spc="-45"/>
              <a:t> </a:t>
            </a:r>
            <a:r>
              <a:rPr dirty="0" spc="425"/>
              <a:t>pada</a:t>
            </a:r>
            <a:r>
              <a:rPr dirty="0" spc="-45"/>
              <a:t> </a:t>
            </a:r>
            <a:r>
              <a:rPr dirty="0" spc="220"/>
              <a:t>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nadyapritaramadhani97</dc:creator>
  <cp:keywords>DAFWQWClVgk,BAEGz6WOh_c</cp:keywords>
  <dc:title>Green White Minimalist Modern Real Estate Presentation</dc:title>
  <dcterms:created xsi:type="dcterms:W3CDTF">2023-01-07T06:07:54Z</dcterms:created>
  <dcterms:modified xsi:type="dcterms:W3CDTF">2023-01-07T06:07:54Z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2023-01-07T00:00:00Z</vt:filetime>
  </property>
  <property fmtid="{D5CDD505-2E9C-101B-9397-08002B2CF9AE}" pid="3" name="Creator">
    <vt:lpwstr>Canva</vt:lpwstr>
  </property>
  <property fmtid="{D5CDD505-2E9C-101B-9397-08002B2CF9AE}" pid="4" name="LastSaved">
    <vt:filetime>2023-01-07T00:00:00Z</vt:filetime>
  </property>
</Properties>
</file>