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707A6-6388-4F96-BFE7-1E63712B4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A50CC6-BC24-49CD-98B8-B07F573D4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C2161-F1DC-4AC1-9CE9-29360544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8FAA0-4D96-450D-A4B7-3397D34D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A5D77-9A38-4BA7-A840-0372EA7C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8251-5512-41D4-884C-D4665151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21813-C24E-4D46-8994-F2C902795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34A2F9-3D33-4D36-8EB6-D65CC4AB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5603CF-2EBC-45A8-BEFB-BF216F2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53417-B8AE-4141-B6F6-7C4DAE42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9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ABA1F-D001-453B-A8C9-95E33C032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63A72-D98C-45F4-AF06-E1561299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4EEC30-080B-4DD7-9E6D-3795EA38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58209-B809-4C1E-B443-EDBAB848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D9802-E6B9-4232-8EE4-E49B6D2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5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7E417-9C68-41D5-A000-4FF9E22F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35F2F-A3CB-4E0B-B96A-18934A82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827B8-07D4-4E9A-B1DF-3FF367C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202DE-8DC1-417B-A08C-F0E3AD6D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74FC2-0DCD-4F99-B3FA-A079ED33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41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CEF25-E2C4-4387-9190-62C5FA18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BC7B34-EE98-4274-B903-822EA1EA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0B424-9E82-436E-A322-B1E4CDE2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3F744-AF85-4F17-8D40-98F77118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790A0-104D-4A82-81CC-D9003324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AF455-9B22-4DB0-88FF-F7F7C0CB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B31D4-F61B-4ACA-A1CA-24A2E7E2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62351-B41A-4621-8C83-C16151D0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2B050B-5E4C-40AC-AF50-1CE048E1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04F86-9A3E-4A81-97E7-3C7E5F56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1EE76-03E7-4D8B-A3EA-D0A99FC3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0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0F486-CCFA-4A58-A95A-52174899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A36674-9776-4BEA-90E8-C8D79800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C76974-EB2A-41FA-B092-C7EC6C24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F0E659-7E76-4702-8ABD-73BA218FB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C659BA-F85B-46FC-81D1-11B6476E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71F7CB-6E8D-40F6-A821-5B1EF76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145BDB-0C7B-4B5F-91D5-6FC3F3D3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A55042-768D-4069-9596-25463CFA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5F1F6-DE4F-4911-9B21-1E6A2892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F86089-97D1-4FC6-9650-F231E4E4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C7DC06-545E-4BEF-9699-112E5A98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C46AC-E708-4202-846D-949D217D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24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1BCFB2-8133-4032-A9C3-D7863429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854477-580A-4B00-A644-F0EC6819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74EEE-C25C-4D99-92CE-F8E556C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90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68B0D-0F93-45F1-836E-9BEE548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89CED-E149-498C-8025-DBB2B79B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80FDC5-CB05-4DFC-BA45-3853AADA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E4A0AB-3869-4CE8-828D-41B73C9E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4E66FA-EC7C-4BC2-9E0B-9F4DE532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B925E5-2B4E-490D-8E34-295413C0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19D87-017E-44DA-AAD5-618DBDB4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82103A-CA10-455B-B181-955F09024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403FAA-6BBE-464B-B6EA-65C7CDF2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85F5F-2447-4783-B944-83EF742B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71BFD-0FEE-4E80-B64C-860FE258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488B61-C63E-4542-8E87-DEEBB203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0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8E89B-8744-40B9-BB4C-8580BC8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7DB5F-A7DD-4E89-9504-96D70109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3F5C5-4BE4-46D3-A21E-4DC92E956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69975-E503-4495-883C-E2EF51C3939D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47F32-5E6E-40C2-AFA6-AA3A34472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537070-E932-49C7-AB5F-C0B5C870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63D9-F351-4F1C-9841-44F4E5ACC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1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36D7D-D0DA-489C-A777-40865E80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35"/>
            <a:ext cx="9144000" cy="486561"/>
          </a:xfrm>
        </p:spPr>
        <p:txBody>
          <a:bodyPr>
            <a:normAutofit/>
          </a:bodyPr>
          <a:lstStyle/>
          <a:p>
            <a:r>
              <a:rPr lang="fr-FR" sz="2000" dirty="0"/>
              <a:t>NAVIGATEUR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B97944A-2BAA-4AB0-9942-5D9D7EEB8AAA}"/>
              </a:ext>
            </a:extLst>
          </p:cNvPr>
          <p:cNvSpPr/>
          <p:nvPr/>
        </p:nvSpPr>
        <p:spPr>
          <a:xfrm>
            <a:off x="0" y="0"/>
            <a:ext cx="12192000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559940-DB30-43D4-9334-0C39D5FD5710}"/>
              </a:ext>
            </a:extLst>
          </p:cNvPr>
          <p:cNvSpPr/>
          <p:nvPr/>
        </p:nvSpPr>
        <p:spPr>
          <a:xfrm>
            <a:off x="5009625" y="1033426"/>
            <a:ext cx="2172749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3D8177-D58E-4EB6-B2DC-7DFED2B7FDC2}"/>
              </a:ext>
            </a:extLst>
          </p:cNvPr>
          <p:cNvSpPr/>
          <p:nvPr/>
        </p:nvSpPr>
        <p:spPr>
          <a:xfrm>
            <a:off x="1342238" y="2734811"/>
            <a:ext cx="1820411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1DC84B5-669E-467C-ADDE-8B1517BDFD68}"/>
              </a:ext>
            </a:extLst>
          </p:cNvPr>
          <p:cNvSpPr/>
          <p:nvPr/>
        </p:nvSpPr>
        <p:spPr>
          <a:xfrm>
            <a:off x="5185793" y="2734810"/>
            <a:ext cx="1820411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PHOTO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950FBF4-9C89-4FB8-9CD0-55D8E7C7B15A}"/>
              </a:ext>
            </a:extLst>
          </p:cNvPr>
          <p:cNvSpPr/>
          <p:nvPr/>
        </p:nvSpPr>
        <p:spPr>
          <a:xfrm>
            <a:off x="8616891" y="2734810"/>
            <a:ext cx="1820411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PHOTO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FA19A6B-5B19-4541-B37C-2F7C8B793570}"/>
              </a:ext>
            </a:extLst>
          </p:cNvPr>
          <p:cNvSpPr/>
          <p:nvPr/>
        </p:nvSpPr>
        <p:spPr>
          <a:xfrm>
            <a:off x="1342238" y="3877112"/>
            <a:ext cx="1820411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PHOTO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1DE8781-A4C9-4994-A470-3C2210338DB5}"/>
              </a:ext>
            </a:extLst>
          </p:cNvPr>
          <p:cNvSpPr/>
          <p:nvPr/>
        </p:nvSpPr>
        <p:spPr>
          <a:xfrm>
            <a:off x="5185792" y="3877111"/>
            <a:ext cx="1820411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PHOTO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EA5C759-992A-4708-94F0-1EBECAD0C9C7}"/>
              </a:ext>
            </a:extLst>
          </p:cNvPr>
          <p:cNvSpPr/>
          <p:nvPr/>
        </p:nvSpPr>
        <p:spPr>
          <a:xfrm>
            <a:off x="8616891" y="3877110"/>
            <a:ext cx="1820411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PHOTO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5689086-09D0-4751-9333-1771BF33FDFD}"/>
              </a:ext>
            </a:extLst>
          </p:cNvPr>
          <p:cNvSpPr/>
          <p:nvPr/>
        </p:nvSpPr>
        <p:spPr>
          <a:xfrm>
            <a:off x="-8389" y="113250"/>
            <a:ext cx="1098958" cy="5578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208DAA-95D9-4B5C-A0C2-D8A49AEE92CA}"/>
              </a:ext>
            </a:extLst>
          </p:cNvPr>
          <p:cNvSpPr txBox="1"/>
          <p:nvPr/>
        </p:nvSpPr>
        <p:spPr>
          <a:xfrm>
            <a:off x="4622334" y="1776885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DESCRIPTION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BDC9D52-C784-4409-8B5D-788C5C133E3E}"/>
              </a:ext>
            </a:extLst>
          </p:cNvPr>
          <p:cNvSpPr/>
          <p:nvPr/>
        </p:nvSpPr>
        <p:spPr>
          <a:xfrm>
            <a:off x="144011" y="3405231"/>
            <a:ext cx="1098958" cy="5578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CA5374C-C5F0-46DB-8EFB-DC8E9EED307F}"/>
              </a:ext>
            </a:extLst>
          </p:cNvPr>
          <p:cNvSpPr/>
          <p:nvPr/>
        </p:nvSpPr>
        <p:spPr>
          <a:xfrm>
            <a:off x="-8389" y="5524112"/>
            <a:ext cx="12192000" cy="671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BOUTIQUES PARTENAIRES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9638402-F65F-4871-830B-5A6A9CA5CE7F}"/>
              </a:ext>
            </a:extLst>
          </p:cNvPr>
          <p:cNvSpPr/>
          <p:nvPr/>
        </p:nvSpPr>
        <p:spPr>
          <a:xfrm>
            <a:off x="-8389" y="6195233"/>
            <a:ext cx="12192000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A2298FB-6D35-4798-B510-BFA7937A87F4}"/>
              </a:ext>
            </a:extLst>
          </p:cNvPr>
          <p:cNvSpPr/>
          <p:nvPr/>
        </p:nvSpPr>
        <p:spPr>
          <a:xfrm>
            <a:off x="243280" y="6214786"/>
            <a:ext cx="1098958" cy="5578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6C1E344-8D30-4174-AE3B-78C36B49A632}"/>
              </a:ext>
            </a:extLst>
          </p:cNvPr>
          <p:cNvCxnSpPr>
            <a:cxnSpLocks/>
          </p:cNvCxnSpPr>
          <p:nvPr/>
        </p:nvCxnSpPr>
        <p:spPr>
          <a:xfrm>
            <a:off x="461394" y="784369"/>
            <a:ext cx="10897300" cy="7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DC389D5-A6B0-4CE2-AB02-964C78EF48A0}"/>
              </a:ext>
            </a:extLst>
          </p:cNvPr>
          <p:cNvCxnSpPr>
            <a:cxnSpLocks/>
          </p:cNvCxnSpPr>
          <p:nvPr/>
        </p:nvCxnSpPr>
        <p:spPr>
          <a:xfrm>
            <a:off x="461394" y="2449338"/>
            <a:ext cx="10897300" cy="7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D8CB54C-6766-458E-8D43-92317509C6AB}"/>
              </a:ext>
            </a:extLst>
          </p:cNvPr>
          <p:cNvCxnSpPr>
            <a:cxnSpLocks/>
          </p:cNvCxnSpPr>
          <p:nvPr/>
        </p:nvCxnSpPr>
        <p:spPr>
          <a:xfrm>
            <a:off x="436226" y="5276473"/>
            <a:ext cx="10897300" cy="7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77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NAVIGATEUR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NAVIGATEUR</dc:title>
  <dc:creator>BOUDERBALA Lotfi</dc:creator>
  <cp:lastModifiedBy>BOUDERBALA Lotfi</cp:lastModifiedBy>
  <cp:revision>2</cp:revision>
  <dcterms:created xsi:type="dcterms:W3CDTF">2023-10-05T21:06:53Z</dcterms:created>
  <dcterms:modified xsi:type="dcterms:W3CDTF">2023-10-05T21:17:17Z</dcterms:modified>
</cp:coreProperties>
</file>