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5B"/>
    <a:srgbClr val="8A8A8A"/>
    <a:srgbClr val="3F7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4536" y="-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7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467E-8AE8-4F4D-B376-D618B1454A4E}" type="datetimeFigureOut">
              <a:rPr lang="en-US" smtClean="0"/>
              <a:t>30/4/18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57E4E-C9C7-BB4D-B394-8A3606C7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313733" y="342000"/>
            <a:ext cx="13032000" cy="13032000"/>
          </a:xfrm>
          <a:prstGeom prst="roundRect">
            <a:avLst/>
          </a:prstGeom>
          <a:solidFill>
            <a:srgbClr val="26A6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958" y="7906402"/>
            <a:ext cx="1150220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 smtClean="0">
                <a:solidFill>
                  <a:schemeClr val="bg1">
                    <a:lumMod val="85000"/>
                  </a:schemeClr>
                </a:solidFill>
                <a:latin typeface="Andale Mono"/>
                <a:cs typeface="Andale Mono"/>
              </a:rPr>
              <a:t>Halal?</a:t>
            </a:r>
            <a:endParaRPr lang="en-US" sz="23900" b="1" dirty="0">
              <a:solidFill>
                <a:schemeClr val="bg1">
                  <a:lumMod val="85000"/>
                </a:schemeClr>
              </a:solidFill>
              <a:latin typeface="Andale Mono"/>
              <a:cs typeface="Andale Mono"/>
            </a:endParaRPr>
          </a:p>
        </p:txBody>
      </p:sp>
      <p:pic>
        <p:nvPicPr>
          <p:cNvPr id="9" name="Picture 8" descr="camera.png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06" y="1343414"/>
            <a:ext cx="6525630" cy="65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5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nadzir nad</dc:creator>
  <cp:lastModifiedBy>nadzir nad</cp:lastModifiedBy>
  <cp:revision>4</cp:revision>
  <dcterms:created xsi:type="dcterms:W3CDTF">2018-04-30T06:18:59Z</dcterms:created>
  <dcterms:modified xsi:type="dcterms:W3CDTF">2018-04-30T12:44:54Z</dcterms:modified>
</cp:coreProperties>
</file>