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A65B"/>
    <a:srgbClr val="8A8A8A"/>
    <a:srgbClr val="3F7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151" autoAdjust="0"/>
  </p:normalViewPr>
  <p:slideViewPr>
    <p:cSldViewPr snapToGrid="0" snapToObjects="1">
      <p:cViewPr>
        <p:scale>
          <a:sx n="28" d="100"/>
          <a:sy n="28" d="100"/>
        </p:scale>
        <p:origin x="-3296" y="-1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467E-8AE8-4F4D-B376-D618B1454A4E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7E4E-C9C7-BB4D-B394-8A3606C7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6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467E-8AE8-4F4D-B376-D618B1454A4E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7E4E-C9C7-BB4D-B394-8A3606C7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5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467E-8AE8-4F4D-B376-D618B1454A4E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7E4E-C9C7-BB4D-B394-8A3606C7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2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467E-8AE8-4F4D-B376-D618B1454A4E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7E4E-C9C7-BB4D-B394-8A3606C7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7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467E-8AE8-4F4D-B376-D618B1454A4E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7E4E-C9C7-BB4D-B394-8A3606C7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1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467E-8AE8-4F4D-B376-D618B1454A4E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7E4E-C9C7-BB4D-B394-8A3606C7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1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467E-8AE8-4F4D-B376-D618B1454A4E}" type="datetimeFigureOut">
              <a:rPr lang="en-US" smtClean="0"/>
              <a:t>6/5/18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7E4E-C9C7-BB4D-B394-8A3606C7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2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467E-8AE8-4F4D-B376-D618B1454A4E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7E4E-C9C7-BB4D-B394-8A3606C7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8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467E-8AE8-4F4D-B376-D618B1454A4E}" type="datetimeFigureOut">
              <a:rPr lang="en-US" smtClean="0"/>
              <a:t>6/5/18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7E4E-C9C7-BB4D-B394-8A3606C7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1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467E-8AE8-4F4D-B376-D618B1454A4E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7E4E-C9C7-BB4D-B394-8A3606C7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2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467E-8AE8-4F4D-B376-D618B1454A4E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7E4E-C9C7-BB4D-B394-8A3606C7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8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3467E-8AE8-4F4D-B376-D618B1454A4E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57E4E-C9C7-BB4D-B394-8A3606C7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6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13733" y="342000"/>
            <a:ext cx="13032000" cy="13032000"/>
            <a:chOff x="-313733" y="342000"/>
            <a:chExt cx="13032000" cy="13032000"/>
          </a:xfrm>
        </p:grpSpPr>
        <p:sp>
          <p:nvSpPr>
            <p:cNvPr id="5" name="Rounded Rectangle 4"/>
            <p:cNvSpPr/>
            <p:nvPr/>
          </p:nvSpPr>
          <p:spPr>
            <a:xfrm>
              <a:off x="-313733" y="342000"/>
              <a:ext cx="13032000" cy="13032000"/>
            </a:xfrm>
            <a:prstGeom prst="roundRect">
              <a:avLst/>
            </a:prstGeom>
            <a:solidFill>
              <a:srgbClr val="26A65B"/>
            </a:solidFill>
            <a:ln>
              <a:solidFill>
                <a:srgbClr val="26A65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83126" y="7652402"/>
              <a:ext cx="8877542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900" b="1" dirty="0" smtClean="0">
                  <a:solidFill>
                    <a:schemeClr val="bg1"/>
                  </a:solidFill>
                  <a:latin typeface="Harabara Mais Demo"/>
                  <a:cs typeface="Harabara Mais Demo"/>
                </a:rPr>
                <a:t>Halal?</a:t>
              </a:r>
              <a:endParaRPr lang="en-US" sz="23900" b="1" dirty="0">
                <a:solidFill>
                  <a:schemeClr val="bg1"/>
                </a:solidFill>
                <a:latin typeface="Harabara Mais Demo"/>
                <a:cs typeface="Harabara Mais Demo"/>
              </a:endParaRPr>
            </a:p>
          </p:txBody>
        </p:sp>
        <p:pic>
          <p:nvPicPr>
            <p:cNvPr id="9" name="Picture 8" descr="camera.png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aintStrok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7706" y="1343414"/>
              <a:ext cx="6525630" cy="65256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0253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-3395664" y="-580630"/>
            <a:ext cx="16200000" cy="16200000"/>
            <a:chOff x="-1345957" y="487901"/>
            <a:chExt cx="13032000" cy="13032000"/>
          </a:xfrm>
        </p:grpSpPr>
        <p:sp>
          <p:nvSpPr>
            <p:cNvPr id="5" name="Rounded Rectangle 4"/>
            <p:cNvSpPr/>
            <p:nvPr/>
          </p:nvSpPr>
          <p:spPr>
            <a:xfrm>
              <a:off x="-1345957" y="487901"/>
              <a:ext cx="13032000" cy="13032000"/>
            </a:xfrm>
            <a:prstGeom prst="roundRect">
              <a:avLst/>
            </a:prstGeom>
            <a:solidFill>
              <a:srgbClr val="26A65B"/>
            </a:solidFill>
            <a:ln>
              <a:solidFill>
                <a:srgbClr val="26A65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835194" y="7532385"/>
              <a:ext cx="12326594" cy="5186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1300" b="1" dirty="0" smtClean="0">
                  <a:solidFill>
                    <a:schemeClr val="bg1"/>
                  </a:solidFill>
                  <a:latin typeface="Hobo Std"/>
                  <a:cs typeface="Hobo Std"/>
                </a:rPr>
                <a:t>Halal?</a:t>
              </a:r>
              <a:endParaRPr lang="en-US" sz="41300" b="1" dirty="0">
                <a:solidFill>
                  <a:schemeClr val="bg1"/>
                </a:solidFill>
                <a:latin typeface="Hobo Std"/>
                <a:cs typeface="Hobo Std"/>
              </a:endParaRPr>
            </a:p>
          </p:txBody>
        </p:sp>
        <p:pic>
          <p:nvPicPr>
            <p:cNvPr id="9" name="Picture 8" descr="camera.png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aintStrokes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2123" y="1343414"/>
              <a:ext cx="6525630" cy="65256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9160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4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nadzir nad</dc:creator>
  <cp:lastModifiedBy>nadzir nad</cp:lastModifiedBy>
  <cp:revision>7</cp:revision>
  <dcterms:created xsi:type="dcterms:W3CDTF">2018-04-30T06:18:59Z</dcterms:created>
  <dcterms:modified xsi:type="dcterms:W3CDTF">2018-05-06T04:03:17Z</dcterms:modified>
</cp:coreProperties>
</file>