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5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46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453" r:id="rId60"/>
    <p:sldId id="454" r:id="rId61"/>
    <p:sldId id="314" r:id="rId62"/>
    <p:sldId id="315" r:id="rId63"/>
    <p:sldId id="316" r:id="rId64"/>
    <p:sldId id="317" r:id="rId65"/>
    <p:sldId id="318" r:id="rId66"/>
    <p:sldId id="452" r:id="rId67"/>
    <p:sldId id="462" r:id="rId68"/>
    <p:sldId id="461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8" r:id="rId128"/>
    <p:sldId id="379" r:id="rId129"/>
    <p:sldId id="381" r:id="rId130"/>
    <p:sldId id="382" r:id="rId131"/>
    <p:sldId id="383" r:id="rId132"/>
    <p:sldId id="384" r:id="rId133"/>
    <p:sldId id="386" r:id="rId134"/>
    <p:sldId id="387" r:id="rId135"/>
    <p:sldId id="388" r:id="rId136"/>
    <p:sldId id="389" r:id="rId137"/>
    <p:sldId id="390" r:id="rId138"/>
    <p:sldId id="392" r:id="rId139"/>
    <p:sldId id="393" r:id="rId140"/>
    <p:sldId id="395" r:id="rId141"/>
    <p:sldId id="396" r:id="rId142"/>
    <p:sldId id="398" r:id="rId143"/>
    <p:sldId id="399" r:id="rId144"/>
    <p:sldId id="401" r:id="rId145"/>
    <p:sldId id="402" r:id="rId146"/>
    <p:sldId id="403" r:id="rId147"/>
    <p:sldId id="405" r:id="rId148"/>
    <p:sldId id="406" r:id="rId149"/>
    <p:sldId id="408" r:id="rId150"/>
    <p:sldId id="409" r:id="rId151"/>
    <p:sldId id="411" r:id="rId152"/>
    <p:sldId id="412" r:id="rId153"/>
    <p:sldId id="414" r:id="rId154"/>
    <p:sldId id="416" r:id="rId155"/>
    <p:sldId id="417" r:id="rId156"/>
    <p:sldId id="418" r:id="rId157"/>
    <p:sldId id="420" r:id="rId158"/>
    <p:sldId id="421" r:id="rId159"/>
    <p:sldId id="422" r:id="rId160"/>
    <p:sldId id="423" r:id="rId161"/>
    <p:sldId id="424" r:id="rId162"/>
    <p:sldId id="425" r:id="rId163"/>
    <p:sldId id="426" r:id="rId164"/>
    <p:sldId id="427" r:id="rId165"/>
    <p:sldId id="428" r:id="rId166"/>
    <p:sldId id="429" r:id="rId167"/>
    <p:sldId id="430" r:id="rId168"/>
    <p:sldId id="431" r:id="rId169"/>
    <p:sldId id="432" r:id="rId170"/>
    <p:sldId id="433" r:id="rId171"/>
    <p:sldId id="434" r:id="rId172"/>
    <p:sldId id="435" r:id="rId173"/>
    <p:sldId id="436" r:id="rId174"/>
    <p:sldId id="437" r:id="rId175"/>
    <p:sldId id="438" r:id="rId176"/>
    <p:sldId id="439" r:id="rId177"/>
    <p:sldId id="440" r:id="rId178"/>
    <p:sldId id="441" r:id="rId179"/>
    <p:sldId id="442" r:id="rId180"/>
    <p:sldId id="443" r:id="rId181"/>
    <p:sldId id="444" r:id="rId182"/>
    <p:sldId id="445" r:id="rId183"/>
    <p:sldId id="455" r:id="rId184"/>
    <p:sldId id="456" r:id="rId185"/>
    <p:sldId id="457" r:id="rId186"/>
    <p:sldId id="458" r:id="rId187"/>
    <p:sldId id="446" r:id="rId188"/>
    <p:sldId id="448" r:id="rId189"/>
    <p:sldId id="449" r:id="rId190"/>
    <p:sldId id="451" r:id="rId191"/>
    <p:sldId id="450" r:id="rId192"/>
    <p:sldId id="463" r:id="rId193"/>
    <p:sldId id="459" r:id="rId1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heme" Target="theme/theme1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chef.com/ide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11" Type="http://schemas.openxmlformats.org/officeDocument/2006/relationships/hyperlink" Target="https://www.eclipse.org/ide/" TargetMode="External"/><Relationship Id="rId5" Type="http://schemas.openxmlformats.org/officeDocument/2006/relationships/hyperlink" Target="https://github.com/vgvassilev/cling" TargetMode="External"/><Relationship Id="rId10" Type="http://schemas.openxmlformats.org/officeDocument/2006/relationships/hyperlink" Target="https://www.jetbrains.com/clion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://cppcheck.sourceforge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++token)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++counter[word];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separator: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ifs.close();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ofs.close();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and</a:t>
                </a:r>
                <a:br>
                  <a:rPr lang="en-US" dirty="0" smtClean="0"/>
                </a:br>
                <a:r>
                  <a:rPr lang="en-US" dirty="0" smtClean="0"/>
                  <a:t>close file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and</a:t>
                </a:r>
                <a:br>
                  <a:rPr lang="en-US" dirty="0" smtClean="0"/>
                </a:br>
                <a:r>
                  <a:rPr lang="en-US" i="1" dirty="0" smtClean="0"/>
                  <a:t>close</a:t>
                </a:r>
                <a:r>
                  <a:rPr lang="en-US" dirty="0" smtClean="0"/>
                  <a:t> file!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</a:t>
            </a:r>
            <a:r>
              <a:rPr lang="en-US" dirty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 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4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 smtClean="0"/>
              <a:t>range for loop</a:t>
            </a:r>
          </a:p>
          <a:p>
            <a:pPr lvl="1"/>
            <a:r>
              <a:rPr lang="en-US" dirty="0" smtClean="0"/>
              <a:t>iterates over all values in container</a:t>
            </a:r>
          </a:p>
          <a:p>
            <a:pPr lvl="1"/>
            <a:r>
              <a:rPr lang="en-US" dirty="0" smtClean="0"/>
              <a:t>variable type = data type in container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/>
              <a:t> when value won’t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{3.5, 7.3, 9.1};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 smtClean="0"/>
                <a:t> keeps</a:t>
              </a:r>
              <a:br>
                <a:rPr lang="en-US" dirty="0" smtClean="0"/>
              </a:br>
              <a:r>
                <a:rPr lang="en-US" dirty="0" smtClean="0"/>
                <a:t>track of size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overloaded arithmetic operators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9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 combination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2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 smtClean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746177" y="4993182"/>
            <a:ext cx="1532432" cy="1553091"/>
            <a:chOff x="5746177" y="4993182"/>
            <a:chExt cx="1532432" cy="1553091"/>
          </a:xfrm>
        </p:grpSpPr>
        <p:grpSp>
          <p:nvGrpSpPr>
            <p:cNvPr id="13" name="Group 12"/>
            <p:cNvGrpSpPr/>
            <p:nvPr/>
          </p:nvGrpSpPr>
          <p:grpSpPr>
            <a:xfrm>
              <a:off x="5746177" y="5258955"/>
              <a:ext cx="892756" cy="1287318"/>
              <a:chOff x="5268191" y="5258955"/>
              <a:chExt cx="892756" cy="128731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79077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31477" y="5601709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9248" y="5774891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8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</a:t>
            </a:r>
          </a:p>
          <a:p>
            <a:pPr lvl="2"/>
            <a:r>
              <a:rPr lang="en-US" dirty="0" err="1" smtClean="0"/>
              <a:t>homogenious</a:t>
            </a:r>
            <a:r>
              <a:rPr lang="en-US" dirty="0" smtClean="0"/>
              <a:t> for key</a:t>
            </a:r>
          </a:p>
          <a:p>
            <a:pPr lvl="2"/>
            <a:r>
              <a:rPr lang="en-US" dirty="0" err="1" smtClean="0"/>
              <a:t>homogenious</a:t>
            </a:r>
            <a:r>
              <a:rPr lang="en-US" dirty="0" smtClean="0"/>
              <a:t> for 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342225" y="3241911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m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pair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priority 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edges can have associate info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r>
              <a:rPr lang="en-US" dirty="0" smtClean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7950" y="3296518"/>
            <a:ext cx="10063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graph </a:t>
            </a:r>
            <a:r>
              <a:rPr lang="en-US" sz="2100" i="1" dirty="0" smtClean="0">
                <a:latin typeface="Palatino Linotype" panose="02040502050505030304" pitchFamily="18" charset="0"/>
              </a:rPr>
              <a:t>g</a:t>
            </a:r>
            <a:endParaRPr lang="en-US" sz="2100" i="1" dirty="0">
              <a:latin typeface="Palatino Linotype" panose="0204050205050503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vertex type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 info type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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blipFill>
                <a:blip r:embed="rId2"/>
                <a:stretch>
                  <a:fillRect l="-13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++it)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++it)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-128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Syntactic sugar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</a:t>
            </a: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 smtClean="0">
                <a:sym typeface="Symbol" panose="05050102010706020507" pitchFamily="18" charset="2"/>
              </a:rPr>
              <a:t>  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++j)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en-US" dirty="0" smtClean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www.tutorialspoint.com/cplusplus/cpp_overview.htm</a:t>
            </a: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://gcc.gnu.org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icpc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software.intel.com/en-us/c-compilers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clang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://clang.llvm.org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github.com/vgvassilev/cling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Online </a:t>
            </a:r>
            <a:r>
              <a:rPr lang="en-US" dirty="0"/>
              <a:t>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</a:t>
            </a:r>
            <a:r>
              <a:rPr lang="en-US" sz="1900" dirty="0" smtClean="0">
                <a:hlinkClick r:id="rId6"/>
              </a:rPr>
              <a:t>/</a:t>
            </a:r>
            <a:r>
              <a:rPr lang="en-US" sz="1900" dirty="0" smtClean="0"/>
              <a:t>)</a:t>
            </a:r>
          </a:p>
          <a:p>
            <a:pPr lvl="1"/>
            <a:r>
              <a:rPr lang="en-US" dirty="0" err="1" smtClean="0"/>
              <a:t>Tutorialspoint</a:t>
            </a:r>
            <a:r>
              <a:rPr lang="en-US" sz="1900" dirty="0" smtClean="0"/>
              <a:t> (</a:t>
            </a:r>
            <a:r>
              <a:rPr lang="en-US" sz="1900" dirty="0" smtClean="0">
                <a:hlinkClick r:id="rId7"/>
              </a:rPr>
              <a:t>https</a:t>
            </a:r>
            <a:r>
              <a:rPr lang="en-US" sz="1900" dirty="0">
                <a:hlinkClick r:id="rId7"/>
              </a:rPr>
              <a:t>://</a:t>
            </a:r>
            <a:r>
              <a:rPr lang="en-US" sz="1900" dirty="0" smtClean="0">
                <a:hlinkClick r:id="rId7"/>
              </a:rPr>
              <a:t>www.tutorialspoint.com/cplusplus/cpp_overview.htm</a:t>
            </a:r>
            <a:r>
              <a:rPr lang="en-US" sz="1900" dirty="0" smtClean="0"/>
              <a:t>)</a:t>
            </a:r>
          </a:p>
          <a:p>
            <a:pPr lvl="1"/>
            <a:r>
              <a:rPr lang="en-US" sz="2300" dirty="0" err="1" smtClean="0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</a:t>
            </a:r>
            <a:r>
              <a:rPr lang="en-US" sz="1900" dirty="0" smtClean="0">
                <a:hlinkClick r:id="rId8"/>
              </a:rPr>
              <a:t>www.codechef.com/ide</a:t>
            </a:r>
            <a:r>
              <a:rPr lang="en-US" sz="1900" dirty="0" smtClean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http://cppcheck.sourceforge.net</a:t>
            </a:r>
            <a:r>
              <a:rPr lang="en-US" sz="1800" dirty="0" smtClean="0">
                <a:hlinkClick r:id="rId9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https://www.jetbrains.com/clion</a:t>
            </a:r>
            <a:r>
              <a:rPr lang="en-US" sz="1800" dirty="0" smtClean="0">
                <a:hlinkClick r:id="rId10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https://www.eclipse.org/ide</a:t>
            </a:r>
            <a:r>
              <a:rPr lang="en-US" sz="1800" dirty="0" smtClean="0">
                <a:hlinkClick r:id="rId11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n = n - 1;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660666" y="3867944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Initialization once, before first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 smtClean="0"/>
              <a:t>Condition check before each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 smtClean="0"/>
              <a:t>if true, body executed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 modified after iteration: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++i)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&amp;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Interrupt current iteration, start next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(line[0] ==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'#') continue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inadvertently</a:t>
            </a:r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x_, y_, z_;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mass_;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x_;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mass_;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x_ {x}, y_ {y}, z_ 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charge_ {charge}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x_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y_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z_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(y_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(z_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 smtClean="0"/>
                <a:t>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((x_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())*(x_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(y_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())*(y_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(z_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())*(z_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C++17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y_, z_;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x_ {x}, y_ {y}, z_ {z}, mass_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sqrt(sqr(x_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sqr(y_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sqr(z_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your own make files</a:t>
            </a:r>
          </a:p>
          <a:p>
            <a:pPr lvl="1"/>
            <a:r>
              <a:rPr lang="en-US" dirty="0" smtClean="0"/>
              <a:t>tedious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okay for small projects</a:t>
            </a:r>
          </a:p>
          <a:p>
            <a:r>
              <a:rPr lang="en-US" dirty="0" smtClean="0"/>
              <a:t>Better: use </a:t>
            </a:r>
            <a:r>
              <a:rPr lang="en-US" dirty="0" err="1" smtClean="0"/>
              <a:t>autotools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 smtClean="0"/>
              <a:t> for project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 smtClean="0"/>
              <a:t> per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++i)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y_, mass_;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 {x}, y_ {y}, mass_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 {x}, y_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v_x_, v_y_;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v_x_ {v_x}, v_y_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v_y_;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v_y_*delta_t;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y_, mass_;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cos(2.0*pi*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_*t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11235</Words>
  <Application>Microsoft Office PowerPoint</Application>
  <PresentationFormat>On-screen Show (4:3)</PresentationFormat>
  <Paragraphs>2832</Paragraphs>
  <Slides>193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193</vt:i4>
      </vt:variant>
    </vt:vector>
  </HeadingPairs>
  <TitlesOfParts>
    <vt:vector size="206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113</cp:revision>
  <dcterms:created xsi:type="dcterms:W3CDTF">2017-02-14T13:57:03Z</dcterms:created>
  <dcterms:modified xsi:type="dcterms:W3CDTF">2019-02-12T10:33:24Z</dcterms:modified>
</cp:coreProperties>
</file>