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allery.shinyapps.io/premierLeague/" TargetMode="External"/><Relationship Id="rId4" Type="http://schemas.openxmlformats.org/officeDocument/2006/relationships/hyperlink" Target="https://gallery.shinyapps.io/college_explorer-master/" TargetMode="External"/><Relationship Id="rId5" Type="http://schemas.openxmlformats.org/officeDocument/2006/relationships/hyperlink" Target="https://gallery.shinyapps.io/NYT-bar-optimizer/" TargetMode="External"/><Relationship Id="rId6" Type="http://schemas.openxmlformats.org/officeDocument/2006/relationships/hyperlink" Target="http://shiny-server.wesleyan.edu:7781/housi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://shiny.rstudio.com/images/shiny-cheatsheet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studio/shiny-examples/blob/master/003-reactivity/app.R" TargetMode="External"/><Relationship Id="rId4" Type="http://schemas.openxmlformats.org/officeDocument/2006/relationships/hyperlink" Target="https://naeckerlab.shinyapps.io/kellys_test_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Shiny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Shiny?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 package that lets you build </a:t>
            </a:r>
            <a:r>
              <a:rPr b="1" lang="en"/>
              <a:t>interactive web apps using R code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a </a:t>
            </a:r>
            <a:r>
              <a:rPr b="1" lang="en"/>
              <a:t>r</a:t>
            </a:r>
            <a:r>
              <a:rPr b="1" lang="en"/>
              <a:t>eactive programming model</a:t>
            </a:r>
            <a:r>
              <a:rPr lang="en"/>
              <a:t> (similar to how cells in a spreadsheet update)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powerful because you can use it to quickly turn analyses and visualizations into interactive web apps without writing any HTML, CSS, or JavaScript (and </a:t>
            </a:r>
            <a:r>
              <a:rPr b="1" lang="en"/>
              <a:t>easily deploy them for free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used for?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Analytics Dashboards: </a:t>
            </a:r>
            <a:r>
              <a:rPr lang="en" u="sng">
                <a:solidFill>
                  <a:schemeClr val="hlink"/>
                </a:solidFill>
                <a:hlinkClick r:id="rId3"/>
              </a:rPr>
              <a:t>Soccer Analytics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Tools/Widgets: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College Explorer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Cool Stuff: </a:t>
            </a:r>
            <a:r>
              <a:rPr lang="en" u="sng">
                <a:solidFill>
                  <a:schemeClr val="hlink"/>
                </a:solidFill>
                <a:hlinkClick r:id="rId5"/>
              </a:rPr>
              <a:t>Cocktail Optimizer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more!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Reading, writing, and managing databases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Making a simple chat room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Widgets for education/teaching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Making it easier for your co-authors to see the results of a paper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a link to a </a:t>
            </a:r>
            <a:r>
              <a:rPr lang="en" u="sng">
                <a:solidFill>
                  <a:schemeClr val="hlink"/>
                </a:solidFill>
                <a:hlinkClick r:id="rId6"/>
              </a:rPr>
              <a:t>Shiny app created by Avi Stein (Wes ‘17)</a:t>
            </a:r>
            <a:r>
              <a:rPr lang="en"/>
              <a:t> that shows all of Wesleyan’s senior housing options!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Structure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few ways to write Shiny apps (</a:t>
            </a:r>
            <a:r>
              <a:rPr b="1" lang="en"/>
              <a:t>shinydashboard</a:t>
            </a:r>
            <a:r>
              <a:rPr lang="en"/>
              <a:t>, RMarkdown, etc)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app lives in a single R script called </a:t>
            </a:r>
            <a:r>
              <a:rPr b="1" lang="en"/>
              <a:t>app.r </a:t>
            </a:r>
            <a:r>
              <a:rPr lang="en"/>
              <a:t>(that’s the convention, but it can be called anything you want I think)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that script, you define a </a:t>
            </a:r>
            <a:r>
              <a:rPr b="1" lang="en"/>
              <a:t>ui</a:t>
            </a:r>
            <a:r>
              <a:rPr lang="en"/>
              <a:t> and a </a:t>
            </a:r>
            <a:r>
              <a:rPr b="1" lang="en"/>
              <a:t>server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is where you specify how the app should look (plots, user input/buttons)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is where you specify functions to build the plots and handle user input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524" y="361075"/>
            <a:ext cx="5878950" cy="38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2302800" y="4475350"/>
            <a:ext cx="45384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http://shiny.rstudio.com/images/shiny-cheatsheet.pdf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Reactivity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interact with a Shiny app by </a:t>
            </a:r>
            <a:r>
              <a:rPr b="1" lang="en"/>
              <a:t>toggling widgets</a:t>
            </a:r>
            <a:r>
              <a:rPr lang="en"/>
              <a:t> (buttons, dropdown menus, check boxes, plots, etc)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bring Shiny apps to life by using </a:t>
            </a:r>
            <a:r>
              <a:rPr b="1" lang="en"/>
              <a:t>reactive expressions</a:t>
            </a:r>
            <a:r>
              <a:rPr lang="en"/>
              <a:t>, which use widget input and return values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reactive expression </a:t>
            </a:r>
            <a:r>
              <a:rPr b="1" lang="en"/>
              <a:t>automatically updates</a:t>
            </a:r>
            <a:r>
              <a:rPr lang="en"/>
              <a:t> whenever a widget that it uses (i.e. appears in the body of the expression) is updated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188" y="152400"/>
            <a:ext cx="71036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deploying an app, you can easily view and test on your local machine straight from RStudio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on the cloud: </a:t>
            </a:r>
            <a:r>
              <a:rPr b="1" lang="en"/>
              <a:t>Shinyapps.io</a:t>
            </a:r>
            <a:r>
              <a:rPr lang="en"/>
              <a:t> (no hardware or installation, and there are free options)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on premises: Shiny Server (requires server space)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Reactive Example Demo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Fairness App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