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00FCC6-D0FA-46E8-9075-902D216E40A0}">
          <p14:sldIdLst>
            <p14:sldId id="256"/>
            <p14:sldId id="257"/>
            <p14:sldId id="258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3"/>
            <p14:sldId id="274"/>
            <p14:sldId id="27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31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46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8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8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5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CD846-A3DD-460C-A972-F7D65F4C0C8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0356E1-8C6E-421D-A657-A0EA58267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0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78D5-3216-4FEA-94AC-84AA6975B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Intro to </a:t>
            </a:r>
            <a:br>
              <a:rPr lang="en-US"/>
            </a:br>
            <a:r>
              <a:rPr lang="en-US"/>
              <a:t>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E2B8A-FF78-43E9-A498-84529B73A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08BD-C511-44DC-A8F7-5C0A0350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6E672F-2BFC-4A1B-BD04-1B3BC34AC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83747"/>
            <a:ext cx="4825844" cy="30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B3D8-C95C-4298-9F81-4F7EE4DC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395D-1712-46EF-8139-0DE7F435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1DE53-5E4D-4D90-8807-8AC7CF80B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8"/>
            <a:ext cx="6000303" cy="35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4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24F3-CBFD-4DCD-B7E7-1AA94593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1F28-53EF-4097-B56D-CD788C3B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16CAA-BD4D-47C2-AE34-4F3ACA98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60589"/>
            <a:ext cx="6262255" cy="36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9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A9DB-8161-404F-9C2A-E29B22BB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0018-6E21-449A-AC84-E97DBFB61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8B134-4328-4C90-AF2A-5870D496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16123"/>
            <a:ext cx="5203349" cy="54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5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F458-CD00-4D4C-9183-67EB8F8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E228-ADBA-4EE2-ACD6-A07FCEE0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33135-638A-42BA-80A3-A97D2BC2E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60588"/>
            <a:ext cx="5764909" cy="36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5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40B0-0B72-4B8B-B167-2E5B4BEB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74A707-297C-4484-AC14-EC0047905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264948"/>
            <a:ext cx="5035569" cy="32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4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1D50-07A4-40A4-B2C5-8F6E535A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17B1-F2E7-4CD5-A3E7-77D7E9D6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32F6E-1F59-4013-B5F3-0DF349E12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47339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2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5C8D-0463-430B-889B-9D8E4381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7262-B5A0-4747-9553-A95A2FAB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Google!!</a:t>
            </a:r>
          </a:p>
          <a:p>
            <a:r>
              <a:rPr lang="en-US" dirty="0"/>
              <a:t>SCIC Tutors</a:t>
            </a:r>
          </a:p>
          <a:p>
            <a:r>
              <a:rPr lang="en-US" dirty="0"/>
              <a:t>Free online book: http://greenteapress.com/wp/think-python-2e/</a:t>
            </a:r>
          </a:p>
        </p:txBody>
      </p:sp>
    </p:spTree>
    <p:extLst>
      <p:ext uri="{BB962C8B-B14F-4D97-AF65-F5344CB8AC3E}">
        <p14:creationId xmlns:p14="http://schemas.microsoft.com/office/powerpoint/2010/main" val="288355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4C9D-2874-4904-B04F-DDD0C84B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8648-B5B6-45EB-9A58-EE39742D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high-level imperative programming language</a:t>
            </a:r>
          </a:p>
          <a:p>
            <a:r>
              <a:rPr lang="en-US" dirty="0"/>
              <a:t>Download Python from </a:t>
            </a:r>
            <a:r>
              <a:rPr lang="en-US" dirty="0">
                <a:hlinkClick r:id="rId2"/>
              </a:rPr>
              <a:t>www.python.org</a:t>
            </a:r>
            <a:endParaRPr lang="en-US" dirty="0"/>
          </a:p>
          <a:p>
            <a:pPr lvl="1"/>
            <a:r>
              <a:rPr lang="en-US" dirty="0"/>
              <a:t>Versions 3.6.2 &amp; 2.7.13</a:t>
            </a:r>
          </a:p>
          <a:p>
            <a:r>
              <a:rPr lang="en-US" dirty="0"/>
              <a:t>Run from Command Line or IDLE (IDE)</a:t>
            </a:r>
          </a:p>
          <a:p>
            <a:r>
              <a:rPr lang="en-US" dirty="0"/>
              <a:t>Why use it?</a:t>
            </a:r>
          </a:p>
          <a:p>
            <a:pPr lvl="1"/>
            <a:r>
              <a:rPr lang="en-US" dirty="0"/>
              <a:t>Lots of users</a:t>
            </a:r>
          </a:p>
          <a:p>
            <a:pPr lvl="1"/>
            <a:r>
              <a:rPr lang="en-US" dirty="0"/>
              <a:t>Platforms</a:t>
            </a:r>
          </a:p>
          <a:p>
            <a:pPr lvl="1"/>
            <a:r>
              <a:rPr lang="en-US" dirty="0"/>
              <a:t>Libraries and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2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CF17-D18E-4748-A885-98CBFB6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Tutorial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5934-A097-43C2-B16F-D12EC9B1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http://otree.readthedocs.io/en/latest/python.html</a:t>
            </a:r>
          </a:p>
        </p:txBody>
      </p:sp>
    </p:spTree>
    <p:extLst>
      <p:ext uri="{BB962C8B-B14F-4D97-AF65-F5344CB8AC3E}">
        <p14:creationId xmlns:p14="http://schemas.microsoft.com/office/powerpoint/2010/main" val="397651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E579-E79E-4D76-BBE7-307C6CB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F03A0F-3225-4890-95E6-FC6F85925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10268"/>
            <a:ext cx="6528809" cy="166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4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9B46-7E4E-4BD9-8489-6123CB81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5CD2-58D9-4C71-8C28-B6EE230B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817ED-504F-4755-B78A-2BEFB7DD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2582"/>
            <a:ext cx="4307056" cy="66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9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DBAB-D12A-4F01-A02B-F532103A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68F1-EBFA-40C7-B50E-6F5EAA10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6AB85-DF3E-41F3-B946-5EE1C310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7997743" cy="56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5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F45-F0A9-40B1-9AC8-3B324F76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3448-45DC-4331-B976-D93C4E80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34036-78DA-430E-859F-AA0EAC8F9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13" y="2160589"/>
            <a:ext cx="6258494" cy="28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1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9C45-8728-415F-9325-D789E1C2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696F-8286-4536-B95F-59A523C8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FB798-31B1-4BA8-8052-67537626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8"/>
            <a:ext cx="6352164" cy="33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9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80A6-2B4B-4103-BE75-D3D13919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1B73-20B4-4CAD-94F4-C895F41F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3AAC9-FC7D-443B-99AB-316A26DB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8"/>
            <a:ext cx="5489750" cy="34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347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80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Mini Intro to  Python</vt:lpstr>
      <vt:lpstr>Intro to Python</vt:lpstr>
      <vt:lpstr>Python Tutorial </vt:lpstr>
      <vt:lpstr>Comments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Intro to  Python &amp; oTree</dc:title>
  <dc:creator>lab</dc:creator>
  <cp:lastModifiedBy>lab</cp:lastModifiedBy>
  <cp:revision>8</cp:revision>
  <dcterms:created xsi:type="dcterms:W3CDTF">2017-09-08T03:32:29Z</dcterms:created>
  <dcterms:modified xsi:type="dcterms:W3CDTF">2017-09-15T03:58:55Z</dcterms:modified>
</cp:coreProperties>
</file>