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65" r:id="rId6"/>
    <p:sldId id="263" r:id="rId7"/>
    <p:sldId id="264" r:id="rId8"/>
    <p:sldId id="266" r:id="rId9"/>
    <p:sldId id="262" r:id="rId10"/>
    <p:sldId id="26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00FCC6-D0FA-46E8-9075-902D216E40A0}">
          <p14:sldIdLst>
            <p14:sldId id="256"/>
            <p14:sldId id="257"/>
            <p14:sldId id="261"/>
            <p14:sldId id="260"/>
            <p14:sldId id="265"/>
            <p14:sldId id="263"/>
            <p14:sldId id="264"/>
            <p14:sldId id="266"/>
            <p14:sldId id="262"/>
            <p14:sldId id="26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D846-A3DD-460C-A972-F7D65F4C0C8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6E1-8C6E-421D-A657-A0EA5826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7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D846-A3DD-460C-A972-F7D65F4C0C8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6E1-8C6E-421D-A657-A0EA5826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1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D846-A3DD-460C-A972-F7D65F4C0C8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6E1-8C6E-421D-A657-A0EA582671E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531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D846-A3DD-460C-A972-F7D65F4C0C8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6E1-8C6E-421D-A657-A0EA5826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6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D846-A3DD-460C-A972-F7D65F4C0C8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6E1-8C6E-421D-A657-A0EA582671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7462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D846-A3DD-460C-A972-F7D65F4C0C8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6E1-8C6E-421D-A657-A0EA5826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0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D846-A3DD-460C-A972-F7D65F4C0C8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6E1-8C6E-421D-A657-A0EA5826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78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D846-A3DD-460C-A972-F7D65F4C0C8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6E1-8C6E-421D-A657-A0EA5826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4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D846-A3DD-460C-A972-F7D65F4C0C8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6E1-8C6E-421D-A657-A0EA5826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4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D846-A3DD-460C-A972-F7D65F4C0C8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6E1-8C6E-421D-A657-A0EA5826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4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D846-A3DD-460C-A972-F7D65F4C0C8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6E1-8C6E-421D-A657-A0EA5826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8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D846-A3DD-460C-A972-F7D65F4C0C8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6E1-8C6E-421D-A657-A0EA5826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9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D846-A3DD-460C-A972-F7D65F4C0C8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6E1-8C6E-421D-A657-A0EA5826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D846-A3DD-460C-A972-F7D65F4C0C8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6E1-8C6E-421D-A657-A0EA5826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6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D846-A3DD-460C-A972-F7D65F4C0C8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6E1-8C6E-421D-A657-A0EA5826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5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D846-A3DD-460C-A972-F7D65F4C0C8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6E1-8C6E-421D-A657-A0EA5826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6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CD846-A3DD-460C-A972-F7D65F4C0C8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0356E1-8C6E-421D-A657-A0EA5826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0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otree.readthedocs.io/en/latest/install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Tree-org/oTre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78D5-3216-4FEA-94AC-84AA6975B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Intro to </a:t>
            </a:r>
            <a:br>
              <a:rPr lang="en-US" dirty="0"/>
            </a:br>
            <a:r>
              <a:rPr lang="en-US" dirty="0" err="1"/>
              <a:t>oTree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E2B8A-FF78-43E9-A498-84529B73A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6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9939-39A5-40E0-8B05-4F04EA06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AE5CA-F7E0-40C9-B8F8-0BE0AF9C0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Controls all games you may have</a:t>
            </a:r>
          </a:p>
          <a:p>
            <a:r>
              <a:rPr lang="en-US" dirty="0"/>
              <a:t>Talks with web servers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Defines system level variables </a:t>
            </a:r>
          </a:p>
          <a:p>
            <a:pPr lvl="1"/>
            <a:r>
              <a:rPr lang="en-US" dirty="0"/>
              <a:t>Language = ‘</a:t>
            </a:r>
            <a:r>
              <a:rPr lang="en-US" dirty="0" err="1"/>
              <a:t>en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Currency = ‘USD’</a:t>
            </a:r>
          </a:p>
          <a:p>
            <a:r>
              <a:rPr lang="en-US" dirty="0"/>
              <a:t>Session Configs</a:t>
            </a:r>
          </a:p>
          <a:p>
            <a:pPr lvl="1"/>
            <a:r>
              <a:rPr lang="en-US" dirty="0"/>
              <a:t>Games</a:t>
            </a:r>
          </a:p>
          <a:p>
            <a:pPr lvl="1"/>
            <a:r>
              <a:rPr lang="en-US" dirty="0"/>
              <a:t>Game treatments</a:t>
            </a:r>
          </a:p>
        </p:txBody>
      </p:sp>
    </p:spTree>
    <p:extLst>
      <p:ext uri="{BB962C8B-B14F-4D97-AF65-F5344CB8AC3E}">
        <p14:creationId xmlns:p14="http://schemas.microsoft.com/office/powerpoint/2010/main" val="411863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5C8D-0463-430B-889B-9D8E43818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7262-B5A0-4747-9553-A95A2FAB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oTree</a:t>
            </a:r>
            <a:r>
              <a:rPr lang="en-US" dirty="0"/>
              <a:t> documentation: http://otree.readthedocs.io/en/latest/</a:t>
            </a:r>
          </a:p>
          <a:p>
            <a:r>
              <a:rPr lang="en-US" dirty="0"/>
              <a:t>Google Forums: https://groups.google.com/forum/#!forum/otree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5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4C9D-2874-4904-B04F-DDD0C84B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oTree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28648-B5B6-45EB-9A58-EE39742D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Controlled behavioral experiments in economics, market research, psychology, and related fields</a:t>
            </a:r>
          </a:p>
          <a:p>
            <a:r>
              <a:rPr lang="en-US" dirty="0"/>
              <a:t>Games or surveys</a:t>
            </a:r>
          </a:p>
          <a:p>
            <a:pPr lvl="1"/>
            <a:r>
              <a:rPr lang="en-US" dirty="0"/>
              <a:t>Single or Multi-Player</a:t>
            </a:r>
          </a:p>
          <a:p>
            <a:r>
              <a:rPr lang="en-US" dirty="0"/>
              <a:t>Runs on Web or iOS app</a:t>
            </a:r>
          </a:p>
          <a:p>
            <a:r>
              <a:rPr lang="en-US" dirty="0"/>
              <a:t>Uses Python programming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2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F1B6-5627-4D0F-8BA6-F644A799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7CD-05FD-49B6-897A-8B0C140D5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http://otree-demo.herokuapp.com/demo/</a:t>
            </a:r>
          </a:p>
        </p:txBody>
      </p:sp>
    </p:spTree>
    <p:extLst>
      <p:ext uri="{BB962C8B-B14F-4D97-AF65-F5344CB8AC3E}">
        <p14:creationId xmlns:p14="http://schemas.microsoft.com/office/powerpoint/2010/main" val="3488239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92C5-D343-4A16-8F38-76EE34C8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2FC2A-BB9C-4D2E-8A7A-73A6890CB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http://otree.readthedocs.io/en/latest/install.html</a:t>
            </a:r>
            <a:endParaRPr lang="en-US" dirty="0"/>
          </a:p>
          <a:p>
            <a:r>
              <a:rPr lang="en-US" dirty="0"/>
              <a:t>Step 1: Install Python</a:t>
            </a:r>
          </a:p>
          <a:p>
            <a:r>
              <a:rPr lang="en-US" dirty="0"/>
              <a:t>Step 2: Install </a:t>
            </a:r>
            <a:r>
              <a:rPr lang="en-US" dirty="0" err="1"/>
              <a:t>oTree</a:t>
            </a:r>
            <a:endParaRPr lang="en-US" dirty="0"/>
          </a:p>
          <a:p>
            <a:pPr lvl="1"/>
            <a:r>
              <a:rPr lang="en-US" dirty="0"/>
              <a:t>PC’s check slack for additional instructions</a:t>
            </a:r>
          </a:p>
          <a:p>
            <a:r>
              <a:rPr lang="en-US" dirty="0"/>
              <a:t>Step 3: Run </a:t>
            </a:r>
            <a:r>
              <a:rPr lang="en-US" dirty="0" err="1"/>
              <a:t>oTree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4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9491-81CC-42EB-9F81-9401D6FA4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2AA23-DE89-4C3A-976F-91971BD3A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oTree</a:t>
            </a:r>
            <a:endParaRPr lang="en-US" dirty="0"/>
          </a:p>
          <a:p>
            <a:pPr lvl="1"/>
            <a:r>
              <a:rPr lang="en-US" dirty="0"/>
              <a:t>Example code</a:t>
            </a:r>
          </a:p>
          <a:p>
            <a:pPr lvl="1"/>
            <a:r>
              <a:rPr lang="en-US" dirty="0">
                <a:hlinkClick r:id="rId2"/>
              </a:rPr>
              <a:t>https://github.com/oTree-org/oTree</a:t>
            </a:r>
            <a:endParaRPr lang="en-US" dirty="0"/>
          </a:p>
          <a:p>
            <a:pPr lvl="1"/>
            <a:r>
              <a:rPr lang="en-US" dirty="0"/>
              <a:t>If starting new project, find example games closest to what you are trying to design to start with and alter as needed</a:t>
            </a:r>
          </a:p>
          <a:p>
            <a:r>
              <a:rPr lang="en-US" dirty="0" err="1"/>
              <a:t>Naecker</a:t>
            </a:r>
            <a:r>
              <a:rPr lang="en-US" dirty="0"/>
              <a:t> Lab</a:t>
            </a:r>
          </a:p>
          <a:p>
            <a:pPr lvl="1"/>
            <a:r>
              <a:rPr lang="en-US" dirty="0"/>
              <a:t>Examples</a:t>
            </a:r>
          </a:p>
          <a:p>
            <a:pPr lvl="1"/>
            <a:r>
              <a:rPr lang="en-US" dirty="0"/>
              <a:t>Commented code</a:t>
            </a:r>
          </a:p>
        </p:txBody>
      </p:sp>
    </p:spTree>
    <p:extLst>
      <p:ext uri="{BB962C8B-B14F-4D97-AF65-F5344CB8AC3E}">
        <p14:creationId xmlns:p14="http://schemas.microsoft.com/office/powerpoint/2010/main" val="125407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0002-2BB3-4280-A693-13D344F8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23EE0-3755-4236-B509-618B3BE0F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constants of the game</a:t>
            </a:r>
          </a:p>
          <a:p>
            <a:pPr lvl="1"/>
            <a:r>
              <a:rPr lang="en-US" dirty="0"/>
              <a:t># of players</a:t>
            </a:r>
          </a:p>
          <a:p>
            <a:pPr lvl="1"/>
            <a:r>
              <a:rPr lang="en-US" dirty="0"/>
              <a:t># of groups</a:t>
            </a:r>
          </a:p>
          <a:p>
            <a:pPr lvl="1"/>
            <a:r>
              <a:rPr lang="en-US" dirty="0"/>
              <a:t>Defines treatments</a:t>
            </a:r>
          </a:p>
          <a:p>
            <a:pPr lvl="1"/>
            <a:r>
              <a:rPr lang="en-US" dirty="0"/>
              <a:t>Player attributes</a:t>
            </a:r>
          </a:p>
          <a:p>
            <a:pPr lvl="1"/>
            <a:r>
              <a:rPr lang="en-US" dirty="0"/>
              <a:t>Imports game data</a:t>
            </a:r>
          </a:p>
        </p:txBody>
      </p:sp>
    </p:spTree>
    <p:extLst>
      <p:ext uri="{BB962C8B-B14F-4D97-AF65-F5344CB8AC3E}">
        <p14:creationId xmlns:p14="http://schemas.microsoft.com/office/powerpoint/2010/main" val="201077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329B-EFC5-423F-8CFD-6ACB41FA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D9871-76B0-4307-9AEC-D9FEDF23F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Controls changing variables used in game</a:t>
            </a:r>
          </a:p>
          <a:p>
            <a:pPr lvl="1"/>
            <a:r>
              <a:rPr lang="en-US" dirty="0"/>
              <a:t>Useful for displaying data you import</a:t>
            </a:r>
          </a:p>
          <a:p>
            <a:r>
              <a:rPr lang="en-US" dirty="0"/>
              <a:t>Each class sends information to a corresponding html page</a:t>
            </a:r>
          </a:p>
          <a:p>
            <a:pPr lvl="1"/>
            <a:r>
              <a:rPr lang="en-US" dirty="0"/>
              <a:t>Each function (def) controls a different set of variable or element</a:t>
            </a:r>
          </a:p>
        </p:txBody>
      </p:sp>
    </p:spTree>
    <p:extLst>
      <p:ext uri="{BB962C8B-B14F-4D97-AF65-F5344CB8AC3E}">
        <p14:creationId xmlns:p14="http://schemas.microsoft.com/office/powerpoint/2010/main" val="378242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0AEF-FE31-4B3C-88E8-A32B058C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993C-32DD-4C3D-AF01-343A72E05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Intro/Instructions page</a:t>
            </a:r>
          </a:p>
          <a:p>
            <a:r>
              <a:rPr lang="en-US" dirty="0"/>
              <a:t>Questions page</a:t>
            </a:r>
          </a:p>
          <a:p>
            <a:pPr lvl="1"/>
            <a:r>
              <a:rPr lang="en-US" dirty="0"/>
              <a:t>Multiple for different treatments</a:t>
            </a:r>
          </a:p>
          <a:p>
            <a:r>
              <a:rPr lang="en-US" dirty="0"/>
              <a:t>Waiting pages</a:t>
            </a:r>
          </a:p>
          <a:p>
            <a:r>
              <a:rPr lang="en-US" dirty="0"/>
              <a:t>Results page</a:t>
            </a:r>
          </a:p>
        </p:txBody>
      </p:sp>
    </p:spTree>
    <p:extLst>
      <p:ext uri="{BB962C8B-B14F-4D97-AF65-F5344CB8AC3E}">
        <p14:creationId xmlns:p14="http://schemas.microsoft.com/office/powerpoint/2010/main" val="157796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EBBB-C4E7-4B10-9413-E5F0DEBA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60720-2206-4BF3-BD41-7BF3E9081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</a:t>
            </a:r>
          </a:p>
          <a:p>
            <a:pPr lvl="1"/>
            <a:r>
              <a:rPr lang="en-US" dirty="0"/>
              <a:t>{%..............%}</a:t>
            </a:r>
          </a:p>
          <a:p>
            <a:pPr lvl="1"/>
            <a:r>
              <a:rPr lang="en-US" dirty="0"/>
              <a:t>Imports present page formats so you do not have to code elements like buttons and selection fields</a:t>
            </a:r>
          </a:p>
          <a:p>
            <a:r>
              <a:rPr lang="en-US" dirty="0"/>
              <a:t>Import other elements like graphs!</a:t>
            </a:r>
          </a:p>
          <a:p>
            <a:pPr lvl="1"/>
            <a:r>
              <a:rPr lang="en-US" dirty="0" err="1"/>
              <a:t>Highcharts</a:t>
            </a:r>
            <a:r>
              <a:rPr lang="en-US" dirty="0"/>
              <a:t>/</a:t>
            </a:r>
            <a:r>
              <a:rPr lang="en-US" dirty="0" err="1"/>
              <a:t>Kedo</a:t>
            </a:r>
            <a:endParaRPr lang="en-US" dirty="0"/>
          </a:p>
          <a:p>
            <a:r>
              <a:rPr lang="en-US" dirty="0"/>
              <a:t>Insert other code blocks like </a:t>
            </a:r>
            <a:r>
              <a:rPr lang="en-US" dirty="0" err="1"/>
              <a:t>javaScript</a:t>
            </a:r>
            <a:r>
              <a:rPr lang="en-US" dirty="0"/>
              <a:t>, CSS</a:t>
            </a:r>
          </a:p>
          <a:p>
            <a:r>
              <a:rPr lang="en-US" dirty="0"/>
              <a:t>{{foo}}</a:t>
            </a:r>
          </a:p>
          <a:p>
            <a:pPr lvl="1"/>
            <a:r>
              <a:rPr lang="en-US" dirty="0"/>
              <a:t>Passed variable from views.py </a:t>
            </a:r>
          </a:p>
        </p:txBody>
      </p:sp>
    </p:spTree>
    <p:extLst>
      <p:ext uri="{BB962C8B-B14F-4D97-AF65-F5344CB8AC3E}">
        <p14:creationId xmlns:p14="http://schemas.microsoft.com/office/powerpoint/2010/main" val="6076932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</TotalTime>
  <Words>311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Mini Intro to  oTree</vt:lpstr>
      <vt:lpstr>Intro to oTree</vt:lpstr>
      <vt:lpstr>Demo</vt:lpstr>
      <vt:lpstr>Download</vt:lpstr>
      <vt:lpstr>Github</vt:lpstr>
      <vt:lpstr>Models.py</vt:lpstr>
      <vt:lpstr>Views.py</vt:lpstr>
      <vt:lpstr>Types of Pages</vt:lpstr>
      <vt:lpstr>HTML Templates</vt:lpstr>
      <vt:lpstr>Settings.py</vt:lpstr>
      <vt:lpstr>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Intro to  Python &amp; oTree</dc:title>
  <dc:creator>lab</dc:creator>
  <cp:lastModifiedBy>lab</cp:lastModifiedBy>
  <cp:revision>14</cp:revision>
  <dcterms:created xsi:type="dcterms:W3CDTF">2017-09-08T03:32:29Z</dcterms:created>
  <dcterms:modified xsi:type="dcterms:W3CDTF">2017-09-15T04:57:58Z</dcterms:modified>
</cp:coreProperties>
</file>