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5" r:id="rId4"/>
    <p:sldId id="257" r:id="rId5"/>
    <p:sldId id="258" r:id="rId6"/>
    <p:sldId id="259" r:id="rId7"/>
    <p:sldId id="266" r:id="rId8"/>
    <p:sldId id="268" r:id="rId9"/>
    <p:sldId id="260" r:id="rId10"/>
    <p:sldId id="270" r:id="rId11"/>
    <p:sldId id="261" r:id="rId12"/>
    <p:sldId id="269" r:id="rId13"/>
    <p:sldId id="262" r:id="rId14"/>
    <p:sldId id="267" r:id="rId15"/>
    <p:sldId id="273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84960-3111-244E-AB7A-49260A764160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C787-4A05-4A45-95CA-6EC3687F0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DC787-4A05-4A45-95CA-6EC3687F0D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747A63-456F-914D-88AF-87016B9BE4C5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63D134C-8566-8B4E-B189-5C7D84B210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aecker-lab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for-windows.github.io" TargetMode="External"/><Relationship Id="rId5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id/v2/Getting-Started-Installing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xu@wesleyan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31917"/>
            <a:ext cx="6498158" cy="1724867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&amp; Shell/Terminal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2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21184"/>
            <a:ext cx="8042276" cy="860562"/>
          </a:xfrm>
        </p:spPr>
        <p:txBody>
          <a:bodyPr/>
          <a:lstStyle/>
          <a:p>
            <a:r>
              <a:rPr lang="en-US" dirty="0" smtClean="0"/>
              <a:t>Skipping the 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651" y="2017862"/>
            <a:ext cx="8042276" cy="4343400"/>
          </a:xfrm>
        </p:spPr>
        <p:txBody>
          <a:bodyPr/>
          <a:lstStyle/>
          <a:p>
            <a:r>
              <a:rPr lang="en-US" dirty="0" smtClean="0"/>
              <a:t>Instead of typing </a:t>
            </a:r>
            <a:r>
              <a:rPr lang="en-US" dirty="0" err="1" smtClean="0">
                <a:solidFill>
                  <a:srgbClr val="008000"/>
                </a:solidFill>
              </a:rPr>
              <a:t>git</a:t>
            </a:r>
            <a:r>
              <a:rPr lang="en-US" dirty="0" smtClean="0">
                <a:solidFill>
                  <a:srgbClr val="008000"/>
                </a:solidFill>
              </a:rPr>
              <a:t> add . </a:t>
            </a:r>
            <a:r>
              <a:rPr lang="en-US" dirty="0" smtClean="0"/>
              <a:t>and then </a:t>
            </a:r>
            <a:r>
              <a:rPr lang="en-US" dirty="0" err="1" smtClean="0">
                <a:solidFill>
                  <a:srgbClr val="008000"/>
                </a:solidFill>
              </a:rPr>
              <a:t>git</a:t>
            </a:r>
            <a:r>
              <a:rPr lang="en-US" dirty="0" smtClean="0">
                <a:solidFill>
                  <a:srgbClr val="008000"/>
                </a:solidFill>
              </a:rPr>
              <a:t> commit –m “description of edits”</a:t>
            </a:r>
            <a:endParaRPr lang="en-US" dirty="0"/>
          </a:p>
          <a:p>
            <a:r>
              <a:rPr lang="en-US" dirty="0" smtClean="0"/>
              <a:t>Shortcut: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commit –a –m “description of edits”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7385"/>
            <a:ext cx="8042276" cy="836113"/>
          </a:xfrm>
        </p:spPr>
        <p:txBody>
          <a:bodyPr/>
          <a:lstStyle/>
          <a:p>
            <a:r>
              <a:rPr lang="en-US" dirty="0" smtClean="0"/>
              <a:t>Before Anything Else..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93798"/>
            <a:ext cx="8042276" cy="4053919"/>
          </a:xfrm>
        </p:spPr>
        <p:txBody>
          <a:bodyPr>
            <a:normAutofit/>
          </a:bodyPr>
          <a:lstStyle/>
          <a:p>
            <a:r>
              <a:rPr lang="en-US" dirty="0" smtClean="0"/>
              <a:t>Want to work on the most </a:t>
            </a:r>
            <a:r>
              <a:rPr lang="en-US" dirty="0"/>
              <a:t>up-to-date version of </a:t>
            </a:r>
            <a:r>
              <a:rPr lang="en-US" dirty="0" smtClean="0"/>
              <a:t>the repository</a:t>
            </a:r>
          </a:p>
          <a:p>
            <a:r>
              <a:rPr lang="en-US" dirty="0" smtClean="0"/>
              <a:t>“</a:t>
            </a:r>
            <a:r>
              <a:rPr lang="en-US" dirty="0"/>
              <a:t>pull” the changes down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pull origin master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6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3001"/>
            <a:ext cx="8042276" cy="802165"/>
          </a:xfrm>
        </p:spPr>
        <p:txBody>
          <a:bodyPr/>
          <a:lstStyle/>
          <a:p>
            <a:r>
              <a:rPr lang="en-US" dirty="0" smtClean="0"/>
              <a:t>Local </a:t>
            </a:r>
            <a:r>
              <a:rPr lang="en-US" dirty="0" smtClean="0">
                <a:sym typeface="Wingdings"/>
              </a:rPr>
              <a:t>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76720"/>
            <a:ext cx="8042276" cy="4804859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 smtClean="0"/>
              <a:t>changes </a:t>
            </a:r>
            <a:r>
              <a:rPr lang="en-US" dirty="0"/>
              <a:t>you make to the code on your computer will not reflect in master file until you </a:t>
            </a:r>
            <a:r>
              <a:rPr lang="en-US" i="1" dirty="0"/>
              <a:t>push</a:t>
            </a:r>
            <a:r>
              <a:rPr lang="en-US" dirty="0"/>
              <a:t> </a:t>
            </a:r>
            <a:r>
              <a:rPr lang="en-US" dirty="0" smtClean="0"/>
              <a:t>it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push origin master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414618"/>
            <a:ext cx="8042276" cy="49868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endParaRPr lang="en-US" dirty="0"/>
          </a:p>
          <a:p>
            <a:r>
              <a:rPr lang="en-US" dirty="0" smtClean="0"/>
              <a:t>Make the changes in your code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commit –a –m “description of edits”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endParaRPr lang="en-US" dirty="0"/>
          </a:p>
          <a:p>
            <a:r>
              <a:rPr lang="en-US" b="1" u="sng" dirty="0" smtClean="0"/>
              <a:t>Remember to be inside the directory where the code is!</a:t>
            </a:r>
            <a:endParaRPr lang="en-US" b="1" u="sn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372677"/>
            <a:ext cx="8042276" cy="714569"/>
          </a:xfrm>
        </p:spPr>
        <p:txBody>
          <a:bodyPr/>
          <a:lstStyle/>
          <a:p>
            <a:r>
              <a:rPr lang="en-US" dirty="0" smtClean="0"/>
              <a:t>Terminal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7486"/>
            <a:ext cx="8268088" cy="831363"/>
          </a:xfrm>
        </p:spPr>
        <p:txBody>
          <a:bodyPr/>
          <a:lstStyle/>
          <a:p>
            <a:r>
              <a:rPr lang="en-US" dirty="0" smtClean="0"/>
              <a:t>Other Useful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r>
              <a:rPr lang="en-US" dirty="0" smtClean="0"/>
              <a:t>Log</a:t>
            </a:r>
            <a:endParaRPr lang="en-US" dirty="0" smtClean="0"/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Merge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see the changes you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2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5083"/>
            <a:ext cx="8042276" cy="772966"/>
          </a:xfrm>
        </p:spPr>
        <p:txBody>
          <a:bodyPr/>
          <a:lstStyle/>
          <a:p>
            <a:r>
              <a:rPr lang="en-US" dirty="0" smtClean="0"/>
              <a:t>Log &amp; 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see all previous commits (from everyone who has pushed changes)</a:t>
            </a:r>
          </a:p>
          <a:p>
            <a:r>
              <a:rPr lang="en-US" dirty="0" smtClean="0"/>
              <a:t>Can use the commit ID to go back to an older version</a:t>
            </a:r>
          </a:p>
          <a:p>
            <a:pPr lvl="2"/>
            <a:r>
              <a:rPr lang="en-US" dirty="0" smtClean="0"/>
              <a:t>Useful if you want to start over from a certain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2195"/>
            <a:ext cx="8042276" cy="816764"/>
          </a:xfrm>
        </p:spPr>
        <p:txBody>
          <a:bodyPr/>
          <a:lstStyle/>
          <a:p>
            <a:r>
              <a:rPr lang="en-US" dirty="0" smtClean="0"/>
              <a:t>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28531"/>
            <a:ext cx="8042276" cy="4892455"/>
          </a:xfrm>
        </p:spPr>
        <p:txBody>
          <a:bodyPr/>
          <a:lstStyle/>
          <a:p>
            <a:r>
              <a:rPr lang="en-US" dirty="0" smtClean="0"/>
              <a:t>Working on different files – OK</a:t>
            </a:r>
          </a:p>
          <a:p>
            <a:r>
              <a:rPr lang="en-US" dirty="0" smtClean="0"/>
              <a:t>Working on same file, but different parts – OK</a:t>
            </a:r>
          </a:p>
          <a:p>
            <a:r>
              <a:rPr lang="en-US" dirty="0" smtClean="0"/>
              <a:t>Working on same file, same area – Problem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Decide what to keep, then commit and push</a:t>
            </a:r>
            <a:endParaRPr lang="en-US" dirty="0"/>
          </a:p>
        </p:txBody>
      </p:sp>
      <p:pic>
        <p:nvPicPr>
          <p:cNvPr id="4" name="Picture 3" descr="Screen Shot 2017-02-07 at 6.3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3" y="3349624"/>
            <a:ext cx="7535418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9201"/>
            <a:ext cx="8042276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: version </a:t>
            </a:r>
            <a:r>
              <a:rPr lang="en-US" dirty="0"/>
              <a:t>control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manages </a:t>
            </a:r>
            <a:r>
              <a:rPr lang="en-US" dirty="0"/>
              <a:t>changes to a project without overwriting any part of that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/>
              <a:t>visual interface to help you manage your version-controlled projects </a:t>
            </a:r>
            <a:r>
              <a:rPr lang="en-US" dirty="0" smtClean="0"/>
              <a:t>locally</a:t>
            </a:r>
          </a:p>
          <a:p>
            <a:pPr lvl="1"/>
            <a:r>
              <a:rPr lang="en-US" dirty="0">
                <a:hlinkClick r:id="rId2"/>
              </a:rPr>
              <a:t>https://naecker-lab.github.io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291992"/>
            <a:ext cx="8042276" cy="71456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91992"/>
            <a:ext cx="8042276" cy="714569"/>
          </a:xfrm>
        </p:spPr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Gi</a:t>
            </a:r>
            <a:r>
              <a:rPr lang="en-US" dirty="0" err="1" smtClean="0"/>
              <a:t>t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18434"/>
            <a:ext cx="8042276" cy="43434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thinks of data like a stream of snapshots</a:t>
            </a:r>
          </a:p>
          <a:p>
            <a:r>
              <a:rPr lang="en-US" dirty="0" smtClean="0"/>
              <a:t>Every time you </a:t>
            </a:r>
            <a:r>
              <a:rPr lang="en-US" i="1" dirty="0" smtClean="0"/>
              <a:t>commit</a:t>
            </a:r>
            <a:r>
              <a:rPr lang="en-US" dirty="0" smtClean="0"/>
              <a:t> (save the state of your project), </a:t>
            </a:r>
            <a:r>
              <a:rPr lang="en-US" dirty="0" err="1" smtClean="0"/>
              <a:t>Git</a:t>
            </a:r>
            <a:r>
              <a:rPr lang="en-US" dirty="0" smtClean="0"/>
              <a:t> takes a snapshot of what all the files look like at that moment, and stores a reference to that snapshot</a:t>
            </a:r>
            <a:endParaRPr lang="en-US" dirty="0"/>
          </a:p>
        </p:txBody>
      </p:sp>
      <p:pic>
        <p:nvPicPr>
          <p:cNvPr id="4" name="Picture 3" descr="snapsh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4" y="3357250"/>
            <a:ext cx="7071044" cy="26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make a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account</a:t>
            </a:r>
          </a:p>
          <a:p>
            <a:r>
              <a:rPr lang="en-US" dirty="0">
                <a:hlinkClick r:id="rId2"/>
              </a:rPr>
              <a:t>https://git-scm.com/book/id/v2/Getting-Started-Installing-Git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/>
              <a:t>git</a:t>
            </a:r>
            <a:r>
              <a:rPr lang="en-US" dirty="0"/>
              <a:t> for Mac: </a:t>
            </a:r>
            <a:r>
              <a:rPr lang="en-US" u="sng" dirty="0">
                <a:hlinkClick r:id="rId3"/>
              </a:rPr>
              <a:t>https://git-scm.com/download/mac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for Windows: </a:t>
            </a:r>
            <a:r>
              <a:rPr lang="en-US" u="sng" dirty="0">
                <a:hlinkClick r:id="rId4"/>
              </a:rPr>
              <a:t>https://git-for-windows.github.io</a:t>
            </a:r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for Linux: </a:t>
            </a:r>
            <a:r>
              <a:rPr lang="en-US" u="sng" dirty="0">
                <a:hlinkClick r:id="rId5"/>
              </a:rPr>
              <a:t>https://git-scm.com/book/en/v2/Getting-Started-Installing-Git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0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29962"/>
            <a:ext cx="8042276" cy="714569"/>
          </a:xfrm>
        </p:spPr>
        <p:txBody>
          <a:bodyPr/>
          <a:lstStyle/>
          <a:p>
            <a:r>
              <a:rPr lang="en-US" dirty="0" smtClean="0"/>
              <a:t>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user.name</a:t>
            </a:r>
            <a:r>
              <a:rPr lang="en-US" dirty="0" smtClean="0"/>
              <a:t> “Sarah </a:t>
            </a:r>
            <a:r>
              <a:rPr lang="en-US" dirty="0" err="1" smtClean="0"/>
              <a:t>Xu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sxu@wesleyan.edu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the user email is the same as the email you used to create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78841"/>
            <a:ext cx="8042276" cy="48661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Navigate in terminal to whatever directory you want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, go to the repository you’ll be working on</a:t>
            </a:r>
          </a:p>
          <a:p>
            <a:endParaRPr lang="en-US" dirty="0" smtClean="0"/>
          </a:p>
          <a:p>
            <a:r>
              <a:rPr lang="en-US" dirty="0" smtClean="0"/>
              <a:t>Press the green button, copy the link</a:t>
            </a:r>
          </a:p>
          <a:p>
            <a:endParaRPr lang="en-US" dirty="0" smtClean="0"/>
          </a:p>
          <a:p>
            <a:r>
              <a:rPr lang="en-US" dirty="0" smtClean="0"/>
              <a:t>In terminal, type: </a:t>
            </a:r>
            <a:r>
              <a:rPr lang="en-US" dirty="0" err="1" smtClean="0"/>
              <a:t>git</a:t>
            </a:r>
            <a:r>
              <a:rPr lang="en-US" dirty="0" smtClean="0"/>
              <a:t> clone &lt;link&gt;</a:t>
            </a:r>
          </a:p>
          <a:p>
            <a:endParaRPr lang="en-US" dirty="0" smtClean="0"/>
          </a:p>
          <a:p>
            <a:r>
              <a:rPr lang="en-US" dirty="0" smtClean="0"/>
              <a:t>Now the folder for this repository is inside</a:t>
            </a:r>
          </a:p>
        </p:txBody>
      </p:sp>
    </p:spTree>
    <p:extLst>
      <p:ext uri="{BB962C8B-B14F-4D97-AF65-F5344CB8AC3E}">
        <p14:creationId xmlns:p14="http://schemas.microsoft.com/office/powerpoint/2010/main" val="62063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6793"/>
            <a:ext cx="8042276" cy="758367"/>
          </a:xfrm>
        </p:spPr>
        <p:txBody>
          <a:bodyPr/>
          <a:lstStyle/>
          <a:p>
            <a:r>
              <a:rPr lang="en-US" dirty="0" smtClean="0"/>
              <a:t>States and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5160"/>
            <a:ext cx="8042276" cy="58404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you are working on the project, there are two </a:t>
            </a:r>
            <a:r>
              <a:rPr lang="en-US" dirty="0" smtClean="0"/>
              <a:t>locations </a:t>
            </a:r>
            <a:r>
              <a:rPr lang="en-US" dirty="0"/>
              <a:t>of the project:</a:t>
            </a:r>
          </a:p>
          <a:p>
            <a:pPr lvl="2"/>
            <a:r>
              <a:rPr lang="en-US" dirty="0"/>
              <a:t>Local: on your computer – this is where you will make changes to the code, and can run the code to see if it works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: this </a:t>
            </a:r>
            <a:r>
              <a:rPr lang="en-US" dirty="0"/>
              <a:t>is where the final correct code will be </a:t>
            </a:r>
            <a:r>
              <a:rPr lang="en-US" dirty="0" smtClean="0"/>
              <a:t>located (master)</a:t>
            </a:r>
          </a:p>
          <a:p>
            <a:r>
              <a:rPr lang="en-US" dirty="0" smtClean="0"/>
              <a:t>3 </a:t>
            </a:r>
            <a:r>
              <a:rPr lang="en-US" dirty="0"/>
              <a:t>main states that the files reside in</a:t>
            </a:r>
          </a:p>
          <a:p>
            <a:pPr lvl="2"/>
            <a:r>
              <a:rPr lang="en-US" dirty="0"/>
              <a:t>Committed: data is safely stored in your local database</a:t>
            </a:r>
          </a:p>
          <a:p>
            <a:pPr lvl="2"/>
            <a:r>
              <a:rPr lang="en-US" dirty="0"/>
              <a:t>Modified: you have changed the file but have not committed it </a:t>
            </a:r>
            <a:r>
              <a:rPr lang="en-US" dirty="0" smtClean="0"/>
              <a:t>yet</a:t>
            </a:r>
            <a:endParaRPr lang="en-US" dirty="0"/>
          </a:p>
          <a:p>
            <a:pPr lvl="2"/>
            <a:r>
              <a:rPr lang="en-US" dirty="0"/>
              <a:t>Staged: you have marked a modified file in its current version to go into your next commit </a:t>
            </a:r>
            <a:r>
              <a:rPr lang="en-US" dirty="0" smtClean="0"/>
              <a:t>snapshot</a:t>
            </a:r>
          </a:p>
          <a:p>
            <a:r>
              <a:rPr lang="en-US" dirty="0" smtClean="0"/>
              <a:t>Workflow</a:t>
            </a:r>
          </a:p>
          <a:p>
            <a:pPr lvl="2"/>
            <a:r>
              <a:rPr lang="en-US" dirty="0" smtClean="0"/>
              <a:t>Modify files in your local working directory</a:t>
            </a:r>
          </a:p>
          <a:p>
            <a:pPr lvl="2"/>
            <a:r>
              <a:rPr lang="en-US" dirty="0" smtClean="0"/>
              <a:t>Stage the files – adding snapshots of them to your staging area</a:t>
            </a:r>
          </a:p>
          <a:p>
            <a:pPr lvl="2"/>
            <a:r>
              <a:rPr lang="en-US" dirty="0" smtClean="0"/>
              <a:t>Commit – which takes the files as they are in the staging area and stores that snapshot permanently in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0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18998"/>
            <a:ext cx="8042276" cy="670771"/>
          </a:xfrm>
        </p:spPr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4" name="Content Placeholder 3" descr="area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" b="1014"/>
          <a:stretch>
            <a:fillRect/>
          </a:stretch>
        </p:blipFill>
        <p:spPr>
          <a:xfrm>
            <a:off x="549275" y="1453423"/>
            <a:ext cx="8042276" cy="4343400"/>
          </a:xfrm>
        </p:spPr>
      </p:pic>
    </p:spTree>
    <p:extLst>
      <p:ext uri="{BB962C8B-B14F-4D97-AF65-F5344CB8AC3E}">
        <p14:creationId xmlns:p14="http://schemas.microsoft.com/office/powerpoint/2010/main" val="325052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6793"/>
            <a:ext cx="8042276" cy="729169"/>
          </a:xfrm>
        </p:spPr>
        <p:txBody>
          <a:bodyPr/>
          <a:lstStyle/>
          <a:p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40594"/>
            <a:ext cx="8042276" cy="56848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you’re in the directory where the code is inside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Type: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  <a:p>
            <a:pPr lvl="3"/>
            <a:r>
              <a:rPr lang="en-US" dirty="0" smtClean="0"/>
              <a:t>Will explain later</a:t>
            </a:r>
            <a:endParaRPr lang="en-US" dirty="0" smtClean="0"/>
          </a:p>
          <a:p>
            <a:r>
              <a:rPr lang="en-US" dirty="0" smtClean="0"/>
              <a:t>Now you can open the file and make changes to the code.</a:t>
            </a:r>
          </a:p>
          <a:p>
            <a:pPr lvl="2"/>
            <a:r>
              <a:rPr lang="en-US" dirty="0" smtClean="0"/>
              <a:t>The file is now in the modified state</a:t>
            </a:r>
          </a:p>
          <a:p>
            <a:r>
              <a:rPr lang="en-US" dirty="0" smtClean="0"/>
              <a:t>Once you have made changes, stage the file to signal that it is ready to be committed</a:t>
            </a:r>
          </a:p>
          <a:p>
            <a:pPr lvl="2"/>
            <a:r>
              <a:rPr lang="en-US" dirty="0" smtClean="0"/>
              <a:t>Type: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add .</a:t>
            </a:r>
          </a:p>
          <a:p>
            <a:r>
              <a:rPr lang="en-US" dirty="0" smtClean="0"/>
              <a:t>Now commit the changes</a:t>
            </a:r>
          </a:p>
          <a:p>
            <a:pPr lvl="2"/>
            <a:r>
              <a:rPr lang="en-US" dirty="0" smtClean="0"/>
              <a:t>Type: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commit –m “description of your edits”</a:t>
            </a:r>
          </a:p>
          <a:p>
            <a:r>
              <a:rPr lang="en-US" dirty="0" smtClean="0"/>
              <a:t>Reflect the changes to master file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Type: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478113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3091</TotalTime>
  <Words>741</Words>
  <Application>Microsoft Macintosh PowerPoint</Application>
  <PresentationFormat>On-screen Show (4:3)</PresentationFormat>
  <Paragraphs>98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Git, Github,  &amp; Shell/Terminal</vt:lpstr>
      <vt:lpstr>Git &amp; Github</vt:lpstr>
      <vt:lpstr>How Does Git Work?</vt:lpstr>
      <vt:lpstr>Download Git</vt:lpstr>
      <vt:lpstr>Terminal Commands</vt:lpstr>
      <vt:lpstr>PowerPoint Presentation</vt:lpstr>
      <vt:lpstr>States and Workflow</vt:lpstr>
      <vt:lpstr>Stages</vt:lpstr>
      <vt:lpstr>Making changes</vt:lpstr>
      <vt:lpstr>Skipping the Staging Area</vt:lpstr>
      <vt:lpstr>Before Anything Else..</vt:lpstr>
      <vt:lpstr>Local  Master</vt:lpstr>
      <vt:lpstr>Terminal Commands</vt:lpstr>
      <vt:lpstr>Other Useful Things to Know</vt:lpstr>
      <vt:lpstr>Git Diff</vt:lpstr>
      <vt:lpstr>Log &amp; Checkout</vt:lpstr>
      <vt:lpstr>Merge Conflict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Sarah</dc:creator>
  <cp:lastModifiedBy>Sarah</cp:lastModifiedBy>
  <cp:revision>21</cp:revision>
  <dcterms:created xsi:type="dcterms:W3CDTF">2017-02-02T14:42:07Z</dcterms:created>
  <dcterms:modified xsi:type="dcterms:W3CDTF">2017-09-12T02:40:06Z</dcterms:modified>
</cp:coreProperties>
</file>