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method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Intro to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DigEx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4657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and environment used for statistical computing and graphics</a:t>
            </a:r>
          </a:p>
          <a:p>
            <a:r>
              <a:rPr lang="en-US" dirty="0"/>
              <a:t>Based on the “S” Language</a:t>
            </a:r>
          </a:p>
          <a:p>
            <a:r>
              <a:rPr lang="en-US" dirty="0"/>
              <a:t>Open source =&gt; Free!</a:t>
            </a:r>
          </a:p>
          <a:p>
            <a:r>
              <a:rPr lang="en-US" dirty="0"/>
              <a:t>Runs on Windows, Linux, Mac OS</a:t>
            </a:r>
          </a:p>
          <a:p>
            <a:r>
              <a:rPr lang="en-US" dirty="0"/>
              <a:t>Huge user base</a:t>
            </a:r>
          </a:p>
          <a:p>
            <a:r>
              <a:rPr lang="en-US" dirty="0"/>
              <a:t>Lots of user packages</a:t>
            </a:r>
          </a:p>
        </p:txBody>
      </p:sp>
    </p:spTree>
    <p:extLst>
      <p:ext uri="{BB962C8B-B14F-4D97-AF65-F5344CB8AC3E}">
        <p14:creationId xmlns:p14="http://schemas.microsoft.com/office/powerpoint/2010/main" val="175989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base R</a:t>
            </a:r>
          </a:p>
          <a:p>
            <a:pPr lvl="1"/>
            <a:r>
              <a:rPr lang="en-US" dirty="0">
                <a:hlinkClick r:id="rId2"/>
              </a:rPr>
              <a:t>https://www.r-project.org</a:t>
            </a:r>
            <a:endParaRPr lang="en-US" dirty="0"/>
          </a:p>
          <a:p>
            <a:r>
              <a:rPr lang="en-US" dirty="0"/>
              <a:t>Download better R Interface</a:t>
            </a:r>
          </a:p>
          <a:p>
            <a:pPr lvl="1"/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https://www.rstudio.com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894" y="714917"/>
            <a:ext cx="2641721" cy="2430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014" y="3435575"/>
            <a:ext cx="3482985" cy="28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4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IDE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011" y="1708362"/>
            <a:ext cx="5554404" cy="43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2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</a:t>
            </a:r>
          </a:p>
          <a:p>
            <a:pPr lvl="1"/>
            <a:r>
              <a:rPr lang="en-US" dirty="0"/>
              <a:t>2+3</a:t>
            </a:r>
          </a:p>
          <a:p>
            <a:pPr lvl="1"/>
            <a:r>
              <a:rPr lang="en-US" dirty="0"/>
              <a:t>X &lt;- 2+3</a:t>
            </a:r>
          </a:p>
          <a:p>
            <a:pPr lvl="1"/>
            <a:r>
              <a:rPr lang="en-US" dirty="0"/>
              <a:t>X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X</a:t>
            </a:r>
          </a:p>
          <a:p>
            <a:r>
              <a:rPr lang="en-US" dirty="0"/>
              <a:t>Plots/Packages/Help</a:t>
            </a:r>
          </a:p>
          <a:p>
            <a:r>
              <a:rPr lang="en-US" dirty="0"/>
              <a:t>Scripts/Datasets</a:t>
            </a:r>
          </a:p>
        </p:txBody>
      </p:sp>
    </p:spTree>
    <p:extLst>
      <p:ext uri="{BB962C8B-B14F-4D97-AF65-F5344CB8AC3E}">
        <p14:creationId xmlns:p14="http://schemas.microsoft.com/office/powerpoint/2010/main" val="39069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Case-sensitive interpreted language </a:t>
            </a:r>
          </a:p>
          <a:p>
            <a:r>
              <a:rPr lang="en-US" dirty="0"/>
              <a:t>Enter commands at prompt (&gt;) or in batch </a:t>
            </a:r>
          </a:p>
          <a:p>
            <a:r>
              <a:rPr lang="en-US" dirty="0"/>
              <a:t>Statements consist of functions and assignments </a:t>
            </a:r>
          </a:p>
          <a:p>
            <a:r>
              <a:rPr lang="en-US" dirty="0"/>
              <a:t>Comments are preceded by # </a:t>
            </a:r>
          </a:p>
          <a:p>
            <a:r>
              <a:rPr lang="en-US" dirty="0"/>
              <a:t>semi-colon separates statements on a line </a:t>
            </a:r>
          </a:p>
          <a:p>
            <a:endParaRPr lang="en-US" dirty="0"/>
          </a:p>
          <a:p>
            <a:r>
              <a:rPr lang="en-US" dirty="0"/>
              <a:t>x &lt;- c(4, 4, 5, 6, 7, 2, 9) </a:t>
            </a:r>
          </a:p>
          <a:p>
            <a:r>
              <a:rPr lang="en-US" dirty="0"/>
              <a:t>length(x) ; mean(x) </a:t>
            </a:r>
          </a:p>
          <a:p>
            <a:r>
              <a:rPr lang="en-US" dirty="0"/>
              <a:t>plot(x) # plot the vector </a:t>
            </a:r>
          </a:p>
        </p:txBody>
      </p:sp>
    </p:spTree>
    <p:extLst>
      <p:ext uri="{BB962C8B-B14F-4D97-AF65-F5344CB8AC3E}">
        <p14:creationId xmlns:p14="http://schemas.microsoft.com/office/powerpoint/2010/main" val="341724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 about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done through functions </a:t>
            </a:r>
          </a:p>
          <a:p>
            <a:r>
              <a:rPr lang="en-US" dirty="0"/>
              <a:t>Functions manipulate objects 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object </a:t>
            </a:r>
            <a:r>
              <a:rPr lang="en-US" dirty="0"/>
              <a:t>is anything that can be assigned to a variable name. </a:t>
            </a:r>
          </a:p>
          <a:p>
            <a:pPr lvl="1"/>
            <a:r>
              <a:rPr lang="en-US" dirty="0"/>
              <a:t>Includes constants, data structures, functions, and even graphs </a:t>
            </a:r>
          </a:p>
          <a:p>
            <a:endParaRPr lang="en-US" dirty="0"/>
          </a:p>
          <a:p>
            <a:r>
              <a:rPr lang="en-US" dirty="0"/>
              <a:t>All objects have a </a:t>
            </a:r>
            <a:r>
              <a:rPr lang="en-US" b="1" dirty="0"/>
              <a:t>class </a:t>
            </a:r>
            <a:r>
              <a:rPr lang="en-US" dirty="0"/>
              <a:t>- tells generic functions like print(), plot(), and summary() how to handle it. </a:t>
            </a:r>
          </a:p>
          <a:p>
            <a:r>
              <a:rPr lang="en-US" dirty="0"/>
              <a:t>Assignments are made with the </a:t>
            </a:r>
            <a:r>
              <a:rPr lang="en-US" b="1" dirty="0"/>
              <a:t>&lt;- </a:t>
            </a:r>
            <a:r>
              <a:rPr lang="en-US" dirty="0"/>
              <a:t>operator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6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553-02EC-47B1-9E71-DB712F5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FFAA-BF6A-4910-8B22-AEA4BFFA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example posted on slack.</a:t>
            </a:r>
          </a:p>
        </p:txBody>
      </p:sp>
    </p:spTree>
    <p:extLst>
      <p:ext uri="{BB962C8B-B14F-4D97-AF65-F5344CB8AC3E}">
        <p14:creationId xmlns:p14="http://schemas.microsoft.com/office/powerpoint/2010/main" val="111525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options</a:t>
            </a:r>
          </a:p>
          <a:p>
            <a:pPr lvl="1"/>
            <a:r>
              <a:rPr lang="en-US" dirty="0" err="1"/>
              <a:t>help.start</a:t>
            </a:r>
            <a:r>
              <a:rPr lang="en-US" dirty="0"/>
              <a:t>() -&gt; General help</a:t>
            </a:r>
          </a:p>
          <a:p>
            <a:pPr lvl="1"/>
            <a:r>
              <a:rPr lang="en-US" dirty="0"/>
              <a:t>help(“foo”)/?foo -&gt; Help on function foo</a:t>
            </a:r>
          </a:p>
          <a:p>
            <a:pPr lvl="1"/>
            <a:r>
              <a:rPr lang="en-US" dirty="0" err="1"/>
              <a:t>help.search</a:t>
            </a:r>
            <a:r>
              <a:rPr lang="en-US" dirty="0"/>
              <a:t>(“foo”)/??foo -&gt; search the help system for instances of the string foo</a:t>
            </a:r>
          </a:p>
          <a:p>
            <a:r>
              <a:rPr lang="en-US" dirty="0"/>
              <a:t>Google!!</a:t>
            </a:r>
          </a:p>
          <a:p>
            <a:r>
              <a:rPr lang="en-US" dirty="0"/>
              <a:t>QAC Tutors!</a:t>
            </a:r>
          </a:p>
          <a:p>
            <a:r>
              <a:rPr lang="en-US" dirty="0"/>
              <a:t>Quick-R (</a:t>
            </a:r>
            <a:r>
              <a:rPr lang="en-US" dirty="0">
                <a:hlinkClick r:id="rId2"/>
              </a:rPr>
              <a:t>www.statmethods.net</a:t>
            </a:r>
            <a:r>
              <a:rPr lang="en-US" dirty="0"/>
              <a:t>) and other useful websites!</a:t>
            </a:r>
          </a:p>
        </p:txBody>
      </p:sp>
    </p:spTree>
    <p:extLst>
      <p:ext uri="{BB962C8B-B14F-4D97-AF65-F5344CB8AC3E}">
        <p14:creationId xmlns:p14="http://schemas.microsoft.com/office/powerpoint/2010/main" val="669638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4068</TotalTime>
  <Words>290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Mini Intro to R</vt:lpstr>
      <vt:lpstr>What is R?</vt:lpstr>
      <vt:lpstr>How do I get it?</vt:lpstr>
      <vt:lpstr>R Studio IDE</vt:lpstr>
      <vt:lpstr>Layout</vt:lpstr>
      <vt:lpstr>Working with R</vt:lpstr>
      <vt:lpstr>Important Points about R</vt:lpstr>
      <vt:lpstr>Example!</vt:lpstr>
      <vt:lpstr>Help!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Intro to R</dc:title>
  <dc:creator>Tiffany Coons</dc:creator>
  <cp:lastModifiedBy>lab</cp:lastModifiedBy>
  <cp:revision>9</cp:revision>
  <dcterms:created xsi:type="dcterms:W3CDTF">2017-02-02T01:53:06Z</dcterms:created>
  <dcterms:modified xsi:type="dcterms:W3CDTF">2017-09-15T03:57:34Z</dcterms:modified>
</cp:coreProperties>
</file>