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DEA92-750E-4AD4-8F4D-7FE57BFF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8E92A-32A9-46D4-9E7C-7C7331FF3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0766C-4EDD-460D-80F7-5ED719F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94F4B7-16C4-48D7-BA86-986B34B0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C2B55-A0CD-4EEC-A1E8-DC495C23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DBDFB-84EB-4E73-A7B1-0504FB82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C2231B-6A87-41A4-8E39-51A405D7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B5E2-C28B-46A5-9AF7-888238C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A347-5BBA-4F44-BC40-18448BB9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0E787-F6CB-473B-B558-2E2A2BD8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2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D1B1F2-054A-4159-9544-A0F5E3122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BB84D6-FE60-46EE-B698-B94AE31C4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906A3-218F-44D0-B62F-F36DEEA5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D15BF9-E1E5-450E-B0D6-B50B9271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725CB0-3C91-4826-A83A-B4E3142E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90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3EDBC-EBA1-4A9A-B619-B1268188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55FDF-4BD4-43D7-AF09-4E16864A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4E49C-94E2-4A0B-969C-5BEE0135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7DAA0-8BD4-4D4F-9B89-1032294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C89FD-A8C0-4289-BA74-D369C17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4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839EE-9527-47D1-B14D-B24E979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3810D0-27FA-4392-92D5-4E68DEB7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56E7F-EA7B-43A0-8D20-A9FB0C3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1B992-933D-475F-B8D0-1D923CE6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C4848-7A5D-4B44-8734-D440F149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9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F434F-9F48-4646-8155-0626DE58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3EA0F-272E-425D-9FB8-3A7F9A47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7FCF98-60D5-4BCA-B7DE-16839C068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CA94A9-D9FF-40E3-A543-B4AEA736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BF00B5-3D21-4F0C-A826-572291BE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FA8ED-B27C-4F4E-9655-A33D6F8B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8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8A45-18E1-4EB0-952D-8007E957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D319A-31C9-4DE1-B7DE-10B5D775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6D5207-406A-4734-A01D-7FBD7B2F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07427-DFA2-4ADA-8688-474A3BB4B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6C09FF-0EF7-4D48-9760-12EF207B3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7551B-6CD9-4FBE-A850-57AA9F1A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D42AA-19E1-45DF-B927-1C714816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5C07CE-3B5B-471D-A6DE-83DB59A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7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5A0C3-E6D9-46BD-9249-B24C817E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15F521-57D1-4D0B-AEEC-F5BEC7B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79A346-C9D5-463A-AAB3-A5ABF54E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22C416-086D-471B-9BFF-D87FD0EE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6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B835B-7631-4387-A235-70C4BA17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C724A9-3F9A-4920-85A6-26290E8A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5F275F-6730-46C8-A395-0B0A2D4B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17990-FF61-45D6-A65A-E95ACFFC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0D4A7-A0B8-4E70-85D4-8283BE5E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7230E-CA18-40EF-99EA-91E715E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1B529-D7D6-4849-A326-D8A9772F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539379-5FF4-42DC-A6C3-8936714C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DB5890-5FB9-422E-B602-CA2D91A7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D1572-1F63-4908-9446-1C6D4BBC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93272A-3736-4508-BCD0-5E484D4E6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A8D97D-3E9F-40DC-A5EF-B9A1C8C1C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60C95-8D5C-4DF1-8B18-40E43693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FF66D-42E8-4D7A-9E95-847FDC68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5040A-4071-429D-B3F8-284C0D06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7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95A9D8-9852-437E-AB29-1DCEF4F7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EC62AE-FC28-421C-9D60-F55737D6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AF3C57-B2A9-4EDD-9C0A-F8059F2E5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1CE6-A6FD-462B-8BDC-E560E860B037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3AA16E-85BB-4B86-9345-E5FDED662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46BD26-2391-4B0F-B9F5-28179E4BD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948B9-F771-4B7F-9515-FBEFA7BF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5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D17FE3C-9ABF-4B32-BFF7-02A095416D78}"/>
              </a:ext>
            </a:extLst>
          </p:cNvPr>
          <p:cNvCxnSpPr/>
          <p:nvPr/>
        </p:nvCxnSpPr>
        <p:spPr>
          <a:xfrm rot="5400000">
            <a:off x="8386194" y="1465867"/>
            <a:ext cx="7552" cy="2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1ED53E4-D0A3-49AE-B6E5-D9B93A051137}"/>
              </a:ext>
            </a:extLst>
          </p:cNvPr>
          <p:cNvSpPr txBox="1"/>
          <p:nvPr/>
        </p:nvSpPr>
        <p:spPr>
          <a:xfrm>
            <a:off x="5569783" y="1681833"/>
            <a:ext cx="131233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I2C LCD 16x2</a:t>
            </a:r>
          </a:p>
        </p:txBody>
      </p:sp>
      <p:pic>
        <p:nvPicPr>
          <p:cNvPr id="3074" name="Picture 2" descr="Bloc Multiprise 5 Prises câble 1m avec interrupteur pour lampes horticoles  LEDs - BloomLED">
            <a:extLst>
              <a:ext uri="{FF2B5EF4-FFF2-40B4-BE49-F238E27FC236}">
                <a16:creationId xmlns:a16="http://schemas.microsoft.com/office/drawing/2014/main" id="{56AFA913-8A30-45B8-9E5F-2A9287C3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48377" r="-1" b="30131"/>
          <a:stretch/>
        </p:blipFill>
        <p:spPr bwMode="auto">
          <a:xfrm rot="5400000">
            <a:off x="9778859" y="3086548"/>
            <a:ext cx="3076119" cy="8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E606B08-8B28-4C91-8BDF-A65CABB06AE0}"/>
              </a:ext>
            </a:extLst>
          </p:cNvPr>
          <p:cNvCxnSpPr>
            <a:cxnSpLocks/>
          </p:cNvCxnSpPr>
          <p:nvPr/>
        </p:nvCxnSpPr>
        <p:spPr>
          <a:xfrm flipV="1">
            <a:off x="11260291" y="1659552"/>
            <a:ext cx="0" cy="14898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3A881474-1088-4E18-A082-F7B5229D533E}"/>
              </a:ext>
            </a:extLst>
          </p:cNvPr>
          <p:cNvCxnSpPr>
            <a:cxnSpLocks/>
          </p:cNvCxnSpPr>
          <p:nvPr/>
        </p:nvCxnSpPr>
        <p:spPr>
          <a:xfrm flipH="1">
            <a:off x="11639210" y="1659552"/>
            <a:ext cx="34566" cy="30051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02502FF-C28D-4B83-9937-06A57B0A5EBA}"/>
              </a:ext>
            </a:extLst>
          </p:cNvPr>
          <p:cNvCxnSpPr/>
          <p:nvPr/>
        </p:nvCxnSpPr>
        <p:spPr>
          <a:xfrm flipH="1">
            <a:off x="11421893" y="4232914"/>
            <a:ext cx="251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F8032E-532B-40F0-BB7A-0F503DB01050}"/>
              </a:ext>
            </a:extLst>
          </p:cNvPr>
          <p:cNvCxnSpPr/>
          <p:nvPr/>
        </p:nvCxnSpPr>
        <p:spPr>
          <a:xfrm>
            <a:off x="11432933" y="3878706"/>
            <a:ext cx="240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7B1A400-1C1D-4FE3-BF7E-0E77C9EC1BAC}"/>
              </a:ext>
            </a:extLst>
          </p:cNvPr>
          <p:cNvCxnSpPr/>
          <p:nvPr/>
        </p:nvCxnSpPr>
        <p:spPr>
          <a:xfrm>
            <a:off x="11432933" y="3448120"/>
            <a:ext cx="240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E9A28BAC-DE4F-43EF-9C97-B1DE9DA8590A}"/>
              </a:ext>
            </a:extLst>
          </p:cNvPr>
          <p:cNvCxnSpPr/>
          <p:nvPr/>
        </p:nvCxnSpPr>
        <p:spPr>
          <a:xfrm>
            <a:off x="11421893" y="3057046"/>
            <a:ext cx="251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20F9BB3-6AD1-46E4-B288-415E000BB552}"/>
              </a:ext>
            </a:extLst>
          </p:cNvPr>
          <p:cNvSpPr txBox="1"/>
          <p:nvPr/>
        </p:nvSpPr>
        <p:spPr>
          <a:xfrm>
            <a:off x="10579202" y="5058747"/>
            <a:ext cx="1362178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Sockets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7D85DF3-5F27-43C8-A071-A47950927D96}"/>
              </a:ext>
            </a:extLst>
          </p:cNvPr>
          <p:cNvSpPr txBox="1"/>
          <p:nvPr/>
        </p:nvSpPr>
        <p:spPr>
          <a:xfrm>
            <a:off x="10941949" y="991542"/>
            <a:ext cx="959887" cy="68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Power source 110/230 volts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98765C-FA6A-46F6-8543-246999AA99B4}"/>
              </a:ext>
            </a:extLst>
          </p:cNvPr>
          <p:cNvSpPr txBox="1"/>
          <p:nvPr/>
        </p:nvSpPr>
        <p:spPr>
          <a:xfrm>
            <a:off x="9060623" y="5099528"/>
            <a:ext cx="1362178" cy="50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4-Channel Relay Shield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D3DD801-283F-4694-8024-690678890CE9}"/>
              </a:ext>
            </a:extLst>
          </p:cNvPr>
          <p:cNvGrpSpPr/>
          <p:nvPr/>
        </p:nvGrpSpPr>
        <p:grpSpPr>
          <a:xfrm>
            <a:off x="8750918" y="2894664"/>
            <a:ext cx="2509374" cy="2213257"/>
            <a:chOff x="7537141" y="3429000"/>
            <a:chExt cx="3464039" cy="3011948"/>
          </a:xfrm>
        </p:grpSpPr>
        <p:pic>
          <p:nvPicPr>
            <p:cNvPr id="2050" name="Picture 2" descr="4-Channel 5V 12V Relay Module Board for Arduino">
              <a:extLst>
                <a:ext uri="{FF2B5EF4-FFF2-40B4-BE49-F238E27FC236}">
                  <a16:creationId xmlns:a16="http://schemas.microsoft.com/office/drawing/2014/main" id="{F7200A64-7F8F-4FFF-988E-E23E1B9E1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" t="16688" r="1" b="14283"/>
            <a:stretch/>
          </p:blipFill>
          <p:spPr bwMode="auto">
            <a:xfrm rot="5400000">
              <a:off x="7083171" y="3882970"/>
              <a:ext cx="3011948" cy="210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334DF776-1C88-4580-B938-D1F8A84C973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01455" y="4182180"/>
              <a:ext cx="1599724" cy="11487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 : en angle 57">
              <a:extLst>
                <a:ext uri="{FF2B5EF4-FFF2-40B4-BE49-F238E27FC236}">
                  <a16:creationId xmlns:a16="http://schemas.microsoft.com/office/drawing/2014/main" id="{ED19D725-5FF0-4478-A11C-672A2D4798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01455" y="4768150"/>
              <a:ext cx="1599725" cy="34625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53E84461-7E1E-4A80-9F44-3A0EA69E13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01455" y="5414146"/>
              <a:ext cx="1599724" cy="12700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 : en angle 72">
              <a:extLst>
                <a:ext uri="{FF2B5EF4-FFF2-40B4-BE49-F238E27FC236}">
                  <a16:creationId xmlns:a16="http://schemas.microsoft.com/office/drawing/2014/main" id="{0D0EBCD8-8995-4DA8-9D07-F786C0E56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455" y="3775702"/>
              <a:ext cx="1599724" cy="227586"/>
            </a:xfrm>
            <a:prstGeom prst="bentConnector3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 : en angle 46">
              <a:extLst>
                <a:ext uri="{FF2B5EF4-FFF2-40B4-BE49-F238E27FC236}">
                  <a16:creationId xmlns:a16="http://schemas.microsoft.com/office/drawing/2014/main" id="{662529D5-FB6A-4BC1-BEC8-4E49D3D8C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455" y="4003288"/>
              <a:ext cx="799862" cy="599192"/>
            </a:xfrm>
            <a:prstGeom prst="bentConnector3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 : en angle 53">
              <a:extLst>
                <a:ext uri="{FF2B5EF4-FFF2-40B4-BE49-F238E27FC236}">
                  <a16:creationId xmlns:a16="http://schemas.microsoft.com/office/drawing/2014/main" id="{0DEFD5B3-98FF-426D-A50F-8919DFDFB31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74526" y="4723321"/>
              <a:ext cx="653788" cy="399931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4C479A42-B7B2-4D02-A49F-E3E7D8094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17" y="1734766"/>
            <a:ext cx="1088459" cy="881001"/>
          </a:xfrm>
          <a:prstGeom prst="rect">
            <a:avLst/>
          </a:prstGeom>
        </p:spPr>
      </p:pic>
      <p:sp>
        <p:nvSpPr>
          <p:cNvPr id="121" name="ZoneTexte 120">
            <a:extLst>
              <a:ext uri="{FF2B5EF4-FFF2-40B4-BE49-F238E27FC236}">
                <a16:creationId xmlns:a16="http://schemas.microsoft.com/office/drawing/2014/main" id="{473B97FB-25C6-48B6-9BCB-E896CF9F5618}"/>
              </a:ext>
            </a:extLst>
          </p:cNvPr>
          <p:cNvSpPr txBox="1"/>
          <p:nvPr/>
        </p:nvSpPr>
        <p:spPr>
          <a:xfrm>
            <a:off x="8910917" y="1011690"/>
            <a:ext cx="10884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Converter 110/230 to 5 volts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91D9FC7-422A-4890-8312-C7B49404404D}"/>
              </a:ext>
            </a:extLst>
          </p:cNvPr>
          <p:cNvCxnSpPr/>
          <p:nvPr/>
        </p:nvCxnSpPr>
        <p:spPr>
          <a:xfrm>
            <a:off x="9865258" y="1808387"/>
            <a:ext cx="139503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F5477C9-5E6D-4605-B9CB-172127D0210E}"/>
              </a:ext>
            </a:extLst>
          </p:cNvPr>
          <p:cNvCxnSpPr>
            <a:cxnSpLocks/>
          </p:cNvCxnSpPr>
          <p:nvPr/>
        </p:nvCxnSpPr>
        <p:spPr>
          <a:xfrm flipV="1">
            <a:off x="9896799" y="2329128"/>
            <a:ext cx="1776976" cy="12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 : en angle 1025">
            <a:extLst>
              <a:ext uri="{FF2B5EF4-FFF2-40B4-BE49-F238E27FC236}">
                <a16:creationId xmlns:a16="http://schemas.microsoft.com/office/drawing/2014/main" id="{F332B1B7-C381-4678-AC25-DC2DA65CD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0140" y="2329125"/>
            <a:ext cx="2480781" cy="565538"/>
          </a:xfrm>
          <a:prstGeom prst="bentConnector3">
            <a:avLst>
              <a:gd name="adj1" fmla="val 9947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 : en angle 1027">
            <a:extLst>
              <a:ext uri="{FF2B5EF4-FFF2-40B4-BE49-F238E27FC236}">
                <a16:creationId xmlns:a16="http://schemas.microsoft.com/office/drawing/2014/main" id="{CA4CCF2E-DA5F-446D-B1F8-FF41ADEADC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7169" y="2043557"/>
            <a:ext cx="2563750" cy="851106"/>
          </a:xfrm>
          <a:prstGeom prst="bentConnector3">
            <a:avLst>
              <a:gd name="adj1" fmla="val 9920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8DC58332-731B-495E-86F7-99B2372ED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196" y="360248"/>
            <a:ext cx="3075816" cy="1335107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20441119-2B0F-43B8-9A89-126B519C09D6}"/>
              </a:ext>
            </a:extLst>
          </p:cNvPr>
          <p:cNvGrpSpPr/>
          <p:nvPr/>
        </p:nvGrpSpPr>
        <p:grpSpPr>
          <a:xfrm>
            <a:off x="4155291" y="467893"/>
            <a:ext cx="377026" cy="533992"/>
            <a:chOff x="3492582" y="482431"/>
            <a:chExt cx="377026" cy="533992"/>
          </a:xfrm>
        </p:grpSpPr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50EDEB2E-0CA9-40D7-A18A-ED1E2F16B31E}"/>
                </a:ext>
              </a:extLst>
            </p:cNvPr>
            <p:cNvSpPr txBox="1"/>
            <p:nvPr/>
          </p:nvSpPr>
          <p:spPr>
            <a:xfrm>
              <a:off x="3492582" y="603509"/>
              <a:ext cx="351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VCC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210A7E7-9A08-4E11-AA37-4478EFC18BA1}"/>
                </a:ext>
              </a:extLst>
            </p:cNvPr>
            <p:cNvSpPr txBox="1"/>
            <p:nvPr/>
          </p:nvSpPr>
          <p:spPr>
            <a:xfrm>
              <a:off x="3492582" y="482431"/>
              <a:ext cx="377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GND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5AFF282B-1D9F-4F95-AA84-4897A3B95490}"/>
                </a:ext>
              </a:extLst>
            </p:cNvPr>
            <p:cNvSpPr txBox="1"/>
            <p:nvPr/>
          </p:nvSpPr>
          <p:spPr>
            <a:xfrm>
              <a:off x="3500955" y="695034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SDA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2BD85A89-9110-4637-9ADE-8A3164B64C96}"/>
                </a:ext>
              </a:extLst>
            </p:cNvPr>
            <p:cNvSpPr txBox="1"/>
            <p:nvPr/>
          </p:nvSpPr>
          <p:spPr>
            <a:xfrm>
              <a:off x="3500955" y="800979"/>
              <a:ext cx="328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/>
                <a:t>SCL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F307EEDE-752C-01E0-4F6C-95EE1BFEF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8538" y="5652263"/>
            <a:ext cx="676686" cy="198900"/>
          </a:xfrm>
          <a:prstGeom prst="rect">
            <a:avLst/>
          </a:prstGeom>
        </p:spPr>
      </p:pic>
      <p:pic>
        <p:nvPicPr>
          <p:cNvPr id="14" name="Picture 2" descr="Mega 2560 R3 - – Future Electronics Egypt">
            <a:extLst>
              <a:ext uri="{FF2B5EF4-FFF2-40B4-BE49-F238E27FC236}">
                <a16:creationId xmlns:a16="http://schemas.microsoft.com/office/drawing/2014/main" id="{89625C77-E8E3-1596-325E-EB31AD461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" t="6715" r="6600" b="16647"/>
          <a:stretch/>
        </p:blipFill>
        <p:spPr bwMode="auto">
          <a:xfrm rot="10800000">
            <a:off x="4532316" y="2798634"/>
            <a:ext cx="3271834" cy="169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F8DAD5AD-675F-D243-D1C6-FFB2D2A078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82822" y="4770762"/>
            <a:ext cx="1234097" cy="6519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9FA6BFE-83B5-1A0C-E5C6-16AF9E26BF8B}"/>
              </a:ext>
            </a:extLst>
          </p:cNvPr>
          <p:cNvCxnSpPr/>
          <p:nvPr/>
        </p:nvCxnSpPr>
        <p:spPr>
          <a:xfrm flipH="1">
            <a:off x="11387327" y="4664714"/>
            <a:ext cx="251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176BED3A-5864-DD35-E7F3-46AC793BBA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06087" y="4297139"/>
            <a:ext cx="480420" cy="289713"/>
          </a:xfrm>
          <a:prstGeom prst="bentConnector3">
            <a:avLst>
              <a:gd name="adj1" fmla="val -11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E820E54-FD00-617A-DBE1-F5D81272D770}"/>
              </a:ext>
            </a:extLst>
          </p:cNvPr>
          <p:cNvCxnSpPr>
            <a:stCxn id="5" idx="3"/>
          </p:cNvCxnSpPr>
          <p:nvPr/>
        </p:nvCxnSpPr>
        <p:spPr>
          <a:xfrm>
            <a:off x="4532317" y="575615"/>
            <a:ext cx="1853813" cy="1467942"/>
          </a:xfrm>
          <a:prstGeom prst="bentConnector3">
            <a:avLst>
              <a:gd name="adj1" fmla="val -275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694C3BC-14CE-A3EC-CB87-009DE517C5CC}"/>
              </a:ext>
            </a:extLst>
          </p:cNvPr>
          <p:cNvCxnSpPr>
            <a:cxnSpLocks/>
          </p:cNvCxnSpPr>
          <p:nvPr/>
        </p:nvCxnSpPr>
        <p:spPr>
          <a:xfrm>
            <a:off x="4572824" y="696693"/>
            <a:ext cx="1853023" cy="1644516"/>
          </a:xfrm>
          <a:prstGeom prst="bentConnector3">
            <a:avLst>
              <a:gd name="adj1" fmla="val -779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835256D6-25F9-C696-02E6-CE7535F57B8D}"/>
              </a:ext>
            </a:extLst>
          </p:cNvPr>
          <p:cNvCxnSpPr/>
          <p:nvPr/>
        </p:nvCxnSpPr>
        <p:spPr>
          <a:xfrm rot="16200000" flipV="1">
            <a:off x="8060011" y="2796173"/>
            <a:ext cx="1149117" cy="244000"/>
          </a:xfrm>
          <a:prstGeom prst="bentConnector3">
            <a:avLst>
              <a:gd name="adj1" fmla="val 14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2EFAC7A0-EC47-7F69-BD05-34F38837D7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15543" y="2765589"/>
            <a:ext cx="1182938" cy="359517"/>
          </a:xfrm>
          <a:prstGeom prst="bentConnector3">
            <a:avLst>
              <a:gd name="adj1" fmla="val -100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6FB7333-3900-A8C3-BF11-00CB14E26308}"/>
              </a:ext>
            </a:extLst>
          </p:cNvPr>
          <p:cNvCxnSpPr>
            <a:cxnSpLocks/>
            <a:stCxn id="176" idx="1"/>
          </p:cNvCxnSpPr>
          <p:nvPr/>
        </p:nvCxnSpPr>
        <p:spPr>
          <a:xfrm flipV="1">
            <a:off x="2995828" y="3153987"/>
            <a:ext cx="413941" cy="2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5B65D06-856F-2FA2-1B99-CD91B694AB6D}"/>
              </a:ext>
            </a:extLst>
          </p:cNvPr>
          <p:cNvCxnSpPr>
            <a:stCxn id="1063" idx="1"/>
          </p:cNvCxnSpPr>
          <p:nvPr/>
        </p:nvCxnSpPr>
        <p:spPr>
          <a:xfrm flipV="1">
            <a:off x="2995828" y="4441995"/>
            <a:ext cx="456272" cy="10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8FCBE7F-542E-F13A-9C9A-3A81FF496BA4}"/>
              </a:ext>
            </a:extLst>
          </p:cNvPr>
          <p:cNvCxnSpPr/>
          <p:nvPr/>
        </p:nvCxnSpPr>
        <p:spPr>
          <a:xfrm flipH="1">
            <a:off x="3420348" y="2031800"/>
            <a:ext cx="1067763" cy="2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FA2D1846-04C5-FE4F-A87B-D8C3D2EACDDD}"/>
              </a:ext>
            </a:extLst>
          </p:cNvPr>
          <p:cNvCxnSpPr>
            <a:cxnSpLocks/>
          </p:cNvCxnSpPr>
          <p:nvPr/>
        </p:nvCxnSpPr>
        <p:spPr>
          <a:xfrm flipH="1">
            <a:off x="3253707" y="2337798"/>
            <a:ext cx="1206788" cy="3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cteur droit 1073">
            <a:extLst>
              <a:ext uri="{FF2B5EF4-FFF2-40B4-BE49-F238E27FC236}">
                <a16:creationId xmlns:a16="http://schemas.microsoft.com/office/drawing/2014/main" id="{3B754827-8336-3D63-9A72-12A41ECEAED0}"/>
              </a:ext>
            </a:extLst>
          </p:cNvPr>
          <p:cNvCxnSpPr>
            <a:stCxn id="13" idx="3"/>
          </p:cNvCxnSpPr>
          <p:nvPr/>
        </p:nvCxnSpPr>
        <p:spPr>
          <a:xfrm flipV="1">
            <a:off x="2278538" y="5602092"/>
            <a:ext cx="0" cy="14962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" name="Groupe 1085">
            <a:extLst>
              <a:ext uri="{FF2B5EF4-FFF2-40B4-BE49-F238E27FC236}">
                <a16:creationId xmlns:a16="http://schemas.microsoft.com/office/drawing/2014/main" id="{1BA159D5-9A5B-59EA-1FD2-1F2567732CE2}"/>
              </a:ext>
            </a:extLst>
          </p:cNvPr>
          <p:cNvGrpSpPr/>
          <p:nvPr/>
        </p:nvGrpSpPr>
        <p:grpSpPr>
          <a:xfrm>
            <a:off x="93610" y="1313658"/>
            <a:ext cx="2006944" cy="4578789"/>
            <a:chOff x="93610" y="1313658"/>
            <a:chExt cx="2006944" cy="4578789"/>
          </a:xfrm>
        </p:grpSpPr>
        <p:pic>
          <p:nvPicPr>
            <p:cNvPr id="1060" name="Image 1059">
              <a:extLst>
                <a:ext uri="{FF2B5EF4-FFF2-40B4-BE49-F238E27FC236}">
                  <a16:creationId xmlns:a16="http://schemas.microsoft.com/office/drawing/2014/main" id="{D1BB3A83-8DA8-4A1C-8843-4EAB37AB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279042" y="1282126"/>
              <a:ext cx="784526" cy="847590"/>
            </a:xfrm>
            <a:prstGeom prst="rect">
              <a:avLst/>
            </a:prstGeom>
          </p:spPr>
        </p:pic>
        <p:pic>
          <p:nvPicPr>
            <p:cNvPr id="170" name="Image 169">
              <a:extLst>
                <a:ext uri="{FF2B5EF4-FFF2-40B4-BE49-F238E27FC236}">
                  <a16:creationId xmlns:a16="http://schemas.microsoft.com/office/drawing/2014/main" id="{7DD5B9ED-6893-44A4-BBF3-C05030CD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284495" y="2492970"/>
              <a:ext cx="784526" cy="847590"/>
            </a:xfrm>
            <a:prstGeom prst="rect">
              <a:avLst/>
            </a:prstGeom>
          </p:spPr>
        </p:pic>
        <p:pic>
          <p:nvPicPr>
            <p:cNvPr id="171" name="Image 170">
              <a:extLst>
                <a:ext uri="{FF2B5EF4-FFF2-40B4-BE49-F238E27FC236}">
                  <a16:creationId xmlns:a16="http://schemas.microsoft.com/office/drawing/2014/main" id="{C383FB24-900C-47A0-8192-D0D244ED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284496" y="3762867"/>
              <a:ext cx="784526" cy="847590"/>
            </a:xfrm>
            <a:prstGeom prst="rect">
              <a:avLst/>
            </a:prstGeom>
          </p:spPr>
        </p:pic>
        <p:sp>
          <p:nvSpPr>
            <p:cNvPr id="227" name="ZoneTexte 226">
              <a:extLst>
                <a:ext uri="{FF2B5EF4-FFF2-40B4-BE49-F238E27FC236}">
                  <a16:creationId xmlns:a16="http://schemas.microsoft.com/office/drawing/2014/main" id="{1F327B94-8FE0-42F3-92F3-D3A59A36AEE5}"/>
                </a:ext>
              </a:extLst>
            </p:cNvPr>
            <p:cNvSpPr txBox="1"/>
            <p:nvPr/>
          </p:nvSpPr>
          <p:spPr>
            <a:xfrm>
              <a:off x="166572" y="1495785"/>
              <a:ext cx="1055983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Switch 1 on printer 1</a:t>
              </a:r>
            </a:p>
          </p:txBody>
        </p:sp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00B00073-C859-492E-99F0-9BDAFF1B9F65}"/>
                </a:ext>
              </a:extLst>
            </p:cNvPr>
            <p:cNvSpPr txBox="1"/>
            <p:nvPr/>
          </p:nvSpPr>
          <p:spPr>
            <a:xfrm>
              <a:off x="172026" y="4033175"/>
              <a:ext cx="1055983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Switch 3 on printer 3</a:t>
              </a:r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20884B9F-ED49-4006-8DD7-1DE1D87126F0}"/>
                </a:ext>
              </a:extLst>
            </p:cNvPr>
            <p:cNvSpPr txBox="1"/>
            <p:nvPr/>
          </p:nvSpPr>
          <p:spPr>
            <a:xfrm>
              <a:off x="166572" y="2764480"/>
              <a:ext cx="1055983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Switch 2 on printer 2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C83CC6B-1146-E4B3-FFA8-5336A6E5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206188" y="5076389"/>
              <a:ext cx="784526" cy="84759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824C355-C81C-1BA3-453A-BF33801B1A09}"/>
                </a:ext>
              </a:extLst>
            </p:cNvPr>
            <p:cNvSpPr txBox="1"/>
            <p:nvPr/>
          </p:nvSpPr>
          <p:spPr>
            <a:xfrm>
              <a:off x="93610" y="5303072"/>
              <a:ext cx="1055983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Switch 4 on printer 4</a:t>
              </a:r>
            </a:p>
          </p:txBody>
        </p:sp>
      </p:grpSp>
      <p:grpSp>
        <p:nvGrpSpPr>
          <p:cNvPr id="1087" name="Groupe 1086">
            <a:extLst>
              <a:ext uri="{FF2B5EF4-FFF2-40B4-BE49-F238E27FC236}">
                <a16:creationId xmlns:a16="http://schemas.microsoft.com/office/drawing/2014/main" id="{D27696C1-0020-8F81-2C63-264D66F7BEA9}"/>
              </a:ext>
            </a:extLst>
          </p:cNvPr>
          <p:cNvGrpSpPr/>
          <p:nvPr/>
        </p:nvGrpSpPr>
        <p:grpSpPr>
          <a:xfrm>
            <a:off x="2022138" y="1705921"/>
            <a:ext cx="4146094" cy="4458340"/>
            <a:chOff x="2022138" y="1705921"/>
            <a:chExt cx="4146094" cy="4458340"/>
          </a:xfrm>
        </p:grpSpPr>
        <p:pic>
          <p:nvPicPr>
            <p:cNvPr id="1063" name="Image 1062">
              <a:extLst>
                <a:ext uri="{FF2B5EF4-FFF2-40B4-BE49-F238E27FC236}">
                  <a16:creationId xmlns:a16="http://schemas.microsoft.com/office/drawing/2014/main" id="{D0B1D42D-A45A-4182-A06D-F5F92ABE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142" y="4353400"/>
              <a:ext cx="676686" cy="198900"/>
            </a:xfrm>
            <a:prstGeom prst="rect">
              <a:avLst/>
            </a:prstGeom>
          </p:spPr>
        </p:pic>
        <p:pic>
          <p:nvPicPr>
            <p:cNvPr id="175" name="Image 174">
              <a:extLst>
                <a:ext uri="{FF2B5EF4-FFF2-40B4-BE49-F238E27FC236}">
                  <a16:creationId xmlns:a16="http://schemas.microsoft.com/office/drawing/2014/main" id="{547D52E9-3A1A-492C-B195-C740815AF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142" y="1858000"/>
              <a:ext cx="676686" cy="198900"/>
            </a:xfrm>
            <a:prstGeom prst="rect">
              <a:avLst/>
            </a:prstGeom>
          </p:spPr>
        </p:pic>
        <p:pic>
          <p:nvPicPr>
            <p:cNvPr id="176" name="Image 175">
              <a:extLst>
                <a:ext uri="{FF2B5EF4-FFF2-40B4-BE49-F238E27FC236}">
                  <a16:creationId xmlns:a16="http://schemas.microsoft.com/office/drawing/2014/main" id="{EDD09F02-36D7-406E-907D-1C5408BAE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9142" y="3057046"/>
              <a:ext cx="676686" cy="198900"/>
            </a:xfrm>
            <a:prstGeom prst="rect">
              <a:avLst/>
            </a:prstGeom>
          </p:spPr>
        </p:pic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7A9E0B18-AA1F-4975-BD47-0C8F6C10D776}"/>
                </a:ext>
              </a:extLst>
            </p:cNvPr>
            <p:cNvSpPr txBox="1"/>
            <p:nvPr/>
          </p:nvSpPr>
          <p:spPr>
            <a:xfrm>
              <a:off x="2022138" y="5887262"/>
              <a:ext cx="1429962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Resistor</a:t>
              </a:r>
              <a:r>
                <a:rPr lang="fr-FR" sz="1200" dirty="0"/>
                <a:t> 1M Ohms</a:t>
              </a:r>
            </a:p>
          </p:txBody>
        </p:sp>
        <p:cxnSp>
          <p:nvCxnSpPr>
            <p:cNvPr id="63" name="Connecteur : en angle 62">
              <a:extLst>
                <a:ext uri="{FF2B5EF4-FFF2-40B4-BE49-F238E27FC236}">
                  <a16:creationId xmlns:a16="http://schemas.microsoft.com/office/drawing/2014/main" id="{51FC3951-520D-ABF3-B72F-50E9D27B0790}"/>
                </a:ext>
              </a:extLst>
            </p:cNvPr>
            <p:cNvCxnSpPr>
              <a:cxnSpLocks/>
              <a:stCxn id="1060" idx="2"/>
              <a:endCxn id="9" idx="2"/>
            </p:cNvCxnSpPr>
            <p:nvPr/>
          </p:nvCxnSpPr>
          <p:spPr>
            <a:xfrm flipH="1">
              <a:off x="2022246" y="1705921"/>
              <a:ext cx="72854" cy="3794263"/>
            </a:xfrm>
            <a:prstGeom prst="bentConnector3">
              <a:avLst>
                <a:gd name="adj1" fmla="val -160200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02D4EAC2-5977-5F47-65BC-E532B19D2302}"/>
                </a:ext>
              </a:extLst>
            </p:cNvPr>
            <p:cNvCxnSpPr>
              <a:stCxn id="170" idx="2"/>
            </p:cNvCxnSpPr>
            <p:nvPr/>
          </p:nvCxnSpPr>
          <p:spPr>
            <a:xfrm flipV="1">
              <a:off x="2100553" y="2894663"/>
              <a:ext cx="1154947" cy="221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009EEB59-B88A-FB35-37A8-CD4DCE225E2E}"/>
                </a:ext>
              </a:extLst>
            </p:cNvPr>
            <p:cNvCxnSpPr>
              <a:cxnSpLocks/>
              <a:stCxn id="171" idx="2"/>
            </p:cNvCxnSpPr>
            <p:nvPr/>
          </p:nvCxnSpPr>
          <p:spPr>
            <a:xfrm flipV="1">
              <a:off x="2100554" y="4146791"/>
              <a:ext cx="1154946" cy="398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 : en angle 88">
              <a:extLst>
                <a:ext uri="{FF2B5EF4-FFF2-40B4-BE49-F238E27FC236}">
                  <a16:creationId xmlns:a16="http://schemas.microsoft.com/office/drawing/2014/main" id="{786684D3-22D7-773C-30D5-CC0745C9B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9500" y="1957450"/>
              <a:ext cx="72854" cy="3794263"/>
            </a:xfrm>
            <a:prstGeom prst="bentConnector3">
              <a:avLst>
                <a:gd name="adj1" fmla="val -58700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 : en angle 112">
              <a:extLst>
                <a:ext uri="{FF2B5EF4-FFF2-40B4-BE49-F238E27FC236}">
                  <a16:creationId xmlns:a16="http://schemas.microsoft.com/office/drawing/2014/main" id="{8B120B94-F41F-3267-E489-2BF534D9BF68}"/>
                </a:ext>
              </a:extLst>
            </p:cNvPr>
            <p:cNvCxnSpPr>
              <a:stCxn id="175" idx="3"/>
              <a:endCxn id="14" idx="0"/>
            </p:cNvCxnSpPr>
            <p:nvPr/>
          </p:nvCxnSpPr>
          <p:spPr>
            <a:xfrm rot="10800000" flipH="1" flipV="1">
              <a:off x="2319141" y="1957450"/>
              <a:ext cx="3849091" cy="2537390"/>
            </a:xfrm>
            <a:prstGeom prst="bentConnector4">
              <a:avLst>
                <a:gd name="adj1" fmla="val -2039"/>
                <a:gd name="adj2" fmla="val 25998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7D8749A5-EC4C-4095-CB7A-24DD25B46C3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327" y="3165855"/>
              <a:ext cx="1787199" cy="919940"/>
            </a:xfrm>
            <a:prstGeom prst="bentConnector3">
              <a:avLst>
                <a:gd name="adj1" fmla="val -235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Connecteur : en angle 1038">
              <a:extLst>
                <a:ext uri="{FF2B5EF4-FFF2-40B4-BE49-F238E27FC236}">
                  <a16:creationId xmlns:a16="http://schemas.microsoft.com/office/drawing/2014/main" id="{96EDE9DF-71AF-7081-2815-80C022157501}"/>
                </a:ext>
              </a:extLst>
            </p:cNvPr>
            <p:cNvCxnSpPr>
              <a:cxnSpLocks/>
            </p:cNvCxnSpPr>
            <p:nvPr/>
          </p:nvCxnSpPr>
          <p:spPr>
            <a:xfrm>
              <a:off x="4133214" y="4080843"/>
              <a:ext cx="1925245" cy="335524"/>
            </a:xfrm>
            <a:prstGeom prst="bentConnector3">
              <a:avLst>
                <a:gd name="adj1" fmla="val 100257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Connecteur : en angle 1044">
              <a:extLst>
                <a:ext uri="{FF2B5EF4-FFF2-40B4-BE49-F238E27FC236}">
                  <a16:creationId xmlns:a16="http://schemas.microsoft.com/office/drawing/2014/main" id="{ECE6189D-2C99-CACB-98CE-94F31E643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612" y="4441995"/>
              <a:ext cx="3594217" cy="217049"/>
            </a:xfrm>
            <a:prstGeom prst="bentConnector3">
              <a:avLst>
                <a:gd name="adj1" fmla="val 10024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Connecteur droit 1058">
              <a:extLst>
                <a:ext uri="{FF2B5EF4-FFF2-40B4-BE49-F238E27FC236}">
                  <a16:creationId xmlns:a16="http://schemas.microsoft.com/office/drawing/2014/main" id="{BD8FE6CC-1B99-30C6-1F5C-987926A9AD87}"/>
                </a:ext>
              </a:extLst>
            </p:cNvPr>
            <p:cNvCxnSpPr>
              <a:stCxn id="1063" idx="3"/>
            </p:cNvCxnSpPr>
            <p:nvPr/>
          </p:nvCxnSpPr>
          <p:spPr>
            <a:xfrm>
              <a:off x="2319142" y="4452850"/>
              <a:ext cx="59470" cy="20619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Connecteur : en angle 1061">
              <a:extLst>
                <a:ext uri="{FF2B5EF4-FFF2-40B4-BE49-F238E27FC236}">
                  <a16:creationId xmlns:a16="http://schemas.microsoft.com/office/drawing/2014/main" id="{83FDB486-5B93-20C0-DCA5-411D46F28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1075" y="4405896"/>
              <a:ext cx="3639307" cy="1196196"/>
            </a:xfrm>
            <a:prstGeom prst="bentConnector3">
              <a:avLst>
                <a:gd name="adj1" fmla="val 82695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Connecteur droit 1075">
              <a:extLst>
                <a:ext uri="{FF2B5EF4-FFF2-40B4-BE49-F238E27FC236}">
                  <a16:creationId xmlns:a16="http://schemas.microsoft.com/office/drawing/2014/main" id="{C1CBE710-7E86-FCE8-F19A-3944EBE0175F}"/>
                </a:ext>
              </a:extLst>
            </p:cNvPr>
            <p:cNvCxnSpPr>
              <a:stCxn id="13" idx="3"/>
            </p:cNvCxnSpPr>
            <p:nvPr/>
          </p:nvCxnSpPr>
          <p:spPr>
            <a:xfrm flipH="1">
              <a:off x="2022138" y="5751713"/>
              <a:ext cx="2564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Connecteur droit 1077">
              <a:extLst>
                <a:ext uri="{FF2B5EF4-FFF2-40B4-BE49-F238E27FC236}">
                  <a16:creationId xmlns:a16="http://schemas.microsoft.com/office/drawing/2014/main" id="{66C0B667-A207-2071-6DE2-90EAC269771D}"/>
                </a:ext>
              </a:extLst>
            </p:cNvPr>
            <p:cNvCxnSpPr>
              <a:stCxn id="1063" idx="3"/>
            </p:cNvCxnSpPr>
            <p:nvPr/>
          </p:nvCxnSpPr>
          <p:spPr>
            <a:xfrm flipH="1" flipV="1">
              <a:off x="2095100" y="4441995"/>
              <a:ext cx="224042" cy="1085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Connecteur droit 1080">
              <a:extLst>
                <a:ext uri="{FF2B5EF4-FFF2-40B4-BE49-F238E27FC236}">
                  <a16:creationId xmlns:a16="http://schemas.microsoft.com/office/drawing/2014/main" id="{8B5CF5AC-1E12-B2AB-F38C-893FFBA1F5D4}"/>
                </a:ext>
              </a:extLst>
            </p:cNvPr>
            <p:cNvCxnSpPr>
              <a:stCxn id="176" idx="3"/>
            </p:cNvCxnSpPr>
            <p:nvPr/>
          </p:nvCxnSpPr>
          <p:spPr>
            <a:xfrm flipH="1">
              <a:off x="2095100" y="3156496"/>
              <a:ext cx="224042" cy="935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eur droit 1084">
              <a:extLst>
                <a:ext uri="{FF2B5EF4-FFF2-40B4-BE49-F238E27FC236}">
                  <a16:creationId xmlns:a16="http://schemas.microsoft.com/office/drawing/2014/main" id="{67B3A711-0A61-FF9B-2E43-E6C7C47837A1}"/>
                </a:ext>
              </a:extLst>
            </p:cNvPr>
            <p:cNvCxnSpPr>
              <a:stCxn id="175" idx="3"/>
            </p:cNvCxnSpPr>
            <p:nvPr/>
          </p:nvCxnSpPr>
          <p:spPr>
            <a:xfrm flipH="1" flipV="1">
              <a:off x="2086181" y="1957449"/>
              <a:ext cx="232961" cy="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52192C54-C84B-2739-6188-521626098B29}"/>
              </a:ext>
            </a:extLst>
          </p:cNvPr>
          <p:cNvCxnSpPr/>
          <p:nvPr/>
        </p:nvCxnSpPr>
        <p:spPr>
          <a:xfrm rot="10800000">
            <a:off x="4743451" y="3149430"/>
            <a:ext cx="4043321" cy="453622"/>
          </a:xfrm>
          <a:prstGeom prst="bentConnector3">
            <a:avLst>
              <a:gd name="adj1" fmla="val 1348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F4D81A5F-4E3A-0B57-E534-930982A28B98}"/>
              </a:ext>
            </a:extLst>
          </p:cNvPr>
          <p:cNvCxnSpPr>
            <a:cxnSpLocks/>
          </p:cNvCxnSpPr>
          <p:nvPr/>
        </p:nvCxnSpPr>
        <p:spPr>
          <a:xfrm rot="10800000">
            <a:off x="4743453" y="3232947"/>
            <a:ext cx="4042447" cy="456516"/>
          </a:xfrm>
          <a:prstGeom prst="bentConnector3">
            <a:avLst>
              <a:gd name="adj1" fmla="val 15284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B8A5B30B-CC4D-E6D4-0FE2-BA692A431F29}"/>
              </a:ext>
            </a:extLst>
          </p:cNvPr>
          <p:cNvCxnSpPr>
            <a:cxnSpLocks/>
          </p:cNvCxnSpPr>
          <p:nvPr/>
        </p:nvCxnSpPr>
        <p:spPr>
          <a:xfrm rot="10800000">
            <a:off x="4820312" y="3361303"/>
            <a:ext cx="3965588" cy="419820"/>
          </a:xfrm>
          <a:prstGeom prst="bentConnector3">
            <a:avLst>
              <a:gd name="adj1" fmla="val 1821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DD1A2786-A030-3598-D4B3-942D9A994FDD}"/>
              </a:ext>
            </a:extLst>
          </p:cNvPr>
          <p:cNvCxnSpPr/>
          <p:nvPr/>
        </p:nvCxnSpPr>
        <p:spPr>
          <a:xfrm>
            <a:off x="4658822" y="3241828"/>
            <a:ext cx="183950" cy="11819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C1FBCAB2-374E-17F8-F2B1-03C1EF97E9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3002" y="3856789"/>
            <a:ext cx="4017917" cy="71281"/>
          </a:xfrm>
          <a:prstGeom prst="bentConnector3">
            <a:avLst>
              <a:gd name="adj1" fmla="val 1696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4" descr="Arduino Led - Images et vidéos libres de droits | Adobe Stock">
            <a:extLst>
              <a:ext uri="{FF2B5EF4-FFF2-40B4-BE49-F238E27FC236}">
                <a16:creationId xmlns:a16="http://schemas.microsoft.com/office/drawing/2014/main" id="{C30E5A1B-03F7-FD63-EAC5-10DFC5D20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2" t="11894" r="8745" b="9768"/>
          <a:stretch/>
        </p:blipFill>
        <p:spPr bwMode="auto">
          <a:xfrm rot="10800000">
            <a:off x="8236154" y="5741682"/>
            <a:ext cx="616452" cy="8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Arduino Led - Images et vidéos libres de droits | Adobe Stock">
            <a:extLst>
              <a:ext uri="{FF2B5EF4-FFF2-40B4-BE49-F238E27FC236}">
                <a16:creationId xmlns:a16="http://schemas.microsoft.com/office/drawing/2014/main" id="{83470DD9-8DBA-DD03-ED0F-45C1060A7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2" t="11894" r="8745" b="9768"/>
          <a:stretch/>
        </p:blipFill>
        <p:spPr bwMode="auto">
          <a:xfrm rot="10800000">
            <a:off x="7266393" y="5731325"/>
            <a:ext cx="616452" cy="8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Arduino Led - Images et vidéos libres de droits | Adobe Stock">
            <a:extLst>
              <a:ext uri="{FF2B5EF4-FFF2-40B4-BE49-F238E27FC236}">
                <a16:creationId xmlns:a16="http://schemas.microsoft.com/office/drawing/2014/main" id="{8528313E-A394-FB90-7A2D-64B5B92B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2" t="11894" r="8745" b="9768"/>
          <a:stretch/>
        </p:blipFill>
        <p:spPr bwMode="auto">
          <a:xfrm rot="10800000">
            <a:off x="6295038" y="5741682"/>
            <a:ext cx="616452" cy="8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Arduino Led - Images et vidéos libres de droits | Adobe Stock">
            <a:extLst>
              <a:ext uri="{FF2B5EF4-FFF2-40B4-BE49-F238E27FC236}">
                <a16:creationId xmlns:a16="http://schemas.microsoft.com/office/drawing/2014/main" id="{2A1CA814-FAB8-0B85-018F-D1271C8D3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2" t="11894" r="8745" b="9768"/>
          <a:stretch/>
        </p:blipFill>
        <p:spPr bwMode="auto">
          <a:xfrm rot="10800000">
            <a:off x="5314931" y="5713406"/>
            <a:ext cx="616452" cy="8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" name="Connecteur : en angle 183">
            <a:extLst>
              <a:ext uri="{FF2B5EF4-FFF2-40B4-BE49-F238E27FC236}">
                <a16:creationId xmlns:a16="http://schemas.microsoft.com/office/drawing/2014/main" id="{1C3781CC-5C84-1F9C-246E-90884D1E06AE}"/>
              </a:ext>
            </a:extLst>
          </p:cNvPr>
          <p:cNvCxnSpPr>
            <a:cxnSpLocks/>
          </p:cNvCxnSpPr>
          <p:nvPr/>
        </p:nvCxnSpPr>
        <p:spPr>
          <a:xfrm flipV="1">
            <a:off x="5499335" y="5533904"/>
            <a:ext cx="3251583" cy="265446"/>
          </a:xfrm>
          <a:prstGeom prst="bentConnector3">
            <a:avLst>
              <a:gd name="adj1" fmla="val 8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2AA609D2-4E9C-5AEA-5359-E75CB697608F}"/>
              </a:ext>
            </a:extLst>
          </p:cNvPr>
          <p:cNvCxnSpPr>
            <a:cxnSpLocks/>
          </p:cNvCxnSpPr>
          <p:nvPr/>
        </p:nvCxnSpPr>
        <p:spPr>
          <a:xfrm flipV="1">
            <a:off x="8750918" y="5518272"/>
            <a:ext cx="0" cy="332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25A7D422-8B65-8D1E-355E-65E823813E48}"/>
              </a:ext>
            </a:extLst>
          </p:cNvPr>
          <p:cNvCxnSpPr/>
          <p:nvPr/>
        </p:nvCxnSpPr>
        <p:spPr>
          <a:xfrm flipV="1">
            <a:off x="8427253" y="5533904"/>
            <a:ext cx="0" cy="317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2D7B2EFA-27D0-7C04-9E0D-CE8096C5E46F}"/>
              </a:ext>
            </a:extLst>
          </p:cNvPr>
          <p:cNvCxnSpPr/>
          <p:nvPr/>
        </p:nvCxnSpPr>
        <p:spPr>
          <a:xfrm flipV="1">
            <a:off x="7782575" y="5530262"/>
            <a:ext cx="0" cy="317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A9F58B8E-EBD6-30DA-CDD8-9A2BAFD24B09}"/>
              </a:ext>
            </a:extLst>
          </p:cNvPr>
          <p:cNvCxnSpPr/>
          <p:nvPr/>
        </p:nvCxnSpPr>
        <p:spPr>
          <a:xfrm flipV="1">
            <a:off x="7469660" y="5544932"/>
            <a:ext cx="0" cy="317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9772D04B-D7DD-4D90-066D-7EEDB421B618}"/>
              </a:ext>
            </a:extLst>
          </p:cNvPr>
          <p:cNvCxnSpPr/>
          <p:nvPr/>
        </p:nvCxnSpPr>
        <p:spPr>
          <a:xfrm flipV="1">
            <a:off x="6803106" y="5518272"/>
            <a:ext cx="0" cy="317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F27C1910-3E25-9BEA-BF24-312E04175B5F}"/>
              </a:ext>
            </a:extLst>
          </p:cNvPr>
          <p:cNvCxnSpPr>
            <a:cxnSpLocks/>
          </p:cNvCxnSpPr>
          <p:nvPr/>
        </p:nvCxnSpPr>
        <p:spPr>
          <a:xfrm flipV="1">
            <a:off x="6501471" y="5518272"/>
            <a:ext cx="0" cy="306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9BF7C2E2-2CC1-CA84-3C01-DDA4D41BC37A}"/>
              </a:ext>
            </a:extLst>
          </p:cNvPr>
          <p:cNvCxnSpPr/>
          <p:nvPr/>
        </p:nvCxnSpPr>
        <p:spPr>
          <a:xfrm flipV="1">
            <a:off x="5821783" y="5538911"/>
            <a:ext cx="0" cy="317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 : en angle 202">
            <a:extLst>
              <a:ext uri="{FF2B5EF4-FFF2-40B4-BE49-F238E27FC236}">
                <a16:creationId xmlns:a16="http://schemas.microsoft.com/office/drawing/2014/main" id="{8E4EEB47-9E11-6CF4-52DA-B4CBD7670DA1}"/>
              </a:ext>
            </a:extLst>
          </p:cNvPr>
          <p:cNvCxnSpPr>
            <a:cxnSpLocks/>
          </p:cNvCxnSpPr>
          <p:nvPr/>
        </p:nvCxnSpPr>
        <p:spPr>
          <a:xfrm>
            <a:off x="3420348" y="5266357"/>
            <a:ext cx="2112781" cy="27857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274DBF13-74D8-274F-16FD-83E03A17C5F8}"/>
              </a:ext>
            </a:extLst>
          </p:cNvPr>
          <p:cNvSpPr txBox="1"/>
          <p:nvPr/>
        </p:nvSpPr>
        <p:spPr>
          <a:xfrm>
            <a:off x="5229849" y="6552095"/>
            <a:ext cx="78125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printer 1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40AB576C-F05C-2C44-01BD-C3AAE00B0420}"/>
              </a:ext>
            </a:extLst>
          </p:cNvPr>
          <p:cNvSpPr txBox="1"/>
          <p:nvPr/>
        </p:nvSpPr>
        <p:spPr>
          <a:xfrm>
            <a:off x="6253494" y="6581001"/>
            <a:ext cx="78125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printer 2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2F9BDB27-822D-D92F-CEA3-C59B2B200244}"/>
              </a:ext>
            </a:extLst>
          </p:cNvPr>
          <p:cNvSpPr txBox="1"/>
          <p:nvPr/>
        </p:nvSpPr>
        <p:spPr>
          <a:xfrm>
            <a:off x="7244824" y="6581001"/>
            <a:ext cx="78125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printer 3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37DF8054-7F59-A3C6-3BE0-90F116627015}"/>
              </a:ext>
            </a:extLst>
          </p:cNvPr>
          <p:cNvSpPr txBox="1"/>
          <p:nvPr/>
        </p:nvSpPr>
        <p:spPr>
          <a:xfrm>
            <a:off x="8214864" y="6581001"/>
            <a:ext cx="781255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printer 4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B57588C7-CEAB-DD0C-939A-0EC58D58F158}"/>
              </a:ext>
            </a:extLst>
          </p:cNvPr>
          <p:cNvSpPr txBox="1"/>
          <p:nvPr/>
        </p:nvSpPr>
        <p:spPr>
          <a:xfrm>
            <a:off x="5383703" y="4925908"/>
            <a:ext cx="516679" cy="23083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23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FFEF8E3E-0577-E84B-56BE-04C1CD9E85A7}"/>
              </a:ext>
            </a:extLst>
          </p:cNvPr>
          <p:cNvSpPr txBox="1"/>
          <p:nvPr/>
        </p:nvSpPr>
        <p:spPr>
          <a:xfrm>
            <a:off x="5652715" y="5190765"/>
            <a:ext cx="516679" cy="2308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27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68CD19A4-166A-9908-D462-6C2FA4523C8C}"/>
              </a:ext>
            </a:extLst>
          </p:cNvPr>
          <p:cNvSpPr txBox="1"/>
          <p:nvPr/>
        </p:nvSpPr>
        <p:spPr>
          <a:xfrm>
            <a:off x="6327121" y="4909380"/>
            <a:ext cx="516679" cy="23083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31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31EAD9E1-DB4C-3CCA-7364-100230C077A2}"/>
              </a:ext>
            </a:extLst>
          </p:cNvPr>
          <p:cNvSpPr txBox="1"/>
          <p:nvPr/>
        </p:nvSpPr>
        <p:spPr>
          <a:xfrm>
            <a:off x="6596133" y="5174237"/>
            <a:ext cx="516679" cy="2308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35</a:t>
            </a: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8FE0E700-7DA9-C14A-8193-752330F0DDB0}"/>
              </a:ext>
            </a:extLst>
          </p:cNvPr>
          <p:cNvSpPr txBox="1"/>
          <p:nvPr/>
        </p:nvSpPr>
        <p:spPr>
          <a:xfrm>
            <a:off x="7266392" y="4917812"/>
            <a:ext cx="516679" cy="23083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39</a:t>
            </a:r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38B4FEE3-BE6B-E790-CFD9-CAAF92449FB7}"/>
              </a:ext>
            </a:extLst>
          </p:cNvPr>
          <p:cNvSpPr txBox="1"/>
          <p:nvPr/>
        </p:nvSpPr>
        <p:spPr>
          <a:xfrm>
            <a:off x="7535404" y="5182669"/>
            <a:ext cx="516679" cy="2308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43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628C79E3-3DFF-EDB7-9828-66FD1B57965E}"/>
              </a:ext>
            </a:extLst>
          </p:cNvPr>
          <p:cNvSpPr txBox="1"/>
          <p:nvPr/>
        </p:nvSpPr>
        <p:spPr>
          <a:xfrm>
            <a:off x="8224728" y="4961374"/>
            <a:ext cx="516679" cy="23083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49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5EF96A01-9437-C748-FBEB-65B20216AC2A}"/>
              </a:ext>
            </a:extLst>
          </p:cNvPr>
          <p:cNvSpPr txBox="1"/>
          <p:nvPr/>
        </p:nvSpPr>
        <p:spPr>
          <a:xfrm>
            <a:off x="8493740" y="5226231"/>
            <a:ext cx="516679" cy="2308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Pin 53</a:t>
            </a:r>
          </a:p>
        </p:txBody>
      </p: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5F6A9A54-12BE-CA9B-D77F-02F1298E6A42}"/>
              </a:ext>
            </a:extLst>
          </p:cNvPr>
          <p:cNvCxnSpPr/>
          <p:nvPr/>
        </p:nvCxnSpPr>
        <p:spPr>
          <a:xfrm flipV="1">
            <a:off x="5459223" y="5140212"/>
            <a:ext cx="0" cy="624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7A6B32C7-4AEF-4551-2D38-30AC744D1BDF}"/>
              </a:ext>
            </a:extLst>
          </p:cNvPr>
          <p:cNvCxnSpPr>
            <a:cxnSpLocks/>
          </p:cNvCxnSpPr>
          <p:nvPr/>
        </p:nvCxnSpPr>
        <p:spPr>
          <a:xfrm flipH="1" flipV="1">
            <a:off x="6386130" y="5107921"/>
            <a:ext cx="12757" cy="70048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D9DA5938-BA9B-13E1-925E-CF74B141D1F0}"/>
              </a:ext>
            </a:extLst>
          </p:cNvPr>
          <p:cNvCxnSpPr>
            <a:cxnSpLocks/>
          </p:cNvCxnSpPr>
          <p:nvPr/>
        </p:nvCxnSpPr>
        <p:spPr>
          <a:xfrm flipV="1">
            <a:off x="7386634" y="5140212"/>
            <a:ext cx="0" cy="63295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F1CBD7ED-B119-AE91-2603-62E2D498C4E1}"/>
              </a:ext>
            </a:extLst>
          </p:cNvPr>
          <p:cNvCxnSpPr/>
          <p:nvPr/>
        </p:nvCxnSpPr>
        <p:spPr>
          <a:xfrm flipV="1">
            <a:off x="8345043" y="5174825"/>
            <a:ext cx="0" cy="624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F454489A-4872-AFA4-D058-B90D05CC356E}"/>
              </a:ext>
            </a:extLst>
          </p:cNvPr>
          <p:cNvCxnSpPr>
            <a:cxnSpLocks/>
          </p:cNvCxnSpPr>
          <p:nvPr/>
        </p:nvCxnSpPr>
        <p:spPr>
          <a:xfrm flipV="1">
            <a:off x="5748539" y="5413501"/>
            <a:ext cx="0" cy="3677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9116F59C-60AA-741E-F34D-0B17BF42058B}"/>
              </a:ext>
            </a:extLst>
          </p:cNvPr>
          <p:cNvCxnSpPr>
            <a:cxnSpLocks/>
          </p:cNvCxnSpPr>
          <p:nvPr/>
        </p:nvCxnSpPr>
        <p:spPr>
          <a:xfrm flipV="1">
            <a:off x="6726193" y="5382747"/>
            <a:ext cx="0" cy="4087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46B81841-37C5-0C9A-28D3-47BD22D88AD9}"/>
              </a:ext>
            </a:extLst>
          </p:cNvPr>
          <p:cNvCxnSpPr>
            <a:cxnSpLocks/>
          </p:cNvCxnSpPr>
          <p:nvPr/>
        </p:nvCxnSpPr>
        <p:spPr>
          <a:xfrm flipH="1" flipV="1">
            <a:off x="7670530" y="5405069"/>
            <a:ext cx="8682" cy="3963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10CD4735-4BE0-6FA6-D60E-CE1190063A72}"/>
              </a:ext>
            </a:extLst>
          </p:cNvPr>
          <p:cNvCxnSpPr>
            <a:cxnSpLocks/>
          </p:cNvCxnSpPr>
          <p:nvPr/>
        </p:nvCxnSpPr>
        <p:spPr>
          <a:xfrm flipV="1">
            <a:off x="8673478" y="5452474"/>
            <a:ext cx="0" cy="3677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ZoneTexte 235">
            <a:extLst>
              <a:ext uri="{FF2B5EF4-FFF2-40B4-BE49-F238E27FC236}">
                <a16:creationId xmlns:a16="http://schemas.microsoft.com/office/drawing/2014/main" id="{BC00A1E8-ADD8-C784-0C44-7E473ABC274D}"/>
              </a:ext>
            </a:extLst>
          </p:cNvPr>
          <p:cNvSpPr txBox="1"/>
          <p:nvPr/>
        </p:nvSpPr>
        <p:spPr>
          <a:xfrm>
            <a:off x="2835004" y="612300"/>
            <a:ext cx="798582" cy="23083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Arduino SDA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1EA996FC-F895-748D-3462-B91CAD428E62}"/>
              </a:ext>
            </a:extLst>
          </p:cNvPr>
          <p:cNvSpPr txBox="1"/>
          <p:nvPr/>
        </p:nvSpPr>
        <p:spPr>
          <a:xfrm>
            <a:off x="2829628" y="873630"/>
            <a:ext cx="798582" cy="2308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fr-FR" sz="900" dirty="0"/>
              <a:t>Arduino SCL</a:t>
            </a:r>
          </a:p>
        </p:txBody>
      </p: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B9901548-678C-F8D8-57EA-8B83D829B946}"/>
              </a:ext>
            </a:extLst>
          </p:cNvPr>
          <p:cNvCxnSpPr>
            <a:cxnSpLocks/>
            <a:stCxn id="80" idx="1"/>
            <a:endCxn id="236" idx="3"/>
          </p:cNvCxnSpPr>
          <p:nvPr/>
        </p:nvCxnSpPr>
        <p:spPr>
          <a:xfrm flipH="1" flipV="1">
            <a:off x="3633586" y="727716"/>
            <a:ext cx="530078" cy="605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2FA6F2A6-5C98-E7CC-D067-A40E61BAD4F9}"/>
              </a:ext>
            </a:extLst>
          </p:cNvPr>
          <p:cNvCxnSpPr>
            <a:cxnSpLocks/>
            <a:stCxn id="81" idx="1"/>
            <a:endCxn id="237" idx="3"/>
          </p:cNvCxnSpPr>
          <p:nvPr/>
        </p:nvCxnSpPr>
        <p:spPr>
          <a:xfrm flipH="1">
            <a:off x="3628210" y="894163"/>
            <a:ext cx="535454" cy="948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942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286</TotalTime>
  <Words>71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Mamadou BA</dc:creator>
  <cp:lastModifiedBy>Mamadou BA</cp:lastModifiedBy>
  <cp:revision>16</cp:revision>
  <dcterms:created xsi:type="dcterms:W3CDTF">2020-10-09T21:20:47Z</dcterms:created>
  <dcterms:modified xsi:type="dcterms:W3CDTF">2024-06-30T18:46:02Z</dcterms:modified>
</cp:coreProperties>
</file>