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4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9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1E754A-4672-4CB5-88F3-3611A105D10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29D051-B0D1-436C-8FAF-2CC46B1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3593206"/>
            <a:ext cx="11243255" cy="20992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Welcome to my presentation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3200" u="sng" dirty="0" smtClean="0">
                <a:solidFill>
                  <a:schemeClr val="accent6"/>
                </a:solidFill>
              </a:rPr>
              <a:t>By</a:t>
            </a:r>
            <a:br>
              <a:rPr lang="en-US" sz="3200" u="sng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>N</a:t>
            </a:r>
            <a:r>
              <a:rPr lang="en-US" sz="3200" dirty="0" smtClean="0">
                <a:solidFill>
                  <a:schemeClr val="accent6"/>
                </a:solidFill>
              </a:rPr>
              <a:t>ame: </a:t>
            </a:r>
            <a:r>
              <a:rPr lang="en-US" sz="3200" dirty="0" err="1" smtClean="0">
                <a:solidFill>
                  <a:schemeClr val="accent6"/>
                </a:solidFill>
              </a:rPr>
              <a:t>Zunaid</a:t>
            </a:r>
            <a:r>
              <a:rPr lang="en-US" sz="3200" dirty="0" smtClean="0">
                <a:solidFill>
                  <a:schemeClr val="accent6"/>
                </a:solidFill>
              </a:rPr>
              <a:t>  Miah</a:t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>ID: 171-35-1841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0"/>
            <a:ext cx="1124325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595" y="0"/>
            <a:ext cx="10018713" cy="87830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</a:rPr>
              <a:t>Create post page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010"/>
            <a:ext cx="12192000" cy="6091989"/>
          </a:xfrm>
        </p:spPr>
      </p:pic>
    </p:spTree>
    <p:extLst>
      <p:ext uri="{BB962C8B-B14F-4D97-AF65-F5344CB8AC3E}">
        <p14:creationId xmlns:p14="http://schemas.microsoft.com/office/powerpoint/2010/main" val="40473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63" y="0"/>
            <a:ext cx="10018713" cy="79408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</a:rPr>
              <a:t>Admin dashboard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084"/>
            <a:ext cx="12192000" cy="6063916"/>
          </a:xfrm>
        </p:spPr>
      </p:pic>
    </p:spTree>
    <p:extLst>
      <p:ext uri="{BB962C8B-B14F-4D97-AF65-F5344CB8AC3E}">
        <p14:creationId xmlns:p14="http://schemas.microsoft.com/office/powerpoint/2010/main" val="279139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5369"/>
            <a:ext cx="10018713" cy="42591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Client Side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JavaScript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jQuery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Bootstrap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Server Side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PHP(</a:t>
            </a:r>
            <a:r>
              <a:rPr lang="en-US" dirty="0" err="1" smtClean="0"/>
              <a:t>laravel</a:t>
            </a:r>
            <a:r>
              <a:rPr lang="en-US" dirty="0" smtClean="0"/>
              <a:t> framework)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MYSQL(Apache)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Unregistered users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</a:t>
            </a:r>
            <a:r>
              <a:rPr lang="en-US" dirty="0" smtClean="0"/>
              <a:t>can </a:t>
            </a:r>
            <a:r>
              <a:rPr lang="en-US" dirty="0" smtClean="0"/>
              <a:t>View buy/rent post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can search any post</a:t>
            </a:r>
            <a:endParaRPr lang="en-US" dirty="0" smtClean="0"/>
          </a:p>
          <a:p>
            <a:r>
              <a:rPr lang="en-US" dirty="0" smtClean="0"/>
              <a:t>Registered users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</a:t>
            </a:r>
            <a:r>
              <a:rPr lang="en-US" dirty="0"/>
              <a:t>can </a:t>
            </a:r>
            <a:r>
              <a:rPr lang="en-US" dirty="0" smtClean="0"/>
              <a:t>also View </a:t>
            </a:r>
            <a:r>
              <a:rPr lang="en-US" dirty="0"/>
              <a:t>buy/rent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</a:t>
            </a:r>
            <a:r>
              <a:rPr lang="en-US" dirty="0"/>
              <a:t>can also </a:t>
            </a:r>
            <a:r>
              <a:rPr lang="en-US" dirty="0" smtClean="0"/>
              <a:t>search </a:t>
            </a:r>
            <a:r>
              <a:rPr lang="en-US" dirty="0"/>
              <a:t>any </a:t>
            </a:r>
            <a:r>
              <a:rPr lang="en-US" dirty="0" smtClean="0"/>
              <a:t>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can create a sell/rent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can edit/delete their post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7716"/>
            <a:ext cx="10018713" cy="4331367"/>
          </a:xfrm>
        </p:spPr>
        <p:txBody>
          <a:bodyPr>
            <a:normAutofit/>
          </a:bodyPr>
          <a:lstStyle/>
          <a:p>
            <a:r>
              <a:rPr lang="en-US" dirty="0"/>
              <a:t>Registered </a:t>
            </a:r>
            <a:r>
              <a:rPr lang="en-US" dirty="0" smtClean="0"/>
              <a:t>users (cont..)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They can see their pending post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They can see their live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They can given suggestion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Admin can approve or delete any post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delete any live jobs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Admin have overall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mid term I will try to complete </a:t>
            </a:r>
            <a:r>
              <a:rPr lang="en-US" dirty="0" smtClean="0"/>
              <a:t>full admin </a:t>
            </a:r>
            <a:r>
              <a:rPr lang="en-US" dirty="0" smtClean="0"/>
              <a:t>and </a:t>
            </a:r>
            <a:r>
              <a:rPr lang="en-US" dirty="0" smtClean="0"/>
              <a:t>registered users </a:t>
            </a:r>
            <a:r>
              <a:rPr lang="en-US" dirty="0" smtClean="0"/>
              <a:t>part</a:t>
            </a:r>
          </a:p>
          <a:p>
            <a:r>
              <a:rPr lang="en-US" dirty="0" smtClean="0"/>
              <a:t>Already I got many error and I was learn many things from this error</a:t>
            </a:r>
          </a:p>
          <a:p>
            <a:r>
              <a:rPr lang="en-US" dirty="0" smtClean="0"/>
              <a:t>I just try to think real life project and trying to </a:t>
            </a:r>
            <a:r>
              <a:rPr lang="en-US" dirty="0" smtClean="0"/>
              <a:t>implemented </a:t>
            </a:r>
            <a:r>
              <a:rPr lang="en-US" dirty="0" smtClean="0"/>
              <a:t>in my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73" y="500062"/>
            <a:ext cx="10515600" cy="1325563"/>
          </a:xfrm>
        </p:spPr>
        <p:txBody>
          <a:bodyPr/>
          <a:lstStyle/>
          <a:p>
            <a:r>
              <a:rPr lang="en-US" dirty="0" smtClean="0"/>
              <a:t>Thank You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 : </a:t>
            </a:r>
            <a:r>
              <a:rPr lang="en-US" dirty="0" smtClean="0"/>
              <a:t>Property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9116"/>
            <a:ext cx="10018713" cy="41629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u="sng" dirty="0" smtClean="0"/>
              <a:t>Submitted By</a:t>
            </a:r>
          </a:p>
          <a:p>
            <a:pPr marL="0" indent="0" algn="ctr">
              <a:buNone/>
            </a:pPr>
            <a:r>
              <a:rPr lang="en-US" sz="3200" dirty="0" smtClean="0"/>
              <a:t>Name: </a:t>
            </a:r>
            <a:r>
              <a:rPr lang="en-US" sz="3200" dirty="0" err="1" smtClean="0"/>
              <a:t>Zunaid</a:t>
            </a:r>
            <a:r>
              <a:rPr lang="en-US" sz="3200" dirty="0" smtClean="0"/>
              <a:t> Miah</a:t>
            </a:r>
          </a:p>
          <a:p>
            <a:pPr marL="0" indent="0" algn="ctr">
              <a:buNone/>
            </a:pPr>
            <a:r>
              <a:rPr lang="en-US" sz="3200" dirty="0" smtClean="0"/>
              <a:t>ID: 171-35-1841</a:t>
            </a:r>
          </a:p>
          <a:p>
            <a:pPr marL="0" indent="0" algn="ctr">
              <a:buNone/>
            </a:pPr>
            <a:r>
              <a:rPr lang="en-US" sz="3200" dirty="0" smtClean="0"/>
              <a:t>Sec: D</a:t>
            </a:r>
          </a:p>
          <a:p>
            <a:pPr marL="0" indent="0" algn="ctr">
              <a:buNone/>
            </a:pPr>
            <a:r>
              <a:rPr lang="en-US" sz="3200" u="sng" dirty="0" smtClean="0"/>
              <a:t>Submitted </a:t>
            </a:r>
            <a:r>
              <a:rPr lang="en-US" sz="3200" u="sng" dirty="0" smtClean="0"/>
              <a:t>To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Name: </a:t>
            </a:r>
            <a:r>
              <a:rPr lang="en-US" sz="3200" dirty="0" err="1" smtClean="0"/>
              <a:t>Mushfiqur</a:t>
            </a:r>
            <a:r>
              <a:rPr lang="en-US" sz="3200" dirty="0" smtClean="0"/>
              <a:t> </a:t>
            </a:r>
            <a:r>
              <a:rPr lang="en-US" sz="3200" dirty="0" smtClean="0"/>
              <a:t>Rahman</a:t>
            </a:r>
          </a:p>
          <a:p>
            <a:pPr marL="0" indent="0" algn="ctr">
              <a:buNone/>
            </a:pPr>
            <a:r>
              <a:rPr lang="en-US" sz="3200" dirty="0" smtClean="0"/>
              <a:t>Lecturer at</a:t>
            </a:r>
          </a:p>
          <a:p>
            <a:pPr marL="0" indent="0" algn="ctr">
              <a:buNone/>
            </a:pPr>
            <a:r>
              <a:rPr lang="en-US" sz="3200" dirty="0" smtClean="0"/>
              <a:t>Daffodil International University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Software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1179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262094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/>
              <a:t>About Project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216047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is </a:t>
            </a:r>
            <a:r>
              <a:rPr lang="en-US" dirty="0" smtClean="0"/>
              <a:t>property management based </a:t>
            </a:r>
            <a:r>
              <a:rPr lang="en-US" dirty="0" smtClean="0"/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Named </a:t>
            </a:r>
            <a:r>
              <a:rPr lang="en-US" dirty="0" smtClean="0"/>
              <a:t>OurProperty.com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my project I’m trying to maintain three actors which </a:t>
            </a:r>
            <a:r>
              <a:rPr lang="en-US" dirty="0" smtClean="0"/>
              <a:t>are Registered users, Unregistered users and </a:t>
            </a:r>
            <a:r>
              <a:rPr lang="en-US" dirty="0" smtClean="0"/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Now I just </a:t>
            </a:r>
            <a:r>
              <a:rPr lang="en-US" dirty="0" smtClean="0"/>
              <a:t>completed Unregistered part and just start about admin part.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18" y="-1757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049"/>
            <a:ext cx="12191999" cy="5984951"/>
          </a:xfrm>
        </p:spPr>
      </p:pic>
    </p:spTree>
    <p:extLst>
      <p:ext uri="{BB962C8B-B14F-4D97-AF65-F5344CB8AC3E}">
        <p14:creationId xmlns:p14="http://schemas.microsoft.com/office/powerpoint/2010/main" val="16835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64" y="120315"/>
            <a:ext cx="10018713" cy="1275347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</p:spPr>
      </p:pic>
    </p:spTree>
    <p:extLst>
      <p:ext uri="{BB962C8B-B14F-4D97-AF65-F5344CB8AC3E}">
        <p14:creationId xmlns:p14="http://schemas.microsoft.com/office/powerpoint/2010/main" val="29274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585" y="0"/>
            <a:ext cx="10018713" cy="1275347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" y="946482"/>
            <a:ext cx="12192000" cy="5911517"/>
          </a:xfrm>
        </p:spPr>
      </p:pic>
    </p:spTree>
    <p:extLst>
      <p:ext uri="{BB962C8B-B14F-4D97-AF65-F5344CB8AC3E}">
        <p14:creationId xmlns:p14="http://schemas.microsoft.com/office/powerpoint/2010/main" val="20032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79" y="0"/>
            <a:ext cx="10018713" cy="123925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111"/>
            <a:ext cx="12192000" cy="5767889"/>
          </a:xfrm>
        </p:spPr>
      </p:pic>
    </p:spTree>
    <p:extLst>
      <p:ext uri="{BB962C8B-B14F-4D97-AF65-F5344CB8AC3E}">
        <p14:creationId xmlns:p14="http://schemas.microsoft.com/office/powerpoint/2010/main" val="17726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27" y="1"/>
            <a:ext cx="10018713" cy="1094874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673767"/>
          </a:xfrm>
        </p:spPr>
        <p:txBody>
          <a:bodyPr/>
          <a:lstStyle/>
          <a:p>
            <a:r>
              <a:rPr lang="en-US" dirty="0" smtClean="0"/>
              <a:t>Homepage 1st half pic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68"/>
            <a:ext cx="12191999" cy="52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05877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</a:rPr>
              <a:t>Second half part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178"/>
            <a:ext cx="12192000" cy="5646821"/>
          </a:xfrm>
        </p:spPr>
      </p:pic>
    </p:spTree>
    <p:extLst>
      <p:ext uri="{BB962C8B-B14F-4D97-AF65-F5344CB8AC3E}">
        <p14:creationId xmlns:p14="http://schemas.microsoft.com/office/powerpoint/2010/main" val="239507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302</TotalTime>
  <Words>252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Parallax</vt:lpstr>
      <vt:lpstr>Welcome to my presentation By Name: Zunaid  Miah ID: 171-35-1841</vt:lpstr>
      <vt:lpstr>Project Name : Property Management</vt:lpstr>
      <vt:lpstr>About Project</vt:lpstr>
      <vt:lpstr>Use case</vt:lpstr>
      <vt:lpstr>Activity Diagram</vt:lpstr>
      <vt:lpstr>Database Diagram</vt:lpstr>
      <vt:lpstr>Class Diagram</vt:lpstr>
      <vt:lpstr>User interface</vt:lpstr>
      <vt:lpstr>Second half part</vt:lpstr>
      <vt:lpstr>Create post page</vt:lpstr>
      <vt:lpstr>Admin dashboard</vt:lpstr>
      <vt:lpstr>Technology</vt:lpstr>
      <vt:lpstr>Outcome </vt:lpstr>
      <vt:lpstr>Outcome(cont..)</vt:lpstr>
      <vt:lpstr>Future Plan</vt:lpstr>
      <vt:lpstr>Thank You Everyone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By Name: Zunaid  Miah ID: 171-35-1841</dc:title>
  <dc:creator>DCL</dc:creator>
  <cp:lastModifiedBy>DCL</cp:lastModifiedBy>
  <cp:revision>21</cp:revision>
  <dcterms:created xsi:type="dcterms:W3CDTF">2019-11-06T19:06:55Z</dcterms:created>
  <dcterms:modified xsi:type="dcterms:W3CDTF">2020-02-26T20:16:02Z</dcterms:modified>
</cp:coreProperties>
</file>