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5" r:id="rId3"/>
    <p:sldId id="266" r:id="rId4"/>
    <p:sldId id="267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930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9605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3855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9448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074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5302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9068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0532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2937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747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590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266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370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457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994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2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858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8068D69-E91C-4A91-9B01-C6AFF152FB3D}" type="datetimeFigureOut">
              <a:rPr lang="en-IN" smtClean="0"/>
              <a:t>03-01-2019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816BB8-DA51-441F-89BF-3D2B5E2C4C7D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8252895" y="5791200"/>
            <a:ext cx="30607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hour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Exam</a:t>
            </a:r>
            <a:endParaRPr lang="en-IN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1324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Contents</a:t>
            </a:r>
            <a:endParaRPr lang="en-IN" sz="4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NLP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</a:t>
            </a:r>
            <a:r>
              <a:rPr lang="en-US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NLU</a:t>
            </a:r>
            <a:endParaRPr lang="en-US" sz="24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NLG</a:t>
            </a:r>
          </a:p>
          <a:p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</a:t>
            </a:r>
            <a:r>
              <a:rPr lang="it-IT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</a:p>
          <a:p>
            <a:r>
              <a:rPr lang="it-IT" sz="24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Advantages of </a:t>
            </a:r>
            <a:r>
              <a:rPr lang="it-IT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  <a:endParaRPr lang="it-IT" sz="2400" b="1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it-IT" sz="24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Disadvantages of NLP</a:t>
            </a:r>
            <a:endParaRPr lang="it-IT" sz="2400" b="1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240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936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379828"/>
            <a:ext cx="10353762" cy="5341033"/>
          </a:xfrm>
          <a:effectLst>
            <a:outerShdw blurRad="25400" dir="17880000">
              <a:srgbClr val="000000">
                <a:alpha val="0"/>
              </a:srgbClr>
            </a:outerShdw>
          </a:effectLst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NLP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helps computers communicate with humans in their own </a:t>
            </a:r>
            <a:r>
              <a:rPr lang="en-US" sz="2600" b="1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r>
              <a:rPr lang="en-US" sz="26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Voice search-Google Voice Search</a:t>
            </a:r>
          </a:p>
          <a:p>
            <a:r>
              <a:rPr lang="en-US" sz="2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Speech </a:t>
            </a:r>
            <a:r>
              <a:rPr lang="en-US" sz="2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Recongnization</a:t>
            </a:r>
            <a:r>
              <a:rPr lang="en-US" sz="26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-Google Speech </a:t>
            </a:r>
            <a:r>
              <a:rPr lang="en-US" sz="26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Recongnization</a:t>
            </a:r>
            <a:endParaRPr lang="en-US" sz="2600" dirty="0" smtClean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intelligent Robot like Sophia who can understand Natural language and respond in natural language as well.</a:t>
            </a:r>
            <a:endParaRPr lang="en-US" sz="2600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NLP</a:t>
            </a:r>
          </a:p>
          <a:p>
            <a:pPr marL="36900" indent="0">
              <a:buNone/>
            </a:pP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Natural language processing (NLP) is the ability of a computer program to understand </a:t>
            </a:r>
            <a:r>
              <a:rPr lang="en-US" sz="26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r>
              <a:rPr lang="en-US" sz="26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language as it is </a:t>
            </a:r>
            <a:r>
              <a:rPr lang="en-US" sz="2600" dirty="0" smtClean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spoken and respond in human language.</a:t>
            </a:r>
          </a:p>
          <a:p>
            <a:pPr marL="36900" indent="0">
              <a:buNone/>
            </a:pPr>
            <a:r>
              <a:rPr lang="en-US" sz="3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30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omponents of NLP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NLP-Natural language Understanding</a:t>
            </a:r>
          </a:p>
          <a:p>
            <a:r>
              <a:rPr lang="en-US" sz="2400" dirty="0" smtClean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NLG-Natural Language Generation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4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NLP-Natural Language Understanding</a:t>
            </a:r>
            <a:endParaRPr lang="en-IN" sz="4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Lexical ambiguity</a:t>
            </a:r>
            <a:r>
              <a:rPr lang="en-US" dirty="0" smtClean="0"/>
              <a:t>-word level ambiguity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Syntactical ambiguity</a:t>
            </a:r>
            <a:r>
              <a:rPr lang="en-US" dirty="0" smtClean="0"/>
              <a:t>-</a:t>
            </a:r>
            <a:r>
              <a:rPr lang="en-US" dirty="0">
                <a:effectLst/>
              </a:rPr>
              <a:t> where a sentence may be interpreted in more than one way due to </a:t>
            </a:r>
            <a:r>
              <a:rPr lang="en-US" b="1" dirty="0" smtClean="0">
                <a:effectLst/>
              </a:rPr>
              <a:t>ambiguous </a:t>
            </a:r>
            <a:r>
              <a:rPr lang="en-US" dirty="0" smtClean="0">
                <a:effectLst/>
              </a:rPr>
              <a:t>sentence </a:t>
            </a:r>
            <a:r>
              <a:rPr lang="en-US" dirty="0">
                <a:effectLst/>
              </a:rPr>
              <a:t>structure.</a:t>
            </a:r>
            <a:endParaRPr lang="en-US" dirty="0" smtClean="0"/>
          </a:p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Refrential</a:t>
            </a:r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ambiguity</a:t>
            </a:r>
            <a:r>
              <a:rPr lang="en-US" dirty="0" smtClean="0"/>
              <a:t>-Meaning not well </a:t>
            </a:r>
            <a:r>
              <a:rPr lang="en-US" dirty="0" smtClean="0"/>
              <a:t>reffered</a:t>
            </a:r>
            <a:r>
              <a:rPr lang="en-US" dirty="0" smtClean="0"/>
              <a:t> or clear from the sentence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dirty="0" smtClean="0"/>
              <a:t>    Example , </a:t>
            </a:r>
            <a:r>
              <a:rPr lang="en-US" dirty="0" smtClean="0"/>
              <a:t>Ayan</a:t>
            </a:r>
            <a:r>
              <a:rPr lang="en-US" dirty="0" smtClean="0"/>
              <a:t> was mad at Joy , but he didn’t care.</a:t>
            </a:r>
          </a:p>
          <a:p>
            <a:pPr marL="36900" indent="0">
              <a:buNone/>
            </a:pPr>
            <a:r>
              <a:rPr lang="en-US" dirty="0" smtClean="0"/>
              <a:t>      (here we know Joy didn’t care but not understandable for computers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053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4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NLG-Natural Language Generation</a:t>
            </a:r>
            <a:endParaRPr lang="en-IN" sz="4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effectLst>
            <a:outerShdw blurRad="25400" dir="17880000">
              <a:srgbClr val="000000">
                <a:alpha val="0"/>
              </a:srgbClr>
            </a:outerShdw>
          </a:effectLst>
        </p:spPr>
        <p:txBody>
          <a:bodyPr/>
          <a:lstStyle/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Planning</a:t>
            </a:r>
            <a:r>
              <a:rPr lang="en-US" dirty="0" smtClean="0"/>
              <a:t>-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Extraction of knowledge from knowledge base</a:t>
            </a:r>
            <a:r>
              <a:rPr lang="en-US" dirty="0" smtClean="0"/>
              <a:t>.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Sentence Planning</a:t>
            </a:r>
            <a:r>
              <a:rPr lang="en-US" dirty="0" smtClean="0"/>
              <a:t>-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Selection of appropriate word and forming grammatically correct sentence.</a:t>
            </a:r>
          </a:p>
          <a:p>
            <a:r>
              <a:rPr lang="en-US" sz="28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 Realization</a:t>
            </a:r>
            <a:r>
              <a:rPr lang="en-US" dirty="0" smtClean="0"/>
              <a:t>-</a:t>
            </a:r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Mapping the sentence into reality.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63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8813"/>
            <a:ext cx="10353762" cy="5622388"/>
          </a:xfrm>
          <a:effectLst>
            <a:outerShdw blurRad="25400" dir="17880000">
              <a:srgbClr val="000000">
                <a:alpha val="0"/>
              </a:srgbClr>
            </a:outerShdw>
          </a:effectLst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r>
              <a:rPr lang="en-US" sz="32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 </a:t>
            </a:r>
            <a:r>
              <a:rPr lang="it-IT" sz="3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it-IT" sz="32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Voice search-Google Voice Search</a:t>
            </a: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Speech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Recongnization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-Google Speech </a:t>
            </a: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Recongnization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buClr>
                <a:srgbClr val="DADADA"/>
              </a:buClr>
            </a:pPr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Make intelligent Robot like Sophia who can understand Natural language and respond in natural language as well.</a:t>
            </a:r>
            <a:endParaRPr lang="en-US" sz="2400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solidFill>
                <a:prstClr val="white"/>
              </a:solidFill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it-IT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Advantages </a:t>
            </a:r>
            <a:r>
              <a:rPr lang="it-IT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it-IT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NLP</a:t>
            </a:r>
          </a:p>
          <a:p>
            <a:r>
              <a:rPr lang="en-US" sz="2400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computers communicate with humans in their own </a:t>
            </a:r>
            <a:r>
              <a:rPr lang="en-US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r>
              <a:rPr lang="en-US" sz="2400" dirty="0" smtClean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prstClr val="white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 training and No burden of learning grammatical syntax </a:t>
            </a:r>
            <a:endParaRPr lang="it-IT" sz="2800" dirty="0" smtClean="0"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900" indent="0">
              <a:buNone/>
            </a:pPr>
            <a:r>
              <a:rPr lang="it-IT" sz="2800" b="1" dirty="0" smtClean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Disadvantages of NLP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Unpredictable respond</a:t>
            </a:r>
          </a:p>
          <a:p>
            <a:r>
              <a:rPr lang="en-US" sz="2400" dirty="0" smtClean="0">
                <a:latin typeface="Calibri" panose="020F0502020204030204" pitchFamily="34" charset="0"/>
                <a:cs typeface="Calibri" panose="020F0502020204030204" pitchFamily="34" charset="0"/>
              </a:rPr>
              <a:t>Out of context</a:t>
            </a:r>
          </a:p>
        </p:txBody>
      </p:sp>
    </p:spTree>
    <p:extLst>
      <p:ext uri="{BB962C8B-B14F-4D97-AF65-F5344CB8AC3E}">
        <p14:creationId xmlns:p14="http://schemas.microsoft.com/office/powerpoint/2010/main" val="214601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8362" y="322003"/>
            <a:ext cx="7975717" cy="485226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Appriciate my work</a:t>
            </a:r>
            <a:r>
              <a:rPr lang="en-US" sz="4900" dirty="0" smtClean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en-IN" sz="4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56" y="34407"/>
            <a:ext cx="1981728" cy="163561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94825"/>
            <a:ext cx="12224158" cy="659071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598362" y="984738"/>
            <a:ext cx="80074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Finally Thanks For watching…</a:t>
            </a:r>
            <a:endParaRPr lang="en-IN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59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405</TotalTime>
  <Words>127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Calisto MT</vt:lpstr>
      <vt:lpstr>Trebuchet MS</vt:lpstr>
      <vt:lpstr>Wingdings 2</vt:lpstr>
      <vt:lpstr>Slate</vt:lpstr>
      <vt:lpstr>Contents</vt:lpstr>
      <vt:lpstr>PowerPoint Presentation</vt:lpstr>
      <vt:lpstr>NLP-Natural Language Understanding</vt:lpstr>
      <vt:lpstr>NLG-Natural Language Generation</vt:lpstr>
      <vt:lpstr>PowerPoint Presentation</vt:lpstr>
      <vt:lpstr>Appriciate my work…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Production System</dc:title>
  <dc:creator>Asus</dc:creator>
  <cp:lastModifiedBy>Asus</cp:lastModifiedBy>
  <cp:revision>56</cp:revision>
  <dcterms:created xsi:type="dcterms:W3CDTF">2018-12-31T08:21:24Z</dcterms:created>
  <dcterms:modified xsi:type="dcterms:W3CDTF">2019-01-03T11:40:31Z</dcterms:modified>
</cp:coreProperties>
</file>