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121"/>
  </p:notesMasterIdLst>
  <p:sldIdLst>
    <p:sldId id="3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3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8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404" r:id="rId31"/>
    <p:sldId id="284" r:id="rId32"/>
    <p:sldId id="290" r:id="rId33"/>
    <p:sldId id="285" r:id="rId34"/>
    <p:sldId id="289" r:id="rId35"/>
    <p:sldId id="286" r:id="rId36"/>
    <p:sldId id="292" r:id="rId37"/>
    <p:sldId id="282" r:id="rId38"/>
    <p:sldId id="287" r:id="rId39"/>
    <p:sldId id="288" r:id="rId40"/>
    <p:sldId id="283" r:id="rId41"/>
    <p:sldId id="291" r:id="rId42"/>
    <p:sldId id="293" r:id="rId43"/>
    <p:sldId id="391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405" r:id="rId70"/>
    <p:sldId id="406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8" r:id="rId90"/>
    <p:sldId id="337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407" r:id="rId100"/>
    <p:sldId id="347" r:id="rId101"/>
    <p:sldId id="348" r:id="rId102"/>
    <p:sldId id="349" r:id="rId103"/>
    <p:sldId id="383" r:id="rId104"/>
    <p:sldId id="350" r:id="rId105"/>
    <p:sldId id="351" r:id="rId106"/>
    <p:sldId id="384" r:id="rId107"/>
    <p:sldId id="408" r:id="rId108"/>
    <p:sldId id="385" r:id="rId109"/>
    <p:sldId id="397" r:id="rId110"/>
    <p:sldId id="398" r:id="rId111"/>
    <p:sldId id="409" r:id="rId112"/>
    <p:sldId id="399" r:id="rId113"/>
    <p:sldId id="410" r:id="rId114"/>
    <p:sldId id="411" r:id="rId115"/>
    <p:sldId id="412" r:id="rId116"/>
    <p:sldId id="400" r:id="rId117"/>
    <p:sldId id="401" r:id="rId118"/>
    <p:sldId id="402" r:id="rId119"/>
    <p:sldId id="403" r:id="rId1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86816-8A4B-4479-A87C-9EE5847237EB}" v="9" dt="2023-03-05T19:29:1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" userId="a2e1547f577774b1" providerId="LiveId" clId="{42286816-8A4B-4479-A87C-9EE5847237EB}"/>
    <pc:docChg chg="undo custSel addSld delSld modSld sldOrd">
      <pc:chgData name="Manju" userId="a2e1547f577774b1" providerId="LiveId" clId="{42286816-8A4B-4479-A87C-9EE5847237EB}" dt="2023-03-23T17:59:56.260" v="2778" actId="478"/>
      <pc:docMkLst>
        <pc:docMk/>
      </pc:docMkLst>
      <pc:sldChg chg="delSp modSp mod">
        <pc:chgData name="Manju" userId="a2e1547f577774b1" providerId="LiveId" clId="{42286816-8A4B-4479-A87C-9EE5847237EB}" dt="2023-03-23T17:58:10.930" v="2744" actId="478"/>
        <pc:sldMkLst>
          <pc:docMk/>
          <pc:sldMk cId="1298506847" sldId="257"/>
        </pc:sldMkLst>
        <pc:spChg chg="del mod">
          <ac:chgData name="Manju" userId="a2e1547f577774b1" providerId="LiveId" clId="{42286816-8A4B-4479-A87C-9EE5847237EB}" dt="2023-03-23T17:58:10.930" v="2744" actId="478"/>
          <ac:spMkLst>
            <pc:docMk/>
            <pc:sldMk cId="1298506847" sldId="257"/>
            <ac:spMk id="3" creationId="{D105C121-330E-EDB9-441D-8F78A2FB5D04}"/>
          </ac:spMkLst>
        </pc:spChg>
        <pc:picChg chg="mod">
          <ac:chgData name="Manju" userId="a2e1547f577774b1" providerId="LiveId" clId="{42286816-8A4B-4479-A87C-9EE5847237EB}" dt="2023-03-23T17:58:04.013" v="2741" actId="1076"/>
          <ac:picMkLst>
            <pc:docMk/>
            <pc:sldMk cId="1298506847" sldId="257"/>
            <ac:picMk id="5" creationId="{FC741DEA-1B7F-347A-013A-1DD2E6A0AE07}"/>
          </ac:picMkLst>
        </pc:picChg>
      </pc:sldChg>
      <pc:sldChg chg="delSp modSp mod">
        <pc:chgData name="Manju" userId="a2e1547f577774b1" providerId="LiveId" clId="{42286816-8A4B-4479-A87C-9EE5847237EB}" dt="2023-03-23T17:58:23.471" v="2748" actId="478"/>
        <pc:sldMkLst>
          <pc:docMk/>
          <pc:sldMk cId="1046436817" sldId="258"/>
        </pc:sldMkLst>
        <pc:spChg chg="del mod">
          <ac:chgData name="Manju" userId="a2e1547f577774b1" providerId="LiveId" clId="{42286816-8A4B-4479-A87C-9EE5847237EB}" dt="2023-03-23T17:58:23.471" v="2748" actId="478"/>
          <ac:spMkLst>
            <pc:docMk/>
            <pc:sldMk cId="1046436817" sldId="258"/>
            <ac:spMk id="4" creationId="{6778DBD1-AB52-36D2-1EFB-28D4BC65FC72}"/>
          </ac:spMkLst>
        </pc:spChg>
      </pc:sldChg>
      <pc:sldChg chg="delSp modSp mod">
        <pc:chgData name="Manju" userId="a2e1547f577774b1" providerId="LiveId" clId="{42286816-8A4B-4479-A87C-9EE5847237EB}" dt="2023-03-23T17:58:33.471" v="2752" actId="478"/>
        <pc:sldMkLst>
          <pc:docMk/>
          <pc:sldMk cId="988809605" sldId="259"/>
        </pc:sldMkLst>
        <pc:spChg chg="del mod">
          <ac:chgData name="Manju" userId="a2e1547f577774b1" providerId="LiveId" clId="{42286816-8A4B-4479-A87C-9EE5847237EB}" dt="2023-03-23T17:58:33.471" v="2752" actId="478"/>
          <ac:spMkLst>
            <pc:docMk/>
            <pc:sldMk cId="988809605" sldId="259"/>
            <ac:spMk id="4" creationId="{D6BBB048-97F1-348A-9FCB-7F7C523AFD7E}"/>
          </ac:spMkLst>
        </pc:spChg>
      </pc:sldChg>
      <pc:sldChg chg="delSp modSp mod">
        <pc:chgData name="Manju" userId="a2e1547f577774b1" providerId="LiveId" clId="{42286816-8A4B-4479-A87C-9EE5847237EB}" dt="2023-03-23T17:58:39.123" v="2754" actId="478"/>
        <pc:sldMkLst>
          <pc:docMk/>
          <pc:sldMk cId="1656051860" sldId="260"/>
        </pc:sldMkLst>
        <pc:spChg chg="del mod">
          <ac:chgData name="Manju" userId="a2e1547f577774b1" providerId="LiveId" clId="{42286816-8A4B-4479-A87C-9EE5847237EB}" dt="2023-03-23T17:58:39.123" v="2754" actId="478"/>
          <ac:spMkLst>
            <pc:docMk/>
            <pc:sldMk cId="1656051860" sldId="260"/>
            <ac:spMk id="4" creationId="{8A653CE4-F3CF-2239-6517-6B717CC5FDDD}"/>
          </ac:spMkLst>
        </pc:spChg>
      </pc:sldChg>
      <pc:sldChg chg="delSp modSp mod">
        <pc:chgData name="Manju" userId="a2e1547f577774b1" providerId="LiveId" clId="{42286816-8A4B-4479-A87C-9EE5847237EB}" dt="2023-03-23T17:58:43.303" v="2757" actId="478"/>
        <pc:sldMkLst>
          <pc:docMk/>
          <pc:sldMk cId="643280545" sldId="261"/>
        </pc:sldMkLst>
        <pc:spChg chg="del mod">
          <ac:chgData name="Manju" userId="a2e1547f577774b1" providerId="LiveId" clId="{42286816-8A4B-4479-A87C-9EE5847237EB}" dt="2023-03-23T17:58:43.303" v="2757" actId="478"/>
          <ac:spMkLst>
            <pc:docMk/>
            <pc:sldMk cId="643280545" sldId="261"/>
            <ac:spMk id="4" creationId="{86F60A48-7B1E-322B-353E-FC1F6C40C1B4}"/>
          </ac:spMkLst>
        </pc:spChg>
      </pc:sldChg>
      <pc:sldChg chg="delSp modSp mod">
        <pc:chgData name="Manju" userId="a2e1547f577774b1" providerId="LiveId" clId="{42286816-8A4B-4479-A87C-9EE5847237EB}" dt="2023-03-23T17:58:51.294" v="2760" actId="478"/>
        <pc:sldMkLst>
          <pc:docMk/>
          <pc:sldMk cId="3413406497" sldId="262"/>
        </pc:sldMkLst>
        <pc:spChg chg="del mod">
          <ac:chgData name="Manju" userId="a2e1547f577774b1" providerId="LiveId" clId="{42286816-8A4B-4479-A87C-9EE5847237EB}" dt="2023-03-23T17:58:51.294" v="2760" actId="478"/>
          <ac:spMkLst>
            <pc:docMk/>
            <pc:sldMk cId="3413406497" sldId="262"/>
            <ac:spMk id="4" creationId="{945905B1-931B-842F-48F3-14950E181D79}"/>
          </ac:spMkLst>
        </pc:spChg>
      </pc:sldChg>
      <pc:sldChg chg="delSp modSp mod">
        <pc:chgData name="Manju" userId="a2e1547f577774b1" providerId="LiveId" clId="{42286816-8A4B-4479-A87C-9EE5847237EB}" dt="2023-03-23T17:59:03.720" v="2764" actId="478"/>
        <pc:sldMkLst>
          <pc:docMk/>
          <pc:sldMk cId="3940061893" sldId="263"/>
        </pc:sldMkLst>
        <pc:spChg chg="del mod">
          <ac:chgData name="Manju" userId="a2e1547f577774b1" providerId="LiveId" clId="{42286816-8A4B-4479-A87C-9EE5847237EB}" dt="2023-03-23T17:59:03.720" v="2764" actId="478"/>
          <ac:spMkLst>
            <pc:docMk/>
            <pc:sldMk cId="3940061893" sldId="263"/>
            <ac:spMk id="4" creationId="{21F0CDBC-AF3F-CBCF-B712-B872F48D0708}"/>
          </ac:spMkLst>
        </pc:spChg>
      </pc:sldChg>
      <pc:sldChg chg="delSp modSp mod">
        <pc:chgData name="Manju" userId="a2e1547f577774b1" providerId="LiveId" clId="{42286816-8A4B-4479-A87C-9EE5847237EB}" dt="2023-03-23T17:59:10.954" v="2766" actId="478"/>
        <pc:sldMkLst>
          <pc:docMk/>
          <pc:sldMk cId="1806437082" sldId="264"/>
        </pc:sldMkLst>
        <pc:spChg chg="del mod">
          <ac:chgData name="Manju" userId="a2e1547f577774b1" providerId="LiveId" clId="{42286816-8A4B-4479-A87C-9EE5847237EB}" dt="2023-03-23T17:59:10.954" v="2766" actId="478"/>
          <ac:spMkLst>
            <pc:docMk/>
            <pc:sldMk cId="1806437082" sldId="264"/>
            <ac:spMk id="4" creationId="{0E3EC23F-1018-7A1C-1798-A2EB3CFD615B}"/>
          </ac:spMkLst>
        </pc:spChg>
      </pc:sldChg>
      <pc:sldChg chg="delSp modSp mod">
        <pc:chgData name="Manju" userId="a2e1547f577774b1" providerId="LiveId" clId="{42286816-8A4B-4479-A87C-9EE5847237EB}" dt="2023-03-23T17:59:22.379" v="2769" actId="478"/>
        <pc:sldMkLst>
          <pc:docMk/>
          <pc:sldMk cId="526427660" sldId="265"/>
        </pc:sldMkLst>
        <pc:spChg chg="del mod">
          <ac:chgData name="Manju" userId="a2e1547f577774b1" providerId="LiveId" clId="{42286816-8A4B-4479-A87C-9EE5847237EB}" dt="2023-03-23T17:59:22.379" v="2769" actId="478"/>
          <ac:spMkLst>
            <pc:docMk/>
            <pc:sldMk cId="526427660" sldId="265"/>
            <ac:spMk id="4" creationId="{82A34CF8-27BD-19EC-F013-0F989B5B6573}"/>
          </ac:spMkLst>
        </pc:spChg>
      </pc:sldChg>
      <pc:sldChg chg="delSp modSp mod">
        <pc:chgData name="Manju" userId="a2e1547f577774b1" providerId="LiveId" clId="{42286816-8A4B-4479-A87C-9EE5847237EB}" dt="2023-03-23T17:59:33.996" v="2771" actId="478"/>
        <pc:sldMkLst>
          <pc:docMk/>
          <pc:sldMk cId="1633730936" sldId="266"/>
        </pc:sldMkLst>
        <pc:spChg chg="del mod">
          <ac:chgData name="Manju" userId="a2e1547f577774b1" providerId="LiveId" clId="{42286816-8A4B-4479-A87C-9EE5847237EB}" dt="2023-03-23T17:59:33.996" v="2771" actId="478"/>
          <ac:spMkLst>
            <pc:docMk/>
            <pc:sldMk cId="1633730936" sldId="266"/>
            <ac:spMk id="3" creationId="{E52EEDBE-635D-07D4-A148-2FA4A0029991}"/>
          </ac:spMkLst>
        </pc:spChg>
      </pc:sldChg>
      <pc:sldChg chg="delSp mod">
        <pc:chgData name="Manju" userId="a2e1547f577774b1" providerId="LiveId" clId="{42286816-8A4B-4479-A87C-9EE5847237EB}" dt="2023-03-23T17:59:39.461" v="2772" actId="478"/>
        <pc:sldMkLst>
          <pc:docMk/>
          <pc:sldMk cId="812312943" sldId="267"/>
        </pc:sldMkLst>
        <pc:spChg chg="del">
          <ac:chgData name="Manju" userId="a2e1547f577774b1" providerId="LiveId" clId="{42286816-8A4B-4479-A87C-9EE5847237EB}" dt="2023-03-23T17:59:39.461" v="2772" actId="478"/>
          <ac:spMkLst>
            <pc:docMk/>
            <pc:sldMk cId="812312943" sldId="267"/>
            <ac:spMk id="4" creationId="{B46067F6-9E0F-BF5E-8427-60955B391AF6}"/>
          </ac:spMkLst>
        </pc:spChg>
      </pc:sldChg>
      <pc:sldChg chg="delSp modSp mod">
        <pc:chgData name="Manju" userId="a2e1547f577774b1" providerId="LiveId" clId="{42286816-8A4B-4479-A87C-9EE5847237EB}" dt="2023-03-23T17:59:48.151" v="2776" actId="478"/>
        <pc:sldMkLst>
          <pc:docMk/>
          <pc:sldMk cId="2761787762" sldId="268"/>
        </pc:sldMkLst>
        <pc:spChg chg="del mod">
          <ac:chgData name="Manju" userId="a2e1547f577774b1" providerId="LiveId" clId="{42286816-8A4B-4479-A87C-9EE5847237EB}" dt="2023-03-23T17:59:48.151" v="2776" actId="478"/>
          <ac:spMkLst>
            <pc:docMk/>
            <pc:sldMk cId="2761787762" sldId="268"/>
            <ac:spMk id="4" creationId="{D6A14276-D093-C621-B48E-886BE55BC036}"/>
          </ac:spMkLst>
        </pc:spChg>
      </pc:sldChg>
      <pc:sldChg chg="delSp modSp mod">
        <pc:chgData name="Manju" userId="a2e1547f577774b1" providerId="LiveId" clId="{42286816-8A4B-4479-A87C-9EE5847237EB}" dt="2023-03-23T17:59:56.260" v="2778" actId="478"/>
        <pc:sldMkLst>
          <pc:docMk/>
          <pc:sldMk cId="2015353829" sldId="269"/>
        </pc:sldMkLst>
        <pc:spChg chg="del mod">
          <ac:chgData name="Manju" userId="a2e1547f577774b1" providerId="LiveId" clId="{42286816-8A4B-4479-A87C-9EE5847237EB}" dt="2023-03-23T17:59:56.260" v="2778" actId="478"/>
          <ac:spMkLst>
            <pc:docMk/>
            <pc:sldMk cId="2015353829" sldId="269"/>
            <ac:spMk id="4" creationId="{DCD38A01-FF61-025F-E14B-D190F7C559D9}"/>
          </ac:spMkLst>
        </pc:spChg>
      </pc:sldChg>
      <pc:sldChg chg="modSp mod">
        <pc:chgData name="Manju" userId="a2e1547f577774b1" providerId="LiveId" clId="{42286816-8A4B-4479-A87C-9EE5847237EB}" dt="2023-02-27T05:31:40.610" v="574" actId="1035"/>
        <pc:sldMkLst>
          <pc:docMk/>
          <pc:sldMk cId="3772176320" sldId="301"/>
        </pc:sldMkLst>
        <pc:spChg chg="mod">
          <ac:chgData name="Manju" userId="a2e1547f577774b1" providerId="LiveId" clId="{42286816-8A4B-4479-A87C-9EE5847237EB}" dt="2023-02-27T05:31:40.610" v="574" actId="1035"/>
          <ac:spMkLst>
            <pc:docMk/>
            <pc:sldMk cId="3772176320" sldId="301"/>
            <ac:spMk id="3" creationId="{9CB10D0B-984A-3DF7-913B-9A17A6199767}"/>
          </ac:spMkLst>
        </pc:spChg>
      </pc:sldChg>
      <pc:sldChg chg="modSp mod">
        <pc:chgData name="Manju" userId="a2e1547f577774b1" providerId="LiveId" clId="{42286816-8A4B-4479-A87C-9EE5847237EB}" dt="2023-02-27T04:37:17.406" v="2" actId="113"/>
        <pc:sldMkLst>
          <pc:docMk/>
          <pc:sldMk cId="2819988926" sldId="309"/>
        </pc:sldMkLst>
        <pc:spChg chg="mod">
          <ac:chgData name="Manju" userId="a2e1547f577774b1" providerId="LiveId" clId="{42286816-8A4B-4479-A87C-9EE5847237EB}" dt="2023-02-27T04:37:17.406" v="2" actId="113"/>
          <ac:spMkLst>
            <pc:docMk/>
            <pc:sldMk cId="2819988926" sldId="309"/>
            <ac:spMk id="3" creationId="{4722E150-3AE6-1C27-8436-543FAAA2854D}"/>
          </ac:spMkLst>
        </pc:spChg>
      </pc:sldChg>
      <pc:sldChg chg="modSp mod">
        <pc:chgData name="Manju" userId="a2e1547f577774b1" providerId="LiveId" clId="{42286816-8A4B-4479-A87C-9EE5847237EB}" dt="2023-02-27T04:55:30.181" v="3" actId="113"/>
        <pc:sldMkLst>
          <pc:docMk/>
          <pc:sldMk cId="1755684236" sldId="314"/>
        </pc:sldMkLst>
        <pc:spChg chg="mod">
          <ac:chgData name="Manju" userId="a2e1547f577774b1" providerId="LiveId" clId="{42286816-8A4B-4479-A87C-9EE5847237EB}" dt="2023-02-27T04:55:30.181" v="3" actId="113"/>
          <ac:spMkLst>
            <pc:docMk/>
            <pc:sldMk cId="1755684236" sldId="314"/>
            <ac:spMk id="3" creationId="{4C660C42-8E60-F4E1-920B-9381A0E20C16}"/>
          </ac:spMkLst>
        </pc:spChg>
      </pc:sldChg>
      <pc:sldChg chg="modSp mod">
        <pc:chgData name="Manju" userId="a2e1547f577774b1" providerId="LiveId" clId="{42286816-8A4B-4479-A87C-9EE5847237EB}" dt="2023-02-27T05:02:26.722" v="7" actId="113"/>
        <pc:sldMkLst>
          <pc:docMk/>
          <pc:sldMk cId="2125754781" sldId="315"/>
        </pc:sldMkLst>
        <pc:spChg chg="mod">
          <ac:chgData name="Manju" userId="a2e1547f577774b1" providerId="LiveId" clId="{42286816-8A4B-4479-A87C-9EE5847237EB}" dt="2023-02-27T05:02:26.722" v="7" actId="113"/>
          <ac:spMkLst>
            <pc:docMk/>
            <pc:sldMk cId="2125754781" sldId="315"/>
            <ac:spMk id="3" creationId="{85106E3A-E7FC-5943-3329-7345E32DD77C}"/>
          </ac:spMkLst>
        </pc:spChg>
      </pc:sldChg>
      <pc:sldChg chg="modSp mod">
        <pc:chgData name="Manju" userId="a2e1547f577774b1" providerId="LiveId" clId="{42286816-8A4B-4479-A87C-9EE5847237EB}" dt="2023-02-27T05:08:08.979" v="9" actId="113"/>
        <pc:sldMkLst>
          <pc:docMk/>
          <pc:sldMk cId="3959174284" sldId="317"/>
        </pc:sldMkLst>
        <pc:spChg chg="mod">
          <ac:chgData name="Manju" userId="a2e1547f577774b1" providerId="LiveId" clId="{42286816-8A4B-4479-A87C-9EE5847237EB}" dt="2023-02-27T05:08:08.979" v="9" actId="113"/>
          <ac:spMkLst>
            <pc:docMk/>
            <pc:sldMk cId="3959174284" sldId="317"/>
            <ac:spMk id="3" creationId="{C7EFAC5F-A0B4-534C-7F8A-D127B9D39062}"/>
          </ac:spMkLst>
        </pc:spChg>
      </pc:sldChg>
      <pc:sldChg chg="modSp mod">
        <pc:chgData name="Manju" userId="a2e1547f577774b1" providerId="LiveId" clId="{42286816-8A4B-4479-A87C-9EE5847237EB}" dt="2023-02-28T00:28:19.261" v="696" actId="20577"/>
        <pc:sldMkLst>
          <pc:docMk/>
          <pc:sldMk cId="654332197" sldId="320"/>
        </pc:sldMkLst>
        <pc:spChg chg="mod">
          <ac:chgData name="Manju" userId="a2e1547f577774b1" providerId="LiveId" clId="{42286816-8A4B-4479-A87C-9EE5847237EB}" dt="2023-02-28T00:28:19.261" v="696" actId="20577"/>
          <ac:spMkLst>
            <pc:docMk/>
            <pc:sldMk cId="654332197" sldId="320"/>
            <ac:spMk id="3" creationId="{CEA69782-EA7B-1ABA-4A4B-5E068E73FD28}"/>
          </ac:spMkLst>
        </pc:spChg>
      </pc:sldChg>
      <pc:sldChg chg="modSp mod">
        <pc:chgData name="Manju" userId="a2e1547f577774b1" providerId="LiveId" clId="{42286816-8A4B-4479-A87C-9EE5847237EB}" dt="2023-02-28T00:58:06.434" v="776" actId="20577"/>
        <pc:sldMkLst>
          <pc:docMk/>
          <pc:sldMk cId="726010663" sldId="321"/>
        </pc:sldMkLst>
        <pc:spChg chg="mod">
          <ac:chgData name="Manju" userId="a2e1547f577774b1" providerId="LiveId" clId="{42286816-8A4B-4479-A87C-9EE5847237EB}" dt="2023-02-28T00:28:44.421" v="716" actId="20577"/>
          <ac:spMkLst>
            <pc:docMk/>
            <pc:sldMk cId="726010663" sldId="321"/>
            <ac:spMk id="2" creationId="{F14B9CB1-B3FF-6989-77E1-10A52BB6B4E7}"/>
          </ac:spMkLst>
        </pc:spChg>
        <pc:spChg chg="mod">
          <ac:chgData name="Manju" userId="a2e1547f577774b1" providerId="LiveId" clId="{42286816-8A4B-4479-A87C-9EE5847237EB}" dt="2023-02-28T00:58:06.434" v="776" actId="20577"/>
          <ac:spMkLst>
            <pc:docMk/>
            <pc:sldMk cId="726010663" sldId="321"/>
            <ac:spMk id="3" creationId="{AAFE04DD-7F29-6D93-147C-92E3EF7DF6D7}"/>
          </ac:spMkLst>
        </pc:spChg>
      </pc:sldChg>
      <pc:sldChg chg="modSp mod">
        <pc:chgData name="Manju" userId="a2e1547f577774b1" providerId="LiveId" clId="{42286816-8A4B-4479-A87C-9EE5847237EB}" dt="2023-02-28T00:58:48.672" v="777" actId="113"/>
        <pc:sldMkLst>
          <pc:docMk/>
          <pc:sldMk cId="762310092" sldId="322"/>
        </pc:sldMkLst>
        <pc:spChg chg="mod">
          <ac:chgData name="Manju" userId="a2e1547f577774b1" providerId="LiveId" clId="{42286816-8A4B-4479-A87C-9EE5847237EB}" dt="2023-02-28T00:58:48.672" v="777" actId="113"/>
          <ac:spMkLst>
            <pc:docMk/>
            <pc:sldMk cId="762310092" sldId="322"/>
            <ac:spMk id="3" creationId="{A7C0202F-06D1-D74B-00E3-AEE2F016D50D}"/>
          </ac:spMkLst>
        </pc:spChg>
      </pc:sldChg>
      <pc:sldChg chg="modSp mod">
        <pc:chgData name="Manju" userId="a2e1547f577774b1" providerId="LiveId" clId="{42286816-8A4B-4479-A87C-9EE5847237EB}" dt="2023-02-28T01:07:27.776" v="912" actId="20577"/>
        <pc:sldMkLst>
          <pc:docMk/>
          <pc:sldMk cId="3012390010" sldId="323"/>
        </pc:sldMkLst>
        <pc:spChg chg="mod">
          <ac:chgData name="Manju" userId="a2e1547f577774b1" providerId="LiveId" clId="{42286816-8A4B-4479-A87C-9EE5847237EB}" dt="2023-02-28T01:07:27.776" v="912" actId="20577"/>
          <ac:spMkLst>
            <pc:docMk/>
            <pc:sldMk cId="3012390010" sldId="323"/>
            <ac:spMk id="3" creationId="{97ACC45E-B402-8003-0C1D-B503F2F82228}"/>
          </ac:spMkLst>
        </pc:spChg>
      </pc:sldChg>
      <pc:sldChg chg="modSp mod">
        <pc:chgData name="Manju" userId="a2e1547f577774b1" providerId="LiveId" clId="{42286816-8A4B-4479-A87C-9EE5847237EB}" dt="2023-02-28T01:22:11.968" v="1073" actId="20577"/>
        <pc:sldMkLst>
          <pc:docMk/>
          <pc:sldMk cId="4112265108" sldId="324"/>
        </pc:sldMkLst>
        <pc:spChg chg="mod">
          <ac:chgData name="Manju" userId="a2e1547f577774b1" providerId="LiveId" clId="{42286816-8A4B-4479-A87C-9EE5847237EB}" dt="2023-02-28T01:22:11.968" v="1073" actId="20577"/>
          <ac:spMkLst>
            <pc:docMk/>
            <pc:sldMk cId="4112265108" sldId="324"/>
            <ac:spMk id="3" creationId="{CDB294FE-1314-CEB4-7EAC-2F249D6D25A6}"/>
          </ac:spMkLst>
        </pc:spChg>
      </pc:sldChg>
      <pc:sldChg chg="modSp mod">
        <pc:chgData name="Manju" userId="a2e1547f577774b1" providerId="LiveId" clId="{42286816-8A4B-4479-A87C-9EE5847237EB}" dt="2023-02-28T01:32:05.462" v="1156" actId="27636"/>
        <pc:sldMkLst>
          <pc:docMk/>
          <pc:sldMk cId="2404084887" sldId="325"/>
        </pc:sldMkLst>
        <pc:spChg chg="mod">
          <ac:chgData name="Manju" userId="a2e1547f577774b1" providerId="LiveId" clId="{42286816-8A4B-4479-A87C-9EE5847237EB}" dt="2023-02-28T01:32:05.462" v="1156" actId="27636"/>
          <ac:spMkLst>
            <pc:docMk/>
            <pc:sldMk cId="2404084887" sldId="325"/>
            <ac:spMk id="3" creationId="{F0935DDE-64E8-F6E7-EAD5-03A62178E1F0}"/>
          </ac:spMkLst>
        </pc:spChg>
      </pc:sldChg>
      <pc:sldChg chg="modSp mod">
        <pc:chgData name="Manju" userId="a2e1547f577774b1" providerId="LiveId" clId="{42286816-8A4B-4479-A87C-9EE5847237EB}" dt="2023-02-28T01:51:59.478" v="1295" actId="113"/>
        <pc:sldMkLst>
          <pc:docMk/>
          <pc:sldMk cId="1662129005" sldId="326"/>
        </pc:sldMkLst>
        <pc:spChg chg="mod">
          <ac:chgData name="Manju" userId="a2e1547f577774b1" providerId="LiveId" clId="{42286816-8A4B-4479-A87C-9EE5847237EB}" dt="2023-02-28T01:51:59.478" v="1295" actId="113"/>
          <ac:spMkLst>
            <pc:docMk/>
            <pc:sldMk cId="1662129005" sldId="326"/>
            <ac:spMk id="3" creationId="{5C4E0D69-D072-22F4-D43F-E314BCBF759A}"/>
          </ac:spMkLst>
        </pc:spChg>
      </pc:sldChg>
      <pc:sldChg chg="modSp mod">
        <pc:chgData name="Manju" userId="a2e1547f577774b1" providerId="LiveId" clId="{42286816-8A4B-4479-A87C-9EE5847237EB}" dt="2023-02-28T02:04:54.789" v="1525" actId="12"/>
        <pc:sldMkLst>
          <pc:docMk/>
          <pc:sldMk cId="648717426" sldId="327"/>
        </pc:sldMkLst>
        <pc:spChg chg="mod">
          <ac:chgData name="Manju" userId="a2e1547f577774b1" providerId="LiveId" clId="{42286816-8A4B-4479-A87C-9EE5847237EB}" dt="2023-02-28T02:04:54.789" v="1525" actId="12"/>
          <ac:spMkLst>
            <pc:docMk/>
            <pc:sldMk cId="648717426" sldId="327"/>
            <ac:spMk id="3" creationId="{5276F5C2-056C-56FE-5D8F-B047F61E9DAE}"/>
          </ac:spMkLst>
        </pc:spChg>
      </pc:sldChg>
      <pc:sldChg chg="modSp mod">
        <pc:chgData name="Manju" userId="a2e1547f577774b1" providerId="LiveId" clId="{42286816-8A4B-4479-A87C-9EE5847237EB}" dt="2023-02-28T02:10:19.522" v="1530" actId="113"/>
        <pc:sldMkLst>
          <pc:docMk/>
          <pc:sldMk cId="443080009" sldId="328"/>
        </pc:sldMkLst>
        <pc:spChg chg="mod">
          <ac:chgData name="Manju" userId="a2e1547f577774b1" providerId="LiveId" clId="{42286816-8A4B-4479-A87C-9EE5847237EB}" dt="2023-02-28T02:10:19.522" v="1530" actId="113"/>
          <ac:spMkLst>
            <pc:docMk/>
            <pc:sldMk cId="443080009" sldId="328"/>
            <ac:spMk id="3" creationId="{9A8EC23C-ED29-8AAA-C181-39BC306EF93E}"/>
          </ac:spMkLst>
        </pc:spChg>
      </pc:sldChg>
      <pc:sldChg chg="modSp mod">
        <pc:chgData name="Manju" userId="a2e1547f577774b1" providerId="LiveId" clId="{42286816-8A4B-4479-A87C-9EE5847237EB}" dt="2023-02-28T02:13:25.709" v="1533" actId="113"/>
        <pc:sldMkLst>
          <pc:docMk/>
          <pc:sldMk cId="1989654848" sldId="329"/>
        </pc:sldMkLst>
        <pc:spChg chg="mod">
          <ac:chgData name="Manju" userId="a2e1547f577774b1" providerId="LiveId" clId="{42286816-8A4B-4479-A87C-9EE5847237EB}" dt="2023-02-28T02:13:25.709" v="1533" actId="113"/>
          <ac:spMkLst>
            <pc:docMk/>
            <pc:sldMk cId="1989654848" sldId="329"/>
            <ac:spMk id="3" creationId="{FD46E4FF-46C9-F3B2-F560-4EB788C23B79}"/>
          </ac:spMkLst>
        </pc:spChg>
      </pc:sldChg>
      <pc:sldChg chg="modSp">
        <pc:chgData name="Manju" userId="a2e1547f577774b1" providerId="LiveId" clId="{42286816-8A4B-4479-A87C-9EE5847237EB}" dt="2023-02-28T03:47:46.737" v="1573" actId="207"/>
        <pc:sldMkLst>
          <pc:docMk/>
          <pc:sldMk cId="2135552184" sldId="331"/>
        </pc:sldMkLst>
        <pc:spChg chg="mod">
          <ac:chgData name="Manju" userId="a2e1547f577774b1" providerId="LiveId" clId="{42286816-8A4B-4479-A87C-9EE5847237EB}" dt="2023-02-28T03:47:46.737" v="1573" actId="207"/>
          <ac:spMkLst>
            <pc:docMk/>
            <pc:sldMk cId="2135552184" sldId="331"/>
            <ac:spMk id="3" creationId="{E8AD12A4-66CD-F1E8-974B-BD67CC1E7615}"/>
          </ac:spMkLst>
        </pc:spChg>
      </pc:sldChg>
      <pc:sldChg chg="delSp modSp add del mod">
        <pc:chgData name="Manju" userId="a2e1547f577774b1" providerId="LiveId" clId="{42286816-8A4B-4479-A87C-9EE5847237EB}" dt="2023-02-28T03:49:27.010" v="1577" actId="20577"/>
        <pc:sldMkLst>
          <pc:docMk/>
          <pc:sldMk cId="1142635173" sldId="332"/>
        </pc:sldMkLst>
        <pc:spChg chg="del mod">
          <ac:chgData name="Manju" userId="a2e1547f577774b1" providerId="LiveId" clId="{42286816-8A4B-4479-A87C-9EE5847237EB}" dt="2023-02-28T02:17:00.635" v="1559" actId="478"/>
          <ac:spMkLst>
            <pc:docMk/>
            <pc:sldMk cId="1142635173" sldId="332"/>
            <ac:spMk id="2" creationId="{298752C3-906B-7991-09C4-87FC77B39D18}"/>
          </ac:spMkLst>
        </pc:spChg>
        <pc:spChg chg="mod">
          <ac:chgData name="Manju" userId="a2e1547f577774b1" providerId="LiveId" clId="{42286816-8A4B-4479-A87C-9EE5847237EB}" dt="2023-02-28T03:49:27.010" v="1577" actId="20577"/>
          <ac:spMkLst>
            <pc:docMk/>
            <pc:sldMk cId="1142635173" sldId="332"/>
            <ac:spMk id="4" creationId="{2F3BCFE0-1EC1-B4C8-69F1-36FD4B63C94F}"/>
          </ac:spMkLst>
        </pc:spChg>
      </pc:sldChg>
      <pc:sldChg chg="delSp modSp mod">
        <pc:chgData name="Manju" userId="a2e1547f577774b1" providerId="LiveId" clId="{42286816-8A4B-4479-A87C-9EE5847237EB}" dt="2023-02-28T03:59:29.455" v="1609" actId="113"/>
        <pc:sldMkLst>
          <pc:docMk/>
          <pc:sldMk cId="3181263453" sldId="333"/>
        </pc:sldMkLst>
        <pc:spChg chg="mod">
          <ac:chgData name="Manju" userId="a2e1547f577774b1" providerId="LiveId" clId="{42286816-8A4B-4479-A87C-9EE5847237EB}" dt="2023-02-28T03:59:29.455" v="1609" actId="113"/>
          <ac:spMkLst>
            <pc:docMk/>
            <pc:sldMk cId="3181263453" sldId="333"/>
            <ac:spMk id="3" creationId="{72741BA8-63F6-8FDB-ED2C-31DA4A30D297}"/>
          </ac:spMkLst>
        </pc:spChg>
        <pc:spChg chg="del mod">
          <ac:chgData name="Manju" userId="a2e1547f577774b1" providerId="LiveId" clId="{42286816-8A4B-4479-A87C-9EE5847237EB}" dt="2023-02-28T02:16:52.131" v="1557" actId="478"/>
          <ac:spMkLst>
            <pc:docMk/>
            <pc:sldMk cId="3181263453" sldId="333"/>
            <ac:spMk id="4" creationId="{2B0AF81C-76F4-EF4D-C436-9BEFFC957B56}"/>
          </ac:spMkLst>
        </pc:spChg>
      </pc:sldChg>
      <pc:sldChg chg="delSp modSp mod">
        <pc:chgData name="Manju" userId="a2e1547f577774b1" providerId="LiveId" clId="{42286816-8A4B-4479-A87C-9EE5847237EB}" dt="2023-02-28T04:01:37.771" v="1635" actId="20577"/>
        <pc:sldMkLst>
          <pc:docMk/>
          <pc:sldMk cId="3736709063" sldId="334"/>
        </pc:sldMkLst>
        <pc:spChg chg="mod">
          <ac:chgData name="Manju" userId="a2e1547f577774b1" providerId="LiveId" clId="{42286816-8A4B-4479-A87C-9EE5847237EB}" dt="2023-02-28T03:57:58.201" v="1594" actId="5793"/>
          <ac:spMkLst>
            <pc:docMk/>
            <pc:sldMk cId="3736709063" sldId="334"/>
            <ac:spMk id="2" creationId="{CF330CDF-9E41-7295-EC72-05E0656F4548}"/>
          </ac:spMkLst>
        </pc:spChg>
        <pc:spChg chg="mod">
          <ac:chgData name="Manju" userId="a2e1547f577774b1" providerId="LiveId" clId="{42286816-8A4B-4479-A87C-9EE5847237EB}" dt="2023-02-28T04:01:37.771" v="1635" actId="20577"/>
          <ac:spMkLst>
            <pc:docMk/>
            <pc:sldMk cId="3736709063" sldId="334"/>
            <ac:spMk id="3" creationId="{21BE8AB6-805E-06F2-A2DD-DCD55AF96039}"/>
          </ac:spMkLst>
        </pc:spChg>
        <pc:spChg chg="del mod">
          <ac:chgData name="Manju" userId="a2e1547f577774b1" providerId="LiveId" clId="{42286816-8A4B-4479-A87C-9EE5847237EB}" dt="2023-02-28T02:16:37.825" v="1552" actId="478"/>
          <ac:spMkLst>
            <pc:docMk/>
            <pc:sldMk cId="3736709063" sldId="334"/>
            <ac:spMk id="4" creationId="{09EAD46A-0C48-A6D5-F285-E92C3E8A0318}"/>
          </ac:spMkLst>
        </pc:spChg>
      </pc:sldChg>
      <pc:sldChg chg="delSp modSp mod">
        <pc:chgData name="Manju" userId="a2e1547f577774b1" providerId="LiveId" clId="{42286816-8A4B-4479-A87C-9EE5847237EB}" dt="2023-02-28T04:04:08.199" v="1643" actId="12"/>
        <pc:sldMkLst>
          <pc:docMk/>
          <pc:sldMk cId="3142097500" sldId="335"/>
        </pc:sldMkLst>
        <pc:spChg chg="mod">
          <ac:chgData name="Manju" userId="a2e1547f577774b1" providerId="LiveId" clId="{42286816-8A4B-4479-A87C-9EE5847237EB}" dt="2023-02-28T03:58:06.829" v="1607" actId="5793"/>
          <ac:spMkLst>
            <pc:docMk/>
            <pc:sldMk cId="3142097500" sldId="335"/>
            <ac:spMk id="2" creationId="{E9118F32-B841-0322-C1CE-BE22B8F708DD}"/>
          </ac:spMkLst>
        </pc:spChg>
        <pc:spChg chg="mod">
          <ac:chgData name="Manju" userId="a2e1547f577774b1" providerId="LiveId" clId="{42286816-8A4B-4479-A87C-9EE5847237EB}" dt="2023-02-28T04:04:08.199" v="1643" actId="12"/>
          <ac:spMkLst>
            <pc:docMk/>
            <pc:sldMk cId="3142097500" sldId="335"/>
            <ac:spMk id="3" creationId="{90E2BFFF-718E-ED9F-0C2B-98E0CDE6937C}"/>
          </ac:spMkLst>
        </pc:spChg>
        <pc:spChg chg="del mod">
          <ac:chgData name="Manju" userId="a2e1547f577774b1" providerId="LiveId" clId="{42286816-8A4B-4479-A87C-9EE5847237EB}" dt="2023-02-28T02:16:30.990" v="1550" actId="478"/>
          <ac:spMkLst>
            <pc:docMk/>
            <pc:sldMk cId="3142097500" sldId="335"/>
            <ac:spMk id="4" creationId="{D45ABCB4-F68E-77DA-2F65-E5D1B8840C34}"/>
          </ac:spMkLst>
        </pc:spChg>
      </pc:sldChg>
      <pc:sldChg chg="delSp modSp mod">
        <pc:chgData name="Manju" userId="a2e1547f577774b1" providerId="LiveId" clId="{42286816-8A4B-4479-A87C-9EE5847237EB}" dt="2023-03-02T04:21:30.874" v="2146" actId="113"/>
        <pc:sldMkLst>
          <pc:docMk/>
          <pc:sldMk cId="2927642845" sldId="336"/>
        </pc:sldMkLst>
        <pc:spChg chg="mod">
          <ac:chgData name="Manju" userId="a2e1547f577774b1" providerId="LiveId" clId="{42286816-8A4B-4479-A87C-9EE5847237EB}" dt="2023-03-02T04:21:30.874" v="2146" actId="113"/>
          <ac:spMkLst>
            <pc:docMk/>
            <pc:sldMk cId="2927642845" sldId="336"/>
            <ac:spMk id="3" creationId="{A7A25CA4-402C-F84F-7D98-38D6EA3B8E57}"/>
          </ac:spMkLst>
        </pc:spChg>
        <pc:spChg chg="del mod">
          <ac:chgData name="Manju" userId="a2e1547f577774b1" providerId="LiveId" clId="{42286816-8A4B-4479-A87C-9EE5847237EB}" dt="2023-02-28T02:16:25.243" v="1547" actId="478"/>
          <ac:spMkLst>
            <pc:docMk/>
            <pc:sldMk cId="2927642845" sldId="336"/>
            <ac:spMk id="4" creationId="{9C3863B9-254B-303D-984A-2ACB155CBBFC}"/>
          </ac:spMkLst>
        </pc:spChg>
      </pc:sldChg>
      <pc:sldChg chg="addSp delSp modSp mod">
        <pc:chgData name="Manju" userId="a2e1547f577774b1" providerId="LiveId" clId="{42286816-8A4B-4479-A87C-9EE5847237EB}" dt="2023-02-28T04:52:53.453" v="1757" actId="1036"/>
        <pc:sldMkLst>
          <pc:docMk/>
          <pc:sldMk cId="1523710415" sldId="337"/>
        </pc:sldMkLst>
        <pc:spChg chg="mod">
          <ac:chgData name="Manju" userId="a2e1547f577774b1" providerId="LiveId" clId="{42286816-8A4B-4479-A87C-9EE5847237EB}" dt="2023-02-28T04:32:43.459" v="1671"/>
          <ac:spMkLst>
            <pc:docMk/>
            <pc:sldMk cId="1523710415" sldId="337"/>
            <ac:spMk id="2" creationId="{997FC813-EB1E-7EBB-BF7E-A9C9A338A5EB}"/>
          </ac:spMkLst>
        </pc:spChg>
        <pc:spChg chg="mod">
          <ac:chgData name="Manju" userId="a2e1547f577774b1" providerId="LiveId" clId="{42286816-8A4B-4479-A87C-9EE5847237EB}" dt="2023-02-28T04:34:56.840" v="1675" actId="1038"/>
          <ac:spMkLst>
            <pc:docMk/>
            <pc:sldMk cId="1523710415" sldId="337"/>
            <ac:spMk id="3" creationId="{B362BBF3-CAD3-E22A-8466-5058A5662E6B}"/>
          </ac:spMkLst>
        </pc:spChg>
        <pc:spChg chg="del mod">
          <ac:chgData name="Manju" userId="a2e1547f577774b1" providerId="LiveId" clId="{42286816-8A4B-4479-A87C-9EE5847237EB}" dt="2023-02-28T02:16:04.166" v="1542" actId="478"/>
          <ac:spMkLst>
            <pc:docMk/>
            <pc:sldMk cId="1523710415" sldId="337"/>
            <ac:spMk id="4" creationId="{17DFEDCC-FB35-3B4D-E688-6EDCD22AA6C4}"/>
          </ac:spMkLst>
        </pc:spChg>
        <pc:spChg chg="add del mod">
          <ac:chgData name="Manju" userId="a2e1547f577774b1" providerId="LiveId" clId="{42286816-8A4B-4479-A87C-9EE5847237EB}" dt="2023-02-28T04:51:23.171" v="1755" actId="11529"/>
          <ac:spMkLst>
            <pc:docMk/>
            <pc:sldMk cId="1523710415" sldId="337"/>
            <ac:spMk id="6" creationId="{0912D1EF-5ED0-A143-D636-5722FB80B7A5}"/>
          </ac:spMkLst>
        </pc:spChg>
        <pc:picChg chg="mod">
          <ac:chgData name="Manju" userId="a2e1547f577774b1" providerId="LiveId" clId="{42286816-8A4B-4479-A87C-9EE5847237EB}" dt="2023-02-28T04:52:53.453" v="1757" actId="1036"/>
          <ac:picMkLst>
            <pc:docMk/>
            <pc:sldMk cId="1523710415" sldId="337"/>
            <ac:picMk id="7" creationId="{D1BBC813-9B64-176B-5FBE-1258C1428529}"/>
          </ac:picMkLst>
        </pc:picChg>
      </pc:sldChg>
      <pc:sldChg chg="delSp modSp mod">
        <pc:chgData name="Manju" userId="a2e1547f577774b1" providerId="LiveId" clId="{42286816-8A4B-4479-A87C-9EE5847237EB}" dt="2023-02-28T04:31:43.611" v="1670" actId="20577"/>
        <pc:sldMkLst>
          <pc:docMk/>
          <pc:sldMk cId="1615408684" sldId="338"/>
        </pc:sldMkLst>
        <pc:spChg chg="mod">
          <ac:chgData name="Manju" userId="a2e1547f577774b1" providerId="LiveId" clId="{42286816-8A4B-4479-A87C-9EE5847237EB}" dt="2023-02-28T04:29:24.986" v="1654" actId="20577"/>
          <ac:spMkLst>
            <pc:docMk/>
            <pc:sldMk cId="1615408684" sldId="338"/>
            <ac:spMk id="2" creationId="{A3EF648E-547C-30B8-61B5-49CA10B7FFEF}"/>
          </ac:spMkLst>
        </pc:spChg>
        <pc:spChg chg="mod">
          <ac:chgData name="Manju" userId="a2e1547f577774b1" providerId="LiveId" clId="{42286816-8A4B-4479-A87C-9EE5847237EB}" dt="2023-02-28T04:31:43.611" v="1670" actId="20577"/>
          <ac:spMkLst>
            <pc:docMk/>
            <pc:sldMk cId="1615408684" sldId="338"/>
            <ac:spMk id="3" creationId="{ABE38464-2DB5-AFEF-0923-ABABAE201D6C}"/>
          </ac:spMkLst>
        </pc:spChg>
        <pc:spChg chg="del mod">
          <ac:chgData name="Manju" userId="a2e1547f577774b1" providerId="LiveId" clId="{42286816-8A4B-4479-A87C-9EE5847237EB}" dt="2023-02-28T02:16:12.945" v="1544" actId="478"/>
          <ac:spMkLst>
            <pc:docMk/>
            <pc:sldMk cId="1615408684" sldId="338"/>
            <ac:spMk id="4" creationId="{6A54A207-7702-B468-05CA-96CBA9606A14}"/>
          </ac:spMkLst>
        </pc:spChg>
      </pc:sldChg>
      <pc:sldChg chg="delSp modSp mod">
        <pc:chgData name="Manju" userId="a2e1547f577774b1" providerId="LiveId" clId="{42286816-8A4B-4479-A87C-9EE5847237EB}" dt="2023-02-28T04:44:02.326" v="1678" actId="1038"/>
        <pc:sldMkLst>
          <pc:docMk/>
          <pc:sldMk cId="179085480" sldId="339"/>
        </pc:sldMkLst>
        <pc:spChg chg="del mod">
          <ac:chgData name="Manju" userId="a2e1547f577774b1" providerId="LiveId" clId="{42286816-8A4B-4479-A87C-9EE5847237EB}" dt="2023-02-28T02:15:57.237" v="1540" actId="478"/>
          <ac:spMkLst>
            <pc:docMk/>
            <pc:sldMk cId="179085480" sldId="339"/>
            <ac:spMk id="4" creationId="{C1DD9AC1-DE2B-9E27-0DAF-A15D0BEAC569}"/>
          </ac:spMkLst>
        </pc:spChg>
        <pc:picChg chg="mod">
          <ac:chgData name="Manju" userId="a2e1547f577774b1" providerId="LiveId" clId="{42286816-8A4B-4479-A87C-9EE5847237EB}" dt="2023-02-28T04:44:02.326" v="1678" actId="1038"/>
          <ac:picMkLst>
            <pc:docMk/>
            <pc:sldMk cId="179085480" sldId="339"/>
            <ac:picMk id="7" creationId="{B3DF29C4-400F-7257-F40E-A7921756A29F}"/>
          </ac:picMkLst>
        </pc:picChg>
      </pc:sldChg>
      <pc:sldChg chg="delSp modSp mod">
        <pc:chgData name="Manju" userId="a2e1547f577774b1" providerId="LiveId" clId="{42286816-8A4B-4479-A87C-9EE5847237EB}" dt="2023-02-28T02:15:48.201" v="1538" actId="478"/>
        <pc:sldMkLst>
          <pc:docMk/>
          <pc:sldMk cId="1745094062" sldId="340"/>
        </pc:sldMkLst>
        <pc:spChg chg="del mod">
          <ac:chgData name="Manju" userId="a2e1547f577774b1" providerId="LiveId" clId="{42286816-8A4B-4479-A87C-9EE5847237EB}" dt="2023-02-28T02:15:48.201" v="1538" actId="478"/>
          <ac:spMkLst>
            <pc:docMk/>
            <pc:sldMk cId="1745094062" sldId="340"/>
            <ac:spMk id="4" creationId="{1F3B026A-C44A-0616-A74D-1584A9F7FA25}"/>
          </ac:spMkLst>
        </pc:spChg>
      </pc:sldChg>
      <pc:sldChg chg="delSp modSp mod">
        <pc:chgData name="Manju" userId="a2e1547f577774b1" providerId="LiveId" clId="{42286816-8A4B-4479-A87C-9EE5847237EB}" dt="2023-02-28T04:44:41.446" v="1684" actId="478"/>
        <pc:sldMkLst>
          <pc:docMk/>
          <pc:sldMk cId="4141350926" sldId="341"/>
        </pc:sldMkLst>
        <pc:spChg chg="del mod">
          <ac:chgData name="Manju" userId="a2e1547f577774b1" providerId="LiveId" clId="{42286816-8A4B-4479-A87C-9EE5847237EB}" dt="2023-02-28T04:44:41.446" v="1684" actId="478"/>
          <ac:spMkLst>
            <pc:docMk/>
            <pc:sldMk cId="4141350926" sldId="341"/>
            <ac:spMk id="4" creationId="{D2F3929A-8C3A-899C-9DE8-0FE9658337F8}"/>
          </ac:spMkLst>
        </pc:spChg>
      </pc:sldChg>
      <pc:sldChg chg="delSp modSp mod">
        <pc:chgData name="Manju" userId="a2e1547f577774b1" providerId="LiveId" clId="{42286816-8A4B-4479-A87C-9EE5847237EB}" dt="2023-03-02T04:31:28.604" v="2148" actId="113"/>
        <pc:sldMkLst>
          <pc:docMk/>
          <pc:sldMk cId="1303916051" sldId="342"/>
        </pc:sldMkLst>
        <pc:spChg chg="mod">
          <ac:chgData name="Manju" userId="a2e1547f577774b1" providerId="LiveId" clId="{42286816-8A4B-4479-A87C-9EE5847237EB}" dt="2023-03-02T04:31:28.604" v="2148" actId="113"/>
          <ac:spMkLst>
            <pc:docMk/>
            <pc:sldMk cId="1303916051" sldId="342"/>
            <ac:spMk id="3" creationId="{32BE2514-1B5C-F280-2BBE-6A3D8558956E}"/>
          </ac:spMkLst>
        </pc:spChg>
        <pc:spChg chg="del mod">
          <ac:chgData name="Manju" userId="a2e1547f577774b1" providerId="LiveId" clId="{42286816-8A4B-4479-A87C-9EE5847237EB}" dt="2023-02-28T04:44:47.101" v="1686" actId="478"/>
          <ac:spMkLst>
            <pc:docMk/>
            <pc:sldMk cId="1303916051" sldId="342"/>
            <ac:spMk id="4" creationId="{5BE62467-CEE3-4E2B-C42C-2F484EEC6EEF}"/>
          </ac:spMkLst>
        </pc:spChg>
      </pc:sldChg>
      <pc:sldChg chg="delSp modSp mod">
        <pc:chgData name="Manju" userId="a2e1547f577774b1" providerId="LiveId" clId="{42286816-8A4B-4479-A87C-9EE5847237EB}" dt="2023-03-02T04:34:04.952" v="2151" actId="1038"/>
        <pc:sldMkLst>
          <pc:docMk/>
          <pc:sldMk cId="2799009212" sldId="343"/>
        </pc:sldMkLst>
        <pc:spChg chg="mod">
          <ac:chgData name="Manju" userId="a2e1547f577774b1" providerId="LiveId" clId="{42286816-8A4B-4479-A87C-9EE5847237EB}" dt="2023-03-02T04:34:04.952" v="2151" actId="1038"/>
          <ac:spMkLst>
            <pc:docMk/>
            <pc:sldMk cId="2799009212" sldId="343"/>
            <ac:spMk id="3" creationId="{70B27103-8469-947F-3CC3-0458BCF0B082}"/>
          </ac:spMkLst>
        </pc:spChg>
        <pc:spChg chg="del mod">
          <ac:chgData name="Manju" userId="a2e1547f577774b1" providerId="LiveId" clId="{42286816-8A4B-4479-A87C-9EE5847237EB}" dt="2023-02-28T04:46:12.940" v="1695" actId="478"/>
          <ac:spMkLst>
            <pc:docMk/>
            <pc:sldMk cId="2799009212" sldId="343"/>
            <ac:spMk id="4" creationId="{CC4B483B-D14A-1E18-483D-B57B767103AB}"/>
          </ac:spMkLst>
        </pc:spChg>
        <pc:picChg chg="mod">
          <ac:chgData name="Manju" userId="a2e1547f577774b1" providerId="LiveId" clId="{42286816-8A4B-4479-A87C-9EE5847237EB}" dt="2023-02-28T04:45:30.969" v="1689" actId="1076"/>
          <ac:picMkLst>
            <pc:docMk/>
            <pc:sldMk cId="2799009212" sldId="343"/>
            <ac:picMk id="35" creationId="{76598F36-2EFB-F5BE-87D3-7D0D023CB53D}"/>
          </ac:picMkLst>
        </pc:picChg>
      </pc:sldChg>
      <pc:sldChg chg="delSp modSp mod">
        <pc:chgData name="Manju" userId="a2e1547f577774b1" providerId="LiveId" clId="{42286816-8A4B-4479-A87C-9EE5847237EB}" dt="2023-03-02T04:34:57.374" v="2160" actId="20577"/>
        <pc:sldMkLst>
          <pc:docMk/>
          <pc:sldMk cId="4251990634" sldId="344"/>
        </pc:sldMkLst>
        <pc:spChg chg="del mod">
          <ac:chgData name="Manju" userId="a2e1547f577774b1" providerId="LiveId" clId="{42286816-8A4B-4479-A87C-9EE5847237EB}" dt="2023-02-28T04:46:17.199" v="1697" actId="478"/>
          <ac:spMkLst>
            <pc:docMk/>
            <pc:sldMk cId="4251990634" sldId="344"/>
            <ac:spMk id="2" creationId="{DAD7E144-319B-A1C9-2B87-2E473C19E743}"/>
          </ac:spMkLst>
        </pc:spChg>
        <pc:spChg chg="mod">
          <ac:chgData name="Manju" userId="a2e1547f577774b1" providerId="LiveId" clId="{42286816-8A4B-4479-A87C-9EE5847237EB}" dt="2023-03-02T04:34:57.374" v="2160" actId="20577"/>
          <ac:spMkLst>
            <pc:docMk/>
            <pc:sldMk cId="4251990634" sldId="344"/>
            <ac:spMk id="5" creationId="{30A015A7-00D4-DF40-6053-6D287C13C826}"/>
          </ac:spMkLst>
        </pc:spChg>
      </pc:sldChg>
      <pc:sldChg chg="delSp modSp mod">
        <pc:chgData name="Manju" userId="a2e1547f577774b1" providerId="LiveId" clId="{42286816-8A4B-4479-A87C-9EE5847237EB}" dt="2023-02-28T04:46:26.945" v="1700" actId="478"/>
        <pc:sldMkLst>
          <pc:docMk/>
          <pc:sldMk cId="1856906611" sldId="345"/>
        </pc:sldMkLst>
        <pc:spChg chg="del mod">
          <ac:chgData name="Manju" userId="a2e1547f577774b1" providerId="LiveId" clId="{42286816-8A4B-4479-A87C-9EE5847237EB}" dt="2023-02-28T04:46:26.945" v="1700" actId="478"/>
          <ac:spMkLst>
            <pc:docMk/>
            <pc:sldMk cId="1856906611" sldId="345"/>
            <ac:spMk id="4" creationId="{14C44827-F981-7210-78C7-CACFD2EB8ECF}"/>
          </ac:spMkLst>
        </pc:spChg>
      </pc:sldChg>
      <pc:sldChg chg="delSp modSp mod">
        <pc:chgData name="Manju" userId="a2e1547f577774b1" providerId="LiveId" clId="{42286816-8A4B-4479-A87C-9EE5847237EB}" dt="2023-03-01T14:03:14.631" v="2044" actId="20577"/>
        <pc:sldMkLst>
          <pc:docMk/>
          <pc:sldMk cId="2979603633" sldId="346"/>
        </pc:sldMkLst>
        <pc:spChg chg="mod">
          <ac:chgData name="Manju" userId="a2e1547f577774b1" providerId="LiveId" clId="{42286816-8A4B-4479-A87C-9EE5847237EB}" dt="2023-03-01T14:03:14.631" v="2044" actId="20577"/>
          <ac:spMkLst>
            <pc:docMk/>
            <pc:sldMk cId="2979603633" sldId="346"/>
            <ac:spMk id="3" creationId="{10AF55DB-2434-FF85-190E-6B7B14020BD0}"/>
          </ac:spMkLst>
        </pc:spChg>
        <pc:spChg chg="del mod">
          <ac:chgData name="Manju" userId="a2e1547f577774b1" providerId="LiveId" clId="{42286816-8A4B-4479-A87C-9EE5847237EB}" dt="2023-02-28T04:46:32.357" v="1703" actId="478"/>
          <ac:spMkLst>
            <pc:docMk/>
            <pc:sldMk cId="2979603633" sldId="346"/>
            <ac:spMk id="4" creationId="{CF719C5F-A1FB-51A9-1A29-84082C8FFE23}"/>
          </ac:spMkLst>
        </pc:spChg>
        <pc:picChg chg="del">
          <ac:chgData name="Manju" userId="a2e1547f577774b1" providerId="LiveId" clId="{42286816-8A4B-4479-A87C-9EE5847237EB}" dt="2023-03-01T13:55:47.418" v="1785" actId="21"/>
          <ac:picMkLst>
            <pc:docMk/>
            <pc:sldMk cId="2979603633" sldId="346"/>
            <ac:picMk id="7" creationId="{5BF5BEE7-5DBF-22A0-7F86-E4F352DA8DF9}"/>
          </ac:picMkLst>
        </pc:picChg>
        <pc:picChg chg="del">
          <ac:chgData name="Manju" userId="a2e1547f577774b1" providerId="LiveId" clId="{42286816-8A4B-4479-A87C-9EE5847237EB}" dt="2023-03-01T13:56:05.230" v="1788" actId="21"/>
          <ac:picMkLst>
            <pc:docMk/>
            <pc:sldMk cId="2979603633" sldId="346"/>
            <ac:picMk id="9" creationId="{65CF57FD-810E-1DF2-AB30-19C1CA6EF034}"/>
          </ac:picMkLst>
        </pc:picChg>
      </pc:sldChg>
      <pc:sldChg chg="delSp modSp mod">
        <pc:chgData name="Manju" userId="a2e1547f577774b1" providerId="LiveId" clId="{42286816-8A4B-4479-A87C-9EE5847237EB}" dt="2023-03-01T16:34:12.139" v="2088" actId="20577"/>
        <pc:sldMkLst>
          <pc:docMk/>
          <pc:sldMk cId="826681164" sldId="347"/>
        </pc:sldMkLst>
        <pc:spChg chg="mod">
          <ac:chgData name="Manju" userId="a2e1547f577774b1" providerId="LiveId" clId="{42286816-8A4B-4479-A87C-9EE5847237EB}" dt="2023-03-01T14:07:07.046" v="2075"/>
          <ac:spMkLst>
            <pc:docMk/>
            <pc:sldMk cId="826681164" sldId="347"/>
            <ac:spMk id="2" creationId="{1B407B80-9B5E-E482-25EA-6B39D67A402F}"/>
          </ac:spMkLst>
        </pc:spChg>
        <pc:spChg chg="mod">
          <ac:chgData name="Manju" userId="a2e1547f577774b1" providerId="LiveId" clId="{42286816-8A4B-4479-A87C-9EE5847237EB}" dt="2023-03-01T16:34:12.139" v="2088" actId="20577"/>
          <ac:spMkLst>
            <pc:docMk/>
            <pc:sldMk cId="826681164" sldId="347"/>
            <ac:spMk id="3" creationId="{4133FEE8-7E1C-F7E9-F5E6-064067D186A6}"/>
          </ac:spMkLst>
        </pc:spChg>
        <pc:spChg chg="del mod">
          <ac:chgData name="Manju" userId="a2e1547f577774b1" providerId="LiveId" clId="{42286816-8A4B-4479-A87C-9EE5847237EB}" dt="2023-02-28T04:46:36.856" v="1705" actId="478"/>
          <ac:spMkLst>
            <pc:docMk/>
            <pc:sldMk cId="826681164" sldId="347"/>
            <ac:spMk id="4" creationId="{B166E107-DA45-68DC-A3A1-BC1AE6105610}"/>
          </ac:spMkLst>
        </pc:spChg>
      </pc:sldChg>
      <pc:sldChg chg="delSp modSp mod">
        <pc:chgData name="Manju" userId="a2e1547f577774b1" providerId="LiveId" clId="{42286816-8A4B-4479-A87C-9EE5847237EB}" dt="2023-03-01T17:16:46.596" v="2112" actId="1076"/>
        <pc:sldMkLst>
          <pc:docMk/>
          <pc:sldMk cId="3410990609" sldId="348"/>
        </pc:sldMkLst>
        <pc:spChg chg="mod">
          <ac:chgData name="Manju" userId="a2e1547f577774b1" providerId="LiveId" clId="{42286816-8A4B-4479-A87C-9EE5847237EB}" dt="2023-03-01T17:16:46.596" v="2112" actId="1076"/>
          <ac:spMkLst>
            <pc:docMk/>
            <pc:sldMk cId="3410990609" sldId="348"/>
            <ac:spMk id="2" creationId="{1A09F299-0EBD-EEBC-DAF6-87BE8E28E212}"/>
          </ac:spMkLst>
        </pc:spChg>
        <pc:spChg chg="mod">
          <ac:chgData name="Manju" userId="a2e1547f577774b1" providerId="LiveId" clId="{42286816-8A4B-4479-A87C-9EE5847237EB}" dt="2023-03-01T17:16:19.189" v="2111" actId="20577"/>
          <ac:spMkLst>
            <pc:docMk/>
            <pc:sldMk cId="3410990609" sldId="348"/>
            <ac:spMk id="3" creationId="{D45B28BB-48F1-AE60-1A3E-678BFDB93AB7}"/>
          </ac:spMkLst>
        </pc:spChg>
        <pc:spChg chg="del mod">
          <ac:chgData name="Manju" userId="a2e1547f577774b1" providerId="LiveId" clId="{42286816-8A4B-4479-A87C-9EE5847237EB}" dt="2023-02-28T04:46:42.481" v="1708" actId="478"/>
          <ac:spMkLst>
            <pc:docMk/>
            <pc:sldMk cId="3410990609" sldId="348"/>
            <ac:spMk id="4" creationId="{B8A45FFD-1FA4-CB83-2ECE-F9379037EEFE}"/>
          </ac:spMkLst>
        </pc:spChg>
      </pc:sldChg>
      <pc:sldChg chg="delSp modSp mod">
        <pc:chgData name="Manju" userId="a2e1547f577774b1" providerId="LiveId" clId="{42286816-8A4B-4479-A87C-9EE5847237EB}" dt="2023-03-05T17:35:14.150" v="2161" actId="1076"/>
        <pc:sldMkLst>
          <pc:docMk/>
          <pc:sldMk cId="525423300" sldId="349"/>
        </pc:sldMkLst>
        <pc:spChg chg="del mod">
          <ac:chgData name="Manju" userId="a2e1547f577774b1" providerId="LiveId" clId="{42286816-8A4B-4479-A87C-9EE5847237EB}" dt="2023-02-28T04:46:48.080" v="1711" actId="478"/>
          <ac:spMkLst>
            <pc:docMk/>
            <pc:sldMk cId="525423300" sldId="349"/>
            <ac:spMk id="4" creationId="{894FE417-A156-60E0-EE8A-8A1E15ED15FB}"/>
          </ac:spMkLst>
        </pc:spChg>
        <pc:picChg chg="mod">
          <ac:chgData name="Manju" userId="a2e1547f577774b1" providerId="LiveId" clId="{42286816-8A4B-4479-A87C-9EE5847237EB}" dt="2023-03-05T17:35:14.150" v="2161" actId="1076"/>
          <ac:picMkLst>
            <pc:docMk/>
            <pc:sldMk cId="525423300" sldId="349"/>
            <ac:picMk id="21" creationId="{F55CCB04-C808-A9BF-96A6-6A637B68705E}"/>
          </ac:picMkLst>
        </pc:picChg>
      </pc:sldChg>
      <pc:sldChg chg="delSp modSp mod">
        <pc:chgData name="Manju" userId="a2e1547f577774b1" providerId="LiveId" clId="{42286816-8A4B-4479-A87C-9EE5847237EB}" dt="2023-03-02T03:47:10.515" v="2114" actId="20577"/>
        <pc:sldMkLst>
          <pc:docMk/>
          <pc:sldMk cId="3269226145" sldId="350"/>
        </pc:sldMkLst>
        <pc:spChg chg="del mod">
          <ac:chgData name="Manju" userId="a2e1547f577774b1" providerId="LiveId" clId="{42286816-8A4B-4479-A87C-9EE5847237EB}" dt="2023-02-28T04:47:32.920" v="1724" actId="478"/>
          <ac:spMkLst>
            <pc:docMk/>
            <pc:sldMk cId="3269226145" sldId="350"/>
            <ac:spMk id="2" creationId="{1F8C6669-9FB6-1DB9-203C-7966C292C1E5}"/>
          </ac:spMkLst>
        </pc:spChg>
        <pc:spChg chg="mod">
          <ac:chgData name="Manju" userId="a2e1547f577774b1" providerId="LiveId" clId="{42286816-8A4B-4479-A87C-9EE5847237EB}" dt="2023-03-02T03:47:10.515" v="2114" actId="20577"/>
          <ac:spMkLst>
            <pc:docMk/>
            <pc:sldMk cId="3269226145" sldId="350"/>
            <ac:spMk id="11" creationId="{5ACABFCE-6120-077F-D348-A8DBF1E1F5EF}"/>
          </ac:spMkLst>
        </pc:spChg>
      </pc:sldChg>
      <pc:sldChg chg="delSp modSp mod">
        <pc:chgData name="Manju" userId="a2e1547f577774b1" providerId="LiveId" clId="{42286816-8A4B-4479-A87C-9EE5847237EB}" dt="2023-03-02T03:50:42.718" v="2125" actId="5793"/>
        <pc:sldMkLst>
          <pc:docMk/>
          <pc:sldMk cId="1729015867" sldId="351"/>
        </pc:sldMkLst>
        <pc:spChg chg="mod">
          <ac:chgData name="Manju" userId="a2e1547f577774b1" providerId="LiveId" clId="{42286816-8A4B-4479-A87C-9EE5847237EB}" dt="2023-03-02T03:50:42.718" v="2125" actId="5793"/>
          <ac:spMkLst>
            <pc:docMk/>
            <pc:sldMk cId="1729015867" sldId="351"/>
            <ac:spMk id="2" creationId="{7FE534FF-F9EB-6E84-060E-3A66BA46A3A9}"/>
          </ac:spMkLst>
        </pc:spChg>
        <pc:spChg chg="del mod">
          <ac:chgData name="Manju" userId="a2e1547f577774b1" providerId="LiveId" clId="{42286816-8A4B-4479-A87C-9EE5847237EB}" dt="2023-02-28T04:47:42.455" v="1728" actId="478"/>
          <ac:spMkLst>
            <pc:docMk/>
            <pc:sldMk cId="1729015867" sldId="351"/>
            <ac:spMk id="4" creationId="{5406AF03-C16E-AC31-75F0-02CC1E426C7D}"/>
          </ac:spMkLst>
        </pc:spChg>
        <pc:picChg chg="mod">
          <ac:chgData name="Manju" userId="a2e1547f577774b1" providerId="LiveId" clId="{42286816-8A4B-4479-A87C-9EE5847237EB}" dt="2023-02-28T04:47:44.625" v="1729" actId="1076"/>
          <ac:picMkLst>
            <pc:docMk/>
            <pc:sldMk cId="1729015867" sldId="351"/>
            <ac:picMk id="7" creationId="{A1EDDE1E-D154-A690-2141-4B5FB2179673}"/>
          </ac:picMkLst>
        </pc:picChg>
      </pc:sldChg>
      <pc:sldChg chg="delSp modSp mod">
        <pc:chgData name="Manju" userId="a2e1547f577774b1" providerId="LiveId" clId="{42286816-8A4B-4479-A87C-9EE5847237EB}" dt="2023-03-05T17:35:42.269" v="2174" actId="1038"/>
        <pc:sldMkLst>
          <pc:docMk/>
          <pc:sldMk cId="1203695040" sldId="383"/>
        </pc:sldMkLst>
        <pc:spChg chg="mod">
          <ac:chgData name="Manju" userId="a2e1547f577774b1" providerId="LiveId" clId="{42286816-8A4B-4479-A87C-9EE5847237EB}" dt="2023-03-05T17:35:24.481" v="2172" actId="5793"/>
          <ac:spMkLst>
            <pc:docMk/>
            <pc:sldMk cId="1203695040" sldId="383"/>
            <ac:spMk id="2" creationId="{669C1D8D-50D4-93AF-6C56-589B517FE1A7}"/>
          </ac:spMkLst>
        </pc:spChg>
        <pc:spChg chg="del mod">
          <ac:chgData name="Manju" userId="a2e1547f577774b1" providerId="LiveId" clId="{42286816-8A4B-4479-A87C-9EE5847237EB}" dt="2023-02-28T04:47:10.441" v="1717" actId="478"/>
          <ac:spMkLst>
            <pc:docMk/>
            <pc:sldMk cId="1203695040" sldId="383"/>
            <ac:spMk id="4" creationId="{FA5668EA-2815-D450-CC64-35277F4E777B}"/>
          </ac:spMkLst>
        </pc:spChg>
        <pc:picChg chg="mod">
          <ac:chgData name="Manju" userId="a2e1547f577774b1" providerId="LiveId" clId="{42286816-8A4B-4479-A87C-9EE5847237EB}" dt="2023-03-05T17:35:42.269" v="2174" actId="1038"/>
          <ac:picMkLst>
            <pc:docMk/>
            <pc:sldMk cId="1203695040" sldId="383"/>
            <ac:picMk id="10" creationId="{C870F725-EB7A-6FD5-7E1D-F91C47AC3E9E}"/>
          </ac:picMkLst>
        </pc:picChg>
      </pc:sldChg>
      <pc:sldChg chg="addSp delSp modSp mod">
        <pc:chgData name="Manju" userId="a2e1547f577774b1" providerId="LiveId" clId="{42286816-8A4B-4479-A87C-9EE5847237EB}" dt="2023-03-05T17:43:01.176" v="2184" actId="1036"/>
        <pc:sldMkLst>
          <pc:docMk/>
          <pc:sldMk cId="2696852838" sldId="384"/>
        </pc:sldMkLst>
        <pc:spChg chg="mod">
          <ac:chgData name="Manju" userId="a2e1547f577774b1" providerId="LiveId" clId="{42286816-8A4B-4479-A87C-9EE5847237EB}" dt="2023-03-05T17:42:04.459" v="2181" actId="20577"/>
          <ac:spMkLst>
            <pc:docMk/>
            <pc:sldMk cId="2696852838" sldId="384"/>
            <ac:spMk id="3" creationId="{3B0FDD73-D29F-99D8-68BE-6C762D52C309}"/>
          </ac:spMkLst>
        </pc:spChg>
        <pc:spChg chg="del mod">
          <ac:chgData name="Manju" userId="a2e1547f577774b1" providerId="LiveId" clId="{42286816-8A4B-4479-A87C-9EE5847237EB}" dt="2023-02-28T04:47:56.799" v="1731" actId="478"/>
          <ac:spMkLst>
            <pc:docMk/>
            <pc:sldMk cId="2696852838" sldId="384"/>
            <ac:spMk id="4" creationId="{6D8DF9A8-3660-5F3D-1631-5DEB63AF7636}"/>
          </ac:spMkLst>
        </pc:spChg>
        <pc:picChg chg="mod">
          <ac:chgData name="Manju" userId="a2e1547f577774b1" providerId="LiveId" clId="{42286816-8A4B-4479-A87C-9EE5847237EB}" dt="2023-03-02T04:14:22.078" v="2144" actId="1038"/>
          <ac:picMkLst>
            <pc:docMk/>
            <pc:sldMk cId="2696852838" sldId="384"/>
            <ac:picMk id="7" creationId="{126733D3-1B3C-D6D9-B59E-0F4CC3545A29}"/>
          </ac:picMkLst>
        </pc:picChg>
        <pc:picChg chg="mod">
          <ac:chgData name="Manju" userId="a2e1547f577774b1" providerId="LiveId" clId="{42286816-8A4B-4479-A87C-9EE5847237EB}" dt="2023-03-05T17:42:03.876" v="2180" actId="1076"/>
          <ac:picMkLst>
            <pc:docMk/>
            <pc:sldMk cId="2696852838" sldId="384"/>
            <ac:picMk id="11" creationId="{517BEAC7-7317-B5D8-71E3-22A6D636AE8E}"/>
          </ac:picMkLst>
        </pc:picChg>
        <pc:inkChg chg="add">
          <ac:chgData name="Manju" userId="a2e1547f577774b1" providerId="LiveId" clId="{42286816-8A4B-4479-A87C-9EE5847237EB}" dt="2023-03-02T04:05:55.534" v="2126" actId="9405"/>
          <ac:inkMkLst>
            <pc:docMk/>
            <pc:sldMk cId="2696852838" sldId="384"/>
            <ac:inkMk id="4" creationId="{837B9C12-62CD-308D-5310-27ADCA37C892}"/>
          </ac:inkMkLst>
        </pc:inkChg>
        <pc:inkChg chg="add">
          <ac:chgData name="Manju" userId="a2e1547f577774b1" providerId="LiveId" clId="{42286816-8A4B-4479-A87C-9EE5847237EB}" dt="2023-03-02T04:06:08.608" v="2127" actId="9405"/>
          <ac:inkMkLst>
            <pc:docMk/>
            <pc:sldMk cId="2696852838" sldId="384"/>
            <ac:inkMk id="6" creationId="{2DB0CACE-4516-1D49-8B20-E42ECA531E4D}"/>
          </ac:inkMkLst>
        </pc:inkChg>
        <pc:inkChg chg="add">
          <ac:chgData name="Manju" userId="a2e1547f577774b1" providerId="LiveId" clId="{42286816-8A4B-4479-A87C-9EE5847237EB}" dt="2023-03-02T04:06:18.579" v="2128" actId="9405"/>
          <ac:inkMkLst>
            <pc:docMk/>
            <pc:sldMk cId="2696852838" sldId="384"/>
            <ac:inkMk id="8" creationId="{C33BC050-1EC6-C3C8-309D-69BF5A7FC4E5}"/>
          </ac:inkMkLst>
        </pc:inkChg>
        <pc:inkChg chg="add">
          <ac:chgData name="Manju" userId="a2e1547f577774b1" providerId="LiveId" clId="{42286816-8A4B-4479-A87C-9EE5847237EB}" dt="2023-03-02T04:06:22.494" v="2129" actId="9405"/>
          <ac:inkMkLst>
            <pc:docMk/>
            <pc:sldMk cId="2696852838" sldId="384"/>
            <ac:inkMk id="10" creationId="{4E05C7D5-E9B5-CA5B-27CD-52583C4B9620}"/>
          </ac:inkMkLst>
        </pc:inkChg>
        <pc:inkChg chg="add del">
          <ac:chgData name="Manju" userId="a2e1547f577774b1" providerId="LiveId" clId="{42286816-8A4B-4479-A87C-9EE5847237EB}" dt="2023-03-02T04:06:36.382" v="2131" actId="9405"/>
          <ac:inkMkLst>
            <pc:docMk/>
            <pc:sldMk cId="2696852838" sldId="384"/>
            <ac:inkMk id="12" creationId="{312F7CE5-B54F-4B42-B6A8-F5007383508B}"/>
          </ac:inkMkLst>
        </pc:inkChg>
        <pc:inkChg chg="add mod">
          <ac:chgData name="Manju" userId="a2e1547f577774b1" providerId="LiveId" clId="{42286816-8A4B-4479-A87C-9EE5847237EB}" dt="2023-03-05T17:43:01.176" v="2184" actId="1036"/>
          <ac:inkMkLst>
            <pc:docMk/>
            <pc:sldMk cId="2696852838" sldId="384"/>
            <ac:inkMk id="13" creationId="{9126A2B4-B38B-877F-7895-34C969E018DD}"/>
          </ac:inkMkLst>
        </pc:inkChg>
        <pc:inkChg chg="add del">
          <ac:chgData name="Manju" userId="a2e1547f577774b1" providerId="LiveId" clId="{42286816-8A4B-4479-A87C-9EE5847237EB}" dt="2023-03-02T04:06:54.109" v="2134" actId="9405"/>
          <ac:inkMkLst>
            <pc:docMk/>
            <pc:sldMk cId="2696852838" sldId="384"/>
            <ac:inkMk id="14" creationId="{31ADF33F-D3B0-836A-06C7-94123B503C7E}"/>
          </ac:inkMkLst>
        </pc:inkChg>
        <pc:inkChg chg="add del">
          <ac:chgData name="Manju" userId="a2e1547f577774b1" providerId="LiveId" clId="{42286816-8A4B-4479-A87C-9EE5847237EB}" dt="2023-03-02T04:07:02.340" v="2136" actId="9405"/>
          <ac:inkMkLst>
            <pc:docMk/>
            <pc:sldMk cId="2696852838" sldId="384"/>
            <ac:inkMk id="15" creationId="{E6BFF90D-0CD0-7E03-E40B-0C88B7C7C819}"/>
          </ac:inkMkLst>
        </pc:inkChg>
        <pc:inkChg chg="add del">
          <ac:chgData name="Manju" userId="a2e1547f577774b1" providerId="LiveId" clId="{42286816-8A4B-4479-A87C-9EE5847237EB}" dt="2023-03-02T04:07:10.436" v="2138" actId="9405"/>
          <ac:inkMkLst>
            <pc:docMk/>
            <pc:sldMk cId="2696852838" sldId="384"/>
            <ac:inkMk id="16" creationId="{8910DE66-AC8E-C006-D564-8A053F75C7DB}"/>
          </ac:inkMkLst>
        </pc:inkChg>
        <pc:inkChg chg="add">
          <ac:chgData name="Manju" userId="a2e1547f577774b1" providerId="LiveId" clId="{42286816-8A4B-4479-A87C-9EE5847237EB}" dt="2023-03-02T04:07:35.605" v="2139" actId="9405"/>
          <ac:inkMkLst>
            <pc:docMk/>
            <pc:sldMk cId="2696852838" sldId="384"/>
            <ac:inkMk id="17" creationId="{38D3F529-FA47-1940-3B27-B46D537A5F91}"/>
          </ac:inkMkLst>
        </pc:inkChg>
        <pc:inkChg chg="add">
          <ac:chgData name="Manju" userId="a2e1547f577774b1" providerId="LiveId" clId="{42286816-8A4B-4479-A87C-9EE5847237EB}" dt="2023-03-02T04:07:40.126" v="2140" actId="9405"/>
          <ac:inkMkLst>
            <pc:docMk/>
            <pc:sldMk cId="2696852838" sldId="384"/>
            <ac:inkMk id="18" creationId="{0B5C514A-9E6F-BADC-5C0E-7F9B28FED896}"/>
          </ac:inkMkLst>
        </pc:inkChg>
        <pc:inkChg chg="add">
          <ac:chgData name="Manju" userId="a2e1547f577774b1" providerId="LiveId" clId="{42286816-8A4B-4479-A87C-9EE5847237EB}" dt="2023-03-02T04:07:50.565" v="2141" actId="9405"/>
          <ac:inkMkLst>
            <pc:docMk/>
            <pc:sldMk cId="2696852838" sldId="384"/>
            <ac:inkMk id="19" creationId="{5A7D073E-4DB5-D5F1-662A-C40035AFBE53}"/>
          </ac:inkMkLst>
        </pc:inkChg>
        <pc:inkChg chg="add">
          <ac:chgData name="Manju" userId="a2e1547f577774b1" providerId="LiveId" clId="{42286816-8A4B-4479-A87C-9EE5847237EB}" dt="2023-03-02T04:07:58.094" v="2142" actId="9405"/>
          <ac:inkMkLst>
            <pc:docMk/>
            <pc:sldMk cId="2696852838" sldId="384"/>
            <ac:inkMk id="20" creationId="{13527F6A-0D90-1F4A-9C3D-9FA666F0C2EC}"/>
          </ac:inkMkLst>
        </pc:inkChg>
        <pc:inkChg chg="add">
          <ac:chgData name="Manju" userId="a2e1547f577774b1" providerId="LiveId" clId="{42286816-8A4B-4479-A87C-9EE5847237EB}" dt="2023-03-02T04:08:06.828" v="2143" actId="9405"/>
          <ac:inkMkLst>
            <pc:docMk/>
            <pc:sldMk cId="2696852838" sldId="384"/>
            <ac:inkMk id="21" creationId="{5C2D0A7C-5037-4DBA-6A3A-A6AA573F514D}"/>
          </ac:inkMkLst>
        </pc:inkChg>
      </pc:sldChg>
      <pc:sldChg chg="delSp modSp mod">
        <pc:chgData name="Manju" userId="a2e1547f577774b1" providerId="LiveId" clId="{42286816-8A4B-4479-A87C-9EE5847237EB}" dt="2023-03-05T18:06:37.952" v="2564" actId="20577"/>
        <pc:sldMkLst>
          <pc:docMk/>
          <pc:sldMk cId="2812487128" sldId="385"/>
        </pc:sldMkLst>
        <pc:spChg chg="mod">
          <ac:chgData name="Manju" userId="a2e1547f577774b1" providerId="LiveId" clId="{42286816-8A4B-4479-A87C-9EE5847237EB}" dt="2023-03-05T18:06:37.952" v="2564" actId="20577"/>
          <ac:spMkLst>
            <pc:docMk/>
            <pc:sldMk cId="2812487128" sldId="385"/>
            <ac:spMk id="3" creationId="{31B235CA-52B9-C661-29B5-2779F9871C36}"/>
          </ac:spMkLst>
        </pc:spChg>
        <pc:spChg chg="del mod">
          <ac:chgData name="Manju" userId="a2e1547f577774b1" providerId="LiveId" clId="{42286816-8A4B-4479-A87C-9EE5847237EB}" dt="2023-02-28T04:48:04.824" v="1733" actId="478"/>
          <ac:spMkLst>
            <pc:docMk/>
            <pc:sldMk cId="2812487128" sldId="385"/>
            <ac:spMk id="4" creationId="{73BF2B6A-9851-E9D4-8EEF-A54FD392C24A}"/>
          </ac:spMkLst>
        </pc:spChg>
      </pc:sldChg>
      <pc:sldChg chg="delSp modSp mod">
        <pc:chgData name="Manju" userId="a2e1547f577774b1" providerId="LiveId" clId="{42286816-8A4B-4479-A87C-9EE5847237EB}" dt="2023-03-23T17:58:59.342" v="2762" actId="478"/>
        <pc:sldMkLst>
          <pc:docMk/>
          <pc:sldMk cId="1028467040" sldId="386"/>
        </pc:sldMkLst>
        <pc:spChg chg="del">
          <ac:chgData name="Manju" userId="a2e1547f577774b1" providerId="LiveId" clId="{42286816-8A4B-4479-A87C-9EE5847237EB}" dt="2023-03-23T17:58:59.342" v="2762" actId="478"/>
          <ac:spMkLst>
            <pc:docMk/>
            <pc:sldMk cId="1028467040" sldId="386"/>
            <ac:spMk id="4" creationId="{3B74A06E-CE9F-B508-123E-C3512FF3A8E8}"/>
          </ac:spMkLst>
        </pc:spChg>
        <pc:picChg chg="mod">
          <ac:chgData name="Manju" userId="a2e1547f577774b1" providerId="LiveId" clId="{42286816-8A4B-4479-A87C-9EE5847237EB}" dt="2023-03-23T17:58:54.635" v="2761" actId="1076"/>
          <ac:picMkLst>
            <pc:docMk/>
            <pc:sldMk cId="1028467040" sldId="386"/>
            <ac:picMk id="7" creationId="{654188BE-E9BD-6DD4-D853-6EDA8E7D9797}"/>
          </ac:picMkLst>
        </pc:picChg>
      </pc:sldChg>
      <pc:sldChg chg="del">
        <pc:chgData name="Manju" userId="a2e1547f577774b1" providerId="LiveId" clId="{42286816-8A4B-4479-A87C-9EE5847237EB}" dt="2023-02-27T04:07:52.671" v="0" actId="47"/>
        <pc:sldMkLst>
          <pc:docMk/>
          <pc:sldMk cId="682332024" sldId="388"/>
        </pc:sldMkLst>
      </pc:sldChg>
      <pc:sldChg chg="delSp modSp del mod">
        <pc:chgData name="Manju" userId="a2e1547f577774b1" providerId="LiveId" clId="{42286816-8A4B-4479-A87C-9EE5847237EB}" dt="2023-03-02T04:25:05.449" v="2147" actId="47"/>
        <pc:sldMkLst>
          <pc:docMk/>
          <pc:sldMk cId="3870734722" sldId="392"/>
        </pc:sldMkLst>
        <pc:spChg chg="del mod">
          <ac:chgData name="Manju" userId="a2e1547f577774b1" providerId="LiveId" clId="{42286816-8A4B-4479-A87C-9EE5847237EB}" dt="2023-02-28T04:44:32.768" v="1682" actId="478"/>
          <ac:spMkLst>
            <pc:docMk/>
            <pc:sldMk cId="3870734722" sldId="392"/>
            <ac:spMk id="4" creationId="{1FF0EB0E-0688-9C90-DDB0-BDD2245D6954}"/>
          </ac:spMkLst>
        </pc:spChg>
      </pc:sldChg>
      <pc:sldChg chg="add del">
        <pc:chgData name="Manju" userId="a2e1547f577774b1" providerId="LiveId" clId="{42286816-8A4B-4479-A87C-9EE5847237EB}" dt="2023-02-28T02:15:39.604" v="1536" actId="47"/>
        <pc:sldMkLst>
          <pc:docMk/>
          <pc:sldMk cId="1066691558" sldId="394"/>
        </pc:sldMkLst>
      </pc:sldChg>
      <pc:sldChg chg="addSp delSp modSp del mod">
        <pc:chgData name="Manju" userId="a2e1547f577774b1" providerId="LiveId" clId="{42286816-8A4B-4479-A87C-9EE5847237EB}" dt="2023-02-28T05:37:00.636" v="1761" actId="47"/>
        <pc:sldMkLst>
          <pc:docMk/>
          <pc:sldMk cId="3917940491" sldId="395"/>
        </pc:sldMkLst>
        <pc:spChg chg="add mod">
          <ac:chgData name="Manju" userId="a2e1547f577774b1" providerId="LiveId" clId="{42286816-8A4B-4479-A87C-9EE5847237EB}" dt="2023-02-28T05:21:36.328" v="1760" actId="1036"/>
          <ac:spMkLst>
            <pc:docMk/>
            <pc:sldMk cId="3917940491" sldId="395"/>
            <ac:spMk id="3" creationId="{41569864-3095-6B23-AECE-A76A93DBA2AC}"/>
          </ac:spMkLst>
        </pc:spChg>
        <pc:spChg chg="mod">
          <ac:chgData name="Manju" userId="a2e1547f577774b1" providerId="LiveId" clId="{42286816-8A4B-4479-A87C-9EE5847237EB}" dt="2023-02-28T03:46:28.975" v="1569" actId="20577"/>
          <ac:spMkLst>
            <pc:docMk/>
            <pc:sldMk cId="3917940491" sldId="395"/>
            <ac:spMk id="6" creationId="{595930F0-F4E3-85E9-6CF7-E689BFB3EC97}"/>
          </ac:spMkLst>
        </pc:spChg>
        <pc:picChg chg="del">
          <ac:chgData name="Manju" userId="a2e1547f577774b1" providerId="LiveId" clId="{42286816-8A4B-4479-A87C-9EE5847237EB}" dt="2023-02-28T03:46:34.162" v="1570" actId="478"/>
          <ac:picMkLst>
            <pc:docMk/>
            <pc:sldMk cId="3917940491" sldId="395"/>
            <ac:picMk id="7" creationId="{981855FA-26D9-A002-F72B-36281BE890D3}"/>
          </ac:picMkLst>
        </pc:picChg>
      </pc:sldChg>
      <pc:sldChg chg="addSp delSp modSp mod">
        <pc:chgData name="Manju" userId="a2e1547f577774b1" providerId="LiveId" clId="{42286816-8A4B-4479-A87C-9EE5847237EB}" dt="2023-03-05T18:19:27.722" v="2584" actId="22"/>
        <pc:sldMkLst>
          <pc:docMk/>
          <pc:sldMk cId="3702782784" sldId="397"/>
        </pc:sldMkLst>
        <pc:spChg chg="mod">
          <ac:chgData name="Manju" userId="a2e1547f577774b1" providerId="LiveId" clId="{42286816-8A4B-4479-A87C-9EE5847237EB}" dt="2023-03-05T18:07:21.575" v="2575" actId="5793"/>
          <ac:spMkLst>
            <pc:docMk/>
            <pc:sldMk cId="3702782784" sldId="397"/>
            <ac:spMk id="2" creationId="{30EDE0F8-8761-3746-5237-21DE720142FC}"/>
          </ac:spMkLst>
        </pc:spChg>
        <pc:spChg chg="mod">
          <ac:chgData name="Manju" userId="a2e1547f577774b1" providerId="LiveId" clId="{42286816-8A4B-4479-A87C-9EE5847237EB}" dt="2023-03-05T18:11:01.994" v="2580" actId="207"/>
          <ac:spMkLst>
            <pc:docMk/>
            <pc:sldMk cId="3702782784" sldId="397"/>
            <ac:spMk id="3" creationId="{B2A62F63-87A2-7132-EC0F-EA93D62C8078}"/>
          </ac:spMkLst>
        </pc:spChg>
        <pc:spChg chg="del mod">
          <ac:chgData name="Manju" userId="a2e1547f577774b1" providerId="LiveId" clId="{42286816-8A4B-4479-A87C-9EE5847237EB}" dt="2023-02-28T04:48:12.819" v="1735" actId="478"/>
          <ac:spMkLst>
            <pc:docMk/>
            <pc:sldMk cId="3702782784" sldId="397"/>
            <ac:spMk id="4" creationId="{D0125278-755B-CDA2-5EFD-9AEBCCA69D42}"/>
          </ac:spMkLst>
        </pc:spChg>
        <pc:picChg chg="add del mod">
          <ac:chgData name="Manju" userId="a2e1547f577774b1" providerId="LiveId" clId="{42286816-8A4B-4479-A87C-9EE5847237EB}" dt="2023-03-05T18:19:27.722" v="2584" actId="22"/>
          <ac:picMkLst>
            <pc:docMk/>
            <pc:sldMk cId="3702782784" sldId="397"/>
            <ac:picMk id="6" creationId="{689A75CB-376B-9896-11C4-E60989983ED3}"/>
          </ac:picMkLst>
        </pc:picChg>
      </pc:sldChg>
      <pc:sldChg chg="delSp modSp mod">
        <pc:chgData name="Manju" userId="a2e1547f577774b1" providerId="LiveId" clId="{42286816-8A4B-4479-A87C-9EE5847237EB}" dt="2023-02-28T04:48:17.128" v="1738" actId="478"/>
        <pc:sldMkLst>
          <pc:docMk/>
          <pc:sldMk cId="113168405" sldId="398"/>
        </pc:sldMkLst>
        <pc:spChg chg="del mod">
          <ac:chgData name="Manju" userId="a2e1547f577774b1" providerId="LiveId" clId="{42286816-8A4B-4479-A87C-9EE5847237EB}" dt="2023-02-28T04:48:17.128" v="1738" actId="478"/>
          <ac:spMkLst>
            <pc:docMk/>
            <pc:sldMk cId="113168405" sldId="398"/>
            <ac:spMk id="4" creationId="{113B4EFF-E657-4B07-6B7C-C45E98FF0147}"/>
          </ac:spMkLst>
        </pc:spChg>
      </pc:sldChg>
      <pc:sldChg chg="addSp delSp modSp mod">
        <pc:chgData name="Manju" userId="a2e1547f577774b1" providerId="LiveId" clId="{42286816-8A4B-4479-A87C-9EE5847237EB}" dt="2023-03-05T19:29:12.408" v="2671" actId="21"/>
        <pc:sldMkLst>
          <pc:docMk/>
          <pc:sldMk cId="3864109300" sldId="399"/>
        </pc:sldMkLst>
        <pc:spChg chg="mod">
          <ac:chgData name="Manju" userId="a2e1547f577774b1" providerId="LiveId" clId="{42286816-8A4B-4479-A87C-9EE5847237EB}" dt="2023-03-05T19:00:04.975" v="2613" actId="5793"/>
          <ac:spMkLst>
            <pc:docMk/>
            <pc:sldMk cId="3864109300" sldId="399"/>
            <ac:spMk id="3" creationId="{9DF4D890-1602-5992-C4BD-19A577B3A237}"/>
          </ac:spMkLst>
        </pc:spChg>
        <pc:spChg chg="del mod">
          <ac:chgData name="Manju" userId="a2e1547f577774b1" providerId="LiveId" clId="{42286816-8A4B-4479-A87C-9EE5847237EB}" dt="2023-02-28T04:48:23.049" v="1740" actId="478"/>
          <ac:spMkLst>
            <pc:docMk/>
            <pc:sldMk cId="3864109300" sldId="399"/>
            <ac:spMk id="4" creationId="{82C61791-4935-3AD2-E118-CC1B0D6962C9}"/>
          </ac:spMkLst>
        </pc:spChg>
        <pc:picChg chg="add mod">
          <ac:chgData name="Manju" userId="a2e1547f577774b1" providerId="LiveId" clId="{42286816-8A4B-4479-A87C-9EE5847237EB}" dt="2023-03-05T19:05:43.337" v="2615" actId="1076"/>
          <ac:picMkLst>
            <pc:docMk/>
            <pc:sldMk cId="3864109300" sldId="399"/>
            <ac:picMk id="6" creationId="{5CC1B54B-069C-FE7A-DFEE-0850D9471E32}"/>
          </ac:picMkLst>
        </pc:picChg>
        <pc:picChg chg="mod">
          <ac:chgData name="Manju" userId="a2e1547f577774b1" providerId="LiveId" clId="{42286816-8A4B-4479-A87C-9EE5847237EB}" dt="2023-03-05T19:00:01.475" v="2612" actId="1076"/>
          <ac:picMkLst>
            <pc:docMk/>
            <pc:sldMk cId="3864109300" sldId="399"/>
            <ac:picMk id="7" creationId="{97837F93-BCAC-F9BA-8FC5-749ABCDA5188}"/>
          </ac:picMkLst>
        </pc:picChg>
        <pc:picChg chg="add mod">
          <ac:chgData name="Manju" userId="a2e1547f577774b1" providerId="LiveId" clId="{42286816-8A4B-4479-A87C-9EE5847237EB}" dt="2023-03-05T19:08:20.077" v="2617" actId="1076"/>
          <ac:picMkLst>
            <pc:docMk/>
            <pc:sldMk cId="3864109300" sldId="399"/>
            <ac:picMk id="9" creationId="{037BEC2D-43F1-5458-70FE-D1FCEB88E843}"/>
          </ac:picMkLst>
        </pc:picChg>
        <pc:picChg chg="add del mod">
          <ac:chgData name="Manju" userId="a2e1547f577774b1" providerId="LiveId" clId="{42286816-8A4B-4479-A87C-9EE5847237EB}" dt="2023-03-05T19:29:12.408" v="2671" actId="21"/>
          <ac:picMkLst>
            <pc:docMk/>
            <pc:sldMk cId="3864109300" sldId="399"/>
            <ac:picMk id="11" creationId="{0475D94F-66E7-2A91-F4C8-8384C7B5B9EB}"/>
          </ac:picMkLst>
        </pc:picChg>
      </pc:sldChg>
      <pc:sldChg chg="delSp modSp mod">
        <pc:chgData name="Manju" userId="a2e1547f577774b1" providerId="LiveId" clId="{42286816-8A4B-4479-A87C-9EE5847237EB}" dt="2023-03-05T18:58:01.005" v="2600" actId="1076"/>
        <pc:sldMkLst>
          <pc:docMk/>
          <pc:sldMk cId="467121629" sldId="400"/>
        </pc:sldMkLst>
        <pc:spChg chg="del">
          <ac:chgData name="Manju" userId="a2e1547f577774b1" providerId="LiveId" clId="{42286816-8A4B-4479-A87C-9EE5847237EB}" dt="2023-02-28T04:48:27.654" v="1741" actId="478"/>
          <ac:spMkLst>
            <pc:docMk/>
            <pc:sldMk cId="467121629" sldId="400"/>
            <ac:spMk id="4" creationId="{9D272E36-B1EE-6A4B-64F0-9496EF3409AB}"/>
          </ac:spMkLst>
        </pc:spChg>
        <pc:picChg chg="mod">
          <ac:chgData name="Manju" userId="a2e1547f577774b1" providerId="LiveId" clId="{42286816-8A4B-4479-A87C-9EE5847237EB}" dt="2023-03-05T18:58:01.005" v="2600" actId="1076"/>
          <ac:picMkLst>
            <pc:docMk/>
            <pc:sldMk cId="467121629" sldId="400"/>
            <ac:picMk id="7" creationId="{8A316D59-69E4-E60E-3EDC-B243323641F8}"/>
          </ac:picMkLst>
        </pc:picChg>
      </pc:sldChg>
      <pc:sldChg chg="delSp modSp mod">
        <pc:chgData name="Manju" userId="a2e1547f577774b1" providerId="LiveId" clId="{42286816-8A4B-4479-A87C-9EE5847237EB}" dt="2023-03-05T19:53:56.106" v="2726" actId="113"/>
        <pc:sldMkLst>
          <pc:docMk/>
          <pc:sldMk cId="3552542630" sldId="401"/>
        </pc:sldMkLst>
        <pc:spChg chg="mod">
          <ac:chgData name="Manju" userId="a2e1547f577774b1" providerId="LiveId" clId="{42286816-8A4B-4479-A87C-9EE5847237EB}" dt="2023-03-05T19:53:56.106" v="2726" actId="113"/>
          <ac:spMkLst>
            <pc:docMk/>
            <pc:sldMk cId="3552542630" sldId="401"/>
            <ac:spMk id="2" creationId="{7CECEFE5-2ADC-BE78-DFD6-B69F8C369AE1}"/>
          </ac:spMkLst>
        </pc:spChg>
        <pc:spChg chg="mod">
          <ac:chgData name="Manju" userId="a2e1547f577774b1" providerId="LiveId" clId="{42286816-8A4B-4479-A87C-9EE5847237EB}" dt="2023-03-05T19:53:43.329" v="2725" actId="255"/>
          <ac:spMkLst>
            <pc:docMk/>
            <pc:sldMk cId="3552542630" sldId="401"/>
            <ac:spMk id="3" creationId="{04CA2C95-8529-B0B7-BE1C-18E7A7BBFF64}"/>
          </ac:spMkLst>
        </pc:spChg>
        <pc:spChg chg="del mod">
          <ac:chgData name="Manju" userId="a2e1547f577774b1" providerId="LiveId" clId="{42286816-8A4B-4479-A87C-9EE5847237EB}" dt="2023-02-28T04:48:36.123" v="1744" actId="478"/>
          <ac:spMkLst>
            <pc:docMk/>
            <pc:sldMk cId="3552542630" sldId="401"/>
            <ac:spMk id="4" creationId="{8ACA6B01-D5E1-5553-C2A6-391CA899A34B}"/>
          </ac:spMkLst>
        </pc:spChg>
      </pc:sldChg>
      <pc:sldChg chg="delSp modSp mod">
        <pc:chgData name="Manju" userId="a2e1547f577774b1" providerId="LiveId" clId="{42286816-8A4B-4479-A87C-9EE5847237EB}" dt="2023-03-05T19:54:29.212" v="2737" actId="12"/>
        <pc:sldMkLst>
          <pc:docMk/>
          <pc:sldMk cId="3671090015" sldId="402"/>
        </pc:sldMkLst>
        <pc:spChg chg="mod">
          <ac:chgData name="Manju" userId="a2e1547f577774b1" providerId="LiveId" clId="{42286816-8A4B-4479-A87C-9EE5847237EB}" dt="2023-03-05T19:54:06.143" v="2735" actId="20577"/>
          <ac:spMkLst>
            <pc:docMk/>
            <pc:sldMk cId="3671090015" sldId="402"/>
            <ac:spMk id="2" creationId="{94718526-FE2F-3D37-43F7-E97B99587801}"/>
          </ac:spMkLst>
        </pc:spChg>
        <pc:spChg chg="mod">
          <ac:chgData name="Manju" userId="a2e1547f577774b1" providerId="LiveId" clId="{42286816-8A4B-4479-A87C-9EE5847237EB}" dt="2023-03-05T19:54:29.212" v="2737" actId="12"/>
          <ac:spMkLst>
            <pc:docMk/>
            <pc:sldMk cId="3671090015" sldId="402"/>
            <ac:spMk id="3" creationId="{700C0D9D-09D3-D46B-D4E3-AC2DAFACC41C}"/>
          </ac:spMkLst>
        </pc:spChg>
        <pc:spChg chg="del mod">
          <ac:chgData name="Manju" userId="a2e1547f577774b1" providerId="LiveId" clId="{42286816-8A4B-4479-A87C-9EE5847237EB}" dt="2023-02-28T04:48:40.931" v="1746" actId="478"/>
          <ac:spMkLst>
            <pc:docMk/>
            <pc:sldMk cId="3671090015" sldId="402"/>
            <ac:spMk id="4" creationId="{2C94E434-78FB-4389-BB50-F261D2526BA4}"/>
          </ac:spMkLst>
        </pc:spChg>
      </pc:sldChg>
      <pc:sldChg chg="delSp modSp mod">
        <pc:chgData name="Manju" userId="a2e1547f577774b1" providerId="LiveId" clId="{42286816-8A4B-4479-A87C-9EE5847237EB}" dt="2023-03-05T19:54:51.078" v="2739" actId="113"/>
        <pc:sldMkLst>
          <pc:docMk/>
          <pc:sldMk cId="2167180826" sldId="403"/>
        </pc:sldMkLst>
        <pc:spChg chg="mod">
          <ac:chgData name="Manju" userId="a2e1547f577774b1" providerId="LiveId" clId="{42286816-8A4B-4479-A87C-9EE5847237EB}" dt="2023-03-05T19:54:42.961" v="2738"/>
          <ac:spMkLst>
            <pc:docMk/>
            <pc:sldMk cId="2167180826" sldId="403"/>
            <ac:spMk id="2" creationId="{88918243-8C6C-4816-6839-3365E9515B2D}"/>
          </ac:spMkLst>
        </pc:spChg>
        <pc:spChg chg="mod">
          <ac:chgData name="Manju" userId="a2e1547f577774b1" providerId="LiveId" clId="{42286816-8A4B-4479-A87C-9EE5847237EB}" dt="2023-03-05T19:54:51.078" v="2739" actId="113"/>
          <ac:spMkLst>
            <pc:docMk/>
            <pc:sldMk cId="2167180826" sldId="403"/>
            <ac:spMk id="3" creationId="{80FF32C4-2926-FD8F-CE74-5221E6A95724}"/>
          </ac:spMkLst>
        </pc:spChg>
        <pc:spChg chg="del mod">
          <ac:chgData name="Manju" userId="a2e1547f577774b1" providerId="LiveId" clId="{42286816-8A4B-4479-A87C-9EE5847237EB}" dt="2023-02-28T04:48:44.841" v="1749" actId="478"/>
          <ac:spMkLst>
            <pc:docMk/>
            <pc:sldMk cId="2167180826" sldId="403"/>
            <ac:spMk id="4" creationId="{FD7B6C08-DEB8-6A77-3562-3F1C664114A8}"/>
          </ac:spMkLst>
        </pc:spChg>
      </pc:sldChg>
      <pc:sldChg chg="delSp modSp new mod">
        <pc:chgData name="Manju" userId="a2e1547f577774b1" providerId="LiveId" clId="{42286816-8A4B-4479-A87C-9EE5847237EB}" dt="2023-02-27T05:24:56.152" v="170" actId="255"/>
        <pc:sldMkLst>
          <pc:docMk/>
          <pc:sldMk cId="3723931177" sldId="405"/>
        </pc:sldMkLst>
        <pc:spChg chg="mod">
          <ac:chgData name="Manju" userId="a2e1547f577774b1" providerId="LiveId" clId="{42286816-8A4B-4479-A87C-9EE5847237EB}" dt="2023-02-27T05:22:55.560" v="49" actId="20577"/>
          <ac:spMkLst>
            <pc:docMk/>
            <pc:sldMk cId="3723931177" sldId="405"/>
            <ac:spMk id="2" creationId="{B9331EFE-8720-E99A-2F14-2D1252B741EA}"/>
          </ac:spMkLst>
        </pc:spChg>
        <pc:spChg chg="mod">
          <ac:chgData name="Manju" userId="a2e1547f577774b1" providerId="LiveId" clId="{42286816-8A4B-4479-A87C-9EE5847237EB}" dt="2023-02-27T05:24:56.152" v="170" actId="255"/>
          <ac:spMkLst>
            <pc:docMk/>
            <pc:sldMk cId="3723931177" sldId="405"/>
            <ac:spMk id="3" creationId="{D3529A51-B08E-243A-BD19-0D46508E7F4E}"/>
          </ac:spMkLst>
        </pc:spChg>
        <pc:spChg chg="del mod">
          <ac:chgData name="Manju" userId="a2e1547f577774b1" providerId="LiveId" clId="{42286816-8A4B-4479-A87C-9EE5847237EB}" dt="2023-02-27T05:24:38.717" v="169" actId="478"/>
          <ac:spMkLst>
            <pc:docMk/>
            <pc:sldMk cId="3723931177" sldId="405"/>
            <ac:spMk id="4" creationId="{4BC0D5FB-AB79-DE5E-AD5A-870166DB8117}"/>
          </ac:spMkLst>
        </pc:spChg>
      </pc:sldChg>
      <pc:sldChg chg="delSp modSp new mod">
        <pc:chgData name="Manju" userId="a2e1547f577774b1" providerId="LiveId" clId="{42286816-8A4B-4479-A87C-9EE5847237EB}" dt="2023-02-27T05:31:25.836" v="570" actId="478"/>
        <pc:sldMkLst>
          <pc:docMk/>
          <pc:sldMk cId="164755912" sldId="406"/>
        </pc:sldMkLst>
        <pc:spChg chg="mod">
          <ac:chgData name="Manju" userId="a2e1547f577774b1" providerId="LiveId" clId="{42286816-8A4B-4479-A87C-9EE5847237EB}" dt="2023-02-27T05:25:31.742" v="212" actId="122"/>
          <ac:spMkLst>
            <pc:docMk/>
            <pc:sldMk cId="164755912" sldId="406"/>
            <ac:spMk id="2" creationId="{436C0D15-A77C-76ED-9AA6-20D7A077304E}"/>
          </ac:spMkLst>
        </pc:spChg>
        <pc:spChg chg="mod">
          <ac:chgData name="Manju" userId="a2e1547f577774b1" providerId="LiveId" clId="{42286816-8A4B-4479-A87C-9EE5847237EB}" dt="2023-02-27T05:31:20.860" v="568" actId="20577"/>
          <ac:spMkLst>
            <pc:docMk/>
            <pc:sldMk cId="164755912" sldId="406"/>
            <ac:spMk id="3" creationId="{49A79F9B-9CFC-EC32-00E4-5899BF0740BF}"/>
          </ac:spMkLst>
        </pc:spChg>
        <pc:spChg chg="del mod">
          <ac:chgData name="Manju" userId="a2e1547f577774b1" providerId="LiveId" clId="{42286816-8A4B-4479-A87C-9EE5847237EB}" dt="2023-02-27T05:31:25.836" v="570" actId="478"/>
          <ac:spMkLst>
            <pc:docMk/>
            <pc:sldMk cId="164755912" sldId="406"/>
            <ac:spMk id="4" creationId="{584B0390-EB7A-682E-32A8-4B7372BB15B7}"/>
          </ac:spMkLst>
        </pc:spChg>
      </pc:sldChg>
      <pc:sldChg chg="addSp delSp modSp new mod">
        <pc:chgData name="Manju" userId="a2e1547f577774b1" providerId="LiveId" clId="{42286816-8A4B-4479-A87C-9EE5847237EB}" dt="2023-03-01T14:06:32.563" v="2074" actId="14100"/>
        <pc:sldMkLst>
          <pc:docMk/>
          <pc:sldMk cId="1325681508" sldId="407"/>
        </pc:sldMkLst>
        <pc:spChg chg="mod">
          <ac:chgData name="Manju" userId="a2e1547f577774b1" providerId="LiveId" clId="{42286816-8A4B-4479-A87C-9EE5847237EB}" dt="2023-03-01T14:03:45.102" v="2055" actId="5793"/>
          <ac:spMkLst>
            <pc:docMk/>
            <pc:sldMk cId="1325681508" sldId="407"/>
            <ac:spMk id="2" creationId="{2D399B4A-2E2E-F7CF-9BE7-6948267CFF37}"/>
          </ac:spMkLst>
        </pc:spChg>
        <pc:spChg chg="mod">
          <ac:chgData name="Manju" userId="a2e1547f577774b1" providerId="LiveId" clId="{42286816-8A4B-4479-A87C-9EE5847237EB}" dt="2023-03-01T14:05:55.440" v="2070" actId="207"/>
          <ac:spMkLst>
            <pc:docMk/>
            <pc:sldMk cId="1325681508" sldId="407"/>
            <ac:spMk id="3" creationId="{6D92DD3A-0703-5277-CE61-93EF5EAB407B}"/>
          </ac:spMkLst>
        </pc:spChg>
        <pc:spChg chg="add del mod">
          <ac:chgData name="Manju" userId="a2e1547f577774b1" providerId="LiveId" clId="{42286816-8A4B-4479-A87C-9EE5847237EB}" dt="2023-03-01T13:55:17.341" v="1784" actId="478"/>
          <ac:spMkLst>
            <pc:docMk/>
            <pc:sldMk cId="1325681508" sldId="407"/>
            <ac:spMk id="4" creationId="{66308A10-19AF-2351-CA54-D63CA68B4920}"/>
          </ac:spMkLst>
        </pc:spChg>
        <pc:picChg chg="add mod">
          <ac:chgData name="Manju" userId="a2e1547f577774b1" providerId="LiveId" clId="{42286816-8A4B-4479-A87C-9EE5847237EB}" dt="2023-03-01T14:04:07.475" v="2062" actId="1076"/>
          <ac:picMkLst>
            <pc:docMk/>
            <pc:sldMk cId="1325681508" sldId="407"/>
            <ac:picMk id="6" creationId="{4BA6C227-EFAA-A179-85F3-7319D6481033}"/>
          </ac:picMkLst>
        </pc:picChg>
        <pc:picChg chg="add mod">
          <ac:chgData name="Manju" userId="a2e1547f577774b1" providerId="LiveId" clId="{42286816-8A4B-4479-A87C-9EE5847237EB}" dt="2023-03-01T14:06:32.563" v="2074" actId="14100"/>
          <ac:picMkLst>
            <pc:docMk/>
            <pc:sldMk cId="1325681508" sldId="407"/>
            <ac:picMk id="7" creationId="{779F8E0C-7936-81DA-E4C0-C0B141E70012}"/>
          </ac:picMkLst>
        </pc:picChg>
      </pc:sldChg>
      <pc:sldChg chg="addSp delSp modSp new mod">
        <pc:chgData name="Manju" userId="a2e1547f577774b1" providerId="LiveId" clId="{42286816-8A4B-4479-A87C-9EE5847237EB}" dt="2023-03-05T18:00:44.251" v="2528" actId="20577"/>
        <pc:sldMkLst>
          <pc:docMk/>
          <pc:sldMk cId="1140441487" sldId="408"/>
        </pc:sldMkLst>
        <pc:spChg chg="mod">
          <ac:chgData name="Manju" userId="a2e1547f577774b1" providerId="LiveId" clId="{42286816-8A4B-4479-A87C-9EE5847237EB}" dt="2023-03-05T17:44:14.782" v="2224" actId="5793"/>
          <ac:spMkLst>
            <pc:docMk/>
            <pc:sldMk cId="1140441487" sldId="408"/>
            <ac:spMk id="2" creationId="{0F502842-4475-0030-E6D8-810E8D8E428D}"/>
          </ac:spMkLst>
        </pc:spChg>
        <pc:spChg chg="mod">
          <ac:chgData name="Manju" userId="a2e1547f577774b1" providerId="LiveId" clId="{42286816-8A4B-4479-A87C-9EE5847237EB}" dt="2023-03-05T18:00:44.251" v="2528" actId="20577"/>
          <ac:spMkLst>
            <pc:docMk/>
            <pc:sldMk cId="1140441487" sldId="408"/>
            <ac:spMk id="3" creationId="{209E9ECA-0EE0-2D70-3465-CA6A4BA5BD62}"/>
          </ac:spMkLst>
        </pc:spChg>
        <pc:spChg chg="del mod">
          <ac:chgData name="Manju" userId="a2e1547f577774b1" providerId="LiveId" clId="{42286816-8A4B-4479-A87C-9EE5847237EB}" dt="2023-03-05T17:44:05.563" v="2202" actId="478"/>
          <ac:spMkLst>
            <pc:docMk/>
            <pc:sldMk cId="1140441487" sldId="408"/>
            <ac:spMk id="4" creationId="{C804FE62-9DDB-3126-FA2C-CFA0B499BE3C}"/>
          </ac:spMkLst>
        </pc:spChg>
        <pc:picChg chg="add mod">
          <ac:chgData name="Manju" userId="a2e1547f577774b1" providerId="LiveId" clId="{42286816-8A4B-4479-A87C-9EE5847237EB}" dt="2023-03-05T17:56:02.615" v="2396" actId="1076"/>
          <ac:picMkLst>
            <pc:docMk/>
            <pc:sldMk cId="1140441487" sldId="408"/>
            <ac:picMk id="7" creationId="{27D7BD5A-AF3F-5ABD-F119-73358C66A05F}"/>
          </ac:picMkLst>
        </pc:picChg>
      </pc:sldChg>
      <pc:sldChg chg="addSp delSp modSp new mod ord">
        <pc:chgData name="Manju" userId="a2e1547f577774b1" providerId="LiveId" clId="{42286816-8A4B-4479-A87C-9EE5847237EB}" dt="2023-03-05T18:22:53.844" v="2599"/>
        <pc:sldMkLst>
          <pc:docMk/>
          <pc:sldMk cId="334317737" sldId="409"/>
        </pc:sldMkLst>
        <pc:spChg chg="mod">
          <ac:chgData name="Manju" userId="a2e1547f577774b1" providerId="LiveId" clId="{42286816-8A4B-4479-A87C-9EE5847237EB}" dt="2023-03-05T18:22:29.258" v="2593"/>
          <ac:spMkLst>
            <pc:docMk/>
            <pc:sldMk cId="334317737" sldId="409"/>
            <ac:spMk id="2" creationId="{E9C2D62E-6344-15B3-E824-B212F077BE19}"/>
          </ac:spMkLst>
        </pc:spChg>
        <pc:spChg chg="del">
          <ac:chgData name="Manju" userId="a2e1547f577774b1" providerId="LiveId" clId="{42286816-8A4B-4479-A87C-9EE5847237EB}" dt="2023-03-05T18:19:33.237" v="2586" actId="22"/>
          <ac:spMkLst>
            <pc:docMk/>
            <pc:sldMk cId="334317737" sldId="409"/>
            <ac:spMk id="3" creationId="{2310B12E-E86E-37DB-F098-C5061014B748}"/>
          </ac:spMkLst>
        </pc:spChg>
        <pc:spChg chg="del mod">
          <ac:chgData name="Manju" userId="a2e1547f577774b1" providerId="LiveId" clId="{42286816-8A4B-4479-A87C-9EE5847237EB}" dt="2023-03-05T18:19:43.192" v="2589" actId="478"/>
          <ac:spMkLst>
            <pc:docMk/>
            <pc:sldMk cId="334317737" sldId="409"/>
            <ac:spMk id="4" creationId="{CBF15DB6-DEE8-681B-71C0-C091D92784BD}"/>
          </ac:spMkLst>
        </pc:spChg>
        <pc:picChg chg="add mod ord">
          <ac:chgData name="Manju" userId="a2e1547f577774b1" providerId="LiveId" clId="{42286816-8A4B-4479-A87C-9EE5847237EB}" dt="2023-03-05T18:19:52.542" v="2592" actId="1076"/>
          <ac:picMkLst>
            <pc:docMk/>
            <pc:sldMk cId="334317737" sldId="409"/>
            <ac:picMk id="7" creationId="{1292B6B2-3F7D-0563-84D8-9370EFF556A7}"/>
          </ac:picMkLst>
        </pc:picChg>
      </pc:sldChg>
      <pc:sldChg chg="addSp delSp modSp new mod">
        <pc:chgData name="Manju" userId="a2e1547f577774b1" providerId="LiveId" clId="{42286816-8A4B-4479-A87C-9EE5847237EB}" dt="2023-03-05T19:30:08.864" v="2681" actId="1076"/>
        <pc:sldMkLst>
          <pc:docMk/>
          <pc:sldMk cId="3130675871" sldId="410"/>
        </pc:sldMkLst>
        <pc:spChg chg="mod">
          <ac:chgData name="Manju" userId="a2e1547f577774b1" providerId="LiveId" clId="{42286816-8A4B-4479-A87C-9EE5847237EB}" dt="2023-03-05T19:25:12.477" v="2663" actId="20577"/>
          <ac:spMkLst>
            <pc:docMk/>
            <pc:sldMk cId="3130675871" sldId="410"/>
            <ac:spMk id="2" creationId="{D3FBE9D3-0547-B4F8-AB21-58C4A8D8BDCA}"/>
          </ac:spMkLst>
        </pc:spChg>
        <pc:spChg chg="add del">
          <ac:chgData name="Manju" userId="a2e1547f577774b1" providerId="LiveId" clId="{42286816-8A4B-4479-A87C-9EE5847237EB}" dt="2023-03-05T19:11:39.105" v="2628" actId="22"/>
          <ac:spMkLst>
            <pc:docMk/>
            <pc:sldMk cId="3130675871" sldId="410"/>
            <ac:spMk id="3" creationId="{B4D7FA4E-3390-62A7-0F01-2E9B9BE768C8}"/>
          </ac:spMkLst>
        </pc:spChg>
        <pc:spChg chg="del mod">
          <ac:chgData name="Manju" userId="a2e1547f577774b1" providerId="LiveId" clId="{42286816-8A4B-4479-A87C-9EE5847237EB}" dt="2023-03-05T19:09:58.295" v="2623" actId="478"/>
          <ac:spMkLst>
            <pc:docMk/>
            <pc:sldMk cId="3130675871" sldId="410"/>
            <ac:spMk id="4" creationId="{EFFC6F9E-CE70-79BC-785B-E756751F1F5A}"/>
          </ac:spMkLst>
        </pc:spChg>
        <pc:picChg chg="add del mod ord">
          <ac:chgData name="Manju" userId="a2e1547f577774b1" providerId="LiveId" clId="{42286816-8A4B-4479-A87C-9EE5847237EB}" dt="2023-03-05T19:11:12.607" v="2627" actId="22"/>
          <ac:picMkLst>
            <pc:docMk/>
            <pc:sldMk cId="3130675871" sldId="410"/>
            <ac:picMk id="7" creationId="{81609C44-3DB8-BB72-C3D2-161F0676F7D7}"/>
          </ac:picMkLst>
        </pc:picChg>
        <pc:picChg chg="add mod ord">
          <ac:chgData name="Manju" userId="a2e1547f577774b1" providerId="LiveId" clId="{42286816-8A4B-4479-A87C-9EE5847237EB}" dt="2023-03-05T19:25:40.019" v="2666" actId="1076"/>
          <ac:picMkLst>
            <pc:docMk/>
            <pc:sldMk cId="3130675871" sldId="410"/>
            <ac:picMk id="9" creationId="{72258C31-B611-D427-739B-9C8D69DF4D5E}"/>
          </ac:picMkLst>
        </pc:picChg>
        <pc:picChg chg="add mod">
          <ac:chgData name="Manju" userId="a2e1547f577774b1" providerId="LiveId" clId="{42286816-8A4B-4479-A87C-9EE5847237EB}" dt="2023-03-05T19:25:35.322" v="2665" actId="1076"/>
          <ac:picMkLst>
            <pc:docMk/>
            <pc:sldMk cId="3130675871" sldId="410"/>
            <ac:picMk id="11" creationId="{AE68D502-C79A-1B50-A218-0EB1A2D44403}"/>
          </ac:picMkLst>
        </pc:picChg>
        <pc:picChg chg="add del">
          <ac:chgData name="Manju" userId="a2e1547f577774b1" providerId="LiveId" clId="{42286816-8A4B-4479-A87C-9EE5847237EB}" dt="2023-03-05T19:23:33.973" v="2636" actId="22"/>
          <ac:picMkLst>
            <pc:docMk/>
            <pc:sldMk cId="3130675871" sldId="410"/>
            <ac:picMk id="13" creationId="{D3155198-045F-90F8-A000-543B14C7C2C2}"/>
          </ac:picMkLst>
        </pc:picChg>
        <pc:picChg chg="add mod">
          <ac:chgData name="Manju" userId="a2e1547f577774b1" providerId="LiveId" clId="{42286816-8A4B-4479-A87C-9EE5847237EB}" dt="2023-03-05T19:28:18.991" v="2668" actId="1076"/>
          <ac:picMkLst>
            <pc:docMk/>
            <pc:sldMk cId="3130675871" sldId="410"/>
            <ac:picMk id="14" creationId="{320BA1AA-FCED-0C9D-FDC4-D144132A78ED}"/>
          </ac:picMkLst>
        </pc:picChg>
        <pc:picChg chg="add mod">
          <ac:chgData name="Manju" userId="a2e1547f577774b1" providerId="LiveId" clId="{42286816-8A4B-4479-A87C-9EE5847237EB}" dt="2023-03-05T19:30:04.920" v="2680" actId="1076"/>
          <ac:picMkLst>
            <pc:docMk/>
            <pc:sldMk cId="3130675871" sldId="410"/>
            <ac:picMk id="15" creationId="{3138D9F4-0C10-DDD0-77A8-244156DDC9BC}"/>
          </ac:picMkLst>
        </pc:picChg>
        <pc:picChg chg="add mod">
          <ac:chgData name="Manju" userId="a2e1547f577774b1" providerId="LiveId" clId="{42286816-8A4B-4479-A87C-9EE5847237EB}" dt="2023-03-05T19:30:08.864" v="2681" actId="1076"/>
          <ac:picMkLst>
            <pc:docMk/>
            <pc:sldMk cId="3130675871" sldId="410"/>
            <ac:picMk id="16" creationId="{A0C5A327-3756-C6AB-D24A-90F7AC725301}"/>
          </ac:picMkLst>
        </pc:picChg>
      </pc:sldChg>
      <pc:sldChg chg="addSp delSp modSp new mod">
        <pc:chgData name="Manju" userId="a2e1547f577774b1" providerId="LiveId" clId="{42286816-8A4B-4479-A87C-9EE5847237EB}" dt="2023-03-05T19:37:25.673" v="2705" actId="14100"/>
        <pc:sldMkLst>
          <pc:docMk/>
          <pc:sldMk cId="2529465847" sldId="411"/>
        </pc:sldMkLst>
        <pc:spChg chg="mod">
          <ac:chgData name="Manju" userId="a2e1547f577774b1" providerId="LiveId" clId="{42286816-8A4B-4479-A87C-9EE5847237EB}" dt="2023-03-05T19:31:07.324" v="2689" actId="20577"/>
          <ac:spMkLst>
            <pc:docMk/>
            <pc:sldMk cId="2529465847" sldId="411"/>
            <ac:spMk id="2" creationId="{26EE731C-60EA-4CA0-D9C8-1306B91F9A2B}"/>
          </ac:spMkLst>
        </pc:spChg>
        <pc:spChg chg="del">
          <ac:chgData name="Manju" userId="a2e1547f577774b1" providerId="LiveId" clId="{42286816-8A4B-4479-A87C-9EE5847237EB}" dt="2023-03-05T19:23:40.429" v="2638" actId="22"/>
          <ac:spMkLst>
            <pc:docMk/>
            <pc:sldMk cId="2529465847" sldId="411"/>
            <ac:spMk id="3" creationId="{11AA3C0C-6720-C50D-429D-CFECDBE894CF}"/>
          </ac:spMkLst>
        </pc:spChg>
        <pc:spChg chg="del">
          <ac:chgData name="Manju" userId="a2e1547f577774b1" providerId="LiveId" clId="{42286816-8A4B-4479-A87C-9EE5847237EB}" dt="2023-03-05T19:23:49.342" v="2640" actId="478"/>
          <ac:spMkLst>
            <pc:docMk/>
            <pc:sldMk cId="2529465847" sldId="411"/>
            <ac:spMk id="4" creationId="{095FB238-B6EB-4E1B-75B8-DD476E318664}"/>
          </ac:spMkLst>
        </pc:spChg>
        <pc:picChg chg="add mod ord">
          <ac:chgData name="Manju" userId="a2e1547f577774b1" providerId="LiveId" clId="{42286816-8A4B-4479-A87C-9EE5847237EB}" dt="2023-03-05T19:37:25.673" v="2705" actId="14100"/>
          <ac:picMkLst>
            <pc:docMk/>
            <pc:sldMk cId="2529465847" sldId="411"/>
            <ac:picMk id="7" creationId="{EA4650C4-0053-BBD6-B8B9-A4028FD09DAF}"/>
          </ac:picMkLst>
        </pc:picChg>
        <pc:picChg chg="add mod">
          <ac:chgData name="Manju" userId="a2e1547f577774b1" providerId="LiveId" clId="{42286816-8A4B-4479-A87C-9EE5847237EB}" dt="2023-03-05T19:37:20.605" v="2704" actId="14100"/>
          <ac:picMkLst>
            <pc:docMk/>
            <pc:sldMk cId="2529465847" sldId="411"/>
            <ac:picMk id="9" creationId="{2ECB13A9-A199-552F-2738-74E0A9E0785C}"/>
          </ac:picMkLst>
        </pc:picChg>
        <pc:picChg chg="add del">
          <ac:chgData name="Manju" userId="a2e1547f577774b1" providerId="LiveId" clId="{42286816-8A4B-4479-A87C-9EE5847237EB}" dt="2023-03-05T19:36:30.876" v="2694" actId="22"/>
          <ac:picMkLst>
            <pc:docMk/>
            <pc:sldMk cId="2529465847" sldId="411"/>
            <ac:picMk id="11" creationId="{22C830F6-F639-3058-C1DB-E8E4649701AD}"/>
          </ac:picMkLst>
        </pc:picChg>
      </pc:sldChg>
      <pc:sldChg chg="addSp delSp modSp new mod">
        <pc:chgData name="Manju" userId="a2e1547f577774b1" providerId="LiveId" clId="{42286816-8A4B-4479-A87C-9EE5847237EB}" dt="2023-03-05T19:37:52.794" v="2717" actId="1076"/>
        <pc:sldMkLst>
          <pc:docMk/>
          <pc:sldMk cId="2226058820" sldId="412"/>
        </pc:sldMkLst>
        <pc:spChg chg="mod">
          <ac:chgData name="Manju" userId="a2e1547f577774b1" providerId="LiveId" clId="{42286816-8A4B-4479-A87C-9EE5847237EB}" dt="2023-03-05T19:37:51.160" v="2716" actId="5793"/>
          <ac:spMkLst>
            <pc:docMk/>
            <pc:sldMk cId="2226058820" sldId="412"/>
            <ac:spMk id="2" creationId="{0198F9BB-0086-0532-1045-71AF07458D69}"/>
          </ac:spMkLst>
        </pc:spChg>
        <pc:spChg chg="del">
          <ac:chgData name="Manju" userId="a2e1547f577774b1" providerId="LiveId" clId="{42286816-8A4B-4479-A87C-9EE5847237EB}" dt="2023-03-05T19:36:37.095" v="2696" actId="22"/>
          <ac:spMkLst>
            <pc:docMk/>
            <pc:sldMk cId="2226058820" sldId="412"/>
            <ac:spMk id="3" creationId="{1EF42C25-6B3A-8F7E-EC60-561AC0D1F48F}"/>
          </ac:spMkLst>
        </pc:spChg>
        <pc:spChg chg="del">
          <ac:chgData name="Manju" userId="a2e1547f577774b1" providerId="LiveId" clId="{42286816-8A4B-4479-A87C-9EE5847237EB}" dt="2023-03-05T19:37:00.336" v="2701" actId="478"/>
          <ac:spMkLst>
            <pc:docMk/>
            <pc:sldMk cId="2226058820" sldId="412"/>
            <ac:spMk id="4" creationId="{A6B81A2B-DC53-53C7-F929-694CB12FF960}"/>
          </ac:spMkLst>
        </pc:spChg>
        <pc:picChg chg="add mod ord">
          <ac:chgData name="Manju" userId="a2e1547f577774b1" providerId="LiveId" clId="{42286816-8A4B-4479-A87C-9EE5847237EB}" dt="2023-03-05T19:37:52.794" v="2717" actId="1076"/>
          <ac:picMkLst>
            <pc:docMk/>
            <pc:sldMk cId="2226058820" sldId="412"/>
            <ac:picMk id="7" creationId="{918C15FD-FAF5-206D-B855-AC4D129559F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5:5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24575,'-12'291'0,"2"-84"0,4 686 0,6-700 0,0-233-1365,0 17-5461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8:06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24575,'0'1700'-1365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6:0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24575,'-28'707'0,"0"75"0,29-775-273,-1 0 0,-1 0 0,0-1 0,-2 13 0,-3-3-6553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6:1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24575,'-12'204'0,"2"-65"0,4 342 0,6-437 0,-1-15 0,-2-1 0,-7 35 0,-4 36 0,7-45-1365,1-36-5461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6:2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24575,'0'14'0,"0"29"0,0 40 0,0 34 0,0 26 0,0 22 0,0 1 0,5-7 0,1-18 0,0-22 0,4-23 0,0-23 0,-2-18 0,-2-15 0,-2-9 0,-1-4 0,-2-3 0,-1-6-8191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6:4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24575,'463'26'0,"-9"33"0,46 32 0,-430-77 0,-13-1 0,-33-6 0,0-2 0,1-1 0,39 2 0,11-6 0,-22 2 0,104-12 0,-52-13 0,-74 15 0,0 1 0,0 1 0,41-2 0,-44 6 0,0-1 0,0-2 0,0-1 0,29-10 0,-46 13 0,91-30 0,50-12 0,-112 36 0,-1-1 0,70-28 0,-70 20 0,1 3 0,0 2 0,1 1 0,47-7 0,-29 14 0,-1 2 0,59 6 0,-11-1 0,947-2 0,-946-5 0,177-32 0,-175 19 0,159-6 0,-121 24 0,211-10 0,590-10 0,-635 22 0,1113-2-1365,-1393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7:35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1 228 24575,'999'-52'0,"-749"33"0,48 8 0,-116 6 0,-140 2 0,0-3 0,-1-1 0,0-2 0,78-27 0,-102 31 0,0 1 0,1 0 0,23-1 0,-27 4 0,1-1 0,-1 0 0,0-1 0,0 0 0,25-11 0,-22 7 0,1 1 0,0 0 0,0 1 0,0 1 0,1 0 0,28 0 0,119 4 0,-77 3 0,1026-3 0,-1073 2 0,52 10 0,3-1 0,116 21 0,-54-5 0,-86-18 0,0 1 0,84 1 0,-128-11 0,14-2 0,-1 3 0,1 1 0,-1 3 0,80 17 0,-82-13 0,1-1 0,0-3 0,0-1 0,0-2 0,45-3 0,-71 1 0,6 1 0,0 0 0,39 10 0,-37-6 0,0-1 0,25 1 0,292-4 0,-161-3 0,76-12 0,-4 0 0,-149 13 0,114-15 0,-71-3 0,178-1 0,354 21 0,-640-2-351,62-12 0,-85 11-312,18-3-6163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7:40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24575,'1'21'0,"7"42"0,0-2 0,-2 25 0,1 22 0,39 201 0,-34-261 0,-3 0 0,-1 1 0,-3 0 0,-1 62 0,-6 109-1365,2-196-5461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7:50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 24575,'0'728'0,"-2"-695"0,-2-1 0,-8 40 0,2-15 0,0 0 0,3-16 0,1 0 0,0 43 0,7 0-1365,-1-60-5461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4:07:58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1 24575,'-23'436'0,"10"-247"0,-7 566 0,20-749-273,0 0 0,0 1 0,-1-1 0,-3 12 0,-2-2-6553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F9B8-4668-4F50-8DC1-356ADE89CFCB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37CAB-90F4-43D2-B07D-7FBF2B06C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6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37CAB-90F4-43D2-B07D-7FBF2B06CA77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9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9350-173E-4BD4-9E3A-9EC36C4A80C0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DF3B-ADCE-4C97-9138-D329231FF825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19D-56B4-4A04-ABF6-C3C76D3AD058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0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225C-CDA4-4080-90E1-749FA5245BE8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2B76-13D1-464E-8EDC-70C75C58152B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7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3A43-BF18-4D75-B596-2C13C55B516B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48D9-BBE5-4F32-8593-35842A12B4F7}" type="datetime1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101-F594-43F3-B4F5-3138200CD60A}" type="datetime1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518-CFC9-4B1A-B4C3-DBFA636FAF6E}" type="datetime1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E16087-6150-4C8F-B648-079FA7CA0365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4FB1-9895-4D11-B272-D87C56FA1891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FE08F3-B786-4131-B4C9-74E28CA82455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Prepared by Sharika T R, AP, SNGCE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C4B32C-BAAA-49CA-9C4A-15E473E3D5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5.xml"/><Relationship Id="rId18" Type="http://schemas.openxmlformats.org/officeDocument/2006/relationships/image" Target="../media/image52.png"/><Relationship Id="rId3" Type="http://schemas.openxmlformats.org/officeDocument/2006/relationships/image" Target="../media/image4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49.png"/><Relationship Id="rId17" Type="http://schemas.openxmlformats.org/officeDocument/2006/relationships/customXml" Target="../ink/ink7.xml"/><Relationship Id="rId2" Type="http://schemas.openxmlformats.org/officeDocument/2006/relationships/image" Target="../media/image43.pn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4.xml"/><Relationship Id="rId24" Type="http://schemas.openxmlformats.org/officeDocument/2006/relationships/image" Target="../media/image5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48.png"/><Relationship Id="rId19" Type="http://schemas.openxmlformats.org/officeDocument/2006/relationships/customXml" Target="../ink/ink8.xml"/><Relationship Id="rId4" Type="http://schemas.openxmlformats.org/officeDocument/2006/relationships/image" Target="../media/image45.png"/><Relationship Id="rId9" Type="http://schemas.openxmlformats.org/officeDocument/2006/relationships/customXml" Target="../ink/ink3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846AB-D13B-DCC0-01E8-E00E8BF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1: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5930F0-F4E3-85E9-6CF7-E689BFB3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81855FA-26D9-A002-F72B-36281BE890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4144"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70DC4-346A-9DF9-1974-AF874E1842AF}"/>
              </a:ext>
            </a:extLst>
          </p:cNvPr>
          <p:cNvSpPr txBox="1">
            <a:spLocks/>
          </p:cNvSpPr>
          <p:nvPr/>
        </p:nvSpPr>
        <p:spPr>
          <a:xfrm>
            <a:off x="8108301" y="167951"/>
            <a:ext cx="3984171" cy="1912775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CST402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74585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681-4B04-47F9-21BE-6DE69429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05CD-5AEE-B2BE-1D1D-716D4E4F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/>
              </a:rPr>
              <a:t>A distributed system is a collection of independent entities that cooperate to solve a problem that cannot be individually solved</a:t>
            </a: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A distributed system can be characterized as a collection of mostly autonomous processors communicating over a communication network</a:t>
            </a:r>
          </a:p>
          <a:p>
            <a:pPr algn="ctr"/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50710-73DF-00A7-5329-A86A8615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18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B80-9B5E-E482-25EA-6B39D67A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communication networks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FEE8-7E1C-F7E9-F5E6-064067D1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Causal ordering model is useful in developing </a:t>
            </a:r>
            <a:r>
              <a:rPr lang="en-US" sz="2800" b="1" dirty="0"/>
              <a:t>distributed algorithms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simplifies the design of distributed algorithms -&gt;provides a built-in synchronization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For example, in replicated database systems, it is important that every process responsible for updating a replica receives the updates in the same order to maintain database consistency.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Without causal ordering, each update must be checked to ensure that database consistency is not being violated. Causal ordering eliminates the need for such checks.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50EC9-DB31-6034-0B78-7DD8A96B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811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F299-0EBD-EEBC-DAF6-87BE8E28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Global state of a distributed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28BB-48F1-AE60-1A3E-678BFDB9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global state</a:t>
            </a:r>
            <a:r>
              <a:rPr lang="en-US" sz="2800" dirty="0"/>
              <a:t> of a distributed system is a </a:t>
            </a:r>
            <a:r>
              <a:rPr lang="en-US" sz="2800" dirty="0">
                <a:solidFill>
                  <a:srgbClr val="FF0000"/>
                </a:solidFill>
              </a:rPr>
              <a:t>collection of the local states</a:t>
            </a:r>
            <a:r>
              <a:rPr lang="en-US" sz="2800" dirty="0"/>
              <a:t> of its components-&gt;</a:t>
            </a:r>
            <a:r>
              <a:rPr lang="en-US" sz="2800" dirty="0">
                <a:solidFill>
                  <a:srgbClr val="FF0000"/>
                </a:solidFill>
              </a:rPr>
              <a:t>processes and the communication channels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state of a process  -&gt;</a:t>
            </a:r>
            <a:r>
              <a:rPr lang="en-US" sz="2800" dirty="0"/>
              <a:t>defined by contents of </a:t>
            </a:r>
            <a:r>
              <a:rPr lang="en-US" sz="2800" i="1" dirty="0"/>
              <a:t>processor registers, stacks, local memory</a:t>
            </a:r>
            <a:r>
              <a:rPr lang="en-US" sz="2800" dirty="0"/>
              <a:t>, etc. and depends on the </a:t>
            </a:r>
            <a:r>
              <a:rPr lang="en-US" sz="2800" i="1" dirty="0"/>
              <a:t>local context </a:t>
            </a:r>
            <a:r>
              <a:rPr lang="en-US" sz="2800" dirty="0"/>
              <a:t>of the distributed application 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state of a channel </a:t>
            </a:r>
            <a:r>
              <a:rPr lang="en-US" sz="2800" dirty="0"/>
              <a:t>-&gt; the set of messages in transit in the channel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occurrence of events </a:t>
            </a:r>
            <a:r>
              <a:rPr lang="en-US" sz="2800" dirty="0"/>
              <a:t>changes the states of respective processes and channels, thus causing </a:t>
            </a:r>
            <a:r>
              <a:rPr lang="en-US" sz="2800" dirty="0">
                <a:solidFill>
                  <a:srgbClr val="FF0000"/>
                </a:solidFill>
              </a:rPr>
              <a:t>transitions in global system state</a:t>
            </a:r>
            <a:r>
              <a:rPr lang="en-US" sz="2800" dirty="0"/>
              <a:t>. For </a:t>
            </a:r>
            <a:r>
              <a:rPr lang="en-US" sz="2800" dirty="0" err="1"/>
              <a:t>eg</a:t>
            </a:r>
            <a:r>
              <a:rPr lang="en-US" sz="2800" dirty="0"/>
              <a:t>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internal event </a:t>
            </a:r>
            <a:r>
              <a:rPr lang="en-US" sz="2400" dirty="0"/>
              <a:t>changes the state of the process at which it occurs.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send event </a:t>
            </a:r>
            <a:r>
              <a:rPr lang="en-US" sz="2400" dirty="0"/>
              <a:t>(or a receive event) changes the state of the process that sends (or receives) the message and the state of the channel on which the message is sent (or received)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31688-DD37-4018-3E4D-3D9EE6C2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906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0277-0149-5BA2-7B52-8E61A18F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102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5D77-340F-881F-C139-20E3428CA6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5902" y="261257"/>
            <a:ext cx="11504645" cy="56077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Let         denote the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state of process 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pi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after the occurrence of event      and </a:t>
            </a:r>
            <a:endParaRPr lang="en-US" sz="3200" dirty="0"/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before the event            </a:t>
            </a:r>
          </a:p>
          <a:p>
            <a:r>
              <a:rPr lang="en-US" sz="2800" dirty="0">
                <a:solidFill>
                  <a:srgbClr val="231F20"/>
                </a:solidFill>
                <a:latin typeface="intirr"/>
              </a:rPr>
              <a:t>        denotes the initial state of process pi</a:t>
            </a:r>
          </a:p>
          <a:p>
            <a:r>
              <a:rPr lang="en-US" sz="2800" dirty="0">
                <a:solidFill>
                  <a:srgbClr val="231F20"/>
                </a:solidFill>
                <a:latin typeface="intirr"/>
              </a:rPr>
              <a:t>        is a </a:t>
            </a:r>
            <a:r>
              <a:rPr lang="en-US" sz="2800" dirty="0">
                <a:solidFill>
                  <a:srgbClr val="FF0000"/>
                </a:solidFill>
                <a:latin typeface="intirr"/>
              </a:rPr>
              <a:t>result of the execution of all the events executed by process pi</a:t>
            </a:r>
            <a:r>
              <a:rPr lang="en-US" sz="2800" dirty="0">
                <a:solidFill>
                  <a:srgbClr val="231F20"/>
                </a:solidFill>
                <a:latin typeface="intirr"/>
              </a:rPr>
              <a:t> till     .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                         </a:t>
            </a:r>
          </a:p>
          <a:p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77B1C-417A-150C-1776-546A9FBE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3" y="214604"/>
            <a:ext cx="544505" cy="463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EB39-C82C-B3F4-DEB6-70EECD3B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823" y="261257"/>
            <a:ext cx="331007" cy="46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D350A9-6AF6-AC39-97DA-60328F36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37" y="863050"/>
            <a:ext cx="644217" cy="417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EEBD5F-C625-2A0E-708F-3301F29A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52" y="1384393"/>
            <a:ext cx="571891" cy="395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0183AF-A57D-ADDE-E5D9-7104B8097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0" y="1965988"/>
            <a:ext cx="540643" cy="4634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80BFF0-E3BE-2A47-51E2-2123D73E3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2483" y="1965988"/>
            <a:ext cx="350646" cy="4726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5CCB04-C808-A9BF-96A6-6A637B6870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901" y="2654362"/>
            <a:ext cx="11063980" cy="5558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218011-3790-19A7-4785-602B56203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901" y="3210166"/>
            <a:ext cx="11063979" cy="6785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DD9FC9-8280-33FB-C137-5E7BF681B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390" y="4361120"/>
            <a:ext cx="8435025" cy="13017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86481-F473-792D-B9CB-BD430A5C22EB}"/>
              </a:ext>
            </a:extLst>
          </p:cNvPr>
          <p:cNvCxnSpPr/>
          <p:nvPr/>
        </p:nvCxnSpPr>
        <p:spPr>
          <a:xfrm>
            <a:off x="4384322" y="4665306"/>
            <a:ext cx="29671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233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1D8D-50D4-93AF-6C56-589B517F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 of a distributed system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B1110-B543-8F7B-5EEE-3CBF2AA5F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rgbClr val="FF0000"/>
                    </a:solidFill>
                    <a:effectLst/>
                    <a:latin typeface="intirr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effectLst/>
                    <a:latin typeface="R1-tii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intirr"/>
                  </a:rPr>
                  <a:t>denote the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R1-tii"/>
                  </a:rPr>
                  <a:t>x</a:t>
                </a:r>
                <a:r>
                  <a:rPr lang="en-US" sz="2000" baseline="-25000" dirty="0" err="1">
                    <a:solidFill>
                      <a:srgbClr val="FF0000"/>
                    </a:solidFill>
                    <a:effectLst/>
                    <a:latin typeface="intirr"/>
                  </a:rPr>
                  <a:t>th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intirr"/>
                  </a:rPr>
                  <a:t> event at process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R1-tii"/>
                  </a:rPr>
                  <a:t>pi</a:t>
                </a:r>
              </a:p>
              <a:p>
                <a:endParaRPr lang="en-US" sz="2000" dirty="0">
                  <a:solidFill>
                    <a:srgbClr val="FF0000"/>
                  </a:solidFill>
                  <a:latin typeface="intirr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B1110-B543-8F7B-5EEE-3CBF2AA5F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13E30-D342-A98D-188F-06767CB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3000B-ABA1-562D-7CB4-6A3CDA78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80367"/>
            <a:ext cx="9000000" cy="929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F725-EB7A-6FD5-7E1D-F91C47AC3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54" y="3225546"/>
            <a:ext cx="8351520" cy="25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50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6AD086-144D-9728-08C9-941FFCC0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state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2BF49D-B937-0615-09C4-F8955580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61" y="1821133"/>
            <a:ext cx="8979143" cy="160786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C7A6C-4BE7-1F50-1375-0A1FFDE2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104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ABFCE-6120-077F-D348-A8DBF1E1F5EF}"/>
              </a:ext>
            </a:extLst>
          </p:cNvPr>
          <p:cNvSpPr txBox="1"/>
          <p:nvPr/>
        </p:nvSpPr>
        <p:spPr>
          <a:xfrm>
            <a:off x="307911" y="3687580"/>
            <a:ext cx="11215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Even if the state of all the components in a distributed system has not been recorded at the same instant, such a state will be meaningful </a:t>
            </a:r>
            <a:r>
              <a:rPr lang="en-US" sz="2000" dirty="0">
                <a:solidFill>
                  <a:srgbClr val="FF0000"/>
                </a:solidFill>
              </a:rPr>
              <a:t>provided every message that is recorded as received is also recorded as 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 idea is that </a:t>
            </a:r>
            <a:r>
              <a:rPr lang="en-US" sz="2000" dirty="0">
                <a:solidFill>
                  <a:srgbClr val="FF0000"/>
                </a:solidFill>
              </a:rPr>
              <a:t>an effect should not be present without its cause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B050"/>
                </a:solidFill>
              </a:rPr>
              <a:t>message cannot be received if it was not sent</a:t>
            </a:r>
            <a:r>
              <a:rPr lang="en-US" sz="2000" dirty="0"/>
              <a:t>; that is, the state should not violate causality.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Such states are called </a:t>
            </a:r>
            <a:r>
              <a:rPr lang="en-US" sz="2000" b="1" dirty="0"/>
              <a:t>consistent global states </a:t>
            </a:r>
            <a:r>
              <a:rPr lang="en-US" sz="2000" dirty="0"/>
              <a:t>and are meaningful global states.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Inconsistent global states are not meaningful in the sense that a distributed system can never be in an inconsistent state.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038D1-7B75-DBE6-8155-A566E9AD0961}"/>
              </a:ext>
            </a:extLst>
          </p:cNvPr>
          <p:cNvSpPr txBox="1"/>
          <p:nvPr/>
        </p:nvSpPr>
        <p:spPr>
          <a:xfrm flipH="1">
            <a:off x="4885041" y="3240196"/>
            <a:ext cx="24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States          Channels</a:t>
            </a:r>
          </a:p>
        </p:txBody>
      </p:sp>
    </p:spTree>
    <p:extLst>
      <p:ext uri="{BB962C8B-B14F-4D97-AF65-F5344CB8AC3E}">
        <p14:creationId xmlns:p14="http://schemas.microsoft.com/office/powerpoint/2010/main" val="32692261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34FF-F9EB-6E84-060E-3A66BA46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state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B71-1185-926C-3E99-4E528B19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4B4A-3025-C1D9-CB8C-F90B111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DDE1E-D154-A690-2141-4B5FB217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81" y="1845734"/>
            <a:ext cx="8743277" cy="23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58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63C8-1306-F553-0AC6-951669DC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DD73-D29F-99D8-68BE-6C762D52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3095186"/>
            <a:ext cx="11374016" cy="27739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 global state 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GS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1 consisting of local states                                  is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inconsistent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 because 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state of 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p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2 has recorded the receipt of message 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m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12, 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however, the state of 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p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1 has not recorded its send. 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On the contrary, a global state 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GS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2 consisting of local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states                                  is consistent;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all the channels are empty except 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C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intirr"/>
              </a:rPr>
              <a:t>21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 that contains message 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m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intirr"/>
              </a:rPr>
              <a:t>21</a:t>
            </a:r>
            <a:endParaRPr lang="en-IN" sz="2400" baseline="-25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A4392-5F39-FDDA-F9A9-D886D2B6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733D3-1B3C-D6D9-B59E-0F4CC354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1" y="32903"/>
            <a:ext cx="7219314" cy="3124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44502-2EF3-D010-F131-F62245FFA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35" y="4924879"/>
            <a:ext cx="2479117" cy="413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BEAC7-7317-B5D8-71E3-22A6D636A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69" y="3153867"/>
            <a:ext cx="2727028" cy="4131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7B9C12-62CD-308D-5310-27ADCA37C892}"/>
                  </a:ext>
                </a:extLst>
              </p14:cNvPr>
              <p14:cNvContentPartPr/>
              <p14:nvPr/>
            </p14:nvContentPartPr>
            <p14:xfrm>
              <a:off x="4189787" y="542540"/>
              <a:ext cx="10440" cy="57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7B9C12-62CD-308D-5310-27ADCA37C8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1147" y="533900"/>
                <a:ext cx="280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B0CACE-4516-1D49-8B20-E42ECA531E4D}"/>
                  </a:ext>
                </a:extLst>
              </p14:cNvPr>
              <p14:cNvContentPartPr/>
              <p14:nvPr/>
            </p14:nvContentPartPr>
            <p14:xfrm>
              <a:off x="6638147" y="1054820"/>
              <a:ext cx="24120" cy="55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B0CACE-4516-1D49-8B20-E42ECA531E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9147" y="1046180"/>
                <a:ext cx="4176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3BC050-1EC6-C3C8-309D-69BF5A7FC4E5}"/>
                  </a:ext>
                </a:extLst>
              </p14:cNvPr>
              <p14:cNvContentPartPr/>
              <p14:nvPr/>
            </p14:nvContentPartPr>
            <p14:xfrm>
              <a:off x="7099307" y="1728020"/>
              <a:ext cx="25200" cy="41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3BC050-1EC6-C3C8-309D-69BF5A7FC4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0667" y="1719380"/>
                <a:ext cx="42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05C7D5-E9B5-CA5B-27CD-52583C4B9620}"/>
                  </a:ext>
                </a:extLst>
              </p14:cNvPr>
              <p14:cNvContentPartPr/>
              <p14:nvPr/>
            </p14:nvContentPartPr>
            <p14:xfrm>
              <a:off x="6430787" y="2311188"/>
              <a:ext cx="21600" cy="545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05C7D5-E9B5-CA5B-27CD-52583C4B96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21787" y="2302188"/>
                <a:ext cx="39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26A2B4-B38B-877F-7895-34C969E018DD}"/>
                  </a:ext>
                </a:extLst>
              </p14:cNvPr>
              <p14:cNvContentPartPr/>
              <p14:nvPr/>
            </p14:nvContentPartPr>
            <p14:xfrm>
              <a:off x="9023443" y="5314276"/>
              <a:ext cx="3057480" cy="153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26A2B4-B38B-877F-7895-34C969E018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14443" y="5305636"/>
                <a:ext cx="3075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D3F529-FA47-1940-3B27-B46D537A5F91}"/>
                  </a:ext>
                </a:extLst>
              </p14:cNvPr>
              <p14:cNvContentPartPr/>
              <p14:nvPr/>
            </p14:nvContentPartPr>
            <p14:xfrm>
              <a:off x="6762347" y="3485148"/>
              <a:ext cx="2931480" cy="82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D3F529-FA47-1940-3B27-B46D537A5F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3707" y="3476508"/>
                <a:ext cx="29491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5C514A-9E6F-BADC-5C0E-7F9B28FED896}"/>
                  </a:ext>
                </a:extLst>
              </p14:cNvPr>
              <p14:cNvContentPartPr/>
              <p14:nvPr/>
            </p14:nvContentPartPr>
            <p14:xfrm>
              <a:off x="3285467" y="461900"/>
              <a:ext cx="41400" cy="431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5C514A-9E6F-BADC-5C0E-7F9B28FED8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6827" y="453260"/>
                <a:ext cx="590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7D073E-4DB5-D5F1-662A-C40035AFBE53}"/>
                  </a:ext>
                </a:extLst>
              </p14:cNvPr>
              <p14:cNvContentPartPr/>
              <p14:nvPr/>
            </p14:nvContentPartPr>
            <p14:xfrm>
              <a:off x="5606747" y="1054820"/>
              <a:ext cx="20880" cy="451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7D073E-4DB5-D5F1-662A-C40035AFBE5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97747" y="1046180"/>
                <a:ext cx="385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527F6A-0D90-1F4A-9C3D-9FA666F0C2EC}"/>
                  </a:ext>
                </a:extLst>
              </p14:cNvPr>
              <p14:cNvContentPartPr/>
              <p14:nvPr/>
            </p14:nvContentPartPr>
            <p14:xfrm>
              <a:off x="5753627" y="1557020"/>
              <a:ext cx="24120" cy="518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527F6A-0D90-1F4A-9C3D-9FA666F0C2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4627" y="1548380"/>
                <a:ext cx="4176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2D0A7C-5037-4DBA-6A3A-A6AA573F514D}"/>
                  </a:ext>
                </a:extLst>
              </p14:cNvPr>
              <p14:cNvContentPartPr/>
              <p14:nvPr/>
            </p14:nvContentPartPr>
            <p14:xfrm>
              <a:off x="6239987" y="2301108"/>
              <a:ext cx="360" cy="61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2D0A7C-5037-4DBA-6A3A-A6AA573F51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30987" y="2292468"/>
                <a:ext cx="18000" cy="6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8528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842-4475-0030-E6D8-810E8D8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state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9ECA-0EE0-2D70-3465-CA6A4BA5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Transit-less  : 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state is transit –less, if all channels are recorded empty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consistent : 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state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consistent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transit – less as well as consistent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efficient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algms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recording global state of a DS  is an important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1C47-3625-6610-22F6-15DA5D9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7BD5A-AF3F-5ABD-F119-73358C66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07" y="2458234"/>
            <a:ext cx="6086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14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3F80-6032-E052-1215-20C9FE19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 of a distributed computation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35CA-52B9-C661-29B5-2779F987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 the space–time diagram of a distributed computation, a </a:t>
            </a:r>
            <a:r>
              <a:rPr lang="en-US" sz="2800" dirty="0">
                <a:solidFill>
                  <a:srgbClr val="FF0000"/>
                </a:solidFill>
              </a:rPr>
              <a:t>zigzag line</a:t>
            </a:r>
            <a:r>
              <a:rPr lang="en-US" sz="2800" dirty="0"/>
              <a:t> joining one arbitrary point on each process line is termed </a:t>
            </a:r>
            <a:r>
              <a:rPr lang="en-US" sz="2800" dirty="0">
                <a:solidFill>
                  <a:srgbClr val="FF0000"/>
                </a:solidFill>
              </a:rPr>
              <a:t>a cut in the computation.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slices the space–time diagram</a:t>
            </a:r>
            <a:r>
              <a:rPr lang="en-US" sz="2800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Sets events in the distributed computation, into a PAST and a 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PAST contains all the events to the left of the cut and the FUTURE contains all the events to the right of the cut.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a cut C,  PAST(C) -&gt; set of events in the PAST, </a:t>
            </a:r>
            <a:r>
              <a:rPr lang="en-US" sz="2600" dirty="0"/>
              <a:t>FUTURE(C) denote the FUTURE of C,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Every cut corresponds to a global state and every global state can be graphically represented as a cut in the computation’s space–time diagram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2B70D-E1E0-82C1-CE49-89C8152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871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0F8-8761-3746-5237-21DE7201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 of a distributed computation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F63-87A2-7132-EC0F-EA93D62C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A consistent global state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corresponds to a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cut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 in which every message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received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 in the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PAST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 of the cut was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sent in the PAST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of that cut.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Such a cut is known as a </a:t>
            </a:r>
            <a:r>
              <a:rPr lang="en-US" sz="2800" i="1" dirty="0">
                <a:solidFill>
                  <a:srgbClr val="FF0000"/>
                </a:solidFill>
                <a:effectLst/>
                <a:latin typeface="intiri"/>
              </a:rPr>
              <a:t>consistent cut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All messages that cross the cut from the PAST to the FUTURE are in </a:t>
            </a:r>
            <a:r>
              <a:rPr lang="en-US" sz="2800" b="1" dirty="0">
                <a:solidFill>
                  <a:srgbClr val="FF0000"/>
                </a:solidFill>
                <a:effectLst/>
                <a:latin typeface="intirr"/>
              </a:rPr>
              <a:t>transit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 in the corresponding consistent global state. 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A cut is </a:t>
            </a:r>
            <a:r>
              <a:rPr lang="en-US" sz="2800" i="1" dirty="0">
                <a:solidFill>
                  <a:srgbClr val="FF0000"/>
                </a:solidFill>
                <a:effectLst/>
                <a:latin typeface="intiri"/>
              </a:rPr>
              <a:t>inconsistent</a:t>
            </a:r>
            <a:r>
              <a:rPr lang="en-US" sz="2800" i="1" dirty="0">
                <a:solidFill>
                  <a:srgbClr val="000000"/>
                </a:solidFill>
                <a:effectLst/>
                <a:latin typeface="intiri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if a message crosses the cut from the FUTURE to the PAST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B1857-B75E-6C23-276D-EFB97FE7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664F-A6F4-7EDC-B5CE-1D7E8352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sz="4800" dirty="0">
                <a:solidFill>
                  <a:srgbClr val="000000"/>
                </a:solidFill>
                <a:effectLst/>
              </a:rPr>
              <a:t>istributed system has been characterized in one of several 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BA19-46FB-AEE2-19A0-F6EB59B5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</a:rPr>
              <a:t>You know you are using one when </a:t>
            </a:r>
            <a:r>
              <a:rPr lang="en-US" sz="2400" dirty="0">
                <a:solidFill>
                  <a:srgbClr val="FF0000"/>
                </a:solidFill>
                <a:effectLst/>
              </a:rPr>
              <a:t>the crash of a computer you have never heard of prevents you from doing work-</a:t>
            </a:r>
            <a:r>
              <a:rPr lang="en-US" sz="2400" dirty="0">
                <a:solidFill>
                  <a:srgbClr val="000000"/>
                </a:solidFill>
                <a:effectLst/>
              </a:rPr>
              <a:t>-- prevents losing data in a computer crash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</a:rPr>
              <a:t>A collection of computers that </a:t>
            </a:r>
            <a:r>
              <a:rPr lang="en-US" sz="2400" dirty="0">
                <a:solidFill>
                  <a:srgbClr val="FF0000"/>
                </a:solidFill>
                <a:effectLst/>
              </a:rPr>
              <a:t>do not share common memory </a:t>
            </a:r>
            <a:r>
              <a:rPr lang="en-US" sz="2400" dirty="0">
                <a:solidFill>
                  <a:srgbClr val="000000"/>
                </a:solidFill>
                <a:effectLst/>
              </a:rPr>
              <a:t>or a </a:t>
            </a:r>
            <a:r>
              <a:rPr lang="en-US" sz="2400" dirty="0">
                <a:solidFill>
                  <a:srgbClr val="FF0000"/>
                </a:solidFill>
                <a:effectLst/>
              </a:rPr>
              <a:t>common physical clock</a:t>
            </a:r>
            <a:r>
              <a:rPr lang="en-US" sz="2400" dirty="0">
                <a:solidFill>
                  <a:srgbClr val="000000"/>
                </a:solidFill>
                <a:effectLst/>
              </a:rPr>
              <a:t>, that </a:t>
            </a:r>
            <a:r>
              <a:rPr lang="en-US" sz="2400" dirty="0">
                <a:solidFill>
                  <a:srgbClr val="FF0000"/>
                </a:solidFill>
                <a:effectLst/>
              </a:rPr>
              <a:t>communicate by a messages passing </a:t>
            </a:r>
            <a:r>
              <a:rPr lang="en-US" sz="2400" dirty="0">
                <a:solidFill>
                  <a:srgbClr val="000000"/>
                </a:solidFill>
                <a:effectLst/>
              </a:rPr>
              <a:t>over a communication network, and where each computer has its own memory and runs its own operating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</a:rPr>
              <a:t>A collection of independent computers that appears to the users of the system as a single coherent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</a:rPr>
              <a:t>A term that describes a wide range of computers, from </a:t>
            </a:r>
            <a:r>
              <a:rPr lang="en-US" sz="2400" dirty="0">
                <a:solidFill>
                  <a:srgbClr val="FF0000"/>
                </a:solidFill>
                <a:effectLst/>
              </a:rPr>
              <a:t>weakly coupled systems </a:t>
            </a:r>
            <a:r>
              <a:rPr lang="en-US" sz="2400" dirty="0">
                <a:solidFill>
                  <a:srgbClr val="000000"/>
                </a:solidFill>
                <a:effectLst/>
              </a:rPr>
              <a:t>such as </a:t>
            </a:r>
            <a:r>
              <a:rPr lang="en-US" sz="2400" dirty="0">
                <a:solidFill>
                  <a:srgbClr val="FF0000"/>
                </a:solidFill>
                <a:effectLst/>
              </a:rPr>
              <a:t>wide-area networks</a:t>
            </a:r>
            <a:r>
              <a:rPr lang="en-US" sz="2400" dirty="0">
                <a:solidFill>
                  <a:srgbClr val="000000"/>
                </a:solidFill>
                <a:effectLst/>
              </a:rPr>
              <a:t>, to </a:t>
            </a:r>
            <a:r>
              <a:rPr lang="en-US" sz="2400" dirty="0">
                <a:solidFill>
                  <a:srgbClr val="FF0000"/>
                </a:solidFill>
                <a:effectLst/>
              </a:rPr>
              <a:t>strongly coupled systems </a:t>
            </a:r>
            <a:r>
              <a:rPr lang="en-US" sz="2400" dirty="0">
                <a:solidFill>
                  <a:srgbClr val="000000"/>
                </a:solidFill>
                <a:effectLst/>
              </a:rPr>
              <a:t>such as </a:t>
            </a:r>
            <a:r>
              <a:rPr lang="en-US" sz="2400" dirty="0">
                <a:solidFill>
                  <a:srgbClr val="FF0000"/>
                </a:solidFill>
                <a:effectLst/>
              </a:rPr>
              <a:t>local area networks</a:t>
            </a:r>
            <a:r>
              <a:rPr lang="en-US" sz="2400" dirty="0">
                <a:solidFill>
                  <a:srgbClr val="000000"/>
                </a:solidFill>
                <a:effectLst/>
              </a:rPr>
              <a:t>, to </a:t>
            </a:r>
            <a:r>
              <a:rPr lang="en-US" sz="2400" dirty="0">
                <a:solidFill>
                  <a:srgbClr val="FF0000"/>
                </a:solidFill>
                <a:effectLst/>
              </a:rPr>
              <a:t>very strongly coupled systems </a:t>
            </a:r>
            <a:r>
              <a:rPr lang="en-US" sz="2400" dirty="0">
                <a:solidFill>
                  <a:srgbClr val="000000"/>
                </a:solidFill>
                <a:effectLst/>
              </a:rPr>
              <a:t>such as </a:t>
            </a:r>
            <a:r>
              <a:rPr lang="en-US" sz="2400" dirty="0">
                <a:solidFill>
                  <a:srgbClr val="FF0000"/>
                </a:solidFill>
                <a:effectLst/>
              </a:rPr>
              <a:t>multiprocessor systems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06D25-8185-65D8-70F1-02EEA0CE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370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5CC7-F53A-B836-C5D2-04D3E1E9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C1DDE1-6D9A-011D-A7B9-2EABAD78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8048"/>
            <a:ext cx="12123720" cy="380190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0B2E4-B4DB-49C7-2199-22F6F1A3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110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3DDCC-2AB0-A624-7903-DDB3825772F9}"/>
              </a:ext>
            </a:extLst>
          </p:cNvPr>
          <p:cNvSpPr txBox="1"/>
          <p:nvPr/>
        </p:nvSpPr>
        <p:spPr>
          <a:xfrm>
            <a:off x="1649185" y="5340870"/>
            <a:ext cx="9790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31F20"/>
                </a:solidFill>
                <a:effectLst/>
                <a:latin typeface="R1-tii"/>
              </a:rPr>
              <a:t>C</a:t>
            </a:r>
            <a:r>
              <a:rPr lang="en-US" sz="1100" dirty="0">
                <a:solidFill>
                  <a:srgbClr val="231F20"/>
                </a:solidFill>
                <a:effectLst/>
                <a:latin typeface="intirr"/>
              </a:rPr>
              <a:t>1 </a:t>
            </a:r>
            <a:r>
              <a:rPr lang="en-US" sz="3200" dirty="0">
                <a:solidFill>
                  <a:srgbClr val="231F20"/>
                </a:solidFill>
                <a:effectLst/>
                <a:latin typeface="intirr"/>
              </a:rPr>
              <a:t>is an inconsistent cut, whereas </a:t>
            </a:r>
            <a:r>
              <a:rPr lang="en-US" sz="3200" dirty="0">
                <a:solidFill>
                  <a:srgbClr val="231F20"/>
                </a:solidFill>
                <a:effectLst/>
                <a:latin typeface="R1-tii"/>
              </a:rPr>
              <a:t>C</a:t>
            </a:r>
            <a:r>
              <a:rPr lang="en-US" sz="1100" dirty="0">
                <a:solidFill>
                  <a:srgbClr val="231F20"/>
                </a:solidFill>
                <a:effectLst/>
                <a:latin typeface="intirr"/>
              </a:rPr>
              <a:t>2 </a:t>
            </a:r>
            <a:r>
              <a:rPr lang="en-US" sz="3200" dirty="0">
                <a:solidFill>
                  <a:srgbClr val="231F20"/>
                </a:solidFill>
                <a:effectLst/>
                <a:latin typeface="intirr"/>
              </a:rPr>
              <a:t>is a consistent cut.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31684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D62E-6344-15B3-E824-B212F077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 of a distributed computation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2B6B2-3F7D-0563-84D8-9370EFF55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06" y="2265379"/>
            <a:ext cx="8901706" cy="151708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AB5C1-E3B1-BD02-AF6C-FBBA52C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77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2DFD-8310-2BA2-CF31-47DFF04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and future cones of an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D890-1602-5992-C4BD-19A577B3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An event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ej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could have been affected only by all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ei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such that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ei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m2-n101"/>
              </a:rPr>
              <a:t>→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ej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 all the information available at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ei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could be made accessible at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ej</a:t>
            </a:r>
            <a:endParaRPr lang="en-US" sz="2400" dirty="0">
              <a:solidFill>
                <a:srgbClr val="000000"/>
              </a:solidFill>
              <a:effectLst/>
              <a:latin typeface="intir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All such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ei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belong to the past of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ej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Past(</a:t>
            </a:r>
            <a:r>
              <a:rPr lang="en-US" sz="24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)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denote all events in the past of </a:t>
            </a:r>
            <a:r>
              <a:rPr lang="en-US" sz="24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in a computation (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H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</a:t>
            </a:r>
            <a:r>
              <a:rPr lang="en-US" sz="2400" dirty="0">
                <a:solidFill>
                  <a:srgbClr val="231F20"/>
                </a:solidFill>
                <a:effectLst/>
                <a:latin typeface="m2-n101"/>
              </a:rPr>
              <a:t>→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). Then, </a:t>
            </a: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effectLst/>
                <a:latin typeface="R1-tii"/>
              </a:rPr>
            </a:b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A5325-A272-79E0-B4D6-F77FB92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37F93-BCAC-F9BA-8FC5-749ABCDA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51" y="3857414"/>
            <a:ext cx="4953041" cy="971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1B54B-069C-FE7A-DFEE-0850D947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47" y="4780868"/>
            <a:ext cx="7629525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7BEC2D-43F1-5458-70FE-D1FCEB88E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47" y="5115430"/>
            <a:ext cx="69246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093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E9D3-0547-B4F8-AB21-58C4A8D8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cone of an event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258C31-B611-D427-739B-9C8D69DF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190" y="3542358"/>
            <a:ext cx="7572375" cy="6572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504E-E73D-34A3-76F7-7C640090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8D502-C79A-1B50-A218-0EB1A2D4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90" y="4199583"/>
            <a:ext cx="3181350" cy="28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BA1AA-FCED-0C9D-FDC4-D144132A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14" y="1927136"/>
            <a:ext cx="7629525" cy="28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8D9F4-0C10-DDD0-77A8-244156DDC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260731"/>
            <a:ext cx="6924675" cy="352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C5A327-3756-C6AB-D24A-90F7AC725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614" y="2661001"/>
            <a:ext cx="45720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58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731C-60EA-4CA0-D9C8-1306B91F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cone of an event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4650C4-0053-BBD6-B8B9-A4028FD09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91377"/>
            <a:ext cx="7724775" cy="145075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1C59A-9830-6F25-0FEF-AD888BB4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B13A9-A199-552F-2738-74E0A9E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3795095"/>
            <a:ext cx="7705725" cy="14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658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F9BB-0086-0532-1045-71AF0745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cone of an event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8C15FD-FAF5-206D-B855-AC4D12955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704" y="2837533"/>
            <a:ext cx="8822942" cy="120302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D107-EF15-F4D9-6E92-6146E087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588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CA49-049D-0A30-8D4E-DBA6E7DC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9F2-01AF-AE59-2136-C11DE6E4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55296"/>
            <a:ext cx="10058400" cy="2113797"/>
          </a:xfrm>
        </p:spPr>
        <p:txBody>
          <a:bodyPr>
            <a:normAutofit/>
          </a:bodyPr>
          <a:lstStyle/>
          <a:p>
            <a:endParaRPr lang="en-IN" sz="3200" baseline="-25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BB3F9-D0CB-B43D-A0AD-765601BC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16D59-69E4-E60E-3EDC-B2433236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112" y="777891"/>
            <a:ext cx="11651330" cy="37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16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FE5-2ADC-BE78-DFD6-B69F8C3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Models of process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2C95-8529-B0B7-BE1C-18E7A7BB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basic models of process communications</a:t>
            </a:r>
          </a:p>
          <a:p>
            <a:pPr lvl="1"/>
            <a:r>
              <a:rPr lang="en-US" sz="2800" dirty="0"/>
              <a:t> synchronous</a:t>
            </a:r>
          </a:p>
          <a:p>
            <a:pPr lvl="1"/>
            <a:r>
              <a:rPr lang="en-US" sz="2800" dirty="0"/>
              <a:t> asynchronous</a:t>
            </a:r>
            <a:r>
              <a:rPr lang="en-US" sz="19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19CC4-F170-CD2B-6DCE-38366B82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426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8526-FE2F-3D37-43F7-E97B9958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of process communications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D9D-09D3-D46B-D4E3-AC2DAFAC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synchronous communication </a:t>
            </a:r>
            <a:r>
              <a:rPr lang="en-US" sz="2800" dirty="0"/>
              <a:t>model is a blocking type where on a message send, the sender process blocks until the message has been received by the receiver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The sender process resumes execution only after it learns that the receiver process has accepted the message.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Thus, the sender and the receiver processes must synchronize to exchange a message.</a:t>
            </a:r>
          </a:p>
          <a:p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05458-6A8D-95E5-99A3-AD82F1EF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00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8243-8C6C-4816-6839-3365E951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of process communications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32C4-2926-FD8F-CE74-5221E6A9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Asynchronous communication </a:t>
            </a:r>
            <a:r>
              <a:rPr lang="en-US" sz="2400" dirty="0"/>
              <a:t>model is a non-blocking type where the sender and the receiver d</a:t>
            </a:r>
            <a:r>
              <a:rPr lang="en-US" sz="2000" dirty="0"/>
              <a:t>o not synchronize to exchange a message.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having sent a message, the sender process does not wait for the message to be delivered to the receiver process.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message is buffered by the system and is delivered to the receiver process when it is ready to accept the message.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buffer overflow may occur if a process sends a large a number of messages in a burst to another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Asynchronous communication provides higher parallelism because the sender process can execute while the message is in transit to the receiver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Due to higher degree of parallelism and non-determinism, it is much more difficult to design, verify, and implement distributed algorithms for asynchronous communications</a:t>
            </a:r>
            <a:endParaRPr lang="en-IN" sz="24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865BD-3500-A60E-5A38-5914227D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8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8FB0-171A-DF3C-897A-3C2201C2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0F1D-A5E2-89BF-0679-4ACAAF9C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 common physical clock</a:t>
            </a:r>
            <a:r>
              <a:rPr lang="en-US" sz="2400" b="1" dirty="0"/>
              <a:t>: </a:t>
            </a:r>
            <a:r>
              <a:rPr lang="en-US" sz="2400" dirty="0"/>
              <a:t>This is an important assumption because it introduces the element of “distribution” in the system and gives rise to the inherent asynchrony amongst the processors.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No shared memory </a:t>
            </a:r>
            <a:r>
              <a:rPr lang="en-US" sz="2400" dirty="0"/>
              <a:t>This is a key feature that requires message-passing for communication. This feature implies the absence of the common physical clock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Geographical separation </a:t>
            </a:r>
            <a:r>
              <a:rPr lang="en-US" sz="2400" dirty="0"/>
              <a:t>The geographically wider apart that the processors are, the more representative is the system of a distributed system.</a:t>
            </a:r>
          </a:p>
          <a:p>
            <a:pPr lvl="1"/>
            <a:r>
              <a:rPr lang="en-US" sz="2400" dirty="0"/>
              <a:t>WAN</a:t>
            </a:r>
          </a:p>
          <a:p>
            <a:pPr lvl="1"/>
            <a:r>
              <a:rPr lang="en-US" sz="2400" dirty="0"/>
              <a:t>NOW/COW(</a:t>
            </a:r>
            <a:r>
              <a:rPr lang="en-IN" sz="2400" dirty="0"/>
              <a:t>network/cluster of workstations</a:t>
            </a:r>
            <a:r>
              <a:rPr lang="en-US" sz="2400" dirty="0"/>
              <a:t>)--- </a:t>
            </a:r>
            <a:r>
              <a:rPr lang="en-US" sz="2400" dirty="0" err="1"/>
              <a:t>eg</a:t>
            </a:r>
            <a:r>
              <a:rPr lang="en-US" sz="2400" dirty="0"/>
              <a:t>, Google search engine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Autonomy and heterogeneity</a:t>
            </a:r>
            <a:r>
              <a:rPr lang="en-US" sz="2400" b="1" dirty="0"/>
              <a:t>: </a:t>
            </a:r>
            <a:r>
              <a:rPr lang="en-US" sz="2400" dirty="0"/>
              <a:t>The processors are “</a:t>
            </a:r>
            <a:r>
              <a:rPr lang="en-US" sz="2400" dirty="0">
                <a:solidFill>
                  <a:srgbClr val="FF0000"/>
                </a:solidFill>
              </a:rPr>
              <a:t>loosely coupled</a:t>
            </a:r>
            <a:r>
              <a:rPr lang="en-US" sz="2400" dirty="0"/>
              <a:t>” in that they have different speeds and each can be running a different operating system, </a:t>
            </a:r>
            <a:r>
              <a:rPr lang="en-US" sz="2400" dirty="0">
                <a:solidFill>
                  <a:srgbClr val="FF0000"/>
                </a:solidFill>
              </a:rPr>
              <a:t>cooperate</a:t>
            </a:r>
            <a:r>
              <a:rPr lang="en-US" sz="2400" dirty="0"/>
              <a:t> with one another by offering services or solving a problem jointly.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F6DF0-2CE5-4C01-A3F9-CD86DD4E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2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BEFF-429A-61B3-0221-C48936F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Relation to computer system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68B2B-B01F-68B0-A0E2-F554FA8FE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8" y="1903746"/>
            <a:ext cx="11684628" cy="34240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FA081-1001-B4B4-4F25-D1DC9EB94E18}"/>
              </a:ext>
            </a:extLst>
          </p:cNvPr>
          <p:cNvSpPr txBox="1"/>
          <p:nvPr/>
        </p:nvSpPr>
        <p:spPr>
          <a:xfrm>
            <a:off x="828091" y="5327780"/>
            <a:ext cx="10555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Each computer has a memory-processing unit and the computers are connected by a communication network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8FB5-5F77-2E7E-9928-3D843B30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3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92E2-C75F-9D4A-C921-8181129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A313-2A9F-0AE9-43FC-62E6745A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94144"/>
            <a:ext cx="10058400" cy="12749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relationships of the software components that run on each of the computers and use the local operating system and network protocol stack for functioning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5054C-89F6-43D6-ACB4-2250A077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1" y="178031"/>
            <a:ext cx="10807873" cy="430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4BE5A-C3F3-3CA2-9CC0-FB9E3A4FA37A}"/>
              </a:ext>
            </a:extLst>
          </p:cNvPr>
          <p:cNvSpPr txBox="1"/>
          <p:nvPr/>
        </p:nvSpPr>
        <p:spPr>
          <a:xfrm>
            <a:off x="202871" y="2331802"/>
            <a:ext cx="2409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intirr"/>
              </a:rPr>
              <a:t>interaction of  </a:t>
            </a:r>
            <a:endParaRPr lang="en-US" dirty="0"/>
          </a:p>
          <a:p>
            <a:r>
              <a:rPr lang="en-US" sz="1800" dirty="0">
                <a:solidFill>
                  <a:srgbClr val="231F20"/>
                </a:solidFill>
                <a:effectLst/>
                <a:latin typeface="intirr"/>
              </a:rPr>
              <a:t>software with system components at each processor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0B3D-0530-3F3E-55DC-A2291337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1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A03D-B7FA-0EB2-632A-8F7FAEC3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688A-3512-71FE-C96A-5BC86BCB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</a:rPr>
              <a:t>The distributed software is also termed as </a:t>
            </a:r>
            <a:r>
              <a:rPr lang="en-US" sz="2800" i="1" dirty="0">
                <a:solidFill>
                  <a:srgbClr val="FF0000"/>
                </a:solidFill>
                <a:effectLst/>
              </a:rPr>
              <a:t>middleware</a:t>
            </a:r>
            <a:r>
              <a:rPr lang="en-US" sz="2800" dirty="0">
                <a:solidFill>
                  <a:srgbClr val="231F20"/>
                </a:solidFill>
                <a:effectLst/>
              </a:rPr>
              <a:t>. 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</a:rPr>
              <a:t>A </a:t>
            </a:r>
            <a:r>
              <a:rPr lang="en-US" sz="2800" i="1" dirty="0">
                <a:solidFill>
                  <a:srgbClr val="FF0000"/>
                </a:solidFill>
                <a:effectLst/>
              </a:rPr>
              <a:t>distributed execution </a:t>
            </a:r>
            <a:r>
              <a:rPr lang="en-US" sz="2800" dirty="0">
                <a:solidFill>
                  <a:srgbClr val="231F20"/>
                </a:solidFill>
                <a:effectLst/>
              </a:rPr>
              <a:t>is the execution of processes across the distributed system to collaboratively achieve a common goal. 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</a:rPr>
              <a:t>An execution is also sometimes termed a </a:t>
            </a:r>
            <a:r>
              <a:rPr lang="en-US" sz="2800" i="1" dirty="0">
                <a:solidFill>
                  <a:srgbClr val="FF0000"/>
                </a:solidFill>
                <a:effectLst/>
              </a:rPr>
              <a:t>computation</a:t>
            </a:r>
            <a:r>
              <a:rPr lang="en-US" sz="2800" i="1" dirty="0">
                <a:solidFill>
                  <a:srgbClr val="231F20"/>
                </a:solidFill>
                <a:effectLst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</a:rPr>
              <a:t>or a </a:t>
            </a:r>
            <a:r>
              <a:rPr lang="en-US" sz="2800" i="1" dirty="0">
                <a:solidFill>
                  <a:srgbClr val="FF0000"/>
                </a:solidFill>
                <a:effectLst/>
              </a:rPr>
              <a:t>run</a:t>
            </a:r>
            <a:r>
              <a:rPr lang="en-US" sz="2800" dirty="0">
                <a:solidFill>
                  <a:srgbClr val="231F20"/>
                </a:solidFill>
                <a:effectLst/>
              </a:rPr>
              <a:t>.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D2777-2417-3487-4783-D3CB9B0D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8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19BB-CB83-E52E-B649-F296BC70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0338-B11F-35DC-5876-F10D9057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distributed system uses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layered architecture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to break down the complexity of system design.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middleware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 is the distributed software that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drives the distributed system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while providing transparency of heterogeneity at the platform level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middleware layer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does not contain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traditional application layer functions of the network protocol stack, such as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http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,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mail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,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ftp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, and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telnet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 </a:t>
            </a:r>
            <a:endParaRPr lang="en-US" sz="2800" dirty="0"/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Various primitives and calls to functions defined in various libraries of the middleware layer are embedded in the user program code.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There exist several libraries to choose from to invoke primitives for the more common functions – such as reliable and ordered multicasting – of the middleware layer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C958-C745-BE25-725D-E6D65676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5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BD9B-5BFD-47DC-1166-CC487846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F2A4-7FCA-8748-5901-ED694F09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rgbClr val="FF0000"/>
                </a:solidFill>
              </a:rPr>
              <a:t>Inherently distributed computations</a:t>
            </a:r>
            <a:r>
              <a:rPr lang="en-IN" sz="1800" dirty="0"/>
              <a:t>: </a:t>
            </a:r>
            <a:r>
              <a:rPr lang="en-US" sz="1800" dirty="0"/>
              <a:t>money transfer in banking, or reaching consensus among parties that are geographically distant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Resource sharing</a:t>
            </a:r>
            <a:r>
              <a:rPr lang="en-US" sz="1800" dirty="0"/>
              <a:t>: distributed databases such as DB2 partition the data sets across several servers, in addition to replicating them at a few sites for rapid access as well as 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Access to geographically remote data and resources</a:t>
            </a:r>
            <a:r>
              <a:rPr lang="en-US" sz="1800" dirty="0"/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intirr"/>
              </a:rPr>
              <a:t>data cannot be replicated at every site participating in the distributed execution because it may be too large or too sensitive to be replicated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Enhanced reliability</a:t>
            </a:r>
            <a:r>
              <a:rPr lang="en-US" sz="1800" dirty="0"/>
              <a:t>: </a:t>
            </a:r>
            <a:r>
              <a:rPr lang="en-IN" sz="1600" dirty="0">
                <a:solidFill>
                  <a:srgbClr val="000000"/>
                </a:solidFill>
                <a:effectLst/>
                <a:latin typeface="intirr"/>
              </a:rPr>
              <a:t>Availability, Integrity, Fault-tolerance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rgbClr val="FF0000"/>
                </a:solidFill>
              </a:rPr>
              <a:t>Increased performance/cost rati</a:t>
            </a:r>
            <a:r>
              <a:rPr lang="en-IN" sz="1800" dirty="0">
                <a:solidFill>
                  <a:srgbClr val="FF0000"/>
                </a:solidFill>
              </a:rPr>
              <a:t>o</a:t>
            </a:r>
            <a:r>
              <a:rPr lang="en-IN" sz="1800" dirty="0"/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intirr"/>
              </a:rPr>
              <a:t>any task can be partitioned across the various computers in the distributed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rgbClr val="FF0000"/>
                </a:solidFill>
              </a:rPr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rgbClr val="FF0000"/>
                </a:solidFill>
              </a:rPr>
              <a:t>Modularity and incremental expandability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805B-CC6A-CB6E-7C37-A4F2B362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3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846AB-D13B-DCC0-01E8-E00E8BF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1: Primitives for distributed communication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970DC4-346A-9DF9-1974-AF874E1842AF}"/>
              </a:ext>
            </a:extLst>
          </p:cNvPr>
          <p:cNvSpPr txBox="1">
            <a:spLocks/>
          </p:cNvSpPr>
          <p:nvPr/>
        </p:nvSpPr>
        <p:spPr>
          <a:xfrm>
            <a:off x="8108301" y="167951"/>
            <a:ext cx="3984171" cy="1912775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CST402 DISTRIBUTED COMPUTING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337EF5-9CFC-BCD5-B66A-DC0BD920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28281"/>
            <a:ext cx="12191985" cy="4915076"/>
          </a:xfrm>
        </p:spPr>
      </p:sp>
    </p:spTree>
    <p:extLst>
      <p:ext uri="{BB962C8B-B14F-4D97-AF65-F5344CB8AC3E}">
        <p14:creationId xmlns:p14="http://schemas.microsoft.com/office/powerpoint/2010/main" val="64748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22C1-1259-7896-A214-1C7E5DA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Primitives for distributed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766A-C524-7A30-CF43-F5190D3C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Blocking/non-blocking,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synchronous/asynchronous primitives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Processor synchrony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Libraries and standards</a:t>
            </a:r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820B7-C8F6-E174-3F28-D80620A1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D363-D68B-D545-5E9F-CC1D18A41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CST402 </a:t>
            </a:r>
            <a:br>
              <a:rPr lang="en-IN" dirty="0"/>
            </a:br>
            <a:r>
              <a:rPr lang="en-IN" dirty="0"/>
              <a:t>DISTRIBUTED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30D7E-85EC-E56A-ED58-92F62F45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</a:t>
            </a:fld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20344F3-1100-B53F-A458-69290FF7A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3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B44B-CD18-FC6F-409B-8865DD3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Blocking/non-blocking, synchronous/asynchronous primitives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036-CB50-2C8B-43A7-A6F9E256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>
                <a:solidFill>
                  <a:srgbClr val="FF0000"/>
                </a:solidFill>
                <a:effectLst/>
                <a:latin typeface="intiri"/>
              </a:rPr>
              <a:t>Send()-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has at least two parameters, the destination, and the buffer in the user space</a:t>
            </a:r>
            <a:endParaRPr lang="en-IN" sz="2800" i="1" dirty="0">
              <a:solidFill>
                <a:srgbClr val="000000"/>
              </a:solidFill>
              <a:effectLst/>
              <a:latin typeface="intiri"/>
            </a:endParaRPr>
          </a:p>
          <a:p>
            <a:r>
              <a:rPr lang="en-IN" sz="2800" i="1" dirty="0">
                <a:solidFill>
                  <a:srgbClr val="FF0000"/>
                </a:solidFill>
                <a:effectLst/>
                <a:latin typeface="intiri"/>
              </a:rPr>
              <a:t>Receive()-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at least two parameters, the source from which the data is to be received and the user buffer into which the data is to be received</a:t>
            </a:r>
          </a:p>
          <a:p>
            <a:endParaRPr lang="en-IN" sz="2800" i="1" dirty="0">
              <a:solidFill>
                <a:srgbClr val="000000"/>
              </a:solidFill>
              <a:latin typeface="intirr"/>
            </a:endParaRPr>
          </a:p>
          <a:p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A98B2-8514-38C2-DF95-4B518322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1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27E-AE2D-BA1D-3B78-58B31BA6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099C-410C-979B-1925-B2D918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intirr"/>
              </a:rPr>
              <a:t>There are two ways of sending data when the </a:t>
            </a:r>
            <a:r>
              <a:rPr lang="en-US" sz="3200" i="1" dirty="0">
                <a:solidFill>
                  <a:srgbClr val="000000"/>
                </a:solidFill>
                <a:effectLst/>
                <a:latin typeface="intiri"/>
              </a:rPr>
              <a:t>Send </a:t>
            </a:r>
            <a:r>
              <a:rPr lang="en-US" sz="3200" dirty="0">
                <a:solidFill>
                  <a:srgbClr val="000000"/>
                </a:solidFill>
                <a:effectLst/>
                <a:latin typeface="intirr"/>
              </a:rPr>
              <a:t>primitive is invoked the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buffered option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buffered option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which is the standard option </a:t>
            </a:r>
            <a:r>
              <a:rPr lang="en-US" sz="2400" dirty="0">
                <a:solidFill>
                  <a:srgbClr val="00B050"/>
                </a:solidFill>
                <a:effectLst/>
                <a:latin typeface="intirr"/>
              </a:rPr>
              <a:t>copies the data from the user buffer to the kernel buffer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 </a:t>
            </a:r>
            <a:endParaRPr lang="en-US" sz="2400" dirty="0"/>
          </a:p>
          <a:p>
            <a:pPr lvl="2"/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data later gets copied from the </a:t>
            </a:r>
            <a:r>
              <a:rPr lang="en-US" sz="2400" dirty="0">
                <a:solidFill>
                  <a:srgbClr val="00B050"/>
                </a:solidFill>
                <a:effectLst/>
                <a:latin typeface="intirr"/>
              </a:rPr>
              <a:t>kernel buffer onto the network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unbuffered option</a:t>
            </a:r>
            <a:endParaRPr lang="en-US" sz="2800" dirty="0">
              <a:solidFill>
                <a:srgbClr val="000000"/>
              </a:solidFill>
              <a:effectLst/>
              <a:latin typeface="intirr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In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unbuffered option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the data gets copied directly from the </a:t>
            </a:r>
            <a:r>
              <a:rPr lang="en-US" sz="2400" dirty="0">
                <a:solidFill>
                  <a:srgbClr val="00B050"/>
                </a:solidFill>
                <a:effectLst/>
                <a:latin typeface="intirr"/>
              </a:rPr>
              <a:t>user buffer onto the network. 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For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primitive, the buffered option is usually required because the data may already have arrived when the primitive is invoked, and needs a storage place in the kernel.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6B13D-89F3-5FEB-B135-1402D7A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8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8DE3-5B51-0114-19F7-5C24AF7B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AA63-242F-45EE-BC8F-EAB35933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072" y="1845733"/>
            <a:ext cx="6301103" cy="44430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or a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primitive is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synchronous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if both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Send()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and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Receive()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handshake with each other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processing for 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primitive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completes only after the invoking processor learns that the other corresponding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primitive has also been invoked and 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that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the receive operation has been completed.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processing for 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primitive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completes when the data to be received is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copied into the receiver’s user buffer.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Sync vs async schema">
            <a:extLst>
              <a:ext uri="{FF2B5EF4-FFF2-40B4-BE49-F238E27FC236}">
                <a16:creationId xmlns:a16="http://schemas.microsoft.com/office/drawing/2014/main" id="{5BB2A66A-2773-8A0A-FA53-E2C4D6A98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80"/>
          <a:stretch/>
        </p:blipFill>
        <p:spPr bwMode="auto">
          <a:xfrm>
            <a:off x="8391100" y="1873922"/>
            <a:ext cx="3682712" cy="41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7E9D8-2CE2-A38B-DAAD-16E3F663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2025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76207" x="3651250" y="6324600"/>
          <p14:tracePt t="76261" x="2947988" y="6645275"/>
          <p14:tracePt t="76270" x="3016250" y="6518275"/>
          <p14:tracePt t="76277" x="3109913" y="6297613"/>
          <p14:tracePt t="76285" x="3219450" y="6102350"/>
          <p14:tracePt t="76293" x="3381375" y="5872163"/>
          <p14:tracePt t="76302" x="3594100" y="5600700"/>
          <p14:tracePt t="76309" x="3814763" y="5311775"/>
          <p14:tracePt t="76320" x="4035425" y="5013325"/>
          <p14:tracePt t="76327" x="4256088" y="4792663"/>
          <p14:tracePt t="76335" x="4435475" y="4605338"/>
          <p14:tracePt t="76342" x="4579938" y="4445000"/>
          <p14:tracePt t="76349" x="4714875" y="4308475"/>
          <p14:tracePt t="76357" x="4833938" y="4224338"/>
          <p14:tracePt t="76365" x="4935538" y="4121150"/>
          <p14:tracePt t="76373" x="5046663" y="4044950"/>
          <p14:tracePt t="76381" x="5122863" y="3994150"/>
          <p14:tracePt t="76390" x="5165725" y="3951288"/>
          <p14:tracePt t="76398" x="5199063" y="3917950"/>
          <p14:tracePt t="76406" x="5224463" y="3875088"/>
          <p14:tracePt t="76423" x="5233988" y="3875088"/>
          <p14:tracePt t="76430" x="5233988" y="3867150"/>
          <p14:tracePt t="76535" x="5233988" y="3857625"/>
          <p14:tracePt t="76558" x="5233988" y="3849688"/>
          <p14:tracePt t="76566" x="5224463" y="3832225"/>
          <p14:tracePt t="76576" x="5216525" y="3824288"/>
          <p14:tracePt t="76582" x="5165725" y="3798888"/>
          <p14:tracePt t="76590" x="5132388" y="3790950"/>
          <p14:tracePt t="76598" x="5072063" y="3756025"/>
          <p14:tracePt t="76607" x="5021263" y="3730625"/>
          <p14:tracePt t="76614" x="4962525" y="3687763"/>
          <p14:tracePt t="76622" x="4910138" y="3646488"/>
          <p14:tracePt t="76630" x="4859338" y="3603625"/>
          <p14:tracePt t="76638" x="4783138" y="3568700"/>
          <p14:tracePt t="76645" x="4714875" y="3517900"/>
          <p14:tracePt t="76654" x="4664075" y="3467100"/>
          <p14:tracePt t="76662" x="4595813" y="3416300"/>
          <p14:tracePt t="76670" x="4545013" y="3382963"/>
          <p14:tracePt t="76679" x="4503738" y="3355975"/>
          <p14:tracePt t="76686" x="4435475" y="3322638"/>
          <p14:tracePt t="76693" x="4418013" y="3314700"/>
          <p14:tracePt t="76704" x="4400550" y="3305175"/>
          <p14:tracePt t="77055" x="4410075" y="3305175"/>
          <p14:tracePt t="77062" x="4425950" y="3305175"/>
          <p14:tracePt t="77069" x="4443413" y="3305175"/>
          <p14:tracePt t="77079" x="4460875" y="3305175"/>
          <p14:tracePt t="77085" x="4476750" y="3305175"/>
          <p14:tracePt t="77095" x="4503738" y="3305175"/>
          <p14:tracePt t="77102" x="4511675" y="3305175"/>
          <p14:tracePt t="77110" x="4554538" y="3305175"/>
          <p14:tracePt t="77119" x="4605338" y="3305175"/>
          <p14:tracePt t="77127" x="4656138" y="3305175"/>
          <p14:tracePt t="77136" x="4740275" y="3305175"/>
          <p14:tracePt t="77142" x="4818063" y="3305175"/>
          <p14:tracePt t="77150" x="4902200" y="3305175"/>
          <p14:tracePt t="77161" x="4970463" y="3305175"/>
          <p14:tracePt t="77166" x="5054600" y="3305175"/>
          <p14:tracePt t="77174" x="5114925" y="3305175"/>
          <p14:tracePt t="77181" x="5157788" y="3305175"/>
          <p14:tracePt t="77190" x="5199063" y="3305175"/>
          <p14:tracePt t="77197" x="5233988" y="3305175"/>
          <p14:tracePt t="77208" x="5249863" y="3305175"/>
          <p14:tracePt t="77222" x="5259388" y="3305175"/>
          <p14:tracePt t="77255" x="5267325" y="3305175"/>
          <p14:tracePt t="77262" x="5284788" y="3305175"/>
          <p14:tracePt t="77270" x="5302250" y="3305175"/>
          <p14:tracePt t="77278" x="5335588" y="3305175"/>
          <p14:tracePt t="77285" x="5360988" y="3305175"/>
          <p14:tracePt t="77294" x="5403850" y="3305175"/>
          <p14:tracePt t="77303" x="5446713" y="3305175"/>
          <p14:tracePt t="77311" x="5480050" y="3305175"/>
          <p14:tracePt t="77321" x="5505450" y="3305175"/>
          <p14:tracePt t="77326" x="5548313" y="3305175"/>
          <p14:tracePt t="77334" x="5581650" y="3305175"/>
          <p14:tracePt t="77342" x="5607050" y="3314700"/>
          <p14:tracePt t="77350" x="5632450" y="3314700"/>
          <p14:tracePt t="77358" x="5675313" y="3314700"/>
          <p14:tracePt t="77366" x="5726113" y="3314700"/>
          <p14:tracePt t="77376" x="5768975" y="3314700"/>
          <p14:tracePt t="77383" x="5802313" y="3314700"/>
          <p14:tracePt t="77391" x="5837238" y="3314700"/>
          <p14:tracePt t="77398" x="5862638" y="3314700"/>
          <p14:tracePt t="77406" x="5895975" y="3314700"/>
          <p14:tracePt t="77414" x="5913438" y="3314700"/>
          <p14:tracePt t="77470" x="5921375" y="3314700"/>
          <p14:tracePt t="77477" x="5938838" y="3314700"/>
          <p14:tracePt t="77486" x="5964238" y="3314700"/>
          <p14:tracePt t="77494" x="6007100" y="3330575"/>
          <p14:tracePt t="77503" x="6083300" y="3330575"/>
          <p14:tracePt t="77510" x="6151563" y="3330575"/>
          <p14:tracePt t="77519" x="6210300" y="3340100"/>
          <p14:tracePt t="77526" x="6286500" y="3348038"/>
          <p14:tracePt t="77538" x="6338888" y="3348038"/>
          <p14:tracePt t="77542" x="6397625" y="3348038"/>
          <p14:tracePt t="77551" x="6430963" y="3348038"/>
          <p14:tracePt t="77559" x="6465888" y="3348038"/>
          <p14:tracePt t="77568" x="6473825" y="3348038"/>
          <p14:tracePt t="77574" x="6483350" y="3348038"/>
          <p14:tracePt t="77663" x="6499225" y="3348038"/>
          <p14:tracePt t="77694" x="6508750" y="3348038"/>
          <p14:tracePt t="77701" x="6534150" y="3348038"/>
          <p14:tracePt t="77711" x="6542088" y="3348038"/>
          <p14:tracePt t="77718" x="6567488" y="3348038"/>
          <p14:tracePt t="77727" x="6584950" y="3348038"/>
          <p14:tracePt t="77735" x="6600825" y="3348038"/>
          <p14:tracePt t="77743" x="6618288" y="3348038"/>
          <p14:tracePt t="77751" x="6643688" y="3348038"/>
          <p14:tracePt t="77758" x="6653213" y="3348038"/>
          <p14:tracePt t="77766" x="6678613" y="3348038"/>
          <p14:tracePt t="77774" x="6686550" y="3348038"/>
          <p14:tracePt t="77902" x="6653213" y="3373438"/>
          <p14:tracePt t="77910" x="6550025" y="3382963"/>
          <p14:tracePt t="77919" x="6389688" y="3408363"/>
          <p14:tracePt t="77926" x="6202363" y="3433763"/>
          <p14:tracePt t="77937" x="5964238" y="3449638"/>
          <p14:tracePt t="77942" x="5726113" y="3449638"/>
          <p14:tracePt t="77950" x="5437188" y="3449638"/>
          <p14:tracePt t="77958" x="5249863" y="3475038"/>
          <p14:tracePt t="77966" x="5089525" y="3502025"/>
          <p14:tracePt t="77976" x="4868863" y="3535363"/>
          <p14:tracePt t="77982" x="4699000" y="3568700"/>
          <p14:tracePt t="77990" x="4587875" y="3586163"/>
          <p14:tracePt t="78000" x="4476750" y="3586163"/>
          <p14:tracePt t="78006" x="4375150" y="3603625"/>
          <p14:tracePt t="78015" x="4281488" y="3629025"/>
          <p14:tracePt t="78022" x="4214813" y="3629025"/>
          <p14:tracePt t="78030" x="4137025" y="3636963"/>
          <p14:tracePt t="78038" x="4095750" y="3646488"/>
          <p14:tracePt t="78047" x="4017963" y="3646488"/>
          <p14:tracePt t="78054" x="3976688" y="3654425"/>
          <p14:tracePt t="78062" x="3916363" y="3679825"/>
          <p14:tracePt t="78071" x="3873500" y="3679825"/>
          <p14:tracePt t="78078" x="3797300" y="3687763"/>
          <p14:tracePt t="78087" x="3721100" y="3697288"/>
          <p14:tracePt t="78096" x="3652838" y="3705225"/>
          <p14:tracePt t="78103" x="3594100" y="3705225"/>
          <p14:tracePt t="78110" x="3492500" y="3730625"/>
          <p14:tracePt t="78119" x="3389313" y="3738563"/>
          <p14:tracePt t="78127" x="3322638" y="3738563"/>
          <p14:tracePt t="78140" x="3219450" y="3756025"/>
          <p14:tracePt t="78142" x="3135313" y="3756025"/>
          <p14:tracePt t="78150" x="3049588" y="3763963"/>
          <p14:tracePt t="78158" x="2955925" y="3790950"/>
          <p14:tracePt t="78167" x="2846388" y="3798888"/>
          <p14:tracePt t="78174" x="2760663" y="3806825"/>
          <p14:tracePt t="78182" x="2659063" y="3824288"/>
          <p14:tracePt t="78191" x="2557463" y="3824288"/>
          <p14:tracePt t="78199" x="2471738" y="3841750"/>
          <p14:tracePt t="78206" x="2413000" y="3841750"/>
          <p14:tracePt t="78214" x="2370138" y="3841750"/>
          <p14:tracePt t="78222" x="2362200" y="3841750"/>
          <p14:tracePt t="78509" x="2395538" y="3841750"/>
          <p14:tracePt t="78521" x="2463800" y="3824288"/>
          <p14:tracePt t="78526" x="2557463" y="3806825"/>
          <p14:tracePt t="78535" x="2641600" y="3790950"/>
          <p14:tracePt t="78543" x="2744788" y="3781425"/>
          <p14:tracePt t="78551" x="2846388" y="3773488"/>
          <p14:tracePt t="78557" x="2914650" y="3773488"/>
          <p14:tracePt t="78568" x="2998788" y="3748088"/>
          <p14:tracePt t="78574" x="3074988" y="3748088"/>
          <p14:tracePt t="78582" x="3143250" y="3748088"/>
          <p14:tracePt t="78591" x="3203575" y="3748088"/>
          <p14:tracePt t="78599" x="3244850" y="3748088"/>
          <p14:tracePt t="78605" x="3270250" y="3748088"/>
          <p14:tracePt t="78615" x="3287713" y="3748088"/>
          <p14:tracePt t="78622" x="3297238" y="3748088"/>
          <p14:tracePt t="78630" x="3313113" y="3748088"/>
          <p14:tracePt t="78648" x="3322638" y="3748088"/>
          <p14:tracePt t="78654" x="3330575" y="3748088"/>
          <p14:tracePt t="78661" x="3348038" y="3748088"/>
          <p14:tracePt t="78670" x="3363913" y="3748088"/>
          <p14:tracePt t="78680" x="3398838" y="3748088"/>
          <p14:tracePt t="78686" x="3406775" y="3748088"/>
          <p14:tracePt t="78694" x="3441700" y="3748088"/>
          <p14:tracePt t="78702" x="3482975" y="3756025"/>
          <p14:tracePt t="78710" x="3517900" y="3756025"/>
          <p14:tracePt t="78721" x="3559175" y="3756025"/>
          <p14:tracePt t="78727" x="3586163" y="3756025"/>
          <p14:tracePt t="78735" x="3594100" y="3756025"/>
          <p14:tracePt t="78742" x="3602038" y="3756025"/>
          <p14:tracePt t="78750" x="3619500" y="3756025"/>
          <p14:tracePt t="78766" x="3627438" y="3756025"/>
          <p14:tracePt t="78782" x="3636963" y="3756025"/>
          <p14:tracePt t="78789" x="3644900" y="3756025"/>
          <p14:tracePt t="78798" x="3662363" y="3756025"/>
          <p14:tracePt t="78816" x="3687763" y="3756025"/>
          <p14:tracePt t="78822" x="3695700" y="3756025"/>
          <p14:tracePt t="78830" x="3721100" y="3756025"/>
          <p14:tracePt t="78838" x="3738563" y="3756025"/>
          <p14:tracePt t="78846" x="3763963" y="3756025"/>
          <p14:tracePt t="78854" x="3789363" y="3756025"/>
          <p14:tracePt t="78862" x="3814763" y="3748088"/>
          <p14:tracePt t="78869" x="3840163" y="3748088"/>
          <p14:tracePt t="78886" x="3865563" y="3748088"/>
          <p14:tracePt t="78893" x="3873500" y="3738563"/>
          <p14:tracePt t="78904" x="3883025" y="3738563"/>
          <p14:tracePt t="78911" x="3900488" y="3738563"/>
          <p14:tracePt t="78984" x="3908425" y="3738563"/>
          <p14:tracePt t="78990" x="3925888" y="3738563"/>
          <p14:tracePt t="78997" x="3941763" y="3738563"/>
          <p14:tracePt t="79008" x="3976688" y="3738563"/>
          <p14:tracePt t="79014" x="3984625" y="3738563"/>
          <p14:tracePt t="79022" x="4017963" y="3738563"/>
          <p14:tracePt t="79032" x="4060825" y="3738563"/>
          <p14:tracePt t="79038" x="4086225" y="3738563"/>
          <p14:tracePt t="79047" x="4121150" y="3738563"/>
          <p14:tracePt t="79053" x="4137025" y="3738563"/>
          <p14:tracePt t="79064" x="4162425" y="3738563"/>
          <p14:tracePt t="79069" x="4179888" y="3738563"/>
          <p14:tracePt t="79150" x="4187825" y="3738563"/>
          <p14:tracePt t="79157" x="4197350" y="3738563"/>
          <p14:tracePt t="79165" x="4205288" y="3738563"/>
          <p14:tracePt t="79173" x="4222750" y="3738563"/>
          <p14:tracePt t="79181" x="4248150" y="3738563"/>
          <p14:tracePt t="79189" x="4273550" y="3730625"/>
          <p14:tracePt t="79198" x="4306888" y="3730625"/>
          <p14:tracePt t="79205" x="4341813" y="3722688"/>
          <p14:tracePt t="79213" x="4375150" y="3713163"/>
          <p14:tracePt t="79221" x="4392613" y="3713163"/>
          <p14:tracePt t="79229" x="4410075" y="3705225"/>
          <p14:tracePt t="79237" x="4443413" y="3705225"/>
          <p14:tracePt t="79245" x="4468813" y="3705225"/>
          <p14:tracePt t="79261" x="4476750" y="3697288"/>
          <p14:tracePt t="79269" x="4486275" y="3697288"/>
          <p14:tracePt t="79279" x="4503738" y="3697288"/>
          <p14:tracePt t="79285" x="4511675" y="3697288"/>
          <p14:tracePt t="79294" x="4519613" y="3697288"/>
          <p14:tracePt t="79302" x="4537075" y="3687763"/>
          <p14:tracePt t="79310" x="4545013" y="3687763"/>
          <p14:tracePt t="79319" x="4562475" y="3687763"/>
          <p14:tracePt t="79325" x="4570413" y="3687763"/>
          <p14:tracePt t="79335" x="4579938" y="3687763"/>
          <p14:tracePt t="79341" x="4605338" y="3679825"/>
          <p14:tracePt t="79350" x="4613275" y="3679825"/>
          <p14:tracePt t="79357" x="4630738" y="3679825"/>
          <p14:tracePt t="79365" x="4646613" y="3679825"/>
          <p14:tracePt t="79373" x="4673600" y="3671888"/>
          <p14:tracePt t="79382" x="4699000" y="3671888"/>
          <p14:tracePt t="79390" x="4724400" y="3671888"/>
          <p14:tracePt t="79397" x="4757738" y="3662363"/>
          <p14:tracePt t="79405" x="4765675" y="3662363"/>
          <p14:tracePt t="79413" x="4783138" y="3662363"/>
          <p14:tracePt t="79421" x="4791075" y="3662363"/>
          <p14:tracePt t="79526" x="4800600" y="3662363"/>
          <p14:tracePt t="79544" x="4818063" y="3662363"/>
          <p14:tracePt t="79550" x="4826000" y="3662363"/>
          <p14:tracePt t="79558" x="4833938" y="3654425"/>
          <p14:tracePt t="79574" x="4843463" y="3654425"/>
          <p14:tracePt t="79695" x="4859338" y="3654425"/>
          <p14:tracePt t="79702" x="4884738" y="3654425"/>
          <p14:tracePt t="79710" x="4894263" y="3654425"/>
          <p14:tracePt t="79718" x="4919663" y="3654425"/>
          <p14:tracePt t="79726" x="4953000" y="3654425"/>
          <p14:tracePt t="79736" x="4970463" y="3654425"/>
          <p14:tracePt t="79744" x="4995863" y="3654425"/>
          <p14:tracePt t="79750" x="5003800" y="3654425"/>
          <p14:tracePt t="79862" x="5013325" y="3654425"/>
          <p14:tracePt t="79869" x="5038725" y="3654425"/>
          <p14:tracePt t="79879" x="5080000" y="3654425"/>
          <p14:tracePt t="79885" x="5106988" y="3654425"/>
          <p14:tracePt t="79903" x="5183188" y="3654425"/>
          <p14:tracePt t="79910" x="5233988" y="3654425"/>
          <p14:tracePt t="79919" x="5259388" y="3654425"/>
          <p14:tracePt t="79927" x="5292725" y="3654425"/>
          <p14:tracePt t="79936" x="5318125" y="3654425"/>
          <p14:tracePt t="79942" x="5335588" y="3654425"/>
          <p14:tracePt t="79950" x="5353050" y="3654425"/>
          <p14:tracePt t="79966" x="5360988" y="3654425"/>
          <p14:tracePt t="79982" x="5368925" y="3654425"/>
          <p14:tracePt t="80063" x="5378450" y="3654425"/>
          <p14:tracePt t="80069" x="5386388" y="3654425"/>
          <p14:tracePt t="80078" x="5403850" y="3654425"/>
          <p14:tracePt t="80087" x="5429250" y="3654425"/>
          <p14:tracePt t="80097" x="5454650" y="3654425"/>
          <p14:tracePt t="80102" x="5487988" y="3654425"/>
          <p14:tracePt t="80110" x="5522913" y="3654425"/>
          <p14:tracePt t="80119" x="5548313" y="3654425"/>
          <p14:tracePt t="80129" x="5581650" y="3654425"/>
          <p14:tracePt t="80134" x="5616575" y="3654425"/>
          <p14:tracePt t="80142" x="5624513" y="3654425"/>
          <p14:tracePt t="80150" x="5649913" y="3654425"/>
          <p14:tracePt t="80158" x="5667375" y="3654425"/>
          <p14:tracePt t="80174" x="5692775" y="3654425"/>
          <p14:tracePt t="80182" x="5700713" y="3654425"/>
          <p14:tracePt t="80190" x="5726113" y="3654425"/>
          <p14:tracePt t="80197" x="5743575" y="3654425"/>
          <p14:tracePt t="80206" x="5761038" y="3654425"/>
          <p14:tracePt t="80214" x="5802313" y="3654425"/>
          <p14:tracePt t="80222" x="5819775" y="3654425"/>
          <p14:tracePt t="80232" x="5853113" y="3654425"/>
          <p14:tracePt t="80238" x="5895975" y="3654425"/>
          <p14:tracePt t="80247" x="5938838" y="3654425"/>
          <p14:tracePt t="80253" x="5964238" y="3654425"/>
          <p14:tracePt t="80262" x="5997575" y="3654425"/>
          <p14:tracePt t="80270" x="6040438" y="3654425"/>
          <p14:tracePt t="80278" x="6065838" y="3654425"/>
          <p14:tracePt t="80286" x="6100763" y="3654425"/>
          <p14:tracePt t="80296" x="6126163" y="3654425"/>
          <p14:tracePt t="80304" x="6142038" y="3654425"/>
          <p14:tracePt t="80310" x="6167438" y="3654425"/>
          <p14:tracePt t="80326" x="6176963" y="3654425"/>
          <p14:tracePt t="80335" x="6194425" y="3654425"/>
          <p14:tracePt t="80382" x="6210300" y="3654425"/>
          <p14:tracePt t="80390" x="6219825" y="3654425"/>
          <p14:tracePt t="80400" x="6235700" y="3654425"/>
          <p14:tracePt t="80406" x="6261100" y="3654425"/>
          <p14:tracePt t="80415" x="6270625" y="3654425"/>
          <p14:tracePt t="80422" x="6296025" y="3654425"/>
          <p14:tracePt t="80430" x="6311900" y="3654425"/>
          <p14:tracePt t="80437" x="6329363" y="3654425"/>
          <p14:tracePt t="80446" x="6346825" y="3654425"/>
          <p14:tracePt t="80453" x="6364288" y="3654425"/>
          <p14:tracePt t="80463" x="6380163" y="3654425"/>
          <p14:tracePt t="80469" x="6405563" y="3654425"/>
          <p14:tracePt t="80487" x="6423025" y="3654425"/>
          <p14:tracePt t="80494" x="6440488" y="3654425"/>
          <p14:tracePt t="80510" x="6448425" y="3654425"/>
          <p14:tracePt t="80518" x="6456363" y="3654425"/>
          <p14:tracePt t="80535" x="6465888" y="3654425"/>
          <p14:tracePt t="80606" x="6491288" y="3654425"/>
          <p14:tracePt t="80614" x="6516688" y="3654425"/>
          <p14:tracePt t="80623" x="6559550" y="3654425"/>
          <p14:tracePt t="80631" x="6584950" y="3654425"/>
          <p14:tracePt t="80638" x="6626225" y="3654425"/>
          <p14:tracePt t="80646" x="6653213" y="3654425"/>
          <p14:tracePt t="80654" x="6694488" y="3654425"/>
          <p14:tracePt t="80664" x="6729413" y="3654425"/>
          <p14:tracePt t="80670" x="6770688" y="3654425"/>
          <p14:tracePt t="80678" x="6797675" y="3654425"/>
          <p14:tracePt t="80686" x="6805613" y="3654425"/>
          <p14:tracePt t="80696" x="6823075" y="3654425"/>
          <p14:tracePt t="80703" x="6838950" y="3654425"/>
          <p14:tracePt t="80718" x="6848475" y="3654425"/>
          <p14:tracePt t="80814" x="6856413" y="3654425"/>
          <p14:tracePt t="80822" x="6873875" y="3654425"/>
          <p14:tracePt t="80830" x="6907213" y="3654425"/>
          <p14:tracePt t="80838" x="6924675" y="3654425"/>
          <p14:tracePt t="80847" x="6958013" y="3654425"/>
          <p14:tracePt t="80853" x="6992938" y="3654425"/>
          <p14:tracePt t="80862" x="7026275" y="3654425"/>
          <p14:tracePt t="80887" x="7051675" y="3654425"/>
          <p14:tracePt t="80894" x="7059613" y="3654425"/>
          <p14:tracePt t="81087" x="7026275" y="3654425"/>
          <p14:tracePt t="81095" x="6958013" y="3654425"/>
          <p14:tracePt t="81102" x="6838950" y="3654425"/>
          <p14:tracePt t="81111" x="6729413" y="3654425"/>
          <p14:tracePt t="81124" x="6592888" y="3654425"/>
          <p14:tracePt t="81126" x="6448425" y="3654425"/>
          <p14:tracePt t="81136" x="6278563" y="3654425"/>
          <p14:tracePt t="81143" x="6134100" y="3654425"/>
          <p14:tracePt t="81154" x="5946775" y="3654425"/>
          <p14:tracePt t="81161" x="5768975" y="3654425"/>
          <p14:tracePt t="81167" x="5624513" y="3654425"/>
          <p14:tracePt t="81174" x="5472113" y="3654425"/>
          <p14:tracePt t="81182" x="5343525" y="3654425"/>
          <p14:tracePt t="81190" x="5208588" y="3662363"/>
          <p14:tracePt t="81198" x="5080000" y="3679825"/>
          <p14:tracePt t="81207" x="4945063" y="3705225"/>
          <p14:tracePt t="81215" x="4818063" y="3738563"/>
          <p14:tracePt t="81222" x="4664075" y="3756025"/>
          <p14:tracePt t="81229" x="4537075" y="3773488"/>
          <p14:tracePt t="81238" x="4410075" y="3798888"/>
          <p14:tracePt t="81246" x="4248150" y="3806825"/>
          <p14:tracePt t="81254" x="4137025" y="3824288"/>
          <p14:tracePt t="81262" x="4010025" y="3857625"/>
          <p14:tracePt t="81271" x="3883025" y="3867150"/>
          <p14:tracePt t="81279" x="3763963" y="3883025"/>
          <p14:tracePt t="81288" x="3662363" y="3892550"/>
          <p14:tracePt t="81294" x="3559175" y="3917950"/>
          <p14:tracePt t="81302" x="3492500" y="3925888"/>
          <p14:tracePt t="81310" x="3414713" y="3935413"/>
          <p14:tracePt t="81319" x="3373438" y="3935413"/>
          <p14:tracePt t="81326" x="3297238" y="3943350"/>
          <p14:tracePt t="81336" x="3254375" y="3951288"/>
          <p14:tracePt t="81344" x="3219450" y="3960813"/>
          <p14:tracePt t="81351" x="3186113" y="3960813"/>
          <p14:tracePt t="81357" x="3143250" y="3968750"/>
          <p14:tracePt t="81366" x="3135313" y="3968750"/>
          <p14:tracePt t="81374" x="3100388" y="3968750"/>
          <p14:tracePt t="81382" x="3067050" y="3968750"/>
          <p14:tracePt t="81390" x="3049588" y="3968750"/>
          <p14:tracePt t="81398" x="3024188" y="3968750"/>
          <p14:tracePt t="81405" x="3008313" y="3968750"/>
          <p14:tracePt t="81414" x="2990850" y="3968750"/>
          <p14:tracePt t="81422" x="2973388" y="3968750"/>
          <p14:tracePt t="81430" x="2947988" y="3968750"/>
          <p14:tracePt t="81438" x="2940050" y="3968750"/>
          <p14:tracePt t="81445" x="2914650" y="3968750"/>
          <p14:tracePt t="81453" x="2879725" y="3968750"/>
          <p14:tracePt t="81462" x="2871788" y="3968750"/>
          <p14:tracePt t="81469" x="2838450" y="3968750"/>
          <p14:tracePt t="81478" x="2795588" y="3968750"/>
          <p14:tracePt t="81486" x="2752725" y="3968750"/>
          <p14:tracePt t="81493" x="2693988" y="3968750"/>
          <p14:tracePt t="81502" x="2651125" y="3968750"/>
          <p14:tracePt t="81509" x="2616200" y="3968750"/>
          <p14:tracePt t="81518" x="2574925" y="3968750"/>
          <p14:tracePt t="81525" x="2540000" y="3976688"/>
          <p14:tracePt t="81765" x="2557463" y="3976688"/>
          <p14:tracePt t="81774" x="2582863" y="3976688"/>
          <p14:tracePt t="81782" x="2608263" y="3976688"/>
          <p14:tracePt t="81792" x="2651125" y="3976688"/>
          <p14:tracePt t="81800" x="2693988" y="3976688"/>
          <p14:tracePt t="81806" x="2735263" y="3976688"/>
          <p14:tracePt t="81813" x="2795588" y="3976688"/>
          <p14:tracePt t="81822" x="2879725" y="3976688"/>
          <p14:tracePt t="81830" x="2940050" y="3976688"/>
          <p14:tracePt t="81839" x="2990850" y="3976688"/>
          <p14:tracePt t="81848" x="3074988" y="3976688"/>
          <p14:tracePt t="81854" x="3152775" y="3976688"/>
          <p14:tracePt t="81862" x="3236913" y="3976688"/>
          <p14:tracePt t="81869" x="3297238" y="3976688"/>
          <p14:tracePt t="81880" x="3381375" y="3976688"/>
          <p14:tracePt t="81888" x="3432175" y="3976688"/>
          <p14:tracePt t="81894" x="3492500" y="3976688"/>
          <p14:tracePt t="81904" x="3533775" y="3976688"/>
          <p14:tracePt t="81910" x="3594100" y="3976688"/>
          <p14:tracePt t="81919" x="3644900" y="3986213"/>
          <p14:tracePt t="81927" x="3670300" y="3986213"/>
          <p14:tracePt t="81935" x="3703638" y="3986213"/>
          <p14:tracePt t="81942" x="3738563" y="3986213"/>
          <p14:tracePt t="81950" x="3781425" y="3986213"/>
          <p14:tracePt t="81958" x="3806825" y="3986213"/>
          <p14:tracePt t="81966" x="3840163" y="3986213"/>
          <p14:tracePt t="81975" x="3873500" y="3986213"/>
          <p14:tracePt t="81982" x="3916363" y="3986213"/>
          <p14:tracePt t="81990" x="3951288" y="3986213"/>
          <p14:tracePt t="81998" x="3984625" y="3986213"/>
          <p14:tracePt t="82006" x="4002088" y="3986213"/>
          <p14:tracePt t="82014" x="4044950" y="3986213"/>
          <p14:tracePt t="82021" x="4078288" y="3986213"/>
          <p14:tracePt t="82032" x="4121150" y="3986213"/>
          <p14:tracePt t="82038" x="4154488" y="3986213"/>
          <p14:tracePt t="82046" x="4197350" y="3986213"/>
          <p14:tracePt t="82054" x="4240213" y="3986213"/>
          <p14:tracePt t="82064" x="4281488" y="3986213"/>
          <p14:tracePt t="82070" x="4316413" y="3986213"/>
          <p14:tracePt t="82078" x="4349750" y="3986213"/>
          <p14:tracePt t="82086" x="4375150" y="3986213"/>
          <p14:tracePt t="82094" x="4418013" y="3986213"/>
          <p14:tracePt t="82102" x="4460875" y="3986213"/>
          <p14:tracePt t="82111" x="4519613" y="3986213"/>
          <p14:tracePt t="82121" x="4595813" y="3986213"/>
          <p14:tracePt t="82126" x="4646613" y="3986213"/>
          <p14:tracePt t="82135" x="4706938" y="3986213"/>
          <p14:tracePt t="82143" x="4783138" y="3986213"/>
          <p14:tracePt t="82150" x="4851400" y="3986213"/>
          <p14:tracePt t="82158" x="4894263" y="3986213"/>
          <p14:tracePt t="82167" x="4935538" y="3986213"/>
          <p14:tracePt t="82174" x="4995863" y="3986213"/>
          <p14:tracePt t="82184" x="5038725" y="3986213"/>
          <p14:tracePt t="82190" x="5072063" y="3986213"/>
          <p14:tracePt t="82198" x="5106988" y="3986213"/>
          <p14:tracePt t="82206" x="5148263" y="3986213"/>
          <p14:tracePt t="82217" x="5173663" y="3986213"/>
          <p14:tracePt t="82223" x="5191125" y="3986213"/>
          <p14:tracePt t="82230" x="5216525" y="3986213"/>
          <p14:tracePt t="82238" x="5224463" y="3986213"/>
          <p14:tracePt t="82246" x="5233988" y="3986213"/>
          <p14:tracePt t="82254" x="5249863" y="3986213"/>
          <p14:tracePt t="82269" x="5259388" y="3986213"/>
          <p14:tracePt t="82279" x="5276850" y="3986213"/>
          <p14:tracePt t="82286" x="5302250" y="3986213"/>
          <p14:tracePt t="82294" x="5335588" y="3986213"/>
          <p14:tracePt t="82304" x="5368925" y="3986213"/>
          <p14:tracePt t="82310" x="5411788" y="3986213"/>
          <p14:tracePt t="82319" x="5454650" y="3986213"/>
          <p14:tracePt t="82325" x="5505450" y="3986213"/>
          <p14:tracePt t="82337" x="5530850" y="3986213"/>
          <p14:tracePt t="82341" x="5581650" y="3986213"/>
          <p14:tracePt t="82350" x="5632450" y="3986213"/>
          <p14:tracePt t="82357" x="5675313" y="3986213"/>
          <p14:tracePt t="82368" x="5718175" y="3986213"/>
          <p14:tracePt t="82377" x="5735638" y="3986213"/>
          <p14:tracePt t="82383" x="5761038" y="3986213"/>
          <p14:tracePt t="82389" x="5768975" y="3986213"/>
          <p14:tracePt t="82399" x="5776913" y="3986213"/>
          <p14:tracePt t="82461" x="5786438" y="3986213"/>
          <p14:tracePt t="82470" x="5794375" y="3986213"/>
          <p14:tracePt t="82478" x="5819775" y="3986213"/>
          <p14:tracePt t="82488" x="5837238" y="3986213"/>
          <p14:tracePt t="82496" x="5880100" y="3986213"/>
          <p14:tracePt t="82503" x="5913438" y="3986213"/>
          <p14:tracePt t="82510" x="5938838" y="3986213"/>
          <p14:tracePt t="82519" x="5972175" y="3986213"/>
          <p14:tracePt t="82526" x="5997575" y="3986213"/>
          <p14:tracePt t="82538" x="6015038" y="3986213"/>
          <p14:tracePt t="82542" x="6032500" y="3986213"/>
          <p14:tracePt t="82550" x="6049963" y="3986213"/>
          <p14:tracePt t="82567" x="6057900" y="3986213"/>
          <p14:tracePt t="82577" x="6065838" y="3986213"/>
          <p14:tracePt t="82590" x="6075363" y="3986213"/>
          <p14:tracePt t="82606" x="6083300" y="3986213"/>
          <p14:tracePt t="82614" x="6091238" y="3986213"/>
          <p14:tracePt t="82622" x="6116638" y="3986213"/>
          <p14:tracePt t="82630" x="6151563" y="3986213"/>
          <p14:tracePt t="82638" x="6159500" y="3986213"/>
          <p14:tracePt t="82645" x="6194425" y="3986213"/>
          <p14:tracePt t="82653" x="6227763" y="3986213"/>
          <p14:tracePt t="82661" x="6235700" y="3986213"/>
          <p14:tracePt t="82669" x="6270625" y="3986213"/>
          <p14:tracePt t="82677" x="6286500" y="3986213"/>
          <p14:tracePt t="82685" x="6303963" y="3986213"/>
          <p14:tracePt t="82694" x="6311900" y="3986213"/>
          <p14:tracePt t="82702" x="6338888" y="3986213"/>
          <p14:tracePt t="82709" x="6346825" y="3986213"/>
          <p14:tracePt t="82718" x="6364288" y="3986213"/>
          <p14:tracePt t="82725" x="6372225" y="3986213"/>
          <p14:tracePt t="82735" x="6389688" y="3986213"/>
          <p14:tracePt t="82742" x="6415088" y="3986213"/>
          <p14:tracePt t="82750" x="6423025" y="3986213"/>
          <p14:tracePt t="82758" x="6456363" y="3986213"/>
          <p14:tracePt t="82766" x="6491288" y="3986213"/>
          <p14:tracePt t="82773" x="6516688" y="3986213"/>
          <p14:tracePt t="82781" x="6542088" y="3986213"/>
          <p14:tracePt t="82790" x="6575425" y="3986213"/>
          <p14:tracePt t="82797" x="6618288" y="3986213"/>
          <p14:tracePt t="82805" x="6678613" y="3986213"/>
          <p14:tracePt t="82813" x="6745288" y="3986213"/>
          <p14:tracePt t="82822" x="6813550" y="3986213"/>
          <p14:tracePt t="82829" x="6873875" y="3986213"/>
          <p14:tracePt t="82838" x="6958013" y="3986213"/>
          <p14:tracePt t="82845" x="7018338" y="3986213"/>
          <p14:tracePt t="82853" x="7059613" y="3986213"/>
          <p14:tracePt t="82862" x="7102475" y="3986213"/>
          <p14:tracePt t="82869" x="7137400" y="3986213"/>
          <p14:tracePt t="82878" x="7145338" y="3986213"/>
          <p14:tracePt t="82886" x="7153275" y="3986213"/>
          <p14:tracePt t="82998" x="7145338" y="3994150"/>
          <p14:tracePt t="83007" x="7102475" y="4002088"/>
          <p14:tracePt t="83014" x="7043738" y="4011613"/>
          <p14:tracePt t="83021" x="6924675" y="4027488"/>
          <p14:tracePt t="83030" x="6813550" y="4037013"/>
          <p14:tracePt t="83038" x="6704013" y="4037013"/>
          <p14:tracePt t="83046" x="6575425" y="4037013"/>
          <p14:tracePt t="83054" x="6423025" y="4037013"/>
          <p14:tracePt t="83064" x="6296025" y="4037013"/>
          <p14:tracePt t="83070" x="6176963" y="4037013"/>
          <p14:tracePt t="83078" x="6065838" y="4037013"/>
          <p14:tracePt t="83085" x="5972175" y="4037013"/>
          <p14:tracePt t="83096" x="5870575" y="4037013"/>
          <p14:tracePt t="83104" x="5811838" y="4062413"/>
          <p14:tracePt t="83110" x="5735638" y="4070350"/>
          <p14:tracePt t="83119" x="5657850" y="4079875"/>
          <p14:tracePt t="83126" x="5591175" y="4087813"/>
          <p14:tracePt t="83136" x="5487988" y="4113213"/>
          <p14:tracePt t="83144" x="5368925" y="4121150"/>
          <p14:tracePt t="83151" x="5276850" y="4138613"/>
          <p14:tracePt t="83158" x="5157788" y="4146550"/>
          <p14:tracePt t="83169" x="5029200" y="4171950"/>
          <p14:tracePt t="83174" x="4919663" y="4181475"/>
          <p14:tracePt t="83183" x="4818063" y="4189413"/>
          <p14:tracePt t="83190" x="4732338" y="4189413"/>
          <p14:tracePt t="83198" x="4646613" y="4189413"/>
          <p14:tracePt t="83206" x="4570413" y="4189413"/>
          <p14:tracePt t="83214" x="4545013" y="4189413"/>
          <p14:tracePt t="83222" x="4511675" y="4189413"/>
          <p14:tracePt t="83230" x="4494213" y="4189413"/>
          <p14:tracePt t="83238" x="4486275" y="4189413"/>
          <p14:tracePt t="83245" x="4468813" y="4189413"/>
          <p14:tracePt t="83254" x="4443413" y="4189413"/>
          <p14:tracePt t="83262" x="4435475" y="4189413"/>
          <p14:tracePt t="83269" x="4392613" y="4197350"/>
          <p14:tracePt t="83277" x="4332288" y="4197350"/>
          <p14:tracePt t="83285" x="4230688" y="4197350"/>
          <p14:tracePt t="83293" x="4121150" y="4197350"/>
          <p14:tracePt t="83302" x="3992563" y="4197350"/>
          <p14:tracePt t="83310" x="3840163" y="4197350"/>
          <p14:tracePt t="83318" x="3695700" y="4197350"/>
          <p14:tracePt t="83325" x="3508375" y="4197350"/>
          <p14:tracePt t="83335" x="3330575" y="4197350"/>
          <p14:tracePt t="83341" x="3127375" y="4197350"/>
          <p14:tracePt t="83349" x="2947988" y="4197350"/>
          <p14:tracePt t="83357" x="2811463" y="4197350"/>
          <p14:tracePt t="83365" x="2684463" y="4197350"/>
          <p14:tracePt t="83374" x="2600325" y="4197350"/>
          <p14:tracePt t="83381" x="2497138" y="4197350"/>
          <p14:tracePt t="83389" x="2430463" y="4197350"/>
          <p14:tracePt t="83397" x="2387600" y="4197350"/>
          <p14:tracePt t="83405" x="2327275" y="4224338"/>
          <p14:tracePt t="83413" x="2293938" y="4232275"/>
          <p14:tracePt t="83421" x="2268538" y="4232275"/>
          <p14:tracePt t="83430" x="2243138" y="4240213"/>
          <p14:tracePt t="83437" x="2225675" y="4240213"/>
          <p14:tracePt t="83445" x="2192338" y="4249738"/>
          <p14:tracePt t="83453" x="2166938" y="4249738"/>
          <p14:tracePt t="83461" x="2132013" y="4257675"/>
          <p14:tracePt t="83469" x="2065338" y="4275138"/>
          <p14:tracePt t="83478" x="2005013" y="4275138"/>
          <p14:tracePt t="83485" x="1946275" y="4283075"/>
          <p14:tracePt t="83493" x="1860550" y="4291013"/>
          <p14:tracePt t="83502" x="1758950" y="4316413"/>
          <p14:tracePt t="83509" x="1682750" y="4316413"/>
          <p14:tracePt t="83518" x="1597025" y="4333875"/>
          <p14:tracePt t="83525" x="1520825" y="4333875"/>
          <p14:tracePt t="83535" x="1462088" y="4351338"/>
          <p14:tracePt t="83542" x="1419225" y="4368800"/>
          <p14:tracePt t="83549" x="1384300" y="4368800"/>
          <p14:tracePt t="83558" x="1376363" y="4368800"/>
          <p14:tracePt t="83565" x="1358900" y="4376738"/>
          <p14:tracePt t="83631" x="1350963" y="4376738"/>
          <p14:tracePt t="83669" x="1350963" y="4394200"/>
          <p14:tracePt t="83712" x="1350963" y="4402138"/>
          <p14:tracePt t="83719" x="1358900" y="4402138"/>
          <p14:tracePt t="83725" x="1384300" y="4402138"/>
          <p14:tracePt t="83738" x="1427163" y="4402138"/>
          <p14:tracePt t="83742" x="1470025" y="4402138"/>
          <p14:tracePt t="83750" x="1538288" y="4402138"/>
          <p14:tracePt t="83758" x="1622425" y="4402138"/>
          <p14:tracePt t="83767" x="1724025" y="4402138"/>
          <p14:tracePt t="83774" x="1809750" y="4402138"/>
          <p14:tracePt t="83782" x="1911350" y="4394200"/>
          <p14:tracePt t="83792" x="2012950" y="4384675"/>
          <p14:tracePt t="83799" x="2081213" y="4376738"/>
          <p14:tracePt t="83806" x="2166938" y="4376738"/>
          <p14:tracePt t="83816" x="2260600" y="4351338"/>
          <p14:tracePt t="83822" x="2319338" y="4341813"/>
          <p14:tracePt t="83830" x="2379663" y="4333875"/>
          <p14:tracePt t="83838" x="2420938" y="4333875"/>
          <p14:tracePt t="83846" x="2455863" y="4325938"/>
          <p14:tracePt t="83853" x="2489200" y="4325938"/>
          <p14:tracePt t="83864" x="2506663" y="4308475"/>
          <p14:tracePt t="83869" x="2540000" y="4308475"/>
          <p14:tracePt t="83877" x="2565400" y="4308475"/>
          <p14:tracePt t="83886" x="2590800" y="4300538"/>
          <p14:tracePt t="83895" x="2616200" y="4300538"/>
          <p14:tracePt t="83905" x="2641600" y="4300538"/>
          <p14:tracePt t="83910" x="2659063" y="4291013"/>
          <p14:tracePt t="83919" x="2676525" y="4291013"/>
          <p14:tracePt t="83926" x="2684463" y="4291013"/>
          <p14:tracePt t="83936" x="2693988" y="4291013"/>
          <p14:tracePt t="83998" x="2709863" y="4291013"/>
          <p14:tracePt t="84006" x="2735263" y="4291013"/>
          <p14:tracePt t="84014" x="2752725" y="4291013"/>
          <p14:tracePt t="84024" x="2786063" y="4291013"/>
          <p14:tracePt t="84031" x="2811463" y="4291013"/>
          <p14:tracePt t="84039" x="2854325" y="4291013"/>
          <p14:tracePt t="84046" x="2897188" y="4291013"/>
          <p14:tracePt t="84054" x="2930525" y="4291013"/>
          <p14:tracePt t="84065" x="2973388" y="4291013"/>
          <p14:tracePt t="84070" x="2998788" y="4291013"/>
          <p14:tracePt t="84077" x="3016250" y="4291013"/>
          <p14:tracePt t="84085" x="3041650" y="4291013"/>
          <p14:tracePt t="84102" x="3049588" y="4291013"/>
          <p14:tracePt t="84110" x="3067050" y="4291013"/>
          <p14:tracePt t="84133" x="3074988" y="4291013"/>
          <p14:tracePt t="84144" x="3092450" y="4291013"/>
          <p14:tracePt t="84150" x="3100388" y="4291013"/>
          <p14:tracePt t="84158" x="3127375" y="4291013"/>
          <p14:tracePt t="84168" x="3143250" y="4291013"/>
          <p14:tracePt t="84175" x="3178175" y="4291013"/>
          <p14:tracePt t="84182" x="3203575" y="4291013"/>
          <p14:tracePt t="84190" x="3244850" y="4291013"/>
          <p14:tracePt t="84198" x="3270250" y="4291013"/>
          <p14:tracePt t="84207" x="3305175" y="4291013"/>
          <p14:tracePt t="84214" x="3338513" y="4291013"/>
          <p14:tracePt t="84222" x="3348038" y="4291013"/>
          <p14:tracePt t="84231" x="3373438" y="4291013"/>
          <p14:tracePt t="84238" x="3381375" y="4291013"/>
          <p14:tracePt t="84782" x="3406775" y="4291013"/>
          <p14:tracePt t="84791" x="3449638" y="4291013"/>
          <p14:tracePt t="84801" x="3500438" y="4291013"/>
          <p14:tracePt t="84806" x="3602038" y="4291013"/>
          <p14:tracePt t="84818" x="3703638" y="4291013"/>
          <p14:tracePt t="84826" x="3832225" y="4291013"/>
          <p14:tracePt t="84832" x="3959225" y="4291013"/>
          <p14:tracePt t="84839" x="4078288" y="4291013"/>
          <p14:tracePt t="84847" x="4197350" y="4291013"/>
          <p14:tracePt t="84856" x="4306888" y="4291013"/>
          <p14:tracePt t="84863" x="4410075" y="4291013"/>
          <p14:tracePt t="84874" x="4460875" y="4291013"/>
          <p14:tracePt t="84892" x="4519613" y="4291013"/>
          <p14:tracePt t="85126" x="4529138" y="4291013"/>
          <p14:tracePt t="85136" x="4554538" y="4283075"/>
          <p14:tracePt t="85142" x="4579938" y="4283075"/>
          <p14:tracePt t="85150" x="4605338" y="4283075"/>
          <p14:tracePt t="85159" x="4664075" y="4283075"/>
          <p14:tracePt t="85168" x="4757738" y="4283075"/>
          <p14:tracePt t="85176" x="4859338" y="4283075"/>
          <p14:tracePt t="85182" x="4970463" y="4283075"/>
          <p14:tracePt t="85190" x="5089525" y="4283075"/>
          <p14:tracePt t="85197" x="5208588" y="4283075"/>
          <p14:tracePt t="85208" x="5335588" y="4283075"/>
          <p14:tracePt t="85215" x="5487988" y="4283075"/>
          <p14:tracePt t="85223" x="5616575" y="4283075"/>
          <p14:tracePt t="85230" x="5743575" y="4283075"/>
          <p14:tracePt t="85238" x="5862638" y="4283075"/>
          <p14:tracePt t="85246" x="5946775" y="4283075"/>
          <p14:tracePt t="85253" x="6015038" y="4283075"/>
          <p14:tracePt t="85263" x="6083300" y="4283075"/>
          <p14:tracePt t="85269" x="6134100" y="4283075"/>
          <p14:tracePt t="85278" x="6142038" y="4283075"/>
          <p14:tracePt t="85416" x="6126163" y="4291013"/>
          <p14:tracePt t="85422" x="6108700" y="4308475"/>
          <p14:tracePt t="85430" x="6075363" y="4325938"/>
          <p14:tracePt t="85439" x="6032500" y="4351338"/>
          <p14:tracePt t="85447" x="6015038" y="4359275"/>
          <p14:tracePt t="85453" x="5964238" y="4376738"/>
          <p14:tracePt t="85462" x="5930900" y="4394200"/>
          <p14:tracePt t="85470" x="5913438" y="4402138"/>
          <p14:tracePt t="86512" x="5913438" y="4394200"/>
          <p14:tracePt t="86519" x="5913438" y="4384675"/>
          <p14:tracePt t="86525" x="5913438" y="4376738"/>
          <p14:tracePt t="86535" x="5913438" y="4368800"/>
          <p14:tracePt t="86543" x="5913438" y="4359275"/>
          <p14:tracePt t="86550" x="5930900" y="4341813"/>
          <p14:tracePt t="86558" x="5938838" y="4325938"/>
          <p14:tracePt t="86567" x="5946775" y="4316413"/>
          <p14:tracePt t="86574" x="5972175" y="4291013"/>
          <p14:tracePt t="86582" x="5981700" y="4283075"/>
          <p14:tracePt t="86590" x="6007100" y="4257675"/>
          <p14:tracePt t="86599" x="6040438" y="4224338"/>
          <p14:tracePt t="86606" x="6057900" y="4206875"/>
          <p14:tracePt t="86613" x="6083300" y="4181475"/>
          <p14:tracePt t="86622" x="6108700" y="4156075"/>
          <p14:tracePt t="86638" x="6134100" y="4130675"/>
          <p14:tracePt t="86646" x="6151563" y="4121150"/>
          <p14:tracePt t="86653" x="6159500" y="4113213"/>
          <p14:tracePt t="86664" x="6184900" y="4105275"/>
          <p14:tracePt t="86670" x="6210300" y="4087813"/>
          <p14:tracePt t="86678" x="6235700" y="4079875"/>
          <p14:tracePt t="86685" x="6270625" y="4052888"/>
          <p14:tracePt t="86696" x="6286500" y="4044950"/>
          <p14:tracePt t="86704" x="6321425" y="4037013"/>
          <p14:tracePt t="86710" x="6354763" y="4019550"/>
          <p14:tracePt t="86718" x="6389688" y="4011613"/>
          <p14:tracePt t="86728" x="6405563" y="4002088"/>
          <p14:tracePt t="86737" x="6430963" y="3994150"/>
          <p14:tracePt t="86751" x="6448425" y="3976688"/>
          <p14:tracePt t="86758" x="6465888" y="3976688"/>
          <p14:tracePt t="86774" x="6483350" y="3968750"/>
          <p14:tracePt t="86808" x="6499225" y="3968750"/>
          <p14:tracePt t="86846" x="6508750" y="3968750"/>
          <p14:tracePt t="86870" x="6524625" y="3960813"/>
          <p14:tracePt t="86974" x="6524625" y="3951288"/>
          <p14:tracePt t="87007" x="6534150" y="3943350"/>
          <p14:tracePt t="87030" x="6542088" y="3935413"/>
          <p14:tracePt t="87054" x="6542088" y="3925888"/>
          <p14:tracePt t="87190" x="6550025" y="3925888"/>
          <p14:tracePt t="87230" x="6559550" y="3900488"/>
          <p14:tracePt t="87239" x="6567488" y="3900488"/>
          <p14:tracePt t="87246" x="6567488" y="3892550"/>
          <p14:tracePt t="87264" x="6575425" y="3875088"/>
          <p14:tracePt t="87286" x="6584950" y="3875088"/>
          <p14:tracePt t="87301" x="6592888" y="3867150"/>
          <p14:tracePt t="87318" x="6600825" y="3857625"/>
          <p14:tracePt t="87325" x="6610350" y="3849688"/>
          <p14:tracePt t="87335" x="6618288" y="3849688"/>
          <p14:tracePt t="87350" x="6626225" y="3841750"/>
          <p14:tracePt t="87357" x="6643688" y="3832225"/>
          <p14:tracePt t="87365" x="6694488" y="3816350"/>
          <p14:tracePt t="87373" x="6719888" y="3816350"/>
          <p14:tracePt t="87381" x="6797675" y="3816350"/>
          <p14:tracePt t="87389" x="6881813" y="3816350"/>
          <p14:tracePt t="87397" x="6992938" y="3816350"/>
          <p14:tracePt t="87405" x="7119938" y="3816350"/>
          <p14:tracePt t="87413" x="7264400" y="3816350"/>
          <p14:tracePt t="87421" x="7400925" y="3816350"/>
          <p14:tracePt t="87429" x="7553325" y="3816350"/>
          <p14:tracePt t="87437" x="7672388" y="3816350"/>
          <p14:tracePt t="87446" x="7756525" y="3832225"/>
          <p14:tracePt t="87453" x="7781925" y="3832225"/>
          <p14:tracePt t="87518" x="7807325" y="3841750"/>
          <p14:tracePt t="87526" x="7807325" y="3849688"/>
          <p14:tracePt t="87566" x="7816850" y="3857625"/>
          <p14:tracePt t="87590" x="7832725" y="3857625"/>
          <p14:tracePt t="87662" x="7842250" y="3857625"/>
          <p14:tracePt t="87688" x="7859713" y="3857625"/>
          <p14:tracePt t="87701" x="7867650" y="3857625"/>
          <p14:tracePt t="87712" x="7885113" y="3857625"/>
          <p14:tracePt t="87719" x="7893050" y="3857625"/>
          <p14:tracePt t="87726" x="7918450" y="3857625"/>
          <p14:tracePt t="87736" x="7951788" y="3857625"/>
          <p14:tracePt t="87743" x="7977188" y="3857625"/>
          <p14:tracePt t="87753" x="8004175" y="3857625"/>
          <p14:tracePt t="87758" x="8037513" y="3857625"/>
          <p14:tracePt t="87765" x="8070850" y="3857625"/>
          <p14:tracePt t="87776" x="8113713" y="3857625"/>
          <p14:tracePt t="87782" x="8164513" y="3857625"/>
          <p14:tracePt t="87790" x="8240713" y="3867150"/>
          <p14:tracePt t="87800" x="8301038" y="3867150"/>
          <p14:tracePt t="87806" x="8343900" y="3867150"/>
          <p14:tracePt t="87814" x="8377238" y="3867150"/>
          <p14:tracePt t="87830" x="8385175" y="3867150"/>
          <p14:tracePt t="87871" x="8394700" y="3867150"/>
          <p14:tracePt t="88110" x="8410575" y="3875088"/>
          <p14:tracePt t="88118" x="8420100" y="3875088"/>
          <p14:tracePt t="88126" x="8435975" y="3875088"/>
          <p14:tracePt t="88137" x="8462963" y="3883025"/>
          <p14:tracePt t="88142" x="8539163" y="3908425"/>
          <p14:tracePt t="88150" x="8640763" y="3908425"/>
          <p14:tracePt t="88159" x="8759825" y="3943350"/>
          <p14:tracePt t="88166" x="8886825" y="3951288"/>
          <p14:tracePt t="88174" x="9013825" y="3968750"/>
          <p14:tracePt t="88182" x="9158288" y="3986213"/>
          <p14:tracePt t="88190" x="9286875" y="4002088"/>
          <p14:tracePt t="88198" x="9421813" y="4002088"/>
          <p14:tracePt t="88206" x="9550400" y="4002088"/>
          <p14:tracePt t="88215" x="9659938" y="4011613"/>
          <p14:tracePt t="88221" x="9786938" y="4011613"/>
          <p14:tracePt t="88230" x="9872663" y="4011613"/>
          <p14:tracePt t="88238" x="9915525" y="4011613"/>
          <p14:tracePt t="88248" x="9966325" y="4011613"/>
          <p14:tracePt t="88525" x="9983788" y="4011613"/>
          <p14:tracePt t="89238" x="9991725" y="4011613"/>
          <p14:tracePt t="89271" x="9999663" y="4011613"/>
          <p14:tracePt t="89278" x="10009188" y="4002088"/>
          <p14:tracePt t="89286" x="10009188" y="3994150"/>
          <p14:tracePt t="89294" x="10025063" y="3986213"/>
          <p14:tracePt t="89302" x="10034588" y="3976688"/>
          <p14:tracePt t="89312" x="10050463" y="3951288"/>
          <p14:tracePt t="89319" x="10067925" y="3943350"/>
          <p14:tracePt t="89326" x="10075863" y="3935413"/>
          <p14:tracePt t="89335" x="10093325" y="3908425"/>
          <p14:tracePt t="89342" x="10110788" y="3900488"/>
          <p14:tracePt t="89350" x="10126663" y="3892550"/>
          <p14:tracePt t="89360" x="10144125" y="3875088"/>
          <p14:tracePt t="89366" x="10144125" y="3867150"/>
          <p14:tracePt t="89374" x="10161588" y="3867150"/>
          <p14:tracePt t="89381" x="10169525" y="3857625"/>
          <p14:tracePt t="89397" x="10169525" y="3849688"/>
          <p14:tracePt t="89405" x="10179050" y="3841750"/>
          <p14:tracePt t="89454" x="10186988" y="3841750"/>
          <p14:tracePt t="89469" x="10194925" y="3841750"/>
          <p14:tracePt t="89495" x="10204450" y="3832225"/>
          <p14:tracePt t="89535" x="10212388" y="3832225"/>
          <p14:tracePt t="89542" x="10229850" y="3824288"/>
          <p14:tracePt t="89654" x="10237788" y="3824288"/>
          <p14:tracePt t="89662" x="10255250" y="3824288"/>
          <p14:tracePt t="89670" x="10288588" y="3824288"/>
          <p14:tracePt t="89678" x="10323513" y="3806825"/>
          <p14:tracePt t="89685" x="10356850" y="3806825"/>
          <p14:tracePt t="89697" x="10399713" y="3798888"/>
          <p14:tracePt t="89704" x="10442575" y="3798888"/>
          <p14:tracePt t="89710" x="10483850" y="3790950"/>
          <p14:tracePt t="89719" x="10518775" y="3790950"/>
          <p14:tracePt t="89728" x="10544175" y="3790950"/>
          <p14:tracePt t="89742" x="10560050" y="3790950"/>
          <p14:tracePt t="89758" x="10585450" y="3790950"/>
          <p14:tracePt t="89765" x="10594975" y="3790950"/>
          <p14:tracePt t="89773" x="10620375" y="3790950"/>
          <p14:tracePt t="89782" x="10628313" y="3790950"/>
          <p14:tracePt t="89790" x="10653713" y="3790950"/>
          <p14:tracePt t="89798" x="10663238" y="3790950"/>
          <p14:tracePt t="89806" x="10671175" y="3790950"/>
          <p14:tracePt t="89814" x="10688638" y="3806825"/>
          <p14:tracePt t="89823" x="10696575" y="3806825"/>
          <p14:tracePt t="89831" x="10739438" y="3824288"/>
          <p14:tracePt t="89837" x="10747375" y="3849688"/>
          <p14:tracePt t="89847" x="10790238" y="3892550"/>
          <p14:tracePt t="89853" x="10833100" y="3976688"/>
          <p14:tracePt t="89862" x="10848975" y="4019550"/>
          <p14:tracePt t="89870" x="10883900" y="4087813"/>
          <p14:tracePt t="89877" x="10891838" y="4130675"/>
          <p14:tracePt t="89886" x="10901363" y="4171950"/>
          <p14:tracePt t="89901" x="10917238" y="4232275"/>
          <p14:tracePt t="89910" x="10926763" y="4257675"/>
          <p14:tracePt t="89919" x="10926763" y="4265613"/>
          <p14:tracePt t="89925" x="10926763" y="4291013"/>
          <p14:tracePt t="89937" x="10926763" y="4300538"/>
          <p14:tracePt t="89942" x="10926763" y="4316413"/>
          <p14:tracePt t="89951" x="10926763" y="4325938"/>
          <p14:tracePt t="89958" x="10926763" y="4333875"/>
          <p14:tracePt t="89966" x="10926763" y="4359275"/>
          <p14:tracePt t="89974" x="10926763" y="4376738"/>
          <p14:tracePt t="89983" x="10926763" y="4394200"/>
          <p14:tracePt t="89991" x="10926763" y="4410075"/>
          <p14:tracePt t="89997" x="10917238" y="4435475"/>
          <p14:tracePt t="90008" x="10901363" y="4445000"/>
          <p14:tracePt t="90015" x="10866438" y="4486275"/>
          <p14:tracePt t="90022" x="10848975" y="4495800"/>
          <p14:tracePt t="90030" x="10841038" y="4513263"/>
          <p14:tracePt t="90038" x="10815638" y="4529138"/>
          <p14:tracePt t="90046" x="10790238" y="4546600"/>
          <p14:tracePt t="90054" x="10772775" y="4564063"/>
          <p14:tracePt t="90062" x="10756900" y="4572000"/>
          <p14:tracePt t="90070" x="10729913" y="4579938"/>
          <p14:tracePt t="90080" x="10714038" y="4589463"/>
          <p14:tracePt t="90085" x="10679113" y="4597400"/>
          <p14:tracePt t="90094" x="10653713" y="4605338"/>
          <p14:tracePt t="90102" x="10620375" y="4614863"/>
          <p14:tracePt t="90111" x="10612438" y="4614863"/>
          <p14:tracePt t="90119" x="10577513" y="4630738"/>
          <p14:tracePt t="90126" x="10569575" y="4630738"/>
          <p14:tracePt t="90135" x="10560050" y="4630738"/>
          <p14:tracePt t="90141" x="10534650" y="4630738"/>
          <p14:tracePt t="90151" x="10526713" y="4630738"/>
          <p14:tracePt t="90158" x="10509250" y="4630738"/>
          <p14:tracePt t="90168" x="10501313" y="4630738"/>
          <p14:tracePt t="90190" x="10493375" y="4630738"/>
          <p14:tracePt t="90198" x="10475913" y="4630738"/>
          <p14:tracePt t="90205" x="10450513" y="4630738"/>
          <p14:tracePt t="90214" x="10433050" y="4622800"/>
          <p14:tracePt t="90222" x="10390188" y="4597400"/>
          <p14:tracePt t="90231" x="10356850" y="4579938"/>
          <p14:tracePt t="90239" x="10323513" y="4554538"/>
          <p14:tracePt t="90246" x="10306050" y="4538663"/>
          <p14:tracePt t="90254" x="10280650" y="4513263"/>
          <p14:tracePt t="90263" x="10271125" y="4495800"/>
          <p14:tracePt t="90270" x="10255250" y="4486275"/>
          <p14:tracePt t="90278" x="10245725" y="4460875"/>
          <p14:tracePt t="90285" x="10237788" y="4435475"/>
          <p14:tracePt t="90296" x="10220325" y="4410075"/>
          <p14:tracePt t="90303" x="10212388" y="4394200"/>
          <p14:tracePt t="90310" x="10212388" y="4384675"/>
          <p14:tracePt t="90321" x="10212388" y="4368800"/>
          <p14:tracePt t="90326" x="10204450" y="4359275"/>
          <p14:tracePt t="90335" x="10204450" y="4333875"/>
          <p14:tracePt t="90344" x="10204450" y="4325938"/>
          <p14:tracePt t="90351" x="10204450" y="4308475"/>
          <p14:tracePt t="90358" x="10204450" y="4300538"/>
          <p14:tracePt t="90366" x="10204450" y="4283075"/>
          <p14:tracePt t="90375" x="10204450" y="4265613"/>
          <p14:tracePt t="90382" x="10204450" y="4257675"/>
          <p14:tracePt t="90390" x="10204450" y="4232275"/>
          <p14:tracePt t="90407" x="10204450" y="4224338"/>
          <p14:tracePt t="90415" x="10204450" y="4206875"/>
          <p14:tracePt t="90421" x="10212388" y="4206875"/>
          <p14:tracePt t="90431" x="10220325" y="4189413"/>
          <p14:tracePt t="90446" x="10220325" y="4181475"/>
          <p14:tracePt t="90494" x="10229850" y="4171950"/>
          <p14:tracePt t="90503" x="10245725" y="4156075"/>
          <p14:tracePt t="90510" x="10255250" y="4146550"/>
          <p14:tracePt t="90535" x="10255250" y="4138613"/>
          <p14:tracePt t="90542" x="10263188" y="4138613"/>
          <p14:tracePt t="90558" x="10280650" y="4121150"/>
          <p14:tracePt t="90582" x="10280650" y="4113213"/>
          <p14:tracePt t="90598" x="10288588" y="4113213"/>
          <p14:tracePt t="90607" x="10306050" y="4095750"/>
          <p14:tracePt t="90622" x="10313988" y="4087813"/>
          <p14:tracePt t="90637" x="10339388" y="4087813"/>
          <p14:tracePt t="90646" x="10348913" y="4087813"/>
          <p14:tracePt t="90654" x="10356850" y="4079875"/>
          <p14:tracePt t="90662" x="10374313" y="4079875"/>
          <p14:tracePt t="90670" x="10390188" y="4062413"/>
          <p14:tracePt t="90680" x="10407650" y="4062413"/>
          <p14:tracePt t="90686" x="10433050" y="4052888"/>
          <p14:tracePt t="90696" x="10450513" y="4052888"/>
          <p14:tracePt t="90704" x="10458450" y="4044950"/>
          <p14:tracePt t="90710" x="10483850" y="4044950"/>
          <p14:tracePt t="90718" x="10501313" y="4044950"/>
          <p14:tracePt t="90726" x="10518775" y="4037013"/>
          <p14:tracePt t="90735" x="10526713" y="4037013"/>
          <p14:tracePt t="90742" x="10544175" y="4037013"/>
          <p14:tracePt t="90761" x="10552113" y="4037013"/>
          <p14:tracePt t="90766" x="10560050" y="4037013"/>
          <p14:tracePt t="90895" x="10569575" y="4037013"/>
          <p14:tracePt t="91797" x="10569575" y="4044950"/>
          <p14:tracePt t="91805" x="10569575" y="4052888"/>
          <p14:tracePt t="91830" x="10569575" y="4079875"/>
          <p14:tracePt t="91846" x="10560050" y="4087813"/>
          <p14:tracePt t="91854" x="10560050" y="4095750"/>
          <p14:tracePt t="91861" x="10552113" y="4121150"/>
          <p14:tracePt t="91878" x="10552113" y="4130675"/>
          <p14:tracePt t="91885" x="10534650" y="4156075"/>
          <p14:tracePt t="91895" x="10526713" y="4164013"/>
          <p14:tracePt t="91903" x="10526713" y="4181475"/>
          <p14:tracePt t="91909" x="10509250" y="4189413"/>
          <p14:tracePt t="91918" x="10501313" y="4206875"/>
          <p14:tracePt t="91925" x="10493375" y="4224338"/>
          <p14:tracePt t="91935" x="10483850" y="4232275"/>
          <p14:tracePt t="91941" x="10475913" y="4232275"/>
          <p14:tracePt t="91950" x="10467975" y="4249738"/>
          <p14:tracePt t="92318" x="10458450" y="4257675"/>
          <p14:tracePt t="93222" x="10450513" y="4257675"/>
          <p14:tracePt t="93230" x="10442575" y="4257675"/>
          <p14:tracePt t="93238" x="10433050" y="4265613"/>
          <p14:tracePt t="93247" x="10407650" y="4275138"/>
          <p14:tracePt t="93254" x="10382250" y="4291013"/>
          <p14:tracePt t="93261" x="10356850" y="4300538"/>
          <p14:tracePt t="93269" x="10313988" y="4300538"/>
          <p14:tracePt t="93277" x="10280650" y="4308475"/>
          <p14:tracePt t="93285" x="10220325" y="4316413"/>
          <p14:tracePt t="93293" x="10161588" y="4316413"/>
          <p14:tracePt t="93302" x="10059988" y="4333875"/>
          <p14:tracePt t="93309" x="9948863" y="4333875"/>
          <p14:tracePt t="93319" x="9812338" y="4333875"/>
          <p14:tracePt t="93325" x="9634538" y="4333875"/>
          <p14:tracePt t="93336" x="9431338" y="4333875"/>
          <p14:tracePt t="93341" x="9117013" y="4333875"/>
          <p14:tracePt t="93350" x="8828088" y="4333875"/>
          <p14:tracePt t="93357" x="8513763" y="4333875"/>
          <p14:tracePt t="93365" x="8189913" y="4333875"/>
          <p14:tracePt t="93374" x="7842250" y="4333875"/>
          <p14:tracePt t="93382" x="7527925" y="4333875"/>
          <p14:tracePt t="93389" x="7264400" y="4333875"/>
          <p14:tracePt t="93397" x="7034213" y="4333875"/>
          <p14:tracePt t="93405" x="6881813" y="4333875"/>
          <p14:tracePt t="93413" x="6754813" y="4333875"/>
          <p14:tracePt t="93422" x="6669088" y="4333875"/>
          <p14:tracePt t="93429" x="6610350" y="4333875"/>
          <p14:tracePt t="93437" x="6567488" y="4351338"/>
          <p14:tracePt t="93445" x="6559550" y="4351338"/>
          <p14:tracePt t="93485" x="6542088" y="4351338"/>
          <p14:tracePt t="93494" x="6524625" y="4351338"/>
          <p14:tracePt t="93512" x="6508750" y="4359275"/>
          <p14:tracePt t="93519" x="6483350" y="4376738"/>
          <p14:tracePt t="93526" x="6483350" y="4384675"/>
          <p14:tracePt t="93535" x="6473825" y="4394200"/>
          <p14:tracePt t="93544" x="6465888" y="4394200"/>
          <p14:tracePt t="93575" x="6456363" y="4394200"/>
          <p14:tracePt t="93758" x="6465888" y="4394200"/>
          <p14:tracePt t="93766" x="6473825" y="4394200"/>
          <p14:tracePt t="93774" x="6491288" y="4394200"/>
          <p14:tracePt t="93782" x="6508750" y="4394200"/>
          <p14:tracePt t="93792" x="6516688" y="4394200"/>
          <p14:tracePt t="93798" x="6534150" y="4394200"/>
          <p14:tracePt t="93805" x="6567488" y="4394200"/>
          <p14:tracePt t="93814" x="6575425" y="4394200"/>
          <p14:tracePt t="93822" x="6610350" y="4394200"/>
          <p14:tracePt t="93831" x="6643688" y="4394200"/>
          <p14:tracePt t="93837" x="6669088" y="4394200"/>
          <p14:tracePt t="93845" x="6694488" y="4394200"/>
          <p14:tracePt t="93855" x="6719888" y="4394200"/>
          <p14:tracePt t="93862" x="6745288" y="4394200"/>
          <p14:tracePt t="93869" x="6770688" y="4394200"/>
          <p14:tracePt t="93878" x="6805613" y="4394200"/>
          <p14:tracePt t="93886" x="6838950" y="4394200"/>
          <p14:tracePt t="93893" x="6864350" y="4394200"/>
          <p14:tracePt t="93902" x="6907213" y="4394200"/>
          <p14:tracePt t="93911" x="6950075" y="4394200"/>
          <p14:tracePt t="93919" x="7008813" y="4394200"/>
          <p14:tracePt t="93926" x="7051675" y="4394200"/>
          <p14:tracePt t="93935" x="7102475" y="4394200"/>
          <p14:tracePt t="93942" x="7153275" y="4394200"/>
          <p14:tracePt t="93951" x="7213600" y="4394200"/>
          <p14:tracePt t="93958" x="7256463" y="4394200"/>
          <p14:tracePt t="93965" x="7297738" y="4394200"/>
          <p14:tracePt t="93975" x="7332663" y="4394200"/>
          <p14:tracePt t="93982" x="7358063" y="4394200"/>
          <p14:tracePt t="93990" x="7366000" y="4394200"/>
          <p14:tracePt t="94030" x="7373938" y="4394200"/>
          <p14:tracePt t="94214" x="7391400" y="4394200"/>
          <p14:tracePt t="94390" x="7400925" y="4394200"/>
          <p14:tracePt t="94398" x="7408863" y="4394200"/>
          <p14:tracePt t="94406" x="7416800" y="4394200"/>
          <p14:tracePt t="94446" x="7426325" y="4394200"/>
          <p14:tracePt t="94486" x="7434263" y="4394200"/>
          <p14:tracePt t="94558" x="7451725" y="4394200"/>
          <p14:tracePt t="94566" x="7459663" y="4394200"/>
          <p14:tracePt t="94575" x="7467600" y="4394200"/>
          <p14:tracePt t="94582" x="7493000" y="4394200"/>
          <p14:tracePt t="94590" x="7527925" y="4394200"/>
          <p14:tracePt t="94598" x="7545388" y="4394200"/>
          <p14:tracePt t="94605" x="7570788" y="4394200"/>
          <p14:tracePt t="94614" x="7586663" y="4394200"/>
          <p14:tracePt t="94622" x="7596188" y="4394200"/>
          <p14:tracePt t="94632" x="7604125" y="4394200"/>
          <p14:tracePt t="94638" x="7612063" y="4394200"/>
          <p14:tracePt t="94653" x="7629525" y="4394200"/>
          <p14:tracePt t="94662" x="7637463" y="4394200"/>
          <p14:tracePt t="94669" x="7672388" y="4394200"/>
          <p14:tracePt t="94678" x="7705725" y="4394200"/>
          <p14:tracePt t="94685" x="7756525" y="4394200"/>
          <p14:tracePt t="94694" x="7791450" y="4410075"/>
          <p14:tracePt t="94702" x="7867650" y="4427538"/>
          <p14:tracePt t="94709" x="7951788" y="4445000"/>
          <p14:tracePt t="94719" x="8045450" y="4478338"/>
          <p14:tracePt t="94728" x="8147050" y="4503738"/>
          <p14:tracePt t="94734" x="8250238" y="4538663"/>
          <p14:tracePt t="94743" x="8351838" y="4554538"/>
          <p14:tracePt t="94751" x="8435975" y="4589463"/>
          <p14:tracePt t="94758" x="8572500" y="4640263"/>
          <p14:tracePt t="94766" x="8658225" y="4648200"/>
          <p14:tracePt t="94774" x="8742363" y="4673600"/>
          <p14:tracePt t="94784" x="8836025" y="4708525"/>
          <p14:tracePt t="94790" x="8921750" y="4724400"/>
          <p14:tracePt t="94797" x="8997950" y="4759325"/>
          <p14:tracePt t="94808" x="9082088" y="4767263"/>
          <p14:tracePt t="94815" x="9142413" y="4792663"/>
          <p14:tracePt t="94821" x="9175750" y="4810125"/>
          <p14:tracePt t="94832" x="9226550" y="4810125"/>
          <p14:tracePt t="94838" x="9236075" y="4818063"/>
          <p14:tracePt t="94847" x="9251950" y="4827588"/>
          <p14:tracePt t="95000" x="9261475" y="4827588"/>
          <p14:tracePt t="95126" x="9269413" y="4835525"/>
          <p14:tracePt t="95136" x="9294813" y="4843463"/>
          <p14:tracePt t="95142" x="9328150" y="4852988"/>
          <p14:tracePt t="95150" x="9371013" y="4860925"/>
          <p14:tracePt t="95157" x="9447213" y="4860925"/>
          <p14:tracePt t="95168" x="9523413" y="4886325"/>
          <p14:tracePt t="95174" x="9609138" y="4894263"/>
          <p14:tracePt t="95182" x="9720263" y="4894263"/>
          <p14:tracePt t="95190" x="9821863" y="4894263"/>
          <p14:tracePt t="95198" x="9931400" y="4894263"/>
          <p14:tracePt t="95205" x="10042525" y="4894263"/>
          <p14:tracePt t="95214" x="10144125" y="4894263"/>
          <p14:tracePt t="95222" x="10255250" y="4919663"/>
          <p14:tracePt t="95230" x="10348913" y="4937125"/>
          <p14:tracePt t="95237" x="10442575" y="4937125"/>
          <p14:tracePt t="95246" x="10544175" y="4962525"/>
          <p14:tracePt t="95254" x="10663238" y="4972050"/>
          <p14:tracePt t="95263" x="10798175" y="4972050"/>
          <p14:tracePt t="95269" x="10901363" y="4997450"/>
          <p14:tracePt t="95278" x="10993438" y="5005388"/>
          <p14:tracePt t="95287" x="11053763" y="5013325"/>
          <p14:tracePt t="95294" x="11053763" y="5022850"/>
          <p14:tracePt t="95301" x="11061700" y="5022850"/>
          <p14:tracePt t="95310" x="11071225" y="5030788"/>
          <p14:tracePt t="95326" x="11071225" y="5038725"/>
          <p14:tracePt t="95336" x="11087100" y="5038725"/>
          <p14:tracePt t="95342" x="11096625" y="5048250"/>
          <p14:tracePt t="95350" x="11122025" y="5073650"/>
          <p14:tracePt t="95359" x="11129963" y="5073650"/>
          <p14:tracePt t="95366" x="11137900" y="5081588"/>
          <p14:tracePt t="95374" x="11147425" y="5091113"/>
          <p14:tracePt t="95390" x="11155363" y="5099050"/>
          <p14:tracePt t="95582" x="11163300" y="5106988"/>
          <p14:tracePt t="96998" x="11155363" y="5106988"/>
          <p14:tracePt t="97014" x="11155363" y="5116513"/>
          <p14:tracePt t="97686" x="11147425" y="5116513"/>
          <p14:tracePt t="97694" x="11122025" y="5124450"/>
          <p14:tracePt t="97734" x="11112500" y="5124450"/>
          <p14:tracePt t="97758" x="11096625" y="5124450"/>
          <p14:tracePt t="97775" x="11087100" y="5124450"/>
          <p14:tracePt t="97782" x="11079163" y="5132388"/>
          <p14:tracePt t="97808" x="11071225" y="5132388"/>
          <p14:tracePt t="97814" x="11061700" y="5132388"/>
          <p14:tracePt t="97822" x="11053763" y="5141913"/>
          <p14:tracePt t="97838" x="11036300" y="5141913"/>
          <p14:tracePt t="97846" x="11028363" y="5141913"/>
          <p14:tracePt t="97861" x="11018838" y="5149850"/>
          <p14:tracePt t="97869" x="10993438" y="5167313"/>
          <p14:tracePt t="97886" x="10960100" y="5175250"/>
          <p14:tracePt t="97895" x="10952163" y="5175250"/>
          <p14:tracePt t="97903" x="10942638" y="5183188"/>
          <p14:tracePt t="97912" x="10934700" y="5183188"/>
          <p14:tracePt t="99517" x="10926763" y="5183188"/>
          <p14:tracePt t="99542" x="10926763" y="5175250"/>
          <p14:tracePt t="99559" x="10917238" y="5167313"/>
          <p14:tracePt t="99607" x="10917238" y="5149850"/>
          <p14:tracePt t="99638" x="10917238" y="5141913"/>
          <p14:tracePt t="99670" x="10909300" y="5141913"/>
          <p14:tracePt t="99702" x="10909300" y="5132388"/>
          <p14:tracePt t="99734" x="10909300" y="5116513"/>
          <p14:tracePt t="99757" x="10909300" y="5106988"/>
          <p14:tracePt t="99774" x="10909300" y="5099050"/>
          <p14:tracePt t="99782" x="10909300" y="5091113"/>
          <p14:tracePt t="99798" x="10909300" y="5081588"/>
          <p14:tracePt t="99805" x="10909300" y="5073650"/>
          <p14:tracePt t="99830" x="10909300" y="5056188"/>
          <p14:tracePt t="99846" x="10909300" y="5048250"/>
          <p14:tracePt t="99871" x="10909300" y="5038725"/>
          <p14:tracePt t="99885" x="10909300" y="5030788"/>
          <p14:tracePt t="99902" x="10909300" y="5022850"/>
          <p14:tracePt t="99920" x="10909300" y="5013325"/>
          <p14:tracePt t="99943" x="10909300" y="5005388"/>
          <p14:tracePt t="100110" x="10909300" y="4987925"/>
          <p14:tracePt t="100121" x="10909300" y="4979988"/>
          <p14:tracePt t="100126" x="10901363" y="4972050"/>
          <p14:tracePt t="100136" x="10901363" y="4962525"/>
          <p14:tracePt t="100141" x="10901363" y="4946650"/>
          <p14:tracePt t="100160" x="10901363" y="4919663"/>
          <p14:tracePt t="100167" x="10891838" y="4903788"/>
          <p14:tracePt t="100173" x="10891838" y="4886325"/>
          <p14:tracePt t="100184" x="10883900" y="4868863"/>
          <p14:tracePt t="100190" x="10874375" y="4852988"/>
          <p14:tracePt t="100198" x="10866438" y="4827588"/>
          <p14:tracePt t="100206" x="10858500" y="4810125"/>
          <p14:tracePt t="100217" x="10841038" y="4775200"/>
          <p14:tracePt t="100223" x="10833100" y="4759325"/>
          <p14:tracePt t="100229" x="10833100" y="4749800"/>
          <p14:tracePt t="100238" x="10815638" y="4724400"/>
          <p14:tracePt t="100248" x="10798175" y="4691063"/>
          <p14:tracePt t="100254" x="10790238" y="4673600"/>
          <p14:tracePt t="100261" x="10772775" y="4657725"/>
          <p14:tracePt t="100270" x="10747375" y="4648200"/>
          <p14:tracePt t="100278" x="10729913" y="4622800"/>
          <p14:tracePt t="100285" x="10721975" y="4597400"/>
          <p14:tracePt t="100295" x="10704513" y="4572000"/>
          <p14:tracePt t="100301" x="10696575" y="4546600"/>
          <p14:tracePt t="100310" x="10679113" y="4529138"/>
          <p14:tracePt t="100318" x="10663238" y="4495800"/>
          <p14:tracePt t="100326" x="10645775" y="4470400"/>
          <p14:tracePt t="100336" x="10637838" y="4452938"/>
          <p14:tracePt t="100342" x="10620375" y="4427538"/>
          <p14:tracePt t="100349" x="10602913" y="4402138"/>
          <p14:tracePt t="100358" x="10594975" y="4384675"/>
          <p14:tracePt t="100365" x="10594975" y="4368800"/>
          <p14:tracePt t="100373" x="10577513" y="4341813"/>
          <p14:tracePt t="100381" x="10569575" y="4333875"/>
          <p14:tracePt t="100390" x="10544175" y="4291013"/>
          <p14:tracePt t="100397" x="10534650" y="4283075"/>
          <p14:tracePt t="100405" x="10526713" y="4257675"/>
          <p14:tracePt t="100413" x="10501313" y="4232275"/>
          <p14:tracePt t="100421" x="10493375" y="4206875"/>
          <p14:tracePt t="100429" x="10475913" y="4171950"/>
          <p14:tracePt t="100437" x="10450513" y="4138613"/>
          <p14:tracePt t="100445" x="10433050" y="4113213"/>
          <p14:tracePt t="100454" x="10407650" y="4087813"/>
          <p14:tracePt t="100463" x="10390188" y="4044950"/>
          <p14:tracePt t="100469" x="10374313" y="4027488"/>
          <p14:tracePt t="100477" x="10348913" y="3994150"/>
          <p14:tracePt t="100485" x="10306050" y="3943350"/>
          <p14:tracePt t="100493" x="10271125" y="3900488"/>
          <p14:tracePt t="100501" x="10263188" y="3892550"/>
          <p14:tracePt t="100509" x="10255250" y="3883025"/>
          <p14:tracePt t="100605" x="10237788" y="3883025"/>
          <p14:tracePt t="100615" x="10229850" y="3883025"/>
          <p14:tracePt t="100622" x="10220325" y="3883025"/>
          <p14:tracePt t="100629" x="10212388" y="3883025"/>
          <p14:tracePt t="100637" x="10204450" y="3883025"/>
          <p14:tracePt t="100806" x="10186988" y="3883025"/>
          <p14:tracePt t="100813" x="10179050" y="3883025"/>
          <p14:tracePt t="100830" x="10153650" y="3883025"/>
          <p14:tracePt t="100845" x="10144125" y="3883025"/>
          <p14:tracePt t="100910" x="10136188" y="3883025"/>
          <p14:tracePt t="100918" x="10126663" y="3883025"/>
          <p14:tracePt t="100990" x="10118725" y="3883025"/>
          <p14:tracePt t="100997" x="10110788" y="3883025"/>
          <p14:tracePt t="101014" x="10093325" y="3883025"/>
          <p14:tracePt t="101021" x="10075863" y="3883025"/>
          <p14:tracePt t="101048" x="10059988" y="3883025"/>
          <p14:tracePt t="101190" x="10067925" y="3883025"/>
          <p14:tracePt t="101197" x="10110788" y="3857625"/>
          <p14:tracePt t="101206" x="10144125" y="3832225"/>
          <p14:tracePt t="101215" x="10194925" y="3806825"/>
          <p14:tracePt t="101222" x="10229850" y="3790950"/>
          <p14:tracePt t="101231" x="10271125" y="3763963"/>
          <p14:tracePt t="101237" x="10288588" y="3756025"/>
          <p14:tracePt t="101246" x="10298113" y="3756025"/>
          <p14:tracePt t="101261" x="10306050" y="3748088"/>
          <p14:tracePt t="101351" x="10313988" y="3748088"/>
          <p14:tracePt t="101361" x="10339388" y="3748088"/>
          <p14:tracePt t="101366" x="10382250" y="3748088"/>
          <p14:tracePt t="101377" x="10450513" y="3748088"/>
          <p14:tracePt t="101383" x="10544175" y="3773488"/>
          <p14:tracePt t="101394" x="10602913" y="3781425"/>
          <p14:tracePt t="101399" x="10688638" y="3781425"/>
          <p14:tracePt t="101409" x="10747375" y="3798888"/>
          <p14:tracePt t="101414" x="10790238" y="3798888"/>
          <p14:tracePt t="101422" x="10841038" y="3816350"/>
          <p14:tracePt t="101431" x="10848975" y="3816350"/>
          <p14:tracePt t="101443" x="10858500" y="3824288"/>
          <p14:tracePt t="101488" x="10866438" y="3824288"/>
          <p14:tracePt t="101527" x="10874375" y="3832225"/>
          <p14:tracePt t="101577" x="10883900" y="3832225"/>
          <p14:tracePt t="101616" x="10891838" y="3832225"/>
          <p14:tracePt t="101632" x="10901363" y="3832225"/>
          <p14:tracePt t="101694" x="10909300" y="3832225"/>
          <p14:tracePt t="101823" x="10917238" y="3832225"/>
          <p14:tracePt t="101887" x="10926763" y="3832225"/>
          <p14:tracePt t="101934" x="10934700" y="3832225"/>
          <p14:tracePt t="102038" x="10942638" y="3832225"/>
          <p14:tracePt t="102071" x="10960100" y="3841750"/>
          <p14:tracePt t="102078" x="10968038" y="3849688"/>
          <p14:tracePt t="102105" x="10977563" y="3857625"/>
          <p14:tracePt t="102143" x="10977563" y="3867150"/>
          <p14:tracePt t="102149" x="10985500" y="3875088"/>
          <p14:tracePt t="102168" x="10985500" y="3883025"/>
          <p14:tracePt t="102174" x="10993438" y="3892550"/>
          <p14:tracePt t="102181" x="11002963" y="3908425"/>
          <p14:tracePt t="102190" x="11002963" y="3925888"/>
          <p14:tracePt t="102205" x="11010900" y="3951288"/>
          <p14:tracePt t="102214" x="11018838" y="3960813"/>
          <p14:tracePt t="102230" x="11018838" y="3968750"/>
          <p14:tracePt t="102238" x="11018838" y="3986213"/>
          <p14:tracePt t="102246" x="11036300" y="3994150"/>
          <p14:tracePt t="102253" x="11044238" y="4002088"/>
          <p14:tracePt t="102278" x="11044238" y="4019550"/>
          <p14:tracePt t="102285" x="11053763" y="4027488"/>
          <p14:tracePt t="102301" x="11053763" y="4052888"/>
          <p14:tracePt t="102309" x="11053763" y="4062413"/>
          <p14:tracePt t="102319" x="11053763" y="4070350"/>
          <p14:tracePt t="102326" x="11053763" y="4095750"/>
          <p14:tracePt t="102335" x="11071225" y="4113213"/>
          <p14:tracePt t="102342" x="11079163" y="4121150"/>
          <p14:tracePt t="102350" x="11087100" y="4146550"/>
          <p14:tracePt t="102360" x="11087100" y="4171950"/>
          <p14:tracePt t="102366" x="11096625" y="4181475"/>
          <p14:tracePt t="102374" x="11096625" y="4206875"/>
          <p14:tracePt t="102384" x="11112500" y="4232275"/>
          <p14:tracePt t="102390" x="11112500" y="4257675"/>
          <p14:tracePt t="102398" x="11112500" y="4265613"/>
          <p14:tracePt t="102406" x="11122025" y="4283075"/>
          <p14:tracePt t="102414" x="11122025" y="4291013"/>
          <p14:tracePt t="102430" x="11129963" y="4308475"/>
          <p14:tracePt t="102438" x="11129963" y="4316413"/>
          <p14:tracePt t="102447" x="11129963" y="4325938"/>
          <p14:tracePt t="102453" x="11129963" y="4341813"/>
          <p14:tracePt t="102470" x="11147425" y="4359275"/>
          <p14:tracePt t="102494" x="11147425" y="4368800"/>
          <p14:tracePt t="102502" x="11147425" y="4376738"/>
          <p14:tracePt t="102510" x="11155363" y="4376738"/>
          <p14:tracePt t="102528" x="11155363" y="4384675"/>
          <p14:tracePt t="102541" x="11163300" y="4402138"/>
          <p14:tracePt t="102558" x="11163300" y="4410075"/>
          <p14:tracePt t="102565" x="11163300" y="4419600"/>
          <p14:tracePt t="102574" x="11163300" y="4427538"/>
          <p14:tracePt t="102582" x="11163300" y="4435475"/>
          <p14:tracePt t="102589" x="11163300" y="4445000"/>
          <p14:tracePt t="102606" x="11180763" y="4460875"/>
          <p14:tracePt t="102613" x="11180763" y="4470400"/>
          <p14:tracePt t="102630" x="11180763" y="4478338"/>
          <p14:tracePt t="102638" x="11180763" y="4486275"/>
          <p14:tracePt t="102645" x="11188700" y="4503738"/>
          <p14:tracePt t="102663" x="11188700" y="4513263"/>
          <p14:tracePt t="102678" x="11188700" y="4521200"/>
          <p14:tracePt t="102685" x="11188700" y="4529138"/>
          <p14:tracePt t="102702" x="11188700" y="4538663"/>
          <p14:tracePt t="102709" x="11198225" y="4546600"/>
          <p14:tracePt t="102719" x="11198225" y="4564063"/>
          <p14:tracePt t="102727" x="11206163" y="4572000"/>
          <p14:tracePt t="102735" x="11206163" y="4579938"/>
          <p14:tracePt t="102753" x="11206163" y="4597400"/>
          <p14:tracePt t="102758" x="11215688" y="4605338"/>
          <p14:tracePt t="102783" x="11215688" y="4614863"/>
          <p14:tracePt t="102790" x="11223625" y="4630738"/>
          <p14:tracePt t="102805" x="11223625" y="4640263"/>
          <p14:tracePt t="102817" x="11223625" y="4648200"/>
          <p14:tracePt t="102830" x="11223625" y="4665663"/>
          <p14:tracePt t="102846" x="11223625" y="4673600"/>
          <p14:tracePt t="102854" x="11231563" y="4683125"/>
          <p14:tracePt t="102870" x="11231563" y="4691063"/>
          <p14:tracePt t="102878" x="11231563" y="4699000"/>
          <p14:tracePt t="102894" x="11231563" y="4708525"/>
          <p14:tracePt t="102910" x="11231563" y="4724400"/>
          <p14:tracePt t="102918" x="11231563" y="4741863"/>
          <p14:tracePt t="102935" x="11241088" y="4741863"/>
          <p14:tracePt t="102951" x="11241088" y="4759325"/>
          <p14:tracePt t="102974" x="11241088" y="4775200"/>
          <p14:tracePt t="102981" x="11241088" y="4792663"/>
          <p14:tracePt t="102998" x="11249025" y="4792663"/>
          <p14:tracePt t="103006" x="11249025" y="4802188"/>
          <p14:tracePt t="103014" x="11249025" y="4818063"/>
          <p14:tracePt t="103021" x="11249025" y="4827588"/>
          <p14:tracePt t="103031" x="11249025" y="4843463"/>
          <p14:tracePt t="103038" x="11256963" y="4860925"/>
          <p14:tracePt t="103046" x="11256963" y="4868863"/>
          <p14:tracePt t="103054" x="11256963" y="4886325"/>
          <p14:tracePt t="103061" x="11256963" y="4894263"/>
          <p14:tracePt t="103077" x="11256963" y="4903788"/>
          <p14:tracePt t="103093" x="11256963" y="4911725"/>
          <p14:tracePt t="103126" x="11256963" y="4919663"/>
          <p14:tracePt t="103158" x="11256963" y="4929188"/>
          <p14:tracePt t="103166" x="11256963" y="4937125"/>
          <p14:tracePt t="103279" x="11256963" y="4954588"/>
          <p14:tracePt t="103303" x="11256963" y="4962525"/>
          <p14:tracePt t="103327" x="11256963" y="4972050"/>
          <p14:tracePt t="103342" x="11256963" y="4979988"/>
          <p14:tracePt t="103366" x="11256963" y="4987925"/>
          <p14:tracePt t="103383" x="11256963" y="4997450"/>
          <p14:tracePt t="103399" x="11256963" y="5005388"/>
          <p14:tracePt t="103421" x="11256963" y="5013325"/>
          <p14:tracePt t="103447" x="11256963" y="5022850"/>
          <p14:tracePt t="103485" x="11256963" y="5030788"/>
          <p14:tracePt t="103518" x="11266488" y="5038725"/>
          <p14:tracePt t="103822" x="11274425" y="5038725"/>
          <p14:tracePt t="103829" x="11274425" y="5030788"/>
          <p14:tracePt t="103837" x="11274425" y="5013325"/>
          <p14:tracePt t="103846" x="11266488" y="4987925"/>
          <p14:tracePt t="103853" x="11256963" y="4987925"/>
          <p14:tracePt t="103865" x="11256963" y="4979988"/>
          <p14:tracePt t="103870" x="11256963" y="4962525"/>
          <p14:tracePt t="103878" x="11256963" y="4954588"/>
          <p14:tracePt t="103885" x="11249025" y="4937125"/>
          <p14:tracePt t="103901" x="11241088" y="4929188"/>
          <p14:tracePt t="104430" x="11241088" y="4919663"/>
          <p14:tracePt t="104461" x="11241088" y="4911725"/>
          <p14:tracePt t="104895" x="11241088" y="4903788"/>
          <p14:tracePt t="104905" x="11241088" y="4894263"/>
          <p14:tracePt t="104928" x="11241088" y="4886325"/>
          <p14:tracePt t="104936" x="11231563" y="4878388"/>
          <p14:tracePt t="104953" x="11231563" y="4868863"/>
          <p14:tracePt t="104957" x="11231563" y="4860925"/>
          <p14:tracePt t="104982" x="11231563" y="4852988"/>
          <p14:tracePt t="104990" x="11231563" y="4835525"/>
          <p14:tracePt t="105038" x="11223625" y="4827588"/>
          <p14:tracePt t="105744" x="11223625" y="4818063"/>
          <p14:tracePt t="105991" x="11223625" y="4827588"/>
          <p14:tracePt t="106005" x="11223625" y="4835525"/>
          <p14:tracePt t="106013" x="11223625" y="4852988"/>
          <p14:tracePt t="106029" x="11223625" y="4860925"/>
          <p14:tracePt t="106039" x="11223625" y="4868863"/>
          <p14:tracePt t="106062" x="11223625" y="4878388"/>
          <p14:tracePt t="106086" x="11223625" y="4886325"/>
          <p14:tracePt t="106118" x="11223625" y="4894263"/>
          <p14:tracePt t="106166" x="11223625" y="4911725"/>
          <p14:tracePt t="106176" x="11223625" y="4919663"/>
          <p14:tracePt t="106190" x="11223625" y="4929188"/>
          <p14:tracePt t="106200" x="11223625" y="4946650"/>
          <p14:tracePt t="106230" x="11223625" y="4954588"/>
          <p14:tracePt t="106239" x="11223625" y="4962525"/>
          <p14:tracePt t="106253" x="11215688" y="4972050"/>
          <p14:tracePt t="106264" x="11215688" y="4979988"/>
          <p14:tracePt t="106271" x="11215688" y="4987925"/>
          <p14:tracePt t="106277" x="11206163" y="4997450"/>
          <p14:tracePt t="106287" x="11206163" y="5005388"/>
          <p14:tracePt t="106301" x="11206163" y="5013325"/>
          <p14:tracePt t="106325" x="11206163" y="5022850"/>
          <p14:tracePt t="106357" x="11206163" y="5030788"/>
          <p14:tracePt t="106366" x="11198225" y="5038725"/>
          <p14:tracePt t="106383" x="11198225" y="5048250"/>
          <p14:tracePt t="106933" x="11188700" y="5056188"/>
          <p14:tracePt t="106958" x="11180763" y="5056188"/>
          <p14:tracePt t="106967" x="11172825" y="5048250"/>
          <p14:tracePt t="106989" x="11163300" y="5038725"/>
          <p14:tracePt t="107014" x="11155363" y="5038725"/>
          <p14:tracePt t="107021" x="11147425" y="5038725"/>
          <p14:tracePt t="107030" x="11147425" y="5030788"/>
          <p14:tracePt t="107047" x="11112500" y="5013325"/>
          <p14:tracePt t="107085" x="11104563" y="5013325"/>
          <p14:tracePt t="107094" x="11096625" y="5013325"/>
          <p14:tracePt t="107110" x="11087100" y="5013325"/>
          <p14:tracePt t="107119" x="11079163" y="5013325"/>
          <p14:tracePt t="107159" x="11061700" y="5013325"/>
          <p14:tracePt t="107182" x="11053763" y="5005388"/>
          <p14:tracePt t="107209" x="11044238" y="5005388"/>
          <p14:tracePt t="107214" x="11028363" y="5005388"/>
          <p14:tracePt t="107222" x="11018838" y="5005388"/>
          <p14:tracePt t="107229" x="11010900" y="5005388"/>
          <p14:tracePt t="107237" x="10993438" y="5005388"/>
          <p14:tracePt t="107245" x="10985500" y="5005388"/>
          <p14:tracePt t="107253" x="10968038" y="5005388"/>
          <p14:tracePt t="107261" x="10952163" y="5005388"/>
          <p14:tracePt t="107270" x="10942638" y="5005388"/>
          <p14:tracePt t="107277" x="10917238" y="5005388"/>
          <p14:tracePt t="107285" x="10891838" y="5005388"/>
          <p14:tracePt t="107293" x="10883900" y="5005388"/>
          <p14:tracePt t="107301" x="10858500" y="5005388"/>
          <p14:tracePt t="107309" x="10848975" y="5005388"/>
          <p14:tracePt t="107318" x="10841038" y="5005388"/>
          <p14:tracePt t="107327" x="10823575" y="5005388"/>
          <p14:tracePt t="107335" x="10815638" y="4997450"/>
          <p14:tracePt t="107341" x="10798175" y="4997450"/>
          <p14:tracePt t="107350" x="10764838" y="4997450"/>
          <p14:tracePt t="107357" x="10747375" y="4997450"/>
          <p14:tracePt t="107365" x="10696575" y="4979988"/>
          <p14:tracePt t="107373" x="10688638" y="4979988"/>
          <p14:tracePt t="107381" x="10653713" y="4972050"/>
          <p14:tracePt t="107389" x="10628313" y="4972050"/>
          <p14:tracePt t="107470" x="10620375" y="4972050"/>
          <p14:tracePt t="107486" x="10612438" y="4972050"/>
          <p14:tracePt t="107501" x="10602913" y="4972050"/>
          <p14:tracePt t="107510" x="10594975" y="4972050"/>
          <p14:tracePt t="107526" x="10577513" y="4972050"/>
          <p14:tracePt t="107558" x="10569575" y="4972050"/>
          <p14:tracePt t="107582" x="10560050" y="4972050"/>
          <p14:tracePt t="107599" x="10552113" y="4972050"/>
          <p14:tracePt t="107622" x="10534650" y="4972050"/>
          <p14:tracePt t="107638" x="10526713" y="4972050"/>
          <p14:tracePt t="107648" x="10518775" y="4979988"/>
          <p14:tracePt t="107662" x="10501313" y="4987925"/>
          <p14:tracePt t="107669" x="10493375" y="4987925"/>
          <p14:tracePt t="107677" x="10458450" y="4997450"/>
          <p14:tracePt t="107686" x="10450513" y="5005388"/>
          <p14:tracePt t="107696" x="10433050" y="5013325"/>
          <p14:tracePt t="107703" x="10425113" y="5013325"/>
          <p14:tracePt t="107709" x="10415588" y="5013325"/>
          <p14:tracePt t="107718" x="10407650" y="5013325"/>
          <p14:tracePt t="107738" x="10399713" y="5013325"/>
          <p14:tracePt t="107749" x="10390188" y="5022850"/>
          <p14:tracePt t="107766" x="10374313" y="5038725"/>
          <p14:tracePt t="109272" x="10356850" y="5048250"/>
          <p14:tracePt t="109278" x="10348913" y="5048250"/>
          <p14:tracePt t="109294" x="10331450" y="5056188"/>
          <p14:tracePt t="109302" x="10323513" y="5056188"/>
          <p14:tracePt t="109312" x="10313988" y="5056188"/>
          <p14:tracePt t="109318" x="10280650" y="5064125"/>
          <p14:tracePt t="109326" x="10271125" y="5073650"/>
          <p14:tracePt t="109337" x="10245725" y="5073650"/>
          <p14:tracePt t="109342" x="10186988" y="5081588"/>
          <p14:tracePt t="109352" x="10101263" y="5081588"/>
          <p14:tracePt t="109357" x="10034588" y="5081588"/>
          <p14:tracePt t="109366" x="9948863" y="5081588"/>
          <p14:tracePt t="109374" x="9847263" y="5081588"/>
          <p14:tracePt t="109382" x="9779000" y="5081588"/>
          <p14:tracePt t="109389" x="9736138" y="5081588"/>
          <p14:tracePt t="109398" x="9694863" y="5081588"/>
          <p14:tracePt t="109408" x="9685338" y="5081588"/>
          <p14:tracePt t="109414" x="9667875" y="5081588"/>
          <p14:tracePt t="109687" x="9659938" y="5081588"/>
          <p14:tracePt t="109694" x="9652000" y="5081588"/>
          <p14:tracePt t="109703" x="9642475" y="5081588"/>
          <p14:tracePt t="109717" x="9626600" y="5091113"/>
          <p14:tracePt t="109744" x="9617075" y="5099050"/>
          <p14:tracePt t="110486" x="9609138" y="5099050"/>
          <p14:tracePt t="110935" x="9601200" y="5099050"/>
          <p14:tracePt t="110941" x="9601200" y="5091113"/>
          <p14:tracePt t="110976" x="9601200" y="5081588"/>
          <p14:tracePt t="111055" x="9601200" y="5073650"/>
          <p14:tracePt t="111143" x="9601200" y="5056188"/>
          <p14:tracePt t="111213" x="9601200" y="5048250"/>
          <p14:tracePt t="111238" x="9601200" y="5038725"/>
          <p14:tracePt t="111255" x="9601200" y="5030788"/>
          <p14:tracePt t="111262" x="9601200" y="5022850"/>
          <p14:tracePt t="111271" x="9601200" y="5013325"/>
          <p14:tracePt t="111717" x="9601200" y="4997450"/>
          <p14:tracePt t="111759" x="9601200" y="4987925"/>
          <p14:tracePt t="111773" x="9601200" y="4979988"/>
          <p14:tracePt t="111800" x="9601200" y="4972050"/>
          <p14:tracePt t="111806" x="9609138" y="4954588"/>
          <p14:tracePt t="111814" x="9626600" y="4937125"/>
          <p14:tracePt t="111821" x="9626600" y="4929188"/>
          <p14:tracePt t="111838" x="9634538" y="4919663"/>
          <p14:tracePt t="111847" x="9642475" y="4911725"/>
          <p14:tracePt t="111870" x="9642475" y="4903788"/>
          <p14:tracePt t="111885" x="9642475" y="4894263"/>
          <p14:tracePt t="112142" x="9642475" y="4886325"/>
          <p14:tracePt t="112174" x="9626600" y="4886325"/>
          <p14:tracePt t="112181" x="9626600" y="4894263"/>
          <p14:tracePt t="112189" x="9609138" y="4894263"/>
          <p14:tracePt t="112197" x="9601200" y="4894263"/>
          <p14:tracePt t="112206" x="9591675" y="4894263"/>
          <p14:tracePt t="112213" x="9575800" y="4894263"/>
          <p14:tracePt t="112221" x="9575800" y="4903788"/>
          <p14:tracePt t="112245" x="9566275" y="4903788"/>
          <p14:tracePt t="112261" x="9550400" y="4919663"/>
          <p14:tracePt t="112269" x="9540875" y="4919663"/>
          <p14:tracePt t="112277" x="9532938" y="4929188"/>
          <p14:tracePt t="112293" x="9523413" y="4929188"/>
          <p14:tracePt t="112309" x="9515475" y="4929188"/>
          <p14:tracePt t="112318" x="9507538" y="4929188"/>
          <p14:tracePt t="112335" x="9490075" y="4929188"/>
          <p14:tracePt t="112350" x="9482138" y="4929188"/>
          <p14:tracePt t="112365" x="9472613" y="4929188"/>
          <p14:tracePt t="112383" x="9464675" y="4929188"/>
          <p14:tracePt t="112405" x="9447213" y="4929188"/>
          <p14:tracePt t="113061" x="9431338" y="4929188"/>
          <p14:tracePt t="114565" x="9405938" y="4929188"/>
          <p14:tracePt t="114576" x="9380538" y="4962525"/>
          <p14:tracePt t="114581" x="9353550" y="5005388"/>
          <p14:tracePt t="114590" x="9320213" y="5064125"/>
          <p14:tracePt t="114597" x="9294813" y="5132388"/>
          <p14:tracePt t="114605" x="9244013" y="5218113"/>
          <p14:tracePt t="114613" x="9209088" y="5311775"/>
          <p14:tracePt t="114621" x="9175750" y="5413375"/>
          <p14:tracePt t="114630" x="9158288" y="5524500"/>
          <p14:tracePt t="114638" x="9124950" y="5626100"/>
          <p14:tracePt t="114645" x="9082088" y="5761038"/>
          <p14:tracePt t="114654" x="9064625" y="5864225"/>
          <p14:tracePt t="114662" x="9031288" y="5991225"/>
          <p14:tracePt t="114670" x="9005888" y="6169025"/>
          <p14:tracePt t="114678" x="8947150" y="6500813"/>
          <p14:tracePt t="115423" x="1223963" y="6688138"/>
          <p14:tracePt t="115429" x="1239838" y="6500813"/>
          <p14:tracePt t="115438" x="1239838" y="6330950"/>
          <p14:tracePt t="115445" x="1257300" y="6059488"/>
          <p14:tracePt t="115454" x="1257300" y="5829300"/>
          <p14:tracePt t="115462" x="1265238" y="5684838"/>
          <p14:tracePt t="115469" x="1274763" y="5616575"/>
          <p14:tracePt t="115478" x="1300163" y="5549900"/>
          <p14:tracePt t="115486" x="1300163" y="5456238"/>
          <p14:tracePt t="115495" x="1300163" y="5345113"/>
          <p14:tracePt t="115502" x="1300163" y="5226050"/>
          <p14:tracePt t="115510" x="1300163" y="5091113"/>
          <p14:tracePt t="115519" x="1300163" y="4946650"/>
          <p14:tracePt t="115526" x="1308100" y="4818063"/>
          <p14:tracePt t="115535" x="1317625" y="4683125"/>
          <p14:tracePt t="115543" x="1368425" y="4529138"/>
          <p14:tracePt t="115551" x="1393825" y="4419600"/>
          <p14:tracePt t="115558" x="1435100" y="4283075"/>
          <p14:tracePt t="115567" x="1470025" y="4171950"/>
          <p14:tracePt t="115574" x="1495425" y="4070350"/>
          <p14:tracePt t="115581" x="1528763" y="3968750"/>
          <p14:tracePt t="115589" x="1554163" y="3875088"/>
          <p14:tracePt t="115598" x="1589088" y="3798888"/>
          <p14:tracePt t="115607" x="1597025" y="3730625"/>
          <p14:tracePt t="115614" x="1639888" y="3636963"/>
          <p14:tracePt t="115621" x="1665288" y="3560763"/>
          <p14:tracePt t="115631" x="1708150" y="3459163"/>
          <p14:tracePt t="115638" x="1749425" y="3365500"/>
          <p14:tracePt t="115646" x="1784350" y="3297238"/>
          <p14:tracePt t="115653" x="1843088" y="3211513"/>
          <p14:tracePt t="115661" x="1893888" y="3135313"/>
          <p14:tracePt t="115670" x="1954213" y="3059113"/>
          <p14:tracePt t="115677" x="2047875" y="2990850"/>
          <p14:tracePt t="115687" x="2124075" y="2932113"/>
          <p14:tracePt t="115694" x="2200275" y="2889250"/>
          <p14:tracePt t="115701" x="2276475" y="2871788"/>
          <p14:tracePt t="115712" x="2344738" y="2855913"/>
          <p14:tracePt t="115719" x="2420938" y="2846388"/>
          <p14:tracePt t="115725" x="2524125" y="2838450"/>
          <p14:tracePt t="115737" x="2608263" y="2838450"/>
          <p14:tracePt t="115742" x="2719388" y="2855913"/>
          <p14:tracePt t="115751" x="2905125" y="2906713"/>
          <p14:tracePt t="115757" x="3109913" y="2949575"/>
          <p14:tracePt t="115768" x="3363913" y="3025775"/>
          <p14:tracePt t="115774" x="3602038" y="3094038"/>
          <p14:tracePt t="115782" x="3890963" y="3178175"/>
          <p14:tracePt t="115791" x="4095750" y="3254375"/>
          <p14:tracePt t="115798" x="4332288" y="3330575"/>
          <p14:tracePt t="115806" x="4511675" y="3382963"/>
          <p14:tracePt t="115815" x="4638675" y="3441700"/>
          <p14:tracePt t="115822" x="4757738" y="3502025"/>
          <p14:tracePt t="115829" x="4876800" y="3560763"/>
          <p14:tracePt t="115838" x="4970463" y="3619500"/>
          <p14:tracePt t="115845" x="5029200" y="3671888"/>
          <p14:tracePt t="115854" x="5114925" y="3730625"/>
          <p14:tracePt t="115862" x="5208588" y="3806825"/>
          <p14:tracePt t="115869" x="5327650" y="3892550"/>
          <p14:tracePt t="115879" x="5429250" y="3976688"/>
          <p14:tracePt t="115885" x="5591175" y="4095750"/>
          <p14:tracePt t="115893" x="5751513" y="4224338"/>
          <p14:tracePt t="115904" x="5946775" y="4351338"/>
          <p14:tracePt t="115911" x="6235700" y="4546600"/>
          <p14:tracePt t="115917" x="6499225" y="4741863"/>
          <p14:tracePt t="115927" x="6737350" y="4929188"/>
          <p14:tracePt t="115936" x="6992938" y="5064125"/>
          <p14:tracePt t="115941" x="7246938" y="5218113"/>
          <p14:tracePt t="115954" x="7493000" y="5345113"/>
          <p14:tracePt t="115958" x="7824788" y="5472113"/>
          <p14:tracePt t="115965" x="8156575" y="5626100"/>
          <p14:tracePt t="115976" x="8529638" y="5735638"/>
          <p14:tracePt t="115983" x="8843963" y="5821363"/>
          <p14:tracePt t="115989" x="9158288" y="5915025"/>
          <p14:tracePt t="116000" x="9447213" y="5973763"/>
          <p14:tracePt t="116006" x="9634538" y="6008688"/>
          <p14:tracePt t="116014" x="9829800" y="6034088"/>
          <p14:tracePt t="116021" x="9966325" y="6042025"/>
          <p14:tracePt t="116031" x="10093325" y="6059488"/>
          <p14:tracePt t="116038" x="10194925" y="6059488"/>
          <p14:tracePt t="116046" x="10255250" y="6059488"/>
          <p14:tracePt t="116055" x="10313988" y="6059488"/>
          <p14:tracePt t="116064" x="10323513" y="6059488"/>
          <p14:tracePt t="116070" x="10331450" y="6059488"/>
          <p14:tracePt t="116085" x="10348913" y="6042025"/>
          <p14:tracePt t="116094" x="10374313" y="6016625"/>
          <p14:tracePt t="116102" x="10433050" y="5957888"/>
          <p14:tracePt t="116109" x="10450513" y="5889625"/>
          <p14:tracePt t="116120" x="10534650" y="5788025"/>
          <p14:tracePt t="116126" x="10585450" y="5710238"/>
          <p14:tracePt t="116135" x="10645775" y="5616575"/>
          <p14:tracePt t="116144" x="10704513" y="5514975"/>
          <p14:tracePt t="116150" x="10739438" y="5421313"/>
          <p14:tracePt t="116158" x="10782300" y="5302250"/>
          <p14:tracePt t="116166" x="10815638" y="5192713"/>
          <p14:tracePt t="116174" x="10841038" y="5073650"/>
          <p14:tracePt t="116184" x="10874375" y="4954588"/>
          <p14:tracePt t="116190" x="10891838" y="4860925"/>
          <p14:tracePt t="116197" x="10901363" y="4759325"/>
          <p14:tracePt t="116206" x="10909300" y="4640263"/>
          <p14:tracePt t="116214" x="10934700" y="4554538"/>
          <p14:tracePt t="116222" x="10942638" y="4470400"/>
          <p14:tracePt t="116229" x="10942638" y="4427538"/>
          <p14:tracePt t="116238" x="10942638" y="4368800"/>
          <p14:tracePt t="116248" x="10942638" y="4325938"/>
          <p14:tracePt t="116254" x="10942638" y="4283075"/>
          <p14:tracePt t="116261" x="10942638" y="4232275"/>
          <p14:tracePt t="116270" x="10942638" y="4206875"/>
          <p14:tracePt t="116278" x="10942638" y="4181475"/>
          <p14:tracePt t="116286" x="10942638" y="4156075"/>
          <p14:tracePt t="116294" x="10942638" y="4146550"/>
          <p14:tracePt t="116302" x="10934700" y="4130675"/>
          <p14:tracePt t="116312" x="10934700" y="4095750"/>
          <p14:tracePt t="116319" x="10926763" y="4087813"/>
          <p14:tracePt t="116325" x="10926763" y="4062413"/>
          <p14:tracePt t="116335" x="10901363" y="4037013"/>
          <p14:tracePt t="116341" x="10891838" y="4011613"/>
          <p14:tracePt t="116352" x="10883900" y="3986213"/>
          <p14:tracePt t="116358" x="10858500" y="3968750"/>
          <p14:tracePt t="116367" x="10815638" y="3925888"/>
          <p14:tracePt t="116374" x="10807700" y="3908425"/>
          <p14:tracePt t="116382" x="10790238" y="3883025"/>
          <p14:tracePt t="116389" x="10772775" y="3875088"/>
          <p14:tracePt t="116400" x="10756900" y="3849688"/>
          <p14:tracePt t="116415" x="10747375" y="3841750"/>
          <p14:tracePt t="116421" x="10739438" y="3832225"/>
          <p14:tracePt t="116453" x="10721975" y="3816350"/>
          <p14:tracePt t="116461" x="10704513" y="3790950"/>
          <p14:tracePt t="116469" x="10696575" y="3773488"/>
          <p14:tracePt t="116477" x="10653713" y="3738563"/>
          <p14:tracePt t="116493" x="10637838" y="3722688"/>
          <p14:tracePt t="116501" x="10620375" y="3705225"/>
          <p14:tracePt t="116509" x="10594975" y="3679825"/>
          <p14:tracePt t="116518" x="10577513" y="3646488"/>
          <p14:tracePt t="116525" x="10560050" y="3619500"/>
          <p14:tracePt t="116534" x="10552113" y="3603625"/>
          <p14:tracePt t="116541" x="10534650" y="3586163"/>
          <p14:tracePt t="116551" x="10509250" y="3560763"/>
          <p14:tracePt t="116557" x="10501313" y="3552825"/>
          <p14:tracePt t="116566" x="10501313" y="3543300"/>
          <p14:tracePt t="116671" x="10493375" y="3543300"/>
          <p14:tracePt t="116685" x="10483850" y="3543300"/>
          <p14:tracePt t="116701" x="10475913" y="3543300"/>
          <p14:tracePt t="116918" x="10458450" y="3543300"/>
          <p14:tracePt t="116925" x="10442575" y="3552825"/>
          <p14:tracePt t="116935" x="10407650" y="3578225"/>
          <p14:tracePt t="116946" x="10348913" y="3636963"/>
          <p14:tracePt t="116953" x="10280650" y="3687763"/>
          <p14:tracePt t="116958" x="10229850" y="3730625"/>
          <p14:tracePt t="116966" x="10153650" y="3798888"/>
          <p14:tracePt t="116973" x="10085388" y="3867150"/>
          <p14:tracePt t="116985" x="10009188" y="3935413"/>
          <p14:tracePt t="116990" x="9940925" y="3994150"/>
          <p14:tracePt t="116997" x="9890125" y="4052888"/>
          <p14:tracePt t="117006" x="9829800" y="4105275"/>
          <p14:tracePt t="117016" x="9796463" y="4138613"/>
          <p14:tracePt t="117022" x="9771063" y="4181475"/>
          <p14:tracePt t="117030" x="9728200" y="4214813"/>
          <p14:tracePt t="117038" x="9720263" y="4224338"/>
          <p14:tracePt t="117046" x="9720263" y="4232275"/>
          <p14:tracePt t="117053" x="9710738" y="4232275"/>
          <p14:tracePt t="117246" x="9702800" y="4232275"/>
          <p14:tracePt t="117254" x="9702800" y="4224338"/>
          <p14:tracePt t="117262" x="9694863" y="4206875"/>
          <p14:tracePt t="117270" x="9694863" y="4189413"/>
          <p14:tracePt t="117277" x="9685338" y="4156075"/>
          <p14:tracePt t="117286" x="9677400" y="4130675"/>
          <p14:tracePt t="117293" x="9667875" y="4095750"/>
          <p14:tracePt t="117301" x="9667875" y="4062413"/>
          <p14:tracePt t="117309" x="9667875" y="4037013"/>
          <p14:tracePt t="117318" x="9659938" y="4019550"/>
          <p14:tracePt t="117325" x="9659938" y="3994150"/>
          <p14:tracePt t="117335" x="9659938" y="3986213"/>
          <p14:tracePt t="117341" x="9642475" y="3960813"/>
          <p14:tracePt t="117351" x="9642475" y="3935413"/>
          <p14:tracePt t="117357" x="9642475" y="3917950"/>
          <p14:tracePt t="117365" x="9642475" y="3883025"/>
          <p14:tracePt t="117373" x="9634538" y="3867150"/>
          <p14:tracePt t="117381" x="9634538" y="3841750"/>
          <p14:tracePt t="117389" x="9634538" y="3832225"/>
          <p14:tracePt t="117397" x="9626600" y="3798888"/>
          <p14:tracePt t="117405" x="9626600" y="3763963"/>
          <p14:tracePt t="117413" x="9626600" y="3756025"/>
          <p14:tracePt t="117421" x="9626600" y="3730625"/>
          <p14:tracePt t="117429" x="9626600" y="3705225"/>
          <p14:tracePt t="117437" x="9626600" y="3697288"/>
          <p14:tracePt t="117445" x="9626600" y="3679825"/>
          <p14:tracePt t="117453" x="9626600" y="3671888"/>
          <p14:tracePt t="117880" x="9626600" y="3662363"/>
          <p14:tracePt t="117886" x="9634538" y="3636963"/>
          <p14:tracePt t="117893" x="9659938" y="3619500"/>
          <p14:tracePt t="117902" x="9728200" y="3594100"/>
          <p14:tracePt t="117912" x="9786938" y="3560763"/>
          <p14:tracePt t="117919" x="9839325" y="3552825"/>
          <p14:tracePt t="117926" x="9864725" y="3543300"/>
          <p14:tracePt t="117935" x="9906000" y="3517900"/>
          <p14:tracePt t="117944" x="9915525" y="3517900"/>
          <p14:tracePt t="117952" x="9923463" y="3517900"/>
          <p14:tracePt t="119949" x="9931400" y="3535363"/>
          <p14:tracePt t="119957" x="9931400" y="3552825"/>
          <p14:tracePt t="119965" x="9915525" y="3603625"/>
          <p14:tracePt t="119973" x="9906000" y="3636963"/>
          <p14:tracePt t="119981" x="9898063" y="3697288"/>
          <p14:tracePt t="119990" x="9864725" y="3773488"/>
          <p14:tracePt t="119997" x="9864725" y="3832225"/>
          <p14:tracePt t="120005" x="9855200" y="3892550"/>
          <p14:tracePt t="120013" x="9839325" y="3976688"/>
          <p14:tracePt t="120021" x="9839325" y="4037013"/>
          <p14:tracePt t="120029" x="9829800" y="4113213"/>
          <p14:tracePt t="120038" x="9829800" y="4181475"/>
          <p14:tracePt t="120045" x="9829800" y="4240213"/>
          <p14:tracePt t="120053" x="9829800" y="4300538"/>
          <p14:tracePt t="120061" x="9829800" y="4341813"/>
          <p14:tracePt t="120069" x="9829800" y="4384675"/>
          <p14:tracePt t="120077" x="9829800" y="4419600"/>
          <p14:tracePt t="120085" x="9829800" y="4435475"/>
          <p14:tracePt t="120093" x="9829800" y="4460875"/>
          <p14:tracePt t="120101" x="9829800" y="4470400"/>
          <p14:tracePt t="120110" x="9829800" y="4486275"/>
          <p14:tracePt t="120118" x="9829800" y="4503738"/>
          <p14:tracePt t="120134" x="9829800" y="4513263"/>
          <p14:tracePt t="121286" x="9829800" y="4529138"/>
          <p14:tracePt t="121294" x="9786938" y="4572000"/>
          <p14:tracePt t="121303" x="9720263" y="4640263"/>
          <p14:tracePt t="121311" x="9667875" y="4691063"/>
          <p14:tracePt t="121319" x="9566275" y="4818063"/>
          <p14:tracePt t="121325" x="9498013" y="4937125"/>
          <p14:tracePt t="121336" x="9380538" y="5081588"/>
          <p14:tracePt t="121343" x="9312275" y="5235575"/>
          <p14:tracePt t="121351" x="9244013" y="5421313"/>
          <p14:tracePt t="121358" x="9175750" y="5600700"/>
          <p14:tracePt t="121366" x="9107488" y="5829300"/>
          <p14:tracePt t="121375" x="9031288" y="6092825"/>
          <p14:tracePt t="121387" x="9013825" y="6254750"/>
          <p14:tracePt t="121390" x="8980488" y="6432550"/>
          <p14:tracePt t="121398" x="8963025" y="6561138"/>
          <p14:tracePt t="121406" x="8955088" y="6619875"/>
          <p14:tracePt t="121413" x="8955088" y="6654800"/>
          <p14:tracePt t="121423" x="8955088" y="6670675"/>
          <p14:tracePt t="121600" x="8947150" y="6662738"/>
          <p14:tracePt t="121609" x="8947150" y="6645275"/>
          <p14:tracePt t="121615" x="8947150" y="6627813"/>
          <p14:tracePt t="121622" x="8947150" y="6619875"/>
          <p14:tracePt t="121631" x="8947150" y="6594475"/>
          <p14:tracePt t="121646" x="8947150" y="6577013"/>
          <p14:tracePt t="121653" x="8947150" y="6569075"/>
          <p14:tracePt t="121663" x="8947150" y="6561138"/>
          <p14:tracePt t="121959" x="8947150" y="6551613"/>
          <p14:tracePt t="121965" x="8947150" y="6543675"/>
          <p14:tracePt t="121976" x="8947150" y="6535738"/>
          <p14:tracePt t="121982" x="8947150" y="6526213"/>
          <p14:tracePt t="121991" x="8937625" y="6510338"/>
          <p14:tracePt t="121997" x="8937625" y="6500813"/>
          <p14:tracePt t="122006" x="8937625" y="6492875"/>
          <p14:tracePt t="122021" x="8937625" y="6483350"/>
          <p14:tracePt t="122030" x="8937625" y="6467475"/>
          <p14:tracePt t="122037" x="8929688" y="6467475"/>
          <p14:tracePt t="122047" x="8929688" y="6457950"/>
          <p14:tracePt t="122054" x="8929688" y="6450013"/>
          <p14:tracePt t="122062" x="8921750" y="6424613"/>
          <p14:tracePt t="122069" x="8921750" y="6416675"/>
          <p14:tracePt t="122077" x="8921750" y="6407150"/>
          <p14:tracePt t="122086" x="8912225" y="6391275"/>
          <p14:tracePt t="122094" x="8912225" y="6381750"/>
          <p14:tracePt t="122104" x="8904288" y="6365875"/>
          <p14:tracePt t="122110" x="8904288" y="6348413"/>
          <p14:tracePt t="122119" x="8894763" y="6330950"/>
          <p14:tracePt t="122127" x="8894763" y="6323013"/>
          <p14:tracePt t="122137" x="8886825" y="6313488"/>
          <p14:tracePt t="122142" x="8886825" y="6305550"/>
          <p14:tracePt t="122152" x="8878888" y="6297613"/>
          <p14:tracePt t="122174" x="8878888" y="6288088"/>
          <p14:tracePt t="122190" x="8878888" y="6280150"/>
          <p14:tracePt t="122206" x="8878888" y="6272213"/>
          <p14:tracePt t="122245" x="8878888" y="6262688"/>
          <p14:tracePt t="122253" x="8861425" y="6246813"/>
          <p14:tracePt t="122261" x="8843963" y="6229350"/>
          <p14:tracePt t="122269" x="8818563" y="6203950"/>
          <p14:tracePt t="122277" x="8767763" y="6161088"/>
          <p14:tracePt t="122285" x="8709025" y="6135688"/>
          <p14:tracePt t="122293" x="8674100" y="6127750"/>
          <p14:tracePt t="122301" x="8589963" y="6110288"/>
          <p14:tracePt t="122309" x="8513763" y="6067425"/>
          <p14:tracePt t="122317" x="8453438" y="6067425"/>
          <p14:tracePt t="122325" x="8369300" y="6059488"/>
          <p14:tracePt t="122335" x="8308975" y="6049963"/>
          <p14:tracePt t="122341" x="8215313" y="6024563"/>
          <p14:tracePt t="122351" x="8105775" y="6024563"/>
          <p14:tracePt t="122357" x="7977188" y="6016625"/>
          <p14:tracePt t="122365" x="7832725" y="6016625"/>
          <p14:tracePt t="122373" x="7662863" y="6016625"/>
          <p14:tracePt t="122381" x="7459663" y="6016625"/>
          <p14:tracePt t="122389" x="7229475" y="6016625"/>
          <p14:tracePt t="122397" x="6967538" y="6016625"/>
          <p14:tracePt t="122405" x="6762750" y="6016625"/>
          <p14:tracePt t="122413" x="6610350" y="6016625"/>
          <p14:tracePt t="122421" x="6483350" y="6016625"/>
          <p14:tracePt t="122429" x="6380163" y="6016625"/>
          <p14:tracePt t="122437" x="6296025" y="6016625"/>
          <p14:tracePt t="122445" x="6245225" y="6016625"/>
          <p14:tracePt t="122453" x="6202363" y="6016625"/>
          <p14:tracePt t="122461" x="6167438" y="6016625"/>
          <p14:tracePt t="122469" x="6151563" y="6016625"/>
          <p14:tracePt t="122477" x="6126163" y="6016625"/>
          <p14:tracePt t="122493" x="6100763" y="6016625"/>
          <p14:tracePt t="122533" x="6091238" y="6016625"/>
          <p14:tracePt t="122542" x="6075363" y="6016625"/>
          <p14:tracePt t="122551" x="6065838" y="6016625"/>
          <p14:tracePt t="122558" x="6049963" y="6016625"/>
          <p14:tracePt t="122566" x="6040438" y="6016625"/>
          <p14:tracePt t="122574" x="6024563" y="6016625"/>
          <p14:tracePt t="122581" x="5997575" y="6016625"/>
          <p14:tracePt t="122590" x="5946775" y="6016625"/>
          <p14:tracePt t="122598" x="5888038" y="6008688"/>
          <p14:tracePt t="122605" x="5786438" y="5957888"/>
          <p14:tracePt t="122613" x="5751513" y="5948363"/>
          <p14:tracePt t="122621" x="5692775" y="5915025"/>
          <p14:tracePt t="122630" x="5599113" y="5872163"/>
          <p14:tracePt t="122637" x="5497513" y="5829300"/>
          <p14:tracePt t="122646" x="5353050" y="5778500"/>
          <p14:tracePt t="122654" x="5216525" y="5727700"/>
          <p14:tracePt t="122662" x="5140325" y="5710238"/>
          <p14:tracePt t="122669" x="5122863" y="5710238"/>
          <p14:tracePt t="122678" x="5114925" y="5702300"/>
          <p14:tracePt t="122687" x="5106988" y="5694363"/>
          <p14:tracePt t="122838" x="5080000" y="5694363"/>
          <p14:tracePt t="122847" x="5054600" y="5694363"/>
          <p14:tracePt t="122861" x="5021263" y="5694363"/>
          <p14:tracePt t="122871" x="5013325" y="5694363"/>
          <p14:tracePt t="122878" x="4995863" y="5684838"/>
          <p14:tracePt t="122885" x="4978400" y="5684838"/>
          <p14:tracePt t="122903" x="4970463" y="5684838"/>
          <p14:tracePt t="122909" x="4953000" y="5684838"/>
          <p14:tracePt t="122918" x="4945063" y="5684838"/>
          <p14:tracePt t="122925" x="4919663" y="5684838"/>
          <p14:tracePt t="122938" x="4902200" y="5684838"/>
          <p14:tracePt t="122942" x="4868863" y="5684838"/>
          <p14:tracePt t="122953" x="4843463" y="5684838"/>
          <p14:tracePt t="122958" x="4818063" y="5684838"/>
          <p14:tracePt t="122967" x="4800600" y="5684838"/>
          <p14:tracePt t="122974" x="4791075" y="5684838"/>
          <p14:tracePt t="123189" x="4783138" y="5676900"/>
          <p14:tracePt t="123222" x="4783138" y="5668963"/>
          <p14:tracePt t="123246" x="4783138" y="5659438"/>
          <p14:tracePt t="123255" x="4783138" y="5651500"/>
          <p14:tracePt t="123279" x="4783138" y="5641975"/>
          <p14:tracePt t="123294" x="4783138" y="5634038"/>
          <p14:tracePt t="123318" x="4783138" y="5626100"/>
          <p14:tracePt t="123327" x="4783138" y="5616575"/>
          <p14:tracePt t="123341" x="4783138" y="5608638"/>
          <p14:tracePt t="123352" x="4783138" y="5600700"/>
          <p14:tracePt t="123373" x="4783138" y="5591175"/>
          <p14:tracePt t="123383" x="4783138" y="5583238"/>
          <p14:tracePt t="123389" x="4783138" y="5575300"/>
          <p14:tracePt t="123406" x="4783138" y="5557838"/>
          <p14:tracePt t="123414" x="4783138" y="5549900"/>
          <p14:tracePt t="123431" x="4783138" y="5540375"/>
          <p14:tracePt t="123438" x="4783138" y="5532438"/>
          <p14:tracePt t="123445" x="4783138" y="5524500"/>
          <p14:tracePt t="123454" x="4791075" y="5514975"/>
          <p14:tracePt t="123469" x="4791075" y="5507038"/>
          <p14:tracePt t="123478" x="4800600" y="5497513"/>
          <p14:tracePt t="123501" x="4800600" y="5489575"/>
          <p14:tracePt t="123518" x="4800600" y="5481638"/>
          <p14:tracePt t="123632" x="4808538" y="5472113"/>
          <p14:tracePt t="123702" x="4818063" y="5472113"/>
          <p14:tracePt t="123717" x="4826000" y="5472113"/>
          <p14:tracePt t="123726" x="4826000" y="5464175"/>
          <p14:tracePt t="123742" x="4833938" y="5464175"/>
          <p14:tracePt t="123751" x="4843463" y="5464175"/>
          <p14:tracePt t="123758" x="4851400" y="5456238"/>
          <p14:tracePt t="123768" x="4859338" y="5456238"/>
          <p14:tracePt t="123774" x="4876800" y="5446713"/>
          <p14:tracePt t="123782" x="4884738" y="5446713"/>
          <p14:tracePt t="123790" x="4894263" y="5446713"/>
          <p14:tracePt t="123798" x="4910138" y="5438775"/>
          <p14:tracePt t="123806" x="4927600" y="5438775"/>
          <p14:tracePt t="123814" x="4935538" y="5438775"/>
          <p14:tracePt t="123822" x="4962525" y="5438775"/>
          <p14:tracePt t="123829" x="4987925" y="5430838"/>
          <p14:tracePt t="123838" x="4995863" y="5430838"/>
          <p14:tracePt t="123847" x="5021263" y="5430838"/>
          <p14:tracePt t="123854" x="5029200" y="5430838"/>
          <p14:tracePt t="123861" x="5054600" y="5421313"/>
          <p14:tracePt t="123870" x="5072063" y="5421313"/>
          <p14:tracePt t="123878" x="5106988" y="5421313"/>
          <p14:tracePt t="123886" x="5132388" y="5421313"/>
          <p14:tracePt t="123894" x="5157788" y="5405438"/>
          <p14:tracePt t="123904" x="5191125" y="5405438"/>
          <p14:tracePt t="123910" x="5233988" y="5395913"/>
          <p14:tracePt t="123918" x="5259388" y="5395913"/>
          <p14:tracePt t="123926" x="5276850" y="5395913"/>
          <p14:tracePt t="123935" x="5302250" y="5395913"/>
          <p14:tracePt t="123942" x="5318125" y="5395913"/>
          <p14:tracePt t="124126" x="5310188" y="5405438"/>
          <p14:tracePt t="124134" x="5292725" y="5413375"/>
          <p14:tracePt t="124143" x="5259388" y="5430838"/>
          <p14:tracePt t="124152" x="5224463" y="5446713"/>
          <p14:tracePt t="124158" x="5191125" y="5446713"/>
          <p14:tracePt t="124166" x="5148263" y="5456238"/>
          <p14:tracePt t="124174" x="5106988" y="5456238"/>
          <p14:tracePt t="124181" x="5064125" y="5464175"/>
          <p14:tracePt t="124191" x="5013325" y="5464175"/>
          <p14:tracePt t="124198" x="4970463" y="5481638"/>
          <p14:tracePt t="124206" x="4935538" y="5481638"/>
          <p14:tracePt t="124214" x="4902200" y="5489575"/>
          <p14:tracePt t="124222" x="4868863" y="5489575"/>
          <p14:tracePt t="124230" x="4851400" y="5497513"/>
          <p14:tracePt t="124237" x="4833938" y="5497513"/>
          <p14:tracePt t="124247" x="4808538" y="5497513"/>
          <p14:tracePt t="124318" x="4800600" y="5497513"/>
          <p14:tracePt t="124325" x="4783138" y="5497513"/>
          <p14:tracePt t="124334" x="4757738" y="5497513"/>
          <p14:tracePt t="124344" x="4724400" y="5497513"/>
          <p14:tracePt t="124351" x="4706938" y="5497513"/>
          <p14:tracePt t="124358" x="4689475" y="5497513"/>
          <p14:tracePt t="124367" x="4664075" y="5497513"/>
          <p14:tracePt t="124382" x="4656138" y="5507038"/>
          <p14:tracePt t="124814" x="4646613" y="5507038"/>
          <p14:tracePt t="124830" x="4646613" y="5514975"/>
          <p14:tracePt t="124838" x="4646613" y="5524500"/>
          <p14:tracePt t="124847" x="4656138" y="5524500"/>
          <p14:tracePt t="124862" x="4664075" y="5524500"/>
          <p14:tracePt t="124878" x="4681538" y="5524500"/>
          <p14:tracePt t="124885" x="4681538" y="5532438"/>
          <p14:tracePt t="124903" x="4699000" y="5532438"/>
          <p14:tracePt t="124909" x="4714875" y="5549900"/>
          <p14:tracePt t="124928" x="4732338" y="5549900"/>
          <p14:tracePt t="124935" x="4757738" y="5549900"/>
          <p14:tracePt t="124941" x="4765675" y="5557838"/>
          <p14:tracePt t="124954" x="4783138" y="5557838"/>
          <p14:tracePt t="124957" x="4791075" y="5557838"/>
          <p14:tracePt t="125109" x="4818063" y="5557838"/>
          <p14:tracePt t="125127" x="4826000" y="5557838"/>
          <p14:tracePt t="125135" x="4833938" y="5557838"/>
          <p14:tracePt t="125142" x="4843463" y="5557838"/>
          <p14:tracePt t="125151" x="4859338" y="5557838"/>
          <p14:tracePt t="125158" x="4868863" y="5557838"/>
          <p14:tracePt t="125166" x="4876800" y="5557838"/>
          <p14:tracePt t="125263" x="4884738" y="5557838"/>
          <p14:tracePt t="125277" x="4894263" y="5557838"/>
          <p14:tracePt t="125678" x="4927600" y="5565775"/>
          <p14:tracePt t="125686" x="4935538" y="5591175"/>
          <p14:tracePt t="125694" x="4935538" y="5616575"/>
          <p14:tracePt t="125701" x="4945063" y="5641975"/>
          <p14:tracePt t="125711" x="4945063" y="5659438"/>
          <p14:tracePt t="125718" x="4945063" y="5668963"/>
          <p14:tracePt t="125726" x="4953000" y="5694363"/>
          <p14:tracePt t="125735" x="4953000" y="5702300"/>
          <p14:tracePt t="125742" x="4962525" y="5710238"/>
          <p14:tracePt t="125751" x="4962525" y="5727700"/>
          <p14:tracePt t="125758" x="4962525" y="5735638"/>
          <p14:tracePt t="125774" x="4962525" y="5745163"/>
          <p14:tracePt t="125781" x="4970463" y="5761038"/>
          <p14:tracePt t="125798" x="4970463" y="5770563"/>
          <p14:tracePt t="125806" x="4970463" y="5778500"/>
          <p14:tracePt t="125814" x="4970463" y="5788025"/>
          <p14:tracePt t="125822" x="4970463" y="5795963"/>
          <p14:tracePt t="125829" x="4970463" y="5803900"/>
          <p14:tracePt t="126109" x="4978400" y="5838825"/>
          <p14:tracePt t="126127" x="4995863" y="5854700"/>
          <p14:tracePt t="126606" x="4995863" y="5864225"/>
          <p14:tracePt t="127085" x="4995863" y="5872163"/>
          <p14:tracePt t="127096" x="5021263" y="5872163"/>
          <p14:tracePt t="127101" x="5064125" y="5872163"/>
          <p14:tracePt t="127109" x="5140325" y="5905500"/>
          <p14:tracePt t="127118" x="5199063" y="5932488"/>
          <p14:tracePt t="127125" x="5267325" y="5940425"/>
          <p14:tracePt t="127136" x="5343525" y="5973763"/>
          <p14:tracePt t="127143" x="5437188" y="5983288"/>
          <p14:tracePt t="127151" x="5505450" y="6016625"/>
          <p14:tracePt t="127157" x="5565775" y="6024563"/>
          <p14:tracePt t="127166" x="5641975" y="6042025"/>
          <p14:tracePt t="127173" x="5683250" y="6042025"/>
          <p14:tracePt t="127183" x="5735638" y="6067425"/>
          <p14:tracePt t="127190" x="5776913" y="6076950"/>
          <p14:tracePt t="127198" x="5802313" y="6084888"/>
          <p14:tracePt t="127215" x="5819775" y="6084888"/>
          <p14:tracePt t="128056" x="5827713" y="6084888"/>
          <p14:tracePt t="128062" x="5827713" y="6067425"/>
          <p14:tracePt t="128069" x="5837238" y="6067425"/>
          <p14:tracePt t="128093" x="5837238" y="6049963"/>
          <p14:tracePt t="128111" x="5845175" y="6042025"/>
          <p14:tracePt t="128797" x="5845175" y="6016625"/>
          <p14:tracePt t="128845" x="5853113" y="6008688"/>
          <p14:tracePt t="128853" x="5853113" y="5999163"/>
          <p14:tracePt t="128877" x="5853113" y="5991225"/>
          <p14:tracePt t="129462" x="5853113" y="5983288"/>
          <p14:tracePt t="129663" x="5862638" y="5965825"/>
          <p14:tracePt t="129669" x="5862638" y="5948363"/>
          <p14:tracePt t="129677" x="5862638" y="5940425"/>
          <p14:tracePt t="130821" x="5862638" y="5922963"/>
          <p14:tracePt t="130829" x="5870575" y="5905500"/>
          <p14:tracePt t="131400" x="5870575" y="5897563"/>
          <p14:tracePt t="131413" x="5870575" y="5889625"/>
          <p14:tracePt t="131424" x="5870575" y="5872163"/>
          <p14:tracePt t="131430" x="5870575" y="5854700"/>
          <p14:tracePt t="131438" x="5870575" y="5829300"/>
          <p14:tracePt t="131446" x="5870575" y="5788025"/>
          <p14:tracePt t="131453" x="5870575" y="5745163"/>
          <p14:tracePt t="131462" x="5870575" y="5710238"/>
          <p14:tracePt t="131470" x="5870575" y="5668963"/>
          <p14:tracePt t="131480" x="5870575" y="5626100"/>
          <p14:tracePt t="131485" x="5870575" y="5591175"/>
          <p14:tracePt t="131495" x="5870575" y="5557838"/>
          <p14:tracePt t="131501" x="5870575" y="5540375"/>
          <p14:tracePt t="131510" x="5870575" y="5514975"/>
          <p14:tracePt t="131518" x="5870575" y="5507038"/>
          <p14:tracePt t="131662" x="5862638" y="5472113"/>
          <p14:tracePt t="131670" x="5845175" y="5446713"/>
          <p14:tracePt t="131885" x="5837238" y="5438775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0B2C-68EF-3FFA-8E1E-E1B96DEC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BD5F-F6DC-2BB0-3C60-5EADD4DE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91757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</a:rPr>
              <a:t>A 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Send </a:t>
            </a:r>
            <a:r>
              <a:rPr lang="en-US" sz="2800" dirty="0">
                <a:solidFill>
                  <a:srgbClr val="000000"/>
                </a:solidFill>
                <a:effectLst/>
              </a:rPr>
              <a:t>primitive is said to be </a:t>
            </a:r>
            <a:r>
              <a:rPr lang="en-US" sz="2800" i="1" dirty="0">
                <a:solidFill>
                  <a:srgbClr val="FF0000"/>
                </a:solidFill>
                <a:effectLst/>
              </a:rPr>
              <a:t>asynchronous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</a:rPr>
              <a:t>if control returns back to the invoking process after the data item to be sent has been copied out of the user-specified buffer.</a:t>
            </a:r>
          </a:p>
          <a:p>
            <a:r>
              <a:rPr lang="en-US" sz="2800" dirty="0">
                <a:solidFill>
                  <a:srgbClr val="000000"/>
                </a:solidFill>
              </a:rPr>
              <a:t>It does not make sense to define asynchronous Receive primitives.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Sync vs async schema">
            <a:extLst>
              <a:ext uri="{FF2B5EF4-FFF2-40B4-BE49-F238E27FC236}">
                <a16:creationId xmlns:a16="http://schemas.microsoft.com/office/drawing/2014/main" id="{4FA2689D-A45A-4964-B993-50ED15302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5"/>
          <a:stretch/>
        </p:blipFill>
        <p:spPr bwMode="auto">
          <a:xfrm>
            <a:off x="7081935" y="1737360"/>
            <a:ext cx="3359020" cy="44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F957-8846-8C34-5508-9F36F302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5186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2236" x="5837238" y="5430838"/>
          <p14:tracePt t="32245" x="5837238" y="5405438"/>
          <p14:tracePt t="32252" x="5845175" y="5319713"/>
          <p14:tracePt t="32260" x="5888038" y="5243513"/>
          <p14:tracePt t="32268" x="5930900" y="5157788"/>
          <p14:tracePt t="32276" x="5989638" y="5038725"/>
          <p14:tracePt t="32284" x="6083300" y="4860925"/>
          <p14:tracePt t="32292" x="6253163" y="4529138"/>
          <p14:tracePt t="32300" x="6465888" y="4156075"/>
          <p14:tracePt t="32309" x="6831013" y="3662363"/>
          <p14:tracePt t="32315" x="7145338" y="3178175"/>
          <p14:tracePt t="32323" x="7416800" y="2727325"/>
          <p14:tracePt t="32331" x="7680325" y="2319338"/>
          <p14:tracePt t="32339" x="7867650" y="1989138"/>
          <p14:tracePt t="32347" x="8004175" y="1708150"/>
          <p14:tracePt t="32355" x="8121650" y="1436688"/>
          <p14:tracePt t="32363" x="8181975" y="1231900"/>
          <p14:tracePt t="32372" x="8275638" y="985838"/>
          <p14:tracePt t="32379" x="8351838" y="755650"/>
          <p14:tracePt t="32387" x="8435975" y="519113"/>
          <p14:tracePt t="32395" x="8496300" y="314325"/>
          <p14:tracePt t="32403" x="8504238" y="161925"/>
          <p14:tracePt t="32411" x="8513763" y="7938"/>
          <p14:tracePt t="32781" x="5751513" y="152400"/>
          <p14:tracePt t="32787" x="5743575" y="280988"/>
          <p14:tracePt t="32795" x="5718175" y="374650"/>
          <p14:tracePt t="32804" x="5708650" y="492125"/>
          <p14:tracePt t="32812" x="5708650" y="595313"/>
          <p14:tracePt t="32821" x="5700713" y="679450"/>
          <p14:tracePt t="32828" x="5683250" y="747713"/>
          <p14:tracePt t="32836" x="5683250" y="798513"/>
          <p14:tracePt t="32845" x="5683250" y="849313"/>
          <p14:tracePt t="32852" x="5683250" y="925513"/>
          <p14:tracePt t="32859" x="5683250" y="968375"/>
          <p14:tracePt t="32869" x="5683250" y="1028700"/>
          <p14:tracePt t="32876" x="5683250" y="1036638"/>
          <p14:tracePt t="32887" x="5683250" y="1079500"/>
          <p14:tracePt t="32892" x="5683250" y="1104900"/>
          <p14:tracePt t="32903" x="5692775" y="1147763"/>
          <p14:tracePt t="32915" x="5692775" y="1163638"/>
          <p14:tracePt t="32924" x="5692775" y="1181100"/>
          <p14:tracePt t="32933" x="5692775" y="1198563"/>
          <p14:tracePt t="32940" x="5692775" y="1231900"/>
          <p14:tracePt t="32948" x="5692775" y="1282700"/>
          <p14:tracePt t="32955" x="5692775" y="1368425"/>
          <p14:tracePt t="32964" x="5692775" y="1495425"/>
          <p14:tracePt t="32971" x="5692775" y="1690688"/>
          <p14:tracePt t="32981" x="5692775" y="1920875"/>
          <p14:tracePt t="32988" x="5667375" y="2192338"/>
          <p14:tracePt t="32995" x="5556250" y="2516188"/>
          <p14:tracePt t="33004" x="5472113" y="2830513"/>
          <p14:tracePt t="33013" x="5403850" y="3094038"/>
          <p14:tracePt t="33021" x="5327650" y="3322638"/>
          <p14:tracePt t="33027" x="5208588" y="3568700"/>
          <p14:tracePt t="33037" x="5140325" y="3756025"/>
          <p14:tracePt t="33043" x="5054600" y="3943350"/>
          <p14:tracePt t="33052" x="4978400" y="4156075"/>
          <p14:tracePt t="33059" x="4910138" y="4308475"/>
          <p14:tracePt t="33067" x="4851400" y="4470400"/>
          <p14:tracePt t="33077" x="4800600" y="4597400"/>
          <p14:tracePt t="33083" x="4757738" y="4716463"/>
          <p14:tracePt t="33092" x="4724400" y="4802188"/>
          <p14:tracePt t="33099" x="4689475" y="4878388"/>
          <p14:tracePt t="33108" x="4673600" y="4929188"/>
          <p14:tracePt t="33116" x="4646613" y="4954588"/>
          <p14:tracePt t="33124" x="4638675" y="4954588"/>
          <p14:tracePt t="33755" x="4630738" y="4962525"/>
          <p14:tracePt t="34964" x="4630738" y="4972050"/>
          <p14:tracePt t="34971" x="4621213" y="4979988"/>
          <p14:tracePt t="34987" x="4621213" y="4987925"/>
          <p14:tracePt t="34998" x="4613275" y="4997450"/>
          <p14:tracePt t="35011" x="4613275" y="5013325"/>
          <p14:tracePt t="35023" x="4605338" y="5030788"/>
          <p14:tracePt t="35044" x="4595813" y="5056188"/>
          <p14:tracePt t="35068" x="4595813" y="5064125"/>
          <p14:tracePt t="35076" x="4595813" y="5081588"/>
          <p14:tracePt t="35131" x="4587875" y="5091113"/>
          <p14:tracePt t="35806" x="4605338" y="5091113"/>
          <p14:tracePt t="35886" x="4613275" y="5091113"/>
          <p14:tracePt t="35902" x="4621213" y="5091113"/>
          <p14:tracePt t="35908" x="4646613" y="5091113"/>
          <p14:tracePt t="35925" x="4673600" y="5091113"/>
          <p14:tracePt t="35933" x="4681538" y="5091113"/>
          <p14:tracePt t="35941" x="4706938" y="5091113"/>
          <p14:tracePt t="35947" x="4724400" y="5091113"/>
          <p14:tracePt t="35955" x="4740275" y="5099050"/>
          <p14:tracePt t="35964" x="4757738" y="5106988"/>
          <p14:tracePt t="36004" x="4765675" y="5116513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6252-8480-556D-504F-0D26B0CE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3F4D-2680-8E29-E2C0-C2CB88EC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primitive is blocking </a:t>
            </a:r>
            <a:r>
              <a:rPr lang="en-US" sz="2800" dirty="0">
                <a:solidFill>
                  <a:srgbClr val="FF0000"/>
                </a:solidFill>
              </a:rPr>
              <a:t>if control returns to the invoking process after the processing for the primitive </a:t>
            </a:r>
            <a:r>
              <a:rPr lang="en-US" sz="2800" dirty="0"/>
              <a:t>(whether in synchronous or asynchronous mode) </a:t>
            </a:r>
            <a:r>
              <a:rPr lang="en-US" sz="2800" dirty="0">
                <a:solidFill>
                  <a:srgbClr val="FF0000"/>
                </a:solidFill>
              </a:rPr>
              <a:t>completes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25C55-3B01-0248-DA98-3ADEFADA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2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2C8-4989-014E-3EB0-AEE459BC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Non-blocking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01E6-A216-CE05-891A-AC5BE73C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primitive is non-blocking if control returns back to the invoking process </a:t>
            </a:r>
            <a:r>
              <a:rPr lang="en-US" sz="2800" b="1" dirty="0">
                <a:solidFill>
                  <a:srgbClr val="FF0000"/>
                </a:solidFill>
              </a:rPr>
              <a:t>immediately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after invocation</a:t>
            </a:r>
            <a:r>
              <a:rPr lang="en-US" sz="2800" dirty="0"/>
              <a:t>, even though the operation has not completed.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For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non-blocking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Send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control returns to the process even before the data is copied out of the user buffer.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For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non-blocking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Receive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control returns to the process even before the data may have arrived from the sender.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A81A-5137-1938-F862-BA0C37B3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173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1537" x="4765675" y="5038725"/>
          <p14:tracePt t="11545" x="4673600" y="4802188"/>
          <p14:tracePt t="11553" x="4554538" y="4554538"/>
          <p14:tracePt t="11561" x="4384675" y="4316413"/>
          <p14:tracePt t="11569" x="4256088" y="4164013"/>
          <p14:tracePt t="11576" x="4179888" y="4044950"/>
          <p14:tracePt t="11585" x="4078288" y="3849688"/>
          <p14:tracePt t="11593" x="4052888" y="3730625"/>
          <p14:tracePt t="11601" x="4044950" y="3603625"/>
          <p14:tracePt t="11608" x="4044950" y="3449638"/>
          <p14:tracePt t="11617" x="4044950" y="3322638"/>
          <p14:tracePt t="11627" x="4017963" y="3211513"/>
          <p14:tracePt t="11633" x="4010025" y="3152775"/>
          <p14:tracePt t="11641" x="4002088" y="3076575"/>
          <p14:tracePt t="11649" x="3984625" y="3051175"/>
          <p14:tracePt t="11665" x="3976688" y="3041650"/>
          <p14:tracePt t="11675" x="3967163" y="3016250"/>
          <p14:tracePt t="11683" x="3925888" y="2965450"/>
          <p14:tracePt t="11690" x="3916363" y="2940050"/>
          <p14:tracePt t="11945" x="3840163" y="2914650"/>
          <p14:tracePt t="11954" x="3729038" y="2830513"/>
          <p14:tracePt t="11963" x="3636963" y="2744788"/>
          <p14:tracePt t="11969" x="3533775" y="2668588"/>
          <p14:tracePt t="11977" x="3449638" y="2582863"/>
          <p14:tracePt t="11984" x="3414713" y="2549525"/>
          <p14:tracePt t="11994" x="3406775" y="2541588"/>
          <p14:tracePt t="12065" x="3398838" y="2541588"/>
          <p14:tracePt t="12098" x="3389313" y="2541588"/>
          <p14:tracePt t="12105" x="3381375" y="2541588"/>
          <p14:tracePt t="12113" x="3355975" y="2541588"/>
          <p14:tracePt t="12122" x="3313113" y="2541588"/>
          <p14:tracePt t="12129" x="3279775" y="2541588"/>
          <p14:tracePt t="12137" x="3236913" y="2541588"/>
          <p14:tracePt t="12144" x="3194050" y="2541588"/>
          <p14:tracePt t="12153" x="3152775" y="2541588"/>
          <p14:tracePt t="12162" x="3109913" y="2541588"/>
          <p14:tracePt t="12169" x="3074988" y="2541588"/>
          <p14:tracePt t="12177" x="3033713" y="2532063"/>
          <p14:tracePt t="12184" x="2982913" y="2524125"/>
          <p14:tracePt t="12195" x="2940050" y="2524125"/>
          <p14:tracePt t="12200" x="2889250" y="2506663"/>
          <p14:tracePt t="12209" x="2879725" y="2498725"/>
          <p14:tracePt t="12218" x="2846388" y="2489200"/>
          <p14:tracePt t="12328" x="2838450" y="2481263"/>
          <p14:tracePt t="12377" x="2838450" y="2473325"/>
          <p14:tracePt t="12409" x="2838450" y="2463800"/>
          <p14:tracePt t="12416" x="2838450" y="2438400"/>
          <p14:tracePt t="12425" x="2838450" y="2422525"/>
          <p14:tracePt t="12432" x="2838450" y="2405063"/>
          <p14:tracePt t="12521" x="2846388" y="2397125"/>
          <p14:tracePt t="12537" x="2854325" y="2397125"/>
          <p14:tracePt t="12545" x="2863850" y="2397125"/>
          <p14:tracePt t="12552" x="2879725" y="2397125"/>
          <p14:tracePt t="12561" x="2889250" y="2397125"/>
          <p14:tracePt t="12568" x="2905125" y="2397125"/>
          <p14:tracePt t="12576" x="2940050" y="2387600"/>
          <p14:tracePt t="12584" x="2955925" y="2379663"/>
          <p14:tracePt t="12592" x="2990850" y="2362200"/>
          <p14:tracePt t="12600" x="3041650" y="2362200"/>
          <p14:tracePt t="12608" x="3067050" y="2354263"/>
          <p14:tracePt t="12616" x="3084513" y="2354263"/>
          <p14:tracePt t="12624" x="3117850" y="2354263"/>
          <p14:tracePt t="12632" x="3127375" y="2354263"/>
          <p14:tracePt t="12640" x="3135313" y="2354263"/>
          <p14:tracePt t="12648" x="3143250" y="2354263"/>
          <p14:tracePt t="12715" x="3168650" y="2354263"/>
          <p14:tracePt t="12721" x="3178175" y="2354263"/>
          <p14:tracePt t="12730" x="3186113" y="2354263"/>
          <p14:tracePt t="12738" x="3211513" y="2354263"/>
          <p14:tracePt t="12746" x="3228975" y="2354263"/>
          <p14:tracePt t="12753" x="3244850" y="2354263"/>
          <p14:tracePt t="12762" x="3262313" y="2354263"/>
          <p14:tracePt t="12769" x="3279775" y="2354263"/>
          <p14:tracePt t="12777" x="3297238" y="2354263"/>
          <p14:tracePt t="12787" x="3322638" y="2344738"/>
          <p14:tracePt t="12802" x="3348038" y="2344738"/>
          <p14:tracePt t="12821" x="3363913" y="2344738"/>
          <p14:tracePt t="12836" x="3381375" y="2344738"/>
          <p14:tracePt t="12860" x="3389313" y="2344738"/>
          <p14:tracePt t="12868" x="3398838" y="2336800"/>
          <p14:tracePt t="12876" x="3414713" y="2336800"/>
          <p14:tracePt t="12886" x="3424238" y="2336800"/>
          <p14:tracePt t="12891" x="3432175" y="2336800"/>
          <p14:tracePt t="12904" x="3457575" y="2336800"/>
          <p14:tracePt t="12924" x="3482975" y="2328863"/>
          <p14:tracePt t="12930" x="3492500" y="2328863"/>
          <p14:tracePt t="12940" x="3492500" y="2319338"/>
          <p14:tracePt t="12995" x="3517900" y="2319338"/>
          <p14:tracePt t="13003" x="3525838" y="2319338"/>
          <p14:tracePt t="13011" x="3551238" y="2319338"/>
          <p14:tracePt t="13019" x="3586163" y="2319338"/>
          <p14:tracePt t="13027" x="3602038" y="2319338"/>
          <p14:tracePt t="13035" x="3636963" y="2319338"/>
          <p14:tracePt t="13041" x="3678238" y="2319338"/>
          <p14:tracePt t="13051" x="3721100" y="2319338"/>
          <p14:tracePt t="13058" x="3756025" y="2319338"/>
          <p14:tracePt t="13067" x="3789363" y="2319338"/>
          <p14:tracePt t="13073" x="3806825" y="2319338"/>
          <p14:tracePt t="13083" x="3848100" y="2319338"/>
          <p14:tracePt t="13089" x="3883025" y="2319338"/>
          <p14:tracePt t="13099" x="3908425" y="2319338"/>
          <p14:tracePt t="13107" x="3916363" y="2319338"/>
          <p14:tracePt t="13114" x="3941763" y="2319338"/>
          <p14:tracePt t="13121" x="3951288" y="2319338"/>
          <p14:tracePt t="13132" x="3959225" y="2319338"/>
          <p14:tracePt t="13138" x="3984625" y="2319338"/>
          <p14:tracePt t="13146" x="4002088" y="2319338"/>
          <p14:tracePt t="13153" x="4017963" y="2319338"/>
          <p14:tracePt t="13161" x="4052888" y="2319338"/>
          <p14:tracePt t="13170" x="4070350" y="2319338"/>
          <p14:tracePt t="13265" x="4095750" y="2319338"/>
          <p14:tracePt t="13273" x="4103688" y="2319338"/>
          <p14:tracePt t="13283" x="4129088" y="2319338"/>
          <p14:tracePt t="13289" x="4146550" y="2319338"/>
          <p14:tracePt t="13298" x="4179888" y="2319338"/>
          <p14:tracePt t="13304" x="4273550" y="2319338"/>
          <p14:tracePt t="13314" x="4341813" y="2319338"/>
          <p14:tracePt t="13325" x="4425950" y="2319338"/>
          <p14:tracePt t="13329" x="4494213" y="2319338"/>
          <p14:tracePt t="13338" x="4579938" y="2319338"/>
          <p14:tracePt t="13344" x="4656138" y="2319338"/>
          <p14:tracePt t="13354" x="4699000" y="2319338"/>
          <p14:tracePt t="13364" x="4732338" y="2319338"/>
          <p14:tracePt t="13371" x="4757738" y="2319338"/>
          <p14:tracePt t="13376" x="4765675" y="2319338"/>
          <p14:tracePt t="13499" x="4775200" y="2319338"/>
          <p14:tracePt t="13507" x="4783138" y="2319338"/>
          <p14:tracePt t="13514" x="4800600" y="2319338"/>
          <p14:tracePt t="13525" x="4843463" y="2319338"/>
          <p14:tracePt t="13531" x="4868863" y="2319338"/>
          <p14:tracePt t="13539" x="4919663" y="2319338"/>
          <p14:tracePt t="13546" x="4978400" y="2319338"/>
          <p14:tracePt t="13553" x="5064125" y="2319338"/>
          <p14:tracePt t="13564" x="5132388" y="2319338"/>
          <p14:tracePt t="13571" x="5233988" y="2319338"/>
          <p14:tracePt t="13577" x="5327650" y="2319338"/>
          <p14:tracePt t="13588" x="5421313" y="2319338"/>
          <p14:tracePt t="13593" x="5505450" y="2319338"/>
          <p14:tracePt t="13602" x="5591175" y="2319338"/>
          <p14:tracePt t="13611" x="5657850" y="2319338"/>
          <p14:tracePt t="13618" x="5718175" y="2311400"/>
          <p14:tracePt t="13627" x="5761038" y="2303463"/>
          <p14:tracePt t="13637" x="5794375" y="2303463"/>
          <p14:tracePt t="13642" x="5819775" y="2293938"/>
          <p14:tracePt t="14545" x="5827713" y="2286000"/>
          <p14:tracePt t="14553" x="5853113" y="2278063"/>
          <p14:tracePt t="14562" x="5905500" y="2252663"/>
          <p14:tracePt t="14569" x="5938838" y="2235200"/>
          <p14:tracePt t="14578" x="5972175" y="2227263"/>
          <p14:tracePt t="14585" x="6015038" y="2217738"/>
          <p14:tracePt t="14593" x="6083300" y="2192338"/>
          <p14:tracePt t="14601" x="6100763" y="2192338"/>
          <p14:tracePt t="14609" x="6159500" y="2166938"/>
          <p14:tracePt t="14617" x="6176963" y="2166938"/>
          <p14:tracePt t="14626" x="6202363" y="2149475"/>
          <p14:tracePt t="14632" x="6227763" y="2149475"/>
          <p14:tracePt t="14641" x="6261100" y="2149475"/>
          <p14:tracePt t="14648" x="6270625" y="2149475"/>
          <p14:tracePt t="14656" x="6278563" y="2149475"/>
          <p14:tracePt t="14673" x="6296025" y="2149475"/>
          <p14:tracePt t="14683" x="6303963" y="2141538"/>
          <p14:tracePt t="14689" x="6311900" y="2141538"/>
          <p14:tracePt t="14698" x="6329363" y="2133600"/>
          <p14:tracePt t="14706" x="6346825" y="2116138"/>
          <p14:tracePt t="14714" x="6364288" y="2108200"/>
          <p14:tracePt t="14720" x="6380163" y="2108200"/>
          <p14:tracePt t="14737" x="6415088" y="2098675"/>
          <p14:tracePt t="14746" x="6430963" y="2082800"/>
          <p14:tracePt t="14753" x="6448425" y="2073275"/>
          <p14:tracePt t="14761" x="6456363" y="2073275"/>
          <p14:tracePt t="14770" x="6465888" y="2073275"/>
          <p14:tracePt t="14778" x="6491288" y="2065338"/>
          <p14:tracePt t="14784" x="6508750" y="2065338"/>
          <p14:tracePt t="14794" x="6524625" y="2055813"/>
          <p14:tracePt t="14801" x="6542088" y="2055813"/>
          <p14:tracePt t="14809" x="6550025" y="2055813"/>
          <p14:tracePt t="14899" x="6559550" y="2055813"/>
          <p14:tracePt t="14905" x="6584950" y="2055813"/>
          <p14:tracePt t="14913" x="6626225" y="2055813"/>
          <p14:tracePt t="14923" x="6678613" y="2055813"/>
          <p14:tracePt t="14930" x="6762750" y="2055813"/>
          <p14:tracePt t="14937" x="6848475" y="2055813"/>
          <p14:tracePt t="14946" x="6950075" y="2082800"/>
          <p14:tracePt t="14953" x="7034213" y="2108200"/>
          <p14:tracePt t="14961" x="7127875" y="2141538"/>
          <p14:tracePt t="14969" x="7196138" y="2159000"/>
          <p14:tracePt t="14977" x="7256463" y="2166938"/>
          <p14:tracePt t="14985" x="7307263" y="2192338"/>
          <p14:tracePt t="14994" x="7340600" y="2200275"/>
          <p14:tracePt t="15000" x="7348538" y="2200275"/>
          <p14:tracePt t="15011" x="7358063" y="2200275"/>
          <p14:tracePt t="15089" x="7383463" y="2200275"/>
          <p14:tracePt t="15101" x="7408863" y="2200275"/>
          <p14:tracePt t="15105" x="7451725" y="2200275"/>
          <p14:tracePt t="15112" x="7493000" y="2200275"/>
          <p14:tracePt t="15120" x="7545388" y="2200275"/>
          <p14:tracePt t="15128" x="7596188" y="2200275"/>
          <p14:tracePt t="15136" x="7654925" y="2200275"/>
          <p14:tracePt t="15144" x="7697788" y="2200275"/>
          <p14:tracePt t="15152" x="7740650" y="2200275"/>
          <p14:tracePt t="15161" x="7773988" y="2200275"/>
          <p14:tracePt t="15168" x="7791450" y="2200275"/>
          <p14:tracePt t="15176" x="7799388" y="2200275"/>
          <p14:tracePt t="15251" x="7807325" y="2200275"/>
          <p14:tracePt t="15256" x="7816850" y="2200275"/>
          <p14:tracePt t="15266" x="7842250" y="2200275"/>
          <p14:tracePt t="15273" x="7867650" y="2200275"/>
          <p14:tracePt t="15281" x="7900988" y="2192338"/>
          <p14:tracePt t="15291" x="7969250" y="2192338"/>
          <p14:tracePt t="15299" x="8029575" y="2192338"/>
          <p14:tracePt t="15308" x="8088313" y="2184400"/>
          <p14:tracePt t="15313" x="8174038" y="2184400"/>
          <p14:tracePt t="15321" x="8232775" y="2184400"/>
          <p14:tracePt t="15330" x="8291513" y="2184400"/>
          <p14:tracePt t="15338" x="8343900" y="2184400"/>
          <p14:tracePt t="15345" x="8420100" y="2184400"/>
          <p14:tracePt t="15353" x="8435975" y="2184400"/>
          <p14:tracePt t="15360" x="8470900" y="2184400"/>
          <p14:tracePt t="15369" x="8496300" y="2184400"/>
          <p14:tracePt t="15380" x="8504238" y="2184400"/>
          <p14:tracePt t="15384" x="8513763" y="2184400"/>
          <p14:tracePt t="15417" x="8529638" y="2184400"/>
          <p14:tracePt t="15434" x="8572500" y="2174875"/>
          <p14:tracePt t="15441" x="8615363" y="2174875"/>
          <p14:tracePt t="15449" x="8674100" y="2166938"/>
          <p14:tracePt t="15457" x="8750300" y="2141538"/>
          <p14:tracePt t="15465" x="8793163" y="2141538"/>
          <p14:tracePt t="15475" x="8878888" y="2133600"/>
          <p14:tracePt t="15483" x="8955088" y="2133600"/>
          <p14:tracePt t="15490" x="8997950" y="2133600"/>
          <p14:tracePt t="15498" x="9082088" y="2133600"/>
          <p14:tracePt t="15505" x="9142413" y="2133600"/>
          <p14:tracePt t="15515" x="9193213" y="2133600"/>
          <p14:tracePt t="15521" x="9236075" y="2133600"/>
          <p14:tracePt t="15529" x="9286875" y="2133600"/>
          <p14:tracePt t="15538" x="9328150" y="2133600"/>
          <p14:tracePt t="15545" x="9353550" y="2133600"/>
          <p14:tracePt t="15553" x="9388475" y="2133600"/>
          <p14:tracePt t="15561" x="9431338" y="2133600"/>
          <p14:tracePt t="15570" x="9464675" y="2133600"/>
          <p14:tracePt t="15577" x="9490075" y="2133600"/>
          <p14:tracePt t="15586" x="9507538" y="2133600"/>
          <p14:tracePt t="15593" x="9523413" y="2133600"/>
          <p14:tracePt t="15601" x="9550400" y="2133600"/>
          <p14:tracePt t="21114" x="9523413" y="2133600"/>
          <p14:tracePt t="21121" x="9515475" y="2133600"/>
          <p14:tracePt t="21131" x="9507538" y="2133600"/>
          <p14:tracePt t="21145" x="9490075" y="2133600"/>
          <p14:tracePt t="21153" x="9482138" y="2133600"/>
          <p14:tracePt t="21163" x="9464675" y="2133600"/>
          <p14:tracePt t="21169" x="9447213" y="2141538"/>
          <p14:tracePt t="21177" x="9439275" y="2141538"/>
          <p14:tracePt t="21184" x="9413875" y="2141538"/>
          <p14:tracePt t="21195" x="9380538" y="2149475"/>
          <p14:tracePt t="21201" x="9345613" y="2159000"/>
          <p14:tracePt t="21209" x="9294813" y="2184400"/>
          <p14:tracePt t="21216" x="9277350" y="2184400"/>
          <p14:tracePt t="21225" x="9226550" y="2192338"/>
          <p14:tracePt t="21232" x="9167813" y="2227263"/>
          <p14:tracePt t="21244" x="9107488" y="2235200"/>
          <p14:tracePt t="21251" x="9064625" y="2243138"/>
          <p14:tracePt t="21257" x="9039225" y="2252663"/>
          <p14:tracePt t="21267" x="8997950" y="2268538"/>
          <p14:tracePt t="21274" x="8947150" y="2293938"/>
          <p14:tracePt t="21284" x="8886825" y="2303463"/>
          <p14:tracePt t="21290" x="8828088" y="2319338"/>
          <p14:tracePt t="21298" x="8767763" y="2328863"/>
          <p14:tracePt t="21306" x="8699500" y="2354263"/>
          <p14:tracePt t="21315" x="8640763" y="2371725"/>
          <p14:tracePt t="21321" x="8597900" y="2387600"/>
          <p14:tracePt t="21329" x="8504238" y="2405063"/>
          <p14:tracePt t="21337" x="8445500" y="2430463"/>
          <p14:tracePt t="21345" x="8402638" y="2438400"/>
          <p14:tracePt t="21355" x="8351838" y="2447925"/>
          <p14:tracePt t="21363" x="8291513" y="2473325"/>
          <p14:tracePt t="21369" x="8215313" y="2481263"/>
          <p14:tracePt t="21378" x="8156575" y="2506663"/>
          <p14:tracePt t="21385" x="8105775" y="2524125"/>
          <p14:tracePt t="21393" x="8037513" y="2532063"/>
          <p14:tracePt t="21401" x="7935913" y="2557463"/>
          <p14:tracePt t="21411" x="7816850" y="2592388"/>
          <p14:tracePt t="21417" x="7688263" y="2617788"/>
          <p14:tracePt t="21425" x="7561263" y="2633663"/>
          <p14:tracePt t="21433" x="7434263" y="2660650"/>
          <p14:tracePt t="21441" x="7315200" y="2668588"/>
          <p14:tracePt t="21448" x="7188200" y="2711450"/>
          <p14:tracePt t="21460" x="7085013" y="2719388"/>
          <p14:tracePt t="21467" x="6975475" y="2727325"/>
          <p14:tracePt t="21472" x="6856413" y="2752725"/>
          <p14:tracePt t="21483" x="6745288" y="2778125"/>
          <p14:tracePt t="21490" x="6686550" y="2778125"/>
          <p14:tracePt t="21498" x="6584950" y="2787650"/>
          <p14:tracePt t="21507" x="6483350" y="2813050"/>
          <p14:tracePt t="21513" x="6397625" y="2820988"/>
          <p14:tracePt t="21521" x="6311900" y="2830513"/>
          <p14:tracePt t="21530" x="6227763" y="2838450"/>
          <p14:tracePt t="21538" x="6126163" y="2863850"/>
          <p14:tracePt t="21545" x="6040438" y="2863850"/>
          <p14:tracePt t="21553" x="5956300" y="2863850"/>
          <p14:tracePt t="21561" x="5921375" y="2863850"/>
          <p14:tracePt t="21569" x="5913438" y="2863850"/>
          <p14:tracePt t="21577" x="5905500" y="2863850"/>
          <p14:tracePt t="21585" x="5880100" y="2863850"/>
          <p14:tracePt t="21595" x="5837238" y="2863850"/>
          <p14:tracePt t="21601" x="5751513" y="2863850"/>
          <p14:tracePt t="21609" x="5692775" y="2863850"/>
          <p14:tracePt t="21616" x="5632450" y="2863850"/>
          <p14:tracePt t="21625" x="5599113" y="2863850"/>
          <p14:tracePt t="21635" x="5581650" y="2855913"/>
          <p14:tracePt t="21690" x="5573713" y="2855913"/>
          <p14:tracePt t="21700" x="5556250" y="2846388"/>
          <p14:tracePt t="21704" x="5497513" y="2820988"/>
          <p14:tracePt t="21713" x="5437188" y="2813050"/>
          <p14:tracePt t="21721" x="5378450" y="2795588"/>
          <p14:tracePt t="21733" x="5318125" y="2778125"/>
          <p14:tracePt t="21738" x="5241925" y="2762250"/>
          <p14:tracePt t="21745" x="5157788" y="2744788"/>
          <p14:tracePt t="21753" x="5054600" y="2727325"/>
          <p14:tracePt t="21761" x="4962525" y="2711450"/>
          <p14:tracePt t="21769" x="4876800" y="2701925"/>
          <p14:tracePt t="21777" x="4808538" y="2701925"/>
          <p14:tracePt t="21784" x="4732338" y="2693988"/>
          <p14:tracePt t="21794" x="4664075" y="2668588"/>
          <p14:tracePt t="21800" x="4595813" y="2660650"/>
          <p14:tracePt t="21810" x="4545013" y="2660650"/>
          <p14:tracePt t="21816" x="4519613" y="2651125"/>
          <p14:tracePt t="21825" x="4503738" y="2651125"/>
          <p14:tracePt t="22786" x="4494213" y="2651125"/>
          <p14:tracePt t="22817" x="4494213" y="2633663"/>
          <p14:tracePt t="22826" x="4494213" y="2625725"/>
          <p14:tracePt t="22833" x="4529138" y="2617788"/>
          <p14:tracePt t="22840" x="4554538" y="2617788"/>
          <p14:tracePt t="22849" x="4579938" y="2617788"/>
          <p14:tracePt t="22860" x="4638675" y="2582863"/>
          <p14:tracePt t="22865" x="4714875" y="2574925"/>
          <p14:tracePt t="22873" x="4775200" y="2566988"/>
          <p14:tracePt t="22882" x="4851400" y="2532063"/>
          <p14:tracePt t="22891" x="4945063" y="2524125"/>
          <p14:tracePt t="22898" x="5046663" y="2506663"/>
          <p14:tracePt t="22905" x="5122863" y="2489200"/>
          <p14:tracePt t="22917" x="5165725" y="2481263"/>
          <p14:tracePt t="22921" x="5191125" y="2473325"/>
          <p14:tracePt t="23089" x="5157788" y="2473325"/>
          <p14:tracePt t="23098" x="5097463" y="2489200"/>
          <p14:tracePt t="23106" x="5021263" y="2506663"/>
          <p14:tracePt t="23115" x="4902200" y="2549525"/>
          <p14:tracePt t="23121" x="4800600" y="2574925"/>
          <p14:tracePt t="23128" x="4664075" y="2608263"/>
          <p14:tracePt t="23136" x="4519613" y="2617788"/>
          <p14:tracePt t="23144" x="4392613" y="2643188"/>
          <p14:tracePt t="23152" x="4273550" y="2668588"/>
          <p14:tracePt t="23160" x="4162425" y="2676525"/>
          <p14:tracePt t="23168" x="4060825" y="2686050"/>
          <p14:tracePt t="23176" x="3976688" y="2711450"/>
          <p14:tracePt t="23184" x="3916363" y="2719388"/>
          <p14:tracePt t="23192" x="3865563" y="2719388"/>
          <p14:tracePt t="23200" x="3822700" y="2719388"/>
          <p14:tracePt t="23208" x="3814763" y="2727325"/>
          <p14:tracePt t="23216" x="3789363" y="2736850"/>
          <p14:tracePt t="23240" x="3781425" y="2736850"/>
          <p14:tracePt t="23264" x="3771900" y="2736850"/>
          <p14:tracePt t="23289" x="3763963" y="2736850"/>
          <p14:tracePt t="23298" x="3738563" y="2752725"/>
          <p14:tracePt t="23304" x="3703638" y="2752725"/>
          <p14:tracePt t="23313" x="3687763" y="2752725"/>
          <p14:tracePt t="23321" x="3644900" y="2752725"/>
          <p14:tracePt t="23328" x="3619500" y="2752725"/>
          <p14:tracePt t="23337" x="3576638" y="2752725"/>
          <p14:tracePt t="23344" x="3543300" y="2752725"/>
          <p14:tracePt t="23353" x="3500438" y="2752725"/>
          <p14:tracePt t="23360" x="3457575" y="2752725"/>
          <p14:tracePt t="23368" x="3381375" y="2736850"/>
          <p14:tracePt t="23376" x="3297238" y="2727325"/>
          <p14:tracePt t="23384" x="3194050" y="2693988"/>
          <p14:tracePt t="23392" x="3092450" y="2686050"/>
          <p14:tracePt t="23401" x="3008313" y="2676525"/>
          <p14:tracePt t="23409" x="2922588" y="2651125"/>
          <p14:tracePt t="23417" x="2863850" y="2651125"/>
          <p14:tracePt t="23426" x="2811463" y="2643188"/>
          <p14:tracePt t="23432" x="2770188" y="2643188"/>
          <p14:tracePt t="23441" x="2770188" y="2633663"/>
          <p14:tracePt t="23457" x="2752725" y="2633663"/>
          <p14:tracePt t="23544" x="2744788" y="2633663"/>
          <p14:tracePt t="23585" x="2735263" y="2633663"/>
          <p14:tracePt t="23625" x="2719388" y="2633663"/>
          <p14:tracePt t="23884" x="2744788" y="2625725"/>
          <p14:tracePt t="23899" x="2760663" y="2625725"/>
          <p14:tracePt t="23905" x="2795588" y="2608263"/>
          <p14:tracePt t="23918" x="2803525" y="2608263"/>
          <p14:tracePt t="23921" x="2820988" y="2608263"/>
          <p14:tracePt t="23930" x="2838450" y="2608263"/>
          <p14:tracePt t="23937" x="2863850" y="2608263"/>
          <p14:tracePt t="23946" x="2897188" y="2608263"/>
          <p14:tracePt t="23953" x="2914650" y="2608263"/>
          <p14:tracePt t="23960" x="2955925" y="2608263"/>
          <p14:tracePt t="23969" x="2998788" y="2608263"/>
          <p14:tracePt t="23977" x="3041650" y="2617788"/>
          <p14:tracePt t="23985" x="3100388" y="2633663"/>
          <p14:tracePt t="23993" x="3168650" y="2660650"/>
          <p14:tracePt t="24000" x="3228975" y="2668588"/>
          <p14:tracePt t="24010" x="3270250" y="2686050"/>
          <p14:tracePt t="24017" x="3322638" y="2701925"/>
          <p14:tracePt t="24025" x="3338513" y="2711450"/>
          <p14:tracePt t="24032" x="3355975" y="2711450"/>
          <p14:tracePt t="24041" x="3373438" y="2711450"/>
          <p14:tracePt t="24113" x="3381375" y="2711450"/>
          <p14:tracePt t="24121" x="3389313" y="2711450"/>
          <p14:tracePt t="24130" x="3398838" y="2711450"/>
          <p14:tracePt t="24144" x="3406775" y="2711450"/>
          <p14:tracePt t="24153" x="3414713" y="2711450"/>
          <p14:tracePt t="24298" x="3441700" y="2711450"/>
          <p14:tracePt t="24304" x="3449638" y="2711450"/>
          <p14:tracePt t="24314" x="3467100" y="2711450"/>
          <p14:tracePt t="24321" x="3492500" y="2711450"/>
          <p14:tracePt t="24330" x="3508375" y="2711450"/>
          <p14:tracePt t="24337" x="3543300" y="2711450"/>
          <p14:tracePt t="24344" x="3551238" y="2711450"/>
          <p14:tracePt t="24353" x="3568700" y="2711450"/>
          <p14:tracePt t="24368" x="3576638" y="2711450"/>
          <p14:tracePt t="24441" x="3602038" y="2711450"/>
          <p14:tracePt t="24450" x="3636963" y="2711450"/>
          <p14:tracePt t="24458" x="3678238" y="2711450"/>
          <p14:tracePt t="24464" x="3713163" y="2711450"/>
          <p14:tracePt t="24473" x="3763963" y="2711450"/>
          <p14:tracePt t="24481" x="3822700" y="2711450"/>
          <p14:tracePt t="24490" x="3883025" y="2711450"/>
          <p14:tracePt t="24499" x="3925888" y="2711450"/>
          <p14:tracePt t="24505" x="3976688" y="2711450"/>
          <p14:tracePt t="24513" x="4010025" y="2711450"/>
          <p14:tracePt t="24521" x="4052888" y="2711450"/>
          <p14:tracePt t="24529" x="4086225" y="2711450"/>
          <p14:tracePt t="24537" x="4121150" y="2711450"/>
          <p14:tracePt t="24544" x="4129088" y="2711450"/>
          <p14:tracePt t="24552" x="4137025" y="2711450"/>
          <p14:tracePt t="24561" x="4146550" y="2711450"/>
          <p14:tracePt t="24570" x="4154488" y="2711450"/>
          <p14:tracePt t="24856" x="4162425" y="2711450"/>
          <p14:tracePt t="25001" x="4171950" y="2711450"/>
          <p14:tracePt t="25008" x="4179888" y="2711450"/>
          <p14:tracePt t="25016" x="4197350" y="2711450"/>
          <p14:tracePt t="25033" x="4222750" y="2711450"/>
          <p14:tracePt t="25041" x="4230688" y="2711450"/>
          <p14:tracePt t="25048" x="4256088" y="2711450"/>
          <p14:tracePt t="25057" x="4273550" y="2711450"/>
          <p14:tracePt t="25064" x="4298950" y="2701925"/>
          <p14:tracePt t="25074" x="4306888" y="2701925"/>
          <p14:tracePt t="25082" x="4341813" y="2693988"/>
          <p14:tracePt t="25121" x="4367213" y="2686050"/>
          <p14:tracePt t="25184" x="4400550" y="2660650"/>
          <p14:tracePt t="25192" x="4425950" y="2651125"/>
          <p14:tracePt t="25201" x="4460875" y="2643188"/>
          <p14:tracePt t="25209" x="4468813" y="2643188"/>
          <p14:tracePt t="25217" x="4476750" y="2633663"/>
          <p14:tracePt t="25224" x="4486275" y="2633663"/>
          <p14:tracePt t="25232" x="4494213" y="2625725"/>
          <p14:tracePt t="25248" x="4511675" y="2625725"/>
          <p14:tracePt t="25297" x="4529138" y="2625725"/>
          <p14:tracePt t="25307" x="4570413" y="2625725"/>
          <p14:tracePt t="25313" x="4621213" y="2625725"/>
          <p14:tracePt t="25321" x="4656138" y="2625725"/>
          <p14:tracePt t="25329" x="4699000" y="2625725"/>
          <p14:tracePt t="25338" x="4732338" y="2625725"/>
          <p14:tracePt t="25345" x="4775200" y="2625725"/>
          <p14:tracePt t="25353" x="4833938" y="2625725"/>
          <p14:tracePt t="25361" x="4884738" y="2625725"/>
          <p14:tracePt t="25371" x="4962525" y="2625725"/>
          <p14:tracePt t="25378" x="5013325" y="2625725"/>
          <p14:tracePt t="25384" x="5064125" y="2625725"/>
          <p14:tracePt t="25395" x="5089525" y="2625725"/>
          <p14:tracePt t="25403" x="5114925" y="2625725"/>
          <p14:tracePt t="25410" x="5132388" y="2625725"/>
          <p14:tracePt t="25554" x="5173663" y="2625725"/>
          <p14:tracePt t="25561" x="5216525" y="2625725"/>
          <p14:tracePt t="25569" x="5259388" y="2625725"/>
          <p14:tracePt t="25578" x="5327650" y="2625725"/>
          <p14:tracePt t="25585" x="5421313" y="2625725"/>
          <p14:tracePt t="25593" x="5487988" y="2625725"/>
          <p14:tracePt t="25601" x="5607050" y="2651125"/>
          <p14:tracePt t="25610" x="5718175" y="2651125"/>
          <p14:tracePt t="25617" x="5819775" y="2660650"/>
          <p14:tracePt t="25626" x="5905500" y="2686050"/>
          <p14:tracePt t="25633" x="5981700" y="2693988"/>
          <p14:tracePt t="25641" x="6065838" y="2693988"/>
          <p14:tracePt t="25649" x="6134100" y="2693988"/>
          <p14:tracePt t="25657" x="6176963" y="2693988"/>
          <p14:tracePt t="25666" x="6202363" y="2693988"/>
          <p14:tracePt t="25673" x="6219825" y="2693988"/>
          <p14:tracePt t="25701" x="6235700" y="2693988"/>
          <p14:tracePt t="27539" x="6245225" y="2693988"/>
          <p14:tracePt t="40740" x="6253163" y="2701925"/>
          <p14:tracePt t="40745" x="6253163" y="2727325"/>
          <p14:tracePt t="40753" x="6253163" y="2770188"/>
          <p14:tracePt t="40762" x="6253163" y="2805113"/>
          <p14:tracePt t="40769" x="6253163" y="2820988"/>
          <p14:tracePt t="40777" x="6253163" y="2838450"/>
          <p14:tracePt t="40785" x="6253163" y="2846388"/>
          <p14:tracePt t="40793" x="6253163" y="2855913"/>
          <p14:tracePt t="40801" x="6253163" y="2863850"/>
          <p14:tracePt t="40811" x="6253163" y="2871788"/>
          <p14:tracePt t="40816" x="6253163" y="2881313"/>
          <p14:tracePt t="40824" x="6253163" y="2906713"/>
          <p14:tracePt t="40833" x="6253163" y="2914650"/>
          <p14:tracePt t="40841" x="6253163" y="2940050"/>
          <p14:tracePt t="40848" x="6253163" y="2949575"/>
          <p14:tracePt t="40858" x="6253163" y="2965450"/>
          <p14:tracePt t="40864" x="6253163" y="2982913"/>
          <p14:tracePt t="40872" x="6253163" y="3008313"/>
          <p14:tracePt t="40883" x="6253163" y="3041650"/>
          <p14:tracePt t="40889" x="6253163" y="3067050"/>
          <p14:tracePt t="40897" x="6253163" y="3101975"/>
          <p14:tracePt t="40914" x="6253163" y="3135313"/>
          <p14:tracePt t="40920" x="6253163" y="3144838"/>
          <p14:tracePt t="40936" x="6253163" y="3152775"/>
          <p14:tracePt t="40944" x="6253163" y="3160713"/>
          <p14:tracePt t="40952" x="6253163" y="3170238"/>
          <p14:tracePt t="40960" x="6253163" y="3178175"/>
          <p14:tracePt t="40976" x="6245225" y="3186113"/>
          <p14:tracePt t="41027" x="6245225" y="3195638"/>
          <p14:tracePt t="41041" x="6235700" y="3195638"/>
          <p14:tracePt t="41049" x="6227763" y="3203575"/>
          <p14:tracePt t="41056" x="6219825" y="3221038"/>
          <p14:tracePt t="41066" x="6210300" y="3238500"/>
          <p14:tracePt t="41073" x="6210300" y="3263900"/>
          <p14:tracePt t="41081" x="6202363" y="3297238"/>
          <p14:tracePt t="41088" x="6202363" y="3305175"/>
          <p14:tracePt t="41100" x="6194425" y="3340100"/>
          <p14:tracePt t="41105" x="6194425" y="3355975"/>
          <p14:tracePt t="41113" x="6194425" y="3365500"/>
          <p14:tracePt t="41120" x="6194425" y="3390900"/>
          <p14:tracePt t="41129" x="6176963" y="3408363"/>
          <p14:tracePt t="41137" x="6176963" y="3416300"/>
          <p14:tracePt t="41147" x="6167438" y="3424238"/>
          <p14:tracePt t="41153" x="6167438" y="3441700"/>
          <p14:tracePt t="41161" x="6167438" y="3449638"/>
          <p14:tracePt t="41169" x="6167438" y="3459163"/>
          <p14:tracePt t="41177" x="6159500" y="3467100"/>
          <p14:tracePt t="41194" x="6159500" y="3475038"/>
          <p14:tracePt t="41201" x="6142038" y="3492500"/>
          <p14:tracePt t="41224" x="6134100" y="3502025"/>
          <p14:tracePt t="41233" x="6134100" y="3509963"/>
          <p14:tracePt t="41241" x="6134100" y="3517900"/>
          <p14:tracePt t="41496" x="6134100" y="3527425"/>
          <p14:tracePt t="41513" x="6126163" y="3543300"/>
          <p14:tracePt t="41641" x="6126163" y="3552825"/>
          <p14:tracePt t="41657" x="6126163" y="3568700"/>
          <p14:tracePt t="41664" x="6126163" y="3578225"/>
          <p14:tracePt t="41681" x="6126163" y="3586163"/>
          <p14:tracePt t="41690" x="6126163" y="3603625"/>
          <p14:tracePt t="41700" x="6126163" y="3611563"/>
          <p14:tracePt t="41712" x="6126163" y="3619500"/>
          <p14:tracePt t="42313" x="6126163" y="3629025"/>
          <p14:tracePt t="42321" x="6134100" y="3629025"/>
          <p14:tracePt t="42329" x="6151563" y="3629025"/>
          <p14:tracePt t="42337" x="6159500" y="3629025"/>
          <p14:tracePt t="42347" x="6167438" y="3629025"/>
          <p14:tracePt t="42353" x="6176963" y="3629025"/>
          <p14:tracePt t="42370" x="6184900" y="3636963"/>
          <p14:tracePt t="42665" x="6194425" y="3636963"/>
          <p14:tracePt t="42683" x="6202363" y="3646488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D5F6-E36C-1582-9572-3079731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Blocking primitive -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174D-BA70-E118-DA6C-188E4E97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For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non-blocking primitives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a return parameter on the primitive call returns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system-generated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handle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which can be later used to check the status of completion of the call.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process can check for the completion of the call in two ways.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First, it can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keep checking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(in a loop or periodically) if the handle has been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flagged or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posted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Second, it can issue a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Wait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with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list of handles as parameters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F92D-A8AA-AFC4-83E6-33CF2E9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6181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48422" x="6184900" y="3705225"/>
          <p14:tracePt t="48430" x="6126163" y="3790950"/>
          <p14:tracePt t="48438" x="6065838" y="3900488"/>
          <p14:tracePt t="48446" x="6024563" y="3986213"/>
          <p14:tracePt t="48454" x="5989638" y="4052888"/>
          <p14:tracePt t="48462" x="5956300" y="4121150"/>
          <p14:tracePt t="48470" x="5938838" y="4181475"/>
          <p14:tracePt t="48478" x="5930900" y="4214813"/>
          <p14:tracePt t="48486" x="5913438" y="4265613"/>
          <p14:tracePt t="48511" x="5913438" y="4283075"/>
          <p14:tracePt t="48518" x="5913438" y="4291013"/>
          <p14:tracePt t="48527" x="5905500" y="4341813"/>
          <p14:tracePt t="48534" x="5888038" y="4376738"/>
          <p14:tracePt t="48542" x="5870575" y="4435475"/>
          <p14:tracePt t="48550" x="5862638" y="4478338"/>
          <p14:tracePt t="48558" x="5845175" y="4529138"/>
          <p14:tracePt t="48566" x="5837238" y="4546600"/>
          <p14:tracePt t="48574" x="5827713" y="4564063"/>
          <p14:tracePt t="48582" x="5827713" y="4589463"/>
          <p14:tracePt t="48590" x="5827713" y="4597400"/>
          <p14:tracePt t="48598" x="5827713" y="4605338"/>
          <p14:tracePt t="48606" x="5827713" y="4622800"/>
          <p14:tracePt t="48614" x="5819775" y="4630738"/>
          <p14:tracePt t="48622" x="5811838" y="4640263"/>
          <p14:tracePt t="48630" x="5811838" y="4657725"/>
          <p14:tracePt t="48638" x="5802313" y="4657725"/>
          <p14:tracePt t="48654" x="5802313" y="4673600"/>
          <p14:tracePt t="48686" x="5802313" y="4683125"/>
          <p14:tracePt t="51598" x="5819775" y="4724400"/>
          <p14:tracePt t="51606" x="5862638" y="4818063"/>
          <p14:tracePt t="51614" x="5895975" y="4919663"/>
          <p14:tracePt t="51622" x="5997575" y="5132388"/>
          <p14:tracePt t="51630" x="6075363" y="5294313"/>
          <p14:tracePt t="51638" x="6151563" y="5507038"/>
          <p14:tracePt t="51646" x="6219825" y="5684838"/>
          <p14:tracePt t="51654" x="6286500" y="5846763"/>
          <p14:tracePt t="51662" x="6354763" y="5999163"/>
          <p14:tracePt t="51670" x="6397625" y="6118225"/>
          <p14:tracePt t="51678" x="6423025" y="6237288"/>
          <p14:tracePt t="51686" x="6465888" y="6313488"/>
          <p14:tracePt t="51694" x="6491288" y="6373813"/>
          <p14:tracePt t="51702" x="6491288" y="6391275"/>
          <p14:tracePt t="52142" x="6491288" y="6365875"/>
          <p14:tracePt t="52158" x="6491288" y="6356350"/>
          <p14:tracePt t="52174" x="6491288" y="6348413"/>
          <p14:tracePt t="52182" x="6491288" y="6338888"/>
          <p14:tracePt t="52190" x="6491288" y="6323013"/>
          <p14:tracePt t="52198" x="6473825" y="6280150"/>
          <p14:tracePt t="52206" x="6465888" y="6246813"/>
          <p14:tracePt t="52214" x="6456363" y="6211888"/>
          <p14:tracePt t="52230" x="6456363" y="6186488"/>
          <p14:tracePt t="52238" x="6456363" y="6169025"/>
          <p14:tracePt t="52246" x="6448425" y="6143625"/>
          <p14:tracePt t="52254" x="6448425" y="6135688"/>
          <p14:tracePt t="52262" x="6448425" y="6110288"/>
          <p14:tracePt t="52270" x="6430963" y="6092825"/>
          <p14:tracePt t="52278" x="6423025" y="6059488"/>
          <p14:tracePt t="52295" x="6423025" y="6049963"/>
          <p14:tracePt t="52302" x="6423025" y="6042025"/>
          <p14:tracePt t="52311" x="6423025" y="6034088"/>
          <p14:tracePt t="52318" x="6415088" y="6034088"/>
          <p14:tracePt t="52328" x="6415088" y="6008688"/>
          <p14:tracePt t="52334" x="6415088" y="5983288"/>
          <p14:tracePt t="52342" x="6415088" y="5965825"/>
          <p14:tracePt t="52350" x="6415088" y="5932488"/>
          <p14:tracePt t="52358" x="6397625" y="5905500"/>
          <p14:tracePt t="52366" x="6389688" y="5897563"/>
          <p14:tracePt t="63854" x="6380163" y="5889625"/>
          <p14:tracePt t="64198" x="6372225" y="588962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F212-9698-19B5-5F95-6B1CB0D4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9528"/>
            <a:ext cx="10058400" cy="1450757"/>
          </a:xfrm>
        </p:spPr>
        <p:txBody>
          <a:bodyPr/>
          <a:lstStyle/>
          <a:p>
            <a:r>
              <a:rPr lang="en-IN" b="1" dirty="0"/>
              <a:t>Blocking wait ()</a:t>
            </a:r>
            <a:r>
              <a:rPr lang="en-IN" dirty="0"/>
              <a:t> on non blocking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10CA-993B-EE60-EF09-E63267CD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Wait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call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 usually blocks until one of the parameter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handles is posted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 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AF398-1F2B-12EB-67E2-2880ED04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2791009"/>
            <a:ext cx="10553531" cy="23296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74CC-4D52-88FD-0178-52F3B7AE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1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55B1-E2A2-FD2C-FCAC-27276C8E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Blocking wait ()</a:t>
            </a:r>
            <a:r>
              <a:rPr lang="en-IN" dirty="0"/>
              <a:t> on non blocking primitives and </a:t>
            </a:r>
            <a:r>
              <a:rPr lang="en-IN" b="1" dirty="0"/>
              <a:t>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3BC-7383-C3CE-3E96-0F77B8C3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If at the time that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Wait()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is issued, the processing for the primitive has completed,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Wait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returns immediately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completion of the processing of the primitive is detectable by checking the value of </a:t>
            </a:r>
            <a:r>
              <a:rPr lang="en-US" sz="2400" dirty="0" err="1">
                <a:solidFill>
                  <a:srgbClr val="000000"/>
                </a:solidFill>
                <a:effectLst/>
                <a:latin typeface="R1-tii"/>
              </a:rPr>
              <a:t>handle</a:t>
            </a:r>
            <a:r>
              <a:rPr lang="en-US" sz="2400" baseline="-25000" dirty="0" err="1">
                <a:solidFill>
                  <a:srgbClr val="000000"/>
                </a:solidFill>
                <a:effectLst/>
                <a:latin typeface="R1-tii"/>
              </a:rPr>
              <a:t>k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If the processing of the primitive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has not completed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Wait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blocks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and waits for a signal to wake it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When the processing for 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primitive completes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effectLst/>
                <a:latin typeface="intirr"/>
              </a:rPr>
              <a:t>the communication subsystem software </a:t>
            </a:r>
            <a:r>
              <a:rPr lang="en-US" sz="2200" dirty="0">
                <a:solidFill>
                  <a:srgbClr val="FF0000"/>
                </a:solidFill>
                <a:effectLst/>
                <a:latin typeface="intirr"/>
              </a:rPr>
              <a:t>sets the value of </a:t>
            </a:r>
            <a:r>
              <a:rPr lang="en-US" sz="2200" dirty="0" err="1">
                <a:solidFill>
                  <a:srgbClr val="000000"/>
                </a:solidFill>
                <a:effectLst/>
                <a:latin typeface="R1-tii"/>
              </a:rPr>
              <a:t>handle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R1-tii"/>
              </a:rPr>
              <a:t>k</a:t>
            </a:r>
            <a:r>
              <a:rPr lang="en-US" sz="2200" dirty="0">
                <a:solidFill>
                  <a:srgbClr val="FF0000"/>
                </a:solidFill>
                <a:effectLst/>
                <a:latin typeface="R1-tii"/>
              </a:rPr>
              <a:t>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  <a:effectLst/>
                <a:latin typeface="R1-tii"/>
              </a:rPr>
              <a:t> </a:t>
            </a:r>
            <a:r>
              <a:rPr lang="en-US" sz="2200" dirty="0">
                <a:solidFill>
                  <a:srgbClr val="FF0000"/>
                </a:solidFill>
                <a:effectLst/>
                <a:latin typeface="intirr"/>
              </a:rPr>
              <a:t>and wakes up </a:t>
            </a:r>
            <a:r>
              <a:rPr lang="en-US" sz="2200" dirty="0">
                <a:solidFill>
                  <a:srgbClr val="000000"/>
                </a:solidFill>
                <a:effectLst/>
                <a:latin typeface="intirr"/>
              </a:rPr>
              <a:t>(signals) any process with a </a:t>
            </a:r>
            <a:r>
              <a:rPr lang="en-US" sz="2200" i="1" dirty="0">
                <a:solidFill>
                  <a:srgbClr val="000000"/>
                </a:solidFill>
                <a:effectLst/>
                <a:latin typeface="intiri"/>
              </a:rPr>
              <a:t>Wait </a:t>
            </a:r>
            <a:r>
              <a:rPr lang="en-US" sz="2200" dirty="0">
                <a:solidFill>
                  <a:srgbClr val="000000"/>
                </a:solidFill>
                <a:effectLst/>
                <a:latin typeface="intirr"/>
              </a:rPr>
              <a:t>call blocked on this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R1-tii"/>
              </a:rPr>
              <a:t>handle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R1-tii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intirr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This is called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posting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completion of the operation.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CF12-E1D8-EE66-8835-FA69A564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6100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9115" x="6372225" y="5880100"/>
          <p14:tracePt t="9171" x="6372225" y="5872163"/>
          <p14:tracePt t="9179" x="6380163" y="5872163"/>
          <p14:tracePt t="9186" x="6389688" y="5872163"/>
          <p14:tracePt t="9299" x="6397625" y="5872163"/>
          <p14:tracePt t="9307" x="6415088" y="5872163"/>
          <p14:tracePt t="9315" x="6423025" y="5872163"/>
          <p14:tracePt t="9322" x="6430963" y="5872163"/>
          <p14:tracePt t="9331" x="6448425" y="5872163"/>
          <p14:tracePt t="9338" x="6456363" y="5872163"/>
          <p14:tracePt t="9346" x="6483350" y="5872163"/>
          <p14:tracePt t="9354" x="6499225" y="5872163"/>
          <p14:tracePt t="9362" x="6534150" y="5872163"/>
          <p14:tracePt t="9370" x="6559550" y="5872163"/>
          <p14:tracePt t="9378" x="6567488" y="5872163"/>
          <p14:tracePt t="9386" x="6584950" y="5872163"/>
          <p14:tracePt t="9394" x="6592888" y="5872163"/>
          <p14:tracePt t="9403" x="6610350" y="5872163"/>
          <p14:tracePt t="9411" x="6618288" y="5872163"/>
          <p14:tracePt t="9428" x="6626225" y="5872163"/>
          <p14:tracePt t="9523" x="6635750" y="5872163"/>
          <p14:tracePt t="9530" x="6653213" y="5872163"/>
          <p14:tracePt t="9538" x="6678613" y="5872163"/>
          <p14:tracePt t="9547" x="6694488" y="5872163"/>
          <p14:tracePt t="9555" x="6704013" y="5872163"/>
          <p14:tracePt t="9563" x="6711950" y="5872163"/>
          <p14:tracePt t="9570" x="6729413" y="5872163"/>
          <p14:tracePt t="9578" x="6754813" y="5854700"/>
          <p14:tracePt t="9586" x="6770688" y="5846763"/>
          <p14:tracePt t="9594" x="6813550" y="5838825"/>
          <p14:tracePt t="9603" x="6848475" y="5829300"/>
          <p14:tracePt t="9610" x="6873875" y="5803900"/>
          <p14:tracePt t="9619" x="6907213" y="5788025"/>
          <p14:tracePt t="9627" x="6932613" y="5770563"/>
          <p14:tracePt t="9635" x="6975475" y="5753100"/>
          <p14:tracePt t="9643" x="6992938" y="5745163"/>
          <p14:tracePt t="9650" x="7026275" y="5719763"/>
          <p14:tracePt t="9659" x="7059613" y="5710238"/>
          <p14:tracePt t="9666" x="7102475" y="5684838"/>
          <p14:tracePt t="9674" x="7119938" y="5676900"/>
          <p14:tracePt t="10723" x="7127875" y="5668963"/>
          <p14:tracePt t="10739" x="7127875" y="5659438"/>
          <p14:tracePt t="10747" x="7127875" y="5634038"/>
          <p14:tracePt t="10754" x="7127875" y="5591175"/>
          <p14:tracePt t="10762" x="7127875" y="5524500"/>
          <p14:tracePt t="10770" x="7127875" y="5446713"/>
          <p14:tracePt t="10778" x="7127875" y="5353050"/>
          <p14:tracePt t="10786" x="7102475" y="5235575"/>
          <p14:tracePt t="10794" x="7051675" y="5116513"/>
          <p14:tracePt t="10802" x="7034213" y="5013325"/>
          <p14:tracePt t="10810" x="6983413" y="4894263"/>
          <p14:tracePt t="10818" x="6958013" y="4802188"/>
          <p14:tracePt t="10827" x="6924675" y="4708525"/>
          <p14:tracePt t="10834" x="6907213" y="4605338"/>
          <p14:tracePt t="10844" x="6873875" y="4529138"/>
          <p14:tracePt t="10850" x="6864350" y="4445000"/>
          <p14:tracePt t="10859" x="6831013" y="4384675"/>
          <p14:tracePt t="10866" x="6823075" y="4333875"/>
          <p14:tracePt t="10874" x="6797675" y="4275138"/>
          <p14:tracePt t="10882" x="6770688" y="4224338"/>
          <p14:tracePt t="10890" x="6762750" y="4189413"/>
          <p14:tracePt t="10898" x="6729413" y="4130675"/>
          <p14:tracePt t="10906" x="6719888" y="4113213"/>
          <p14:tracePt t="10915" x="6719888" y="4095750"/>
          <p14:tracePt t="10922" x="6711950" y="4079875"/>
          <p14:tracePt t="10930" x="6694488" y="4062413"/>
          <p14:tracePt t="10947" x="6686550" y="4052888"/>
          <p14:tracePt t="10954" x="6686550" y="4044950"/>
          <p14:tracePt t="10963" x="6669088" y="4037013"/>
          <p14:tracePt t="10970" x="6653213" y="4027488"/>
          <p14:tracePt t="10978" x="6635750" y="4011613"/>
          <p14:tracePt t="10996" x="6584950" y="3976688"/>
          <p14:tracePt t="11002" x="6534150" y="3951288"/>
          <p14:tracePt t="11011" x="6483350" y="3935413"/>
          <p14:tracePt t="11018" x="6440488" y="3925888"/>
          <p14:tracePt t="11027" x="6380163" y="3900488"/>
          <p14:tracePt t="11034" x="6321425" y="3892550"/>
          <p14:tracePt t="11044" x="6245225" y="3867150"/>
          <p14:tracePt t="11050" x="6176963" y="3841750"/>
          <p14:tracePt t="11058" x="6075363" y="3816350"/>
          <p14:tracePt t="11067" x="5964238" y="3773488"/>
          <p14:tracePt t="11074" x="5862638" y="3756025"/>
          <p14:tracePt t="11082" x="5735638" y="3722688"/>
          <p14:tracePt t="11090" x="5641975" y="3705225"/>
          <p14:tracePt t="11098" x="5565775" y="3679825"/>
          <p14:tracePt t="11106" x="5505450" y="3671888"/>
          <p14:tracePt t="11115" x="5480050" y="3662363"/>
          <p14:tracePt t="11122" x="5429250" y="3662363"/>
          <p14:tracePt t="11131" x="5411788" y="3662363"/>
          <p14:tracePt t="11138" x="5386388" y="3662363"/>
          <p14:tracePt t="11146" x="5378450" y="3662363"/>
          <p14:tracePt t="11203" x="5368925" y="3662363"/>
          <p14:tracePt t="11210" x="5353050" y="3662363"/>
          <p14:tracePt t="11218" x="5327650" y="3662363"/>
          <p14:tracePt t="11227" x="5267325" y="3662363"/>
          <p14:tracePt t="11234" x="5199063" y="3662363"/>
          <p14:tracePt t="11244" x="5089525" y="3662363"/>
          <p14:tracePt t="11250" x="4910138" y="3679825"/>
          <p14:tracePt t="11258" x="4664075" y="3697288"/>
          <p14:tracePt t="11266" x="4367213" y="3730625"/>
          <p14:tracePt t="11274" x="3967163" y="3798888"/>
          <p14:tracePt t="11283" x="3586163" y="3857625"/>
          <p14:tracePt t="11290" x="3279775" y="3892550"/>
          <p14:tracePt t="11298" x="2973388" y="3943350"/>
          <p14:tracePt t="11306" x="2709863" y="3960813"/>
          <p14:tracePt t="11314" x="2549525" y="3968750"/>
          <p14:tracePt t="11322" x="2413000" y="3968750"/>
          <p14:tracePt t="11330" x="2311400" y="3968750"/>
          <p14:tracePt t="11338" x="2251075" y="3968750"/>
          <p14:tracePt t="11346" x="2225675" y="3968750"/>
          <p14:tracePt t="11354" x="2217738" y="3968750"/>
          <p14:tracePt t="11723" x="2208213" y="3968750"/>
          <p14:tracePt t="11731" x="2208213" y="3960813"/>
          <p14:tracePt t="11738" x="2217738" y="3951288"/>
          <p14:tracePt t="11819" x="2235200" y="3951288"/>
          <p14:tracePt t="11827" x="2243138" y="3943350"/>
          <p14:tracePt t="11834" x="2243138" y="3935413"/>
          <p14:tracePt t="11844" x="2251075" y="3935413"/>
          <p14:tracePt t="11850" x="2268538" y="3925888"/>
          <p14:tracePt t="11867" x="2286000" y="3917950"/>
          <p14:tracePt t="11882" x="2301875" y="3900488"/>
          <p14:tracePt t="11890" x="2311400" y="3892550"/>
          <p14:tracePt t="11898" x="2327275" y="3875088"/>
          <p14:tracePt t="11906" x="2344738" y="3875088"/>
          <p14:tracePt t="11914" x="2352675" y="3867150"/>
          <p14:tracePt t="11922" x="2362200" y="3849688"/>
          <p14:tracePt t="11930" x="2387600" y="3824288"/>
          <p14:tracePt t="11938" x="2395538" y="3824288"/>
          <p14:tracePt t="11946" x="2413000" y="3806825"/>
          <p14:tracePt t="11954" x="2420938" y="3798888"/>
          <p14:tracePt t="11963" x="2430463" y="3798888"/>
          <p14:tracePt t="11970" x="2438400" y="3781425"/>
          <p14:tracePt t="11993" x="2471738" y="3756025"/>
          <p14:tracePt t="12011" x="2481263" y="3748088"/>
          <p14:tracePt t="12219" x="2489200" y="3748088"/>
          <p14:tracePt t="12227" x="2497138" y="3748088"/>
          <p14:tracePt t="12235" x="2514600" y="3738563"/>
          <p14:tracePt t="12245" x="2540000" y="3722688"/>
          <p14:tracePt t="12250" x="2549525" y="3722688"/>
          <p14:tracePt t="12259" x="2565400" y="3713163"/>
          <p14:tracePt t="12267" x="2590800" y="3713163"/>
          <p14:tracePt t="12274" x="2608263" y="3705225"/>
          <p14:tracePt t="12283" x="2625725" y="3679825"/>
          <p14:tracePt t="12290" x="2633663" y="3679825"/>
          <p14:tracePt t="12298" x="2641600" y="3671888"/>
          <p14:tracePt t="12306" x="2659063" y="3671888"/>
          <p14:tracePt t="12315" x="2668588" y="3662363"/>
          <p14:tracePt t="12323" x="2693988" y="3662363"/>
          <p14:tracePt t="12330" x="2701925" y="3654425"/>
          <p14:tracePt t="12338" x="2727325" y="3646488"/>
          <p14:tracePt t="12346" x="2744788" y="3636963"/>
          <p14:tracePt t="12354" x="2770188" y="3629025"/>
          <p14:tracePt t="12362" x="2803525" y="3611563"/>
          <p14:tracePt t="12370" x="2820988" y="3611563"/>
          <p14:tracePt t="12379" x="2838450" y="3603625"/>
          <p14:tracePt t="12386" x="2854325" y="3603625"/>
          <p14:tracePt t="12394" x="2863850" y="3603625"/>
          <p14:tracePt t="12402" x="2871788" y="3603625"/>
          <p14:tracePt t="12410" x="2879725" y="3603625"/>
          <p14:tracePt t="12418" x="2889250" y="3603625"/>
          <p14:tracePt t="12427" x="2905125" y="3594100"/>
          <p14:tracePt t="12434" x="2922588" y="3594100"/>
          <p14:tracePt t="12444" x="2947988" y="3594100"/>
          <p14:tracePt t="12450" x="2965450" y="3594100"/>
          <p14:tracePt t="12459" x="2990850" y="3594100"/>
          <p14:tracePt t="12467" x="2998788" y="3578225"/>
          <p14:tracePt t="12474" x="3016250" y="3578225"/>
          <p14:tracePt t="12482" x="3041650" y="3568700"/>
          <p14:tracePt t="12490" x="3059113" y="3568700"/>
          <p14:tracePt t="12498" x="3074988" y="3568700"/>
          <p14:tracePt t="12506" x="3100388" y="3560763"/>
          <p14:tracePt t="12514" x="3109913" y="3560763"/>
          <p14:tracePt t="12522" x="3143250" y="3560763"/>
          <p14:tracePt t="12530" x="3178175" y="3560763"/>
          <p14:tracePt t="12538" x="3211513" y="3552825"/>
          <p14:tracePt t="12546" x="3228975" y="3552825"/>
          <p14:tracePt t="12555" x="3270250" y="3552825"/>
          <p14:tracePt t="12562" x="3305175" y="3552825"/>
          <p14:tracePt t="12570" x="3348038" y="3552825"/>
          <p14:tracePt t="12578" x="3389313" y="3552825"/>
          <p14:tracePt t="12586" x="3449638" y="3552825"/>
          <p14:tracePt t="12594" x="3492500" y="3552825"/>
          <p14:tracePt t="12602" x="3568700" y="3552825"/>
          <p14:tracePt t="12610" x="3636963" y="3552825"/>
          <p14:tracePt t="12619" x="3729038" y="3578225"/>
          <p14:tracePt t="12627" x="3814763" y="3586163"/>
          <p14:tracePt t="12634" x="3900488" y="3603625"/>
          <p14:tracePt t="12644" x="3984625" y="3611563"/>
          <p14:tracePt t="12650" x="4070350" y="3611563"/>
          <p14:tracePt t="12659" x="4162425" y="3629025"/>
          <p14:tracePt t="12666" x="4222750" y="3646488"/>
          <p14:tracePt t="12674" x="4281488" y="3654425"/>
          <p14:tracePt t="12682" x="4349750" y="3671888"/>
          <p14:tracePt t="12690" x="4384675" y="3679825"/>
          <p14:tracePt t="12698" x="4460875" y="3687763"/>
          <p14:tracePt t="12706" x="4519613" y="3687763"/>
          <p14:tracePt t="12715" x="4545013" y="3697288"/>
          <p14:tracePt t="12722" x="4570413" y="3697288"/>
          <p14:tracePt t="12731" x="4605338" y="3705225"/>
          <p14:tracePt t="12738" x="4613275" y="3705225"/>
          <p14:tracePt t="12746" x="4621213" y="3705225"/>
          <p14:tracePt t="12851" x="4630738" y="3705225"/>
          <p14:tracePt t="12867" x="4638675" y="3705225"/>
          <p14:tracePt t="12899" x="4656138" y="3705225"/>
          <p14:tracePt t="12906" x="4664075" y="3705225"/>
          <p14:tracePt t="12931" x="4673600" y="3697288"/>
          <p14:tracePt t="12947" x="4689475" y="3687763"/>
          <p14:tracePt t="12963" x="4706938" y="3679825"/>
          <p14:tracePt t="12979" x="4724400" y="3679825"/>
          <p14:tracePt t="12995" x="4732338" y="3679825"/>
          <p14:tracePt t="13002" x="4732338" y="3671888"/>
          <p14:tracePt t="13010" x="4740275" y="3662363"/>
          <p14:tracePt t="13027" x="4757738" y="3654425"/>
          <p14:tracePt t="13044" x="4775200" y="3654425"/>
          <p14:tracePt t="13050" x="4791075" y="3654425"/>
          <p14:tracePt t="13058" x="4800600" y="3646488"/>
          <p14:tracePt t="13067" x="4818063" y="3629025"/>
          <p14:tracePt t="13075" x="4826000" y="3629025"/>
          <p14:tracePt t="13083" x="4833938" y="3619500"/>
          <p14:tracePt t="13099" x="4843463" y="3619500"/>
          <p14:tracePt t="13115" x="4859338" y="3619500"/>
          <p14:tracePt t="13123" x="4859338" y="3611563"/>
          <p14:tracePt t="13155" x="4876800" y="3611563"/>
          <p14:tracePt t="13163" x="4902200" y="3611563"/>
          <p14:tracePt t="13170" x="4927600" y="3611563"/>
          <p14:tracePt t="13178" x="4945063" y="3611563"/>
          <p14:tracePt t="13186" x="4978400" y="3611563"/>
          <p14:tracePt t="13194" x="4995863" y="3611563"/>
          <p14:tracePt t="13203" x="5021263" y="3611563"/>
          <p14:tracePt t="13210" x="5038725" y="3611563"/>
          <p14:tracePt t="13219" x="5046663" y="3611563"/>
          <p14:tracePt t="13227" x="5064125" y="3611563"/>
          <p14:tracePt t="13234" x="5080000" y="3611563"/>
          <p14:tracePt t="13250" x="5089525" y="3611563"/>
          <p14:tracePt t="13331" x="5114925" y="3611563"/>
          <p14:tracePt t="13339" x="5122863" y="3611563"/>
          <p14:tracePt t="13346" x="5157788" y="3611563"/>
          <p14:tracePt t="13354" x="5191125" y="3611563"/>
          <p14:tracePt t="13363" x="5224463" y="3629025"/>
          <p14:tracePt t="13370" x="5259388" y="3636963"/>
          <p14:tracePt t="13379" x="5302250" y="3654425"/>
          <p14:tracePt t="13386" x="5353050" y="3671888"/>
          <p14:tracePt t="13394" x="5411788" y="3697288"/>
          <p14:tracePt t="13402" x="5446713" y="3722688"/>
          <p14:tracePt t="13410" x="5462588" y="3722688"/>
          <p14:tracePt t="13419" x="5487988" y="3730625"/>
          <p14:tracePt t="13427" x="5497513" y="3730625"/>
          <p14:tracePt t="13435" x="5505450" y="3738563"/>
          <p14:tracePt t="13691" x="5513388" y="3738563"/>
          <p14:tracePt t="13715" x="5530850" y="3738563"/>
          <p14:tracePt t="13722" x="5538788" y="3738563"/>
          <p14:tracePt t="13739" x="5548313" y="3738563"/>
          <p14:tracePt t="13746" x="5581650" y="3730625"/>
          <p14:tracePt t="13762" x="5624513" y="3730625"/>
          <p14:tracePt t="13770" x="5657850" y="3730625"/>
          <p14:tracePt t="13778" x="5692775" y="3730625"/>
          <p14:tracePt t="13786" x="5743575" y="3730625"/>
          <p14:tracePt t="13794" x="5786438" y="3730625"/>
          <p14:tracePt t="13802" x="5845175" y="3730625"/>
          <p14:tracePt t="13810" x="5888038" y="3730625"/>
          <p14:tracePt t="13818" x="5930900" y="3730625"/>
          <p14:tracePt t="13827" x="5964238" y="3730625"/>
          <p14:tracePt t="13834" x="6015038" y="3730625"/>
          <p14:tracePt t="13844" x="6049963" y="3730625"/>
          <p14:tracePt t="13850" x="6075363" y="3730625"/>
          <p14:tracePt t="13858" x="6108700" y="3730625"/>
          <p14:tracePt t="13866" x="6134100" y="3730625"/>
          <p14:tracePt t="13874" x="6159500" y="3730625"/>
          <p14:tracePt t="13882" x="6167438" y="3730625"/>
          <p14:tracePt t="13890" x="6184900" y="3730625"/>
          <p14:tracePt t="13906" x="6194425" y="3730625"/>
          <p14:tracePt t="13995" x="6202363" y="3722688"/>
          <p14:tracePt t="14002" x="6210300" y="3722688"/>
          <p14:tracePt t="14010" x="6219825" y="3722688"/>
          <p14:tracePt t="14018" x="6245225" y="3713163"/>
          <p14:tracePt t="14027" x="6253163" y="3713163"/>
          <p14:tracePt t="14034" x="6270625" y="3705225"/>
          <p14:tracePt t="14044" x="6286500" y="3705225"/>
          <p14:tracePt t="14050" x="6303963" y="3705225"/>
          <p14:tracePt t="14058" x="6338888" y="3705225"/>
          <p14:tracePt t="14066" x="6364288" y="3705225"/>
          <p14:tracePt t="14074" x="6405563" y="3705225"/>
          <p14:tracePt t="14083" x="6456363" y="3705225"/>
          <p14:tracePt t="14090" x="6483350" y="3705225"/>
          <p14:tracePt t="14098" x="6524625" y="3705225"/>
          <p14:tracePt t="14106" x="6550025" y="3705225"/>
          <p14:tracePt t="14115" x="6575425" y="3705225"/>
          <p14:tracePt t="14122" x="6600825" y="3705225"/>
          <p14:tracePt t="14131" x="6610350" y="3705225"/>
          <p14:tracePt t="14138" x="6626225" y="3705225"/>
          <p14:tracePt t="14146" x="6635750" y="3705225"/>
          <p14:tracePt t="14163" x="6643688" y="3705225"/>
          <p14:tracePt t="14339" x="6653213" y="3705225"/>
          <p14:tracePt t="14354" x="6678613" y="3705225"/>
          <p14:tracePt t="14362" x="6686550" y="3705225"/>
          <p14:tracePt t="14370" x="6719888" y="3705225"/>
          <p14:tracePt t="14378" x="6754813" y="3705225"/>
          <p14:tracePt t="14386" x="6762750" y="3705225"/>
          <p14:tracePt t="14394" x="6797675" y="3705225"/>
          <p14:tracePt t="14402" x="6831013" y="3705225"/>
          <p14:tracePt t="14410" x="6848475" y="3705225"/>
          <p14:tracePt t="14418" x="6881813" y="3705225"/>
          <p14:tracePt t="14427" x="6915150" y="3705225"/>
          <p14:tracePt t="14434" x="6942138" y="3705225"/>
          <p14:tracePt t="14444" x="6950075" y="3705225"/>
          <p14:tracePt t="14450" x="6975475" y="3705225"/>
          <p14:tracePt t="14459" x="6983413" y="3705225"/>
          <p14:tracePt t="14547" x="6992938" y="3705225"/>
          <p14:tracePt t="14563" x="7008813" y="3705225"/>
          <p14:tracePt t="14570" x="7026275" y="3697288"/>
          <p14:tracePt t="14595" x="7043738" y="3697288"/>
          <p14:tracePt t="14691" x="7051675" y="3697288"/>
          <p14:tracePt t="14698" x="7059613" y="3697288"/>
          <p14:tracePt t="14706" x="7069138" y="3697288"/>
          <p14:tracePt t="14715" x="7085013" y="3697288"/>
          <p14:tracePt t="14722" x="7094538" y="3697288"/>
          <p14:tracePt t="14731" x="7102475" y="3697288"/>
          <p14:tracePt t="14738" x="7112000" y="3697288"/>
          <p14:tracePt t="14746" x="7119938" y="3697288"/>
          <p14:tracePt t="16003" x="7127875" y="3687763"/>
          <p14:tracePt t="16011" x="7153275" y="3687763"/>
          <p14:tracePt t="16018" x="7204075" y="3671888"/>
          <p14:tracePt t="16027" x="7281863" y="3671888"/>
          <p14:tracePt t="16034" x="7366000" y="3646488"/>
          <p14:tracePt t="16044" x="7459663" y="3619500"/>
          <p14:tracePt t="16050" x="7604125" y="3578225"/>
          <p14:tracePt t="16058" x="7748588" y="3552825"/>
          <p14:tracePt t="16066" x="7910513" y="3502025"/>
          <p14:tracePt t="16076" x="8088313" y="3441700"/>
          <p14:tracePt t="16083" x="8250238" y="3416300"/>
          <p14:tracePt t="16090" x="8394700" y="3382963"/>
          <p14:tracePt t="16098" x="8496300" y="3373438"/>
          <p14:tracePt t="16106" x="8580438" y="3373438"/>
          <p14:tracePt t="16114" x="8674100" y="3340100"/>
          <p14:tracePt t="16122" x="8734425" y="3330575"/>
          <p14:tracePt t="16130" x="8777288" y="3322638"/>
          <p14:tracePt t="16138" x="8785225" y="3322638"/>
          <p14:tracePt t="16146" x="8793163" y="3322638"/>
          <p14:tracePt t="16227" x="8802688" y="3322638"/>
          <p14:tracePt t="16243" x="8810625" y="3322638"/>
          <p14:tracePt t="16259" x="8828088" y="3322638"/>
          <p14:tracePt t="16266" x="8843963" y="3322638"/>
          <p14:tracePt t="16274" x="8853488" y="3322638"/>
          <p14:tracePt t="16283" x="8869363" y="3340100"/>
          <p14:tracePt t="16290" x="8878888" y="3348038"/>
          <p14:tracePt t="16298" x="8886825" y="3365500"/>
          <p14:tracePt t="16306" x="8894763" y="3365500"/>
          <p14:tracePt t="16323" x="8912225" y="3373438"/>
          <p14:tracePt t="16339" x="8929688" y="3382963"/>
          <p14:tracePt t="16347" x="8947150" y="3390900"/>
          <p14:tracePt t="16354" x="8955088" y="3398838"/>
          <p14:tracePt t="16363" x="8963025" y="3398838"/>
          <p14:tracePt t="16370" x="8988425" y="3416300"/>
          <p14:tracePt t="16386" x="9005888" y="3433763"/>
          <p14:tracePt t="16394" x="9031288" y="3449638"/>
          <p14:tracePt t="16411" x="9048750" y="3459163"/>
          <p14:tracePt t="16418" x="9056688" y="3467100"/>
          <p14:tracePt t="16427" x="9064625" y="3475038"/>
          <p14:tracePt t="16434" x="9074150" y="3492500"/>
          <p14:tracePt t="16444" x="9082088" y="3492500"/>
          <p14:tracePt t="16450" x="9091613" y="3502025"/>
          <p14:tracePt t="16458" x="9099550" y="3502025"/>
          <p14:tracePt t="16466" x="9099550" y="3509963"/>
          <p14:tracePt t="16474" x="9107488" y="3517900"/>
          <p14:tracePt t="16483" x="9117013" y="3517900"/>
          <p14:tracePt t="16490" x="9124950" y="3527425"/>
          <p14:tracePt t="16498" x="9132888" y="3543300"/>
          <p14:tracePt t="16523" x="9142413" y="3543300"/>
          <p14:tracePt t="16811" x="9150350" y="3543300"/>
          <p14:tracePt t="16826" x="9150350" y="3560763"/>
          <p14:tracePt t="16834" x="9150350" y="3568700"/>
          <p14:tracePt t="16851" x="9142413" y="3578225"/>
          <p14:tracePt t="16867" x="9142413" y="3594100"/>
          <p14:tracePt t="16874" x="9142413" y="3603625"/>
          <p14:tracePt t="16882" x="9132888" y="3611563"/>
          <p14:tracePt t="17323" x="9124950" y="3611563"/>
          <p14:tracePt t="17330" x="9117013" y="3619500"/>
          <p14:tracePt t="17338" x="9082088" y="3619500"/>
          <p14:tracePt t="17346" x="9023350" y="3636963"/>
          <p14:tracePt t="17354" x="8980488" y="3636963"/>
          <p14:tracePt t="17362" x="8921750" y="3646488"/>
          <p14:tracePt t="17370" x="8853488" y="3646488"/>
          <p14:tracePt t="17379" x="8793163" y="3654425"/>
          <p14:tracePt t="17386" x="8691563" y="3671888"/>
          <p14:tracePt t="17394" x="8605838" y="3687763"/>
          <p14:tracePt t="17402" x="8504238" y="3705225"/>
          <p14:tracePt t="17410" x="8385175" y="3713163"/>
          <p14:tracePt t="17418" x="8291513" y="3722688"/>
          <p14:tracePt t="17427" x="8174038" y="3748088"/>
          <p14:tracePt t="17434" x="8062913" y="3748088"/>
          <p14:tracePt t="17443" x="7943850" y="3773488"/>
          <p14:tracePt t="17450" x="7850188" y="3773488"/>
          <p14:tracePt t="17459" x="7748588" y="3781425"/>
          <p14:tracePt t="17467" x="7654925" y="3798888"/>
          <p14:tracePt t="17474" x="7561263" y="3816350"/>
          <p14:tracePt t="17482" x="7467600" y="3824288"/>
          <p14:tracePt t="17490" x="7383463" y="3832225"/>
          <p14:tracePt t="17498" x="7281863" y="3867150"/>
          <p14:tracePt t="17506" x="7178675" y="3883025"/>
          <p14:tracePt t="17514" x="7112000" y="3892550"/>
          <p14:tracePt t="17522" x="7008813" y="3917950"/>
          <p14:tracePt t="17530" x="6958013" y="3925888"/>
          <p14:tracePt t="17538" x="6899275" y="3943350"/>
          <p14:tracePt t="17546" x="6823075" y="3968750"/>
          <p14:tracePt t="17554" x="6754813" y="3986213"/>
          <p14:tracePt t="17562" x="6678613" y="4011613"/>
          <p14:tracePt t="17570" x="6618288" y="4027488"/>
          <p14:tracePt t="17578" x="6524625" y="4070350"/>
          <p14:tracePt t="17586" x="6473825" y="4079875"/>
          <p14:tracePt t="17594" x="6430963" y="4087813"/>
          <p14:tracePt t="17602" x="6389688" y="4105275"/>
          <p14:tracePt t="17610" x="6354763" y="4121150"/>
          <p14:tracePt t="17618" x="6321425" y="4130675"/>
          <p14:tracePt t="17627" x="6286500" y="4138613"/>
          <p14:tracePt t="17634" x="6270625" y="4138613"/>
          <p14:tracePt t="17644" x="6245225" y="4138613"/>
          <p14:tracePt t="17650" x="6235700" y="4138613"/>
          <p14:tracePt t="17658" x="6219825" y="4156075"/>
          <p14:tracePt t="22755" x="6227763" y="4138613"/>
          <p14:tracePt t="22763" x="6245225" y="4113213"/>
          <p14:tracePt t="22770" x="6278563" y="4070350"/>
          <p14:tracePt t="22779" x="6303963" y="3994150"/>
          <p14:tracePt t="22786" x="6389688" y="3875088"/>
          <p14:tracePt t="22794" x="6448425" y="3756025"/>
          <p14:tracePt t="22802" x="6516688" y="3636963"/>
          <p14:tracePt t="22810" x="6592888" y="3517900"/>
          <p14:tracePt t="22818" x="6643688" y="3441700"/>
          <p14:tracePt t="22827" x="6669088" y="3390900"/>
          <p14:tracePt t="23019" x="6669088" y="3373438"/>
          <p14:tracePt t="23026" x="6669088" y="3348038"/>
          <p14:tracePt t="23034" x="6653213" y="3340100"/>
          <p14:tracePt t="23044" x="6626225" y="3322638"/>
          <p14:tracePt t="23050" x="6600825" y="3322638"/>
          <p14:tracePt t="23059" x="6592888" y="3314700"/>
          <p14:tracePt t="23067" x="6584950" y="3305175"/>
          <p14:tracePt t="23075" x="6575425" y="3305175"/>
          <p14:tracePt t="32043" x="6567488" y="3297238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A94-A867-D538-55B7-2C9B426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</a:t>
            </a:r>
            <a:r>
              <a:rPr lang="en-US" b="1" dirty="0"/>
              <a:t>Versions of the Send primitive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E7D5-5C48-33C4-33CF-958F2AD3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synchronous blocking,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synchronous non-blocking,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asynchronous blocking,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asynchronous non-blocking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F48E5-29FD-198E-1203-13A928C6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9165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445" x="6534150" y="3297238"/>
          <p14:tracePt t="6453" x="6524625" y="3297238"/>
          <p14:tracePt t="6461" x="6499225" y="3289300"/>
          <p14:tracePt t="6469" x="6473825" y="3263900"/>
          <p14:tracePt t="6477" x="6430963" y="3211513"/>
          <p14:tracePt t="6485" x="6389688" y="3119438"/>
          <p14:tracePt t="6493" x="6338888" y="2932113"/>
          <p14:tracePt t="6501" x="6311900" y="2770188"/>
          <p14:tracePt t="6509" x="6245225" y="2582863"/>
          <p14:tracePt t="6517" x="6227763" y="2455863"/>
          <p14:tracePt t="6525" x="6210300" y="2371725"/>
          <p14:tracePt t="6533" x="6194425" y="2293938"/>
          <p14:tracePt t="6541" x="6176963" y="2209800"/>
          <p14:tracePt t="6549" x="6142038" y="2133600"/>
          <p14:tracePt t="6558" x="6057900" y="2014538"/>
          <p14:tracePt t="6565" x="5938838" y="1852613"/>
          <p14:tracePt t="6575" x="5675313" y="1581150"/>
          <p14:tracePt t="6581" x="5327650" y="1282700"/>
          <p14:tracePt t="6589" x="4749800" y="909638"/>
          <p14:tracePt t="6597" x="4129088" y="552450"/>
          <p14:tracePt t="6605" x="3449638" y="2127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4708-6D0F-3942-BAF1-6A106E18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41DEA-1B7F-347A-013A-1DD2E6A0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58" y="1904094"/>
            <a:ext cx="7087301" cy="43151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6858D-1315-FB2A-6EEE-895AA9BC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0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A94-A867-D538-55B7-2C9B426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 </a:t>
            </a:r>
            <a:r>
              <a:rPr lang="en-US" b="1" dirty="0"/>
              <a:t>Versions of the receive primitive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E7D5-5C48-33C4-33CF-958F2AD3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Blocking synchronous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irr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on-blocking synchronous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F48E5-29FD-198E-1203-13A928C6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C4B32C-BAAA-49CA-9C4A-15E473E3D5C5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64340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445" x="6534150" y="3297238"/>
          <p14:tracePt t="6453" x="6524625" y="3297238"/>
          <p14:tracePt t="6461" x="6499225" y="3289300"/>
          <p14:tracePt t="6469" x="6473825" y="3263900"/>
          <p14:tracePt t="6477" x="6430963" y="3211513"/>
          <p14:tracePt t="6485" x="6389688" y="3119438"/>
          <p14:tracePt t="6493" x="6338888" y="2932113"/>
          <p14:tracePt t="6501" x="6311900" y="2770188"/>
          <p14:tracePt t="6509" x="6245225" y="2582863"/>
          <p14:tracePt t="6517" x="6227763" y="2455863"/>
          <p14:tracePt t="6525" x="6210300" y="2371725"/>
          <p14:tracePt t="6533" x="6194425" y="2293938"/>
          <p14:tracePt t="6541" x="6176963" y="2209800"/>
          <p14:tracePt t="6549" x="6142038" y="2133600"/>
          <p14:tracePt t="6558" x="6057900" y="2014538"/>
          <p14:tracePt t="6565" x="5938838" y="1852613"/>
          <p14:tracePt t="6575" x="5675313" y="1581150"/>
          <p14:tracePt t="6581" x="5327650" y="1282700"/>
          <p14:tracePt t="6589" x="4749800" y="909638"/>
          <p14:tracePt t="6597" x="4129088" y="552450"/>
          <p14:tracePt t="6605" x="3449638" y="212725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E8E3-75D8-1A68-BC85-D97DC563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A7EE-4AA7-547A-FD2C-D694F6D7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Here, three time lines are </a:t>
            </a:r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shown for each process: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(1) for the process execution,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(2) for the user buffer from/to which data is sent/received, and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intirr"/>
              </a:rPr>
              <a:t>(3) for the kernel/communication subsystem.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B4AB-A085-95A2-05C6-9983E965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6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968-AEBE-9846-917D-0793154A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5EE-A94C-69FC-5768-4ACE283B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65BCD-359B-EFBD-4A26-8F22A207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4"/>
          <a:stretch/>
        </p:blipFill>
        <p:spPr>
          <a:xfrm>
            <a:off x="190921" y="1011981"/>
            <a:ext cx="11360377" cy="32764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51B2-7774-1E73-97CD-87C41AE3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2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7B9F-3E90-E9FF-5F98-52049B34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synchronous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F2B5-3DF6-8763-23EC-B27DE286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845734"/>
            <a:ext cx="5582816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data gets copied from the user buffer to the kernel buffer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and is then sent over the network. </a:t>
            </a:r>
            <a:endParaRPr lang="en-US" sz="3200" dirty="0"/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After the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data is copied to the receiver’s system buffer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and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a </a:t>
            </a:r>
            <a:r>
              <a:rPr lang="en-US" sz="2800" i="1" dirty="0">
                <a:solidFill>
                  <a:srgbClr val="FF0000"/>
                </a:solidFill>
                <a:effectLst/>
                <a:latin typeface="intiri"/>
              </a:rPr>
              <a:t>Receive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call has been issued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, an acknowledgement back to the sender causes control to return to the process that invoked the </a:t>
            </a:r>
            <a:r>
              <a:rPr lang="en-US" sz="2800" i="1" dirty="0">
                <a:solidFill>
                  <a:srgbClr val="FF0000"/>
                </a:solidFill>
                <a:effectLst/>
                <a:latin typeface="intiri"/>
              </a:rPr>
              <a:t>Send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operation and completes the </a:t>
            </a:r>
            <a:r>
              <a:rPr lang="en-US" sz="2800" i="1" dirty="0">
                <a:solidFill>
                  <a:srgbClr val="FF0000"/>
                </a:solidFill>
                <a:effectLst/>
                <a:latin typeface="intiri"/>
              </a:rPr>
              <a:t>Send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BE914-F2D0-A96F-CE05-23BA6EA8C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88" b="12140"/>
          <a:stretch/>
        </p:blipFill>
        <p:spPr>
          <a:xfrm>
            <a:off x="6601112" y="1845734"/>
            <a:ext cx="4679598" cy="37726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635C-2BDA-20DC-9EDD-FF974306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47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F110-8169-292C-8318-A76A4126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C494-6CD0-924E-24E8-B4052877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737360"/>
            <a:ext cx="4351798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800" i="1" dirty="0">
                <a:solidFill>
                  <a:srgbClr val="FF0000"/>
                </a:solidFill>
                <a:effectLst/>
                <a:latin typeface="intiri"/>
              </a:rPr>
              <a:t>Receive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call blocks until the data expected arrives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and is written in the specified user buffer. 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Then control is returned to the user process.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BAF3F-7708-2EB3-AA60-8A55F3FE0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88" b="12140"/>
          <a:stretch/>
        </p:blipFill>
        <p:spPr>
          <a:xfrm>
            <a:off x="6601112" y="1845734"/>
            <a:ext cx="4679598" cy="37726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BCC6-ABC2-B4A7-FBCF-FBBEA4F4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83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C634-99AB-AC5D-EF65-DB54EB3D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Non-blocking synchronous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113D-74AD-0CEE-345A-870B8A67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97" y="1737360"/>
            <a:ext cx="6329887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Control returns back to the invoking process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as soon as the copy of data from the user buffer to the kernel buffer is </a:t>
            </a:r>
            <a:r>
              <a:rPr lang="en-US" sz="2400" dirty="0">
                <a:solidFill>
                  <a:srgbClr val="00B050"/>
                </a:solidFill>
                <a:effectLst/>
                <a:latin typeface="intirr"/>
              </a:rPr>
              <a:t>initiated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A parameter in the non-blocking call also gets set with the </a:t>
            </a:r>
            <a:r>
              <a:rPr lang="en-US" sz="2400" dirty="0">
                <a:solidFill>
                  <a:srgbClr val="7030A0"/>
                </a:solidFill>
                <a:effectLst/>
                <a:latin typeface="intirr"/>
              </a:rPr>
              <a:t>handle of a location that the user process can later check for the completion of the synchronous send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operation.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location gets posted </a:t>
            </a:r>
            <a:r>
              <a:rPr lang="en-US" sz="2400" dirty="0">
                <a:solidFill>
                  <a:srgbClr val="00B0F0"/>
                </a:solidFill>
                <a:effectLst/>
                <a:latin typeface="intirr"/>
              </a:rPr>
              <a:t>after an acknowledgement returns from the receiver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user process can keep checking for the completion of the non-blocking synchronous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by </a:t>
            </a:r>
            <a:r>
              <a:rPr lang="en-US" sz="2400" dirty="0">
                <a:solidFill>
                  <a:srgbClr val="C00000"/>
                </a:solidFill>
                <a:effectLst/>
                <a:latin typeface="intirr"/>
              </a:rPr>
              <a:t>testing the returned handle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or it can invoke the blocking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Wait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operation on the returned handle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E257A-3E41-7618-6B54-8B65D000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49" t="-13268" b="13268"/>
          <a:stretch/>
        </p:blipFill>
        <p:spPr>
          <a:xfrm>
            <a:off x="6698757" y="1159392"/>
            <a:ext cx="4872713" cy="50641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BF8A-B57C-BB7E-2908-4D431331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1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B162-2C7E-8DD5-B3D8-137D7E9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Non-blocking 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A511-5431-BCD1-0C20-B770B51A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6" y="1845734"/>
            <a:ext cx="5178489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call will cause the kernel to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register the call and return the handle of a location that the user process can later check for the completion of the non-blocking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operation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This location gets posted by the kernel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after the expected data arrives and is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copied to the user-specified buffer.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user process can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check for the completio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n of the non-blocking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by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invoking 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Wait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operation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on the returned handle.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2C7C9-CBD3-ABD4-D46A-B56BB317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46" y="1845734"/>
            <a:ext cx="4751163" cy="43842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E534-E666-71C4-5C22-5EB37B2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5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36D4-8EB8-BB08-69E2-D84ADE25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382B-8ECD-0556-7FC1-E0570B21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F7CCE-D9A2-0123-81CD-1B8BD3B6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5" y="-46653"/>
            <a:ext cx="11945035" cy="57665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40C0-703F-5DD8-B295-B17DCB7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9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D3B1-C9E5-1EEA-CF48-812E1DDA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asynchronous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9E38-7A92-5716-1650-D6498779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" y="1737360"/>
            <a:ext cx="5574108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user process that invokes the </a:t>
            </a:r>
            <a:r>
              <a:rPr lang="en-US" sz="2800" dirty="0">
                <a:solidFill>
                  <a:srgbClr val="FF0000"/>
                </a:solidFill>
              </a:rPr>
              <a:t>Send is </a:t>
            </a:r>
            <a:r>
              <a:rPr lang="en-US" sz="2800" dirty="0">
                <a:solidFill>
                  <a:srgbClr val="7030A0"/>
                </a:solidFill>
              </a:rPr>
              <a:t>blocked</a:t>
            </a:r>
            <a:r>
              <a:rPr lang="en-US" sz="2800" dirty="0">
                <a:solidFill>
                  <a:srgbClr val="FF0000"/>
                </a:solidFill>
              </a:rPr>
              <a:t> until the data is copied from the user’s buffer to the kernel buffer. </a:t>
            </a:r>
          </a:p>
          <a:p>
            <a:r>
              <a:rPr lang="en-US" sz="2800" dirty="0"/>
              <a:t>For the </a:t>
            </a:r>
            <a:r>
              <a:rPr lang="en-US" sz="2800" dirty="0">
                <a:solidFill>
                  <a:srgbClr val="00B050"/>
                </a:solidFill>
              </a:rPr>
              <a:t>unbuffered option, the user process that invokes the Send is </a:t>
            </a:r>
            <a:r>
              <a:rPr lang="en-US" sz="2800" dirty="0">
                <a:solidFill>
                  <a:srgbClr val="7030A0"/>
                </a:solidFill>
              </a:rPr>
              <a:t>blocked</a:t>
            </a:r>
            <a:r>
              <a:rPr lang="en-US" sz="2800" dirty="0">
                <a:solidFill>
                  <a:srgbClr val="00B050"/>
                </a:solidFill>
              </a:rPr>
              <a:t> until the data is copied from the user’s buffer to the network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0C5B9-FE74-1913-AC1F-FBD1CD9D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18" b="59875"/>
          <a:stretch/>
        </p:blipFill>
        <p:spPr>
          <a:xfrm>
            <a:off x="5813881" y="2351314"/>
            <a:ext cx="6269884" cy="24819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5443-50AE-DF0B-4BB2-8726D7DA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89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7C7D-E1EC-DFDF-354A-6EE6E032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Non-blocking asynchronous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D66A-630B-A424-68FD-A68F53DB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2" y="1912775"/>
            <a:ext cx="6559420" cy="43591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user process that invokes the </a:t>
            </a:r>
            <a:r>
              <a:rPr lang="en-US" sz="2400" i="1" dirty="0">
                <a:solidFill>
                  <a:srgbClr val="7030A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7030A0"/>
                </a:solidFill>
                <a:effectLst/>
                <a:latin typeface="intirr"/>
              </a:rPr>
              <a:t>is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blocked</a:t>
            </a:r>
            <a:r>
              <a:rPr lang="en-US" sz="2400" dirty="0">
                <a:solidFill>
                  <a:srgbClr val="7030A0"/>
                </a:solidFill>
                <a:effectLst/>
                <a:latin typeface="intirr"/>
              </a:rPr>
              <a:t> until the transfer of the data from the user’s buffer to the kernel buffer is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initiated</a:t>
            </a:r>
            <a:r>
              <a:rPr lang="en-US" sz="2400" dirty="0">
                <a:solidFill>
                  <a:srgbClr val="7030A0"/>
                </a:solidFill>
                <a:effectLst/>
                <a:latin typeface="intirr"/>
              </a:rPr>
              <a:t>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Control returns to the user process as soon as this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transfer is initiated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and a parameter in the non-blocking call also gets set with the handle of a location that the user process can check later using 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Wait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operation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for 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completion of the asynchronous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operation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asynchronous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completes when the data has been copied out of the user’s buffer.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checking for the completion may be necessary if the user wants to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reuse the buffer from which the data was sent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8FA2D-BCED-4A0A-9330-83A98B7AA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7" b="59724"/>
          <a:stretch/>
        </p:blipFill>
        <p:spPr>
          <a:xfrm>
            <a:off x="6578082" y="1912775"/>
            <a:ext cx="4704206" cy="24912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559F-7A48-54C5-49E4-3673959F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2F3E-54D8-90D9-0262-513BA051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4FE1-742D-ACDC-5346-910CB6D9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12194-E824-D554-E346-40644BDD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68" y="683393"/>
            <a:ext cx="9642139" cy="53748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CCC4-3B42-8F05-ABF4-2E7314FB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36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5068-CD1B-D70D-EA68-8FD09CB1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EA86-41AE-117C-4166-F4A6DDCD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BC07-0C44-DD7C-0B13-8BAA4167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0" y="-93306"/>
            <a:ext cx="10964759" cy="61855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3505-5F01-C062-0523-15E8E88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6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1354-0229-6934-BA1E-6624D7B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A1A0-F6C6-BCFF-C611-F855FC83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 synchronous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is easier to use from a programmer’s perspective because the handshake between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and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makes the communication appear instantaneous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“instantaneity” is, of course, only an illusion</a:t>
            </a:r>
            <a:endParaRPr lang="en-US" sz="2400" dirty="0">
              <a:solidFill>
                <a:srgbClr val="000000"/>
              </a:solidFill>
              <a:latin typeface="intirr"/>
            </a:endParaRPr>
          </a:p>
          <a:p>
            <a:pPr lvl="1"/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may not get issued until much after the data arrives at </a:t>
            </a:r>
            <a:r>
              <a:rPr lang="en-US" sz="2400" dirty="0" err="1">
                <a:solidFill>
                  <a:srgbClr val="231F20"/>
                </a:solidFill>
                <a:effectLst/>
                <a:latin typeface="R1-tii"/>
              </a:rPr>
              <a:t>Pj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in which case the data arrived would have to be buffered in the system buffer at </a:t>
            </a:r>
            <a:r>
              <a:rPr lang="en-US" sz="2400" dirty="0" err="1">
                <a:solidFill>
                  <a:srgbClr val="231F20"/>
                </a:solidFill>
                <a:effectLst/>
                <a:latin typeface="R1-tii"/>
              </a:rPr>
              <a:t>Pj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and not in the user buffer. 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At the same time, the sender would remain blocked. 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Thus, a synchronous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lowers the efficiency within process 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Pi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E4C16-2925-7C74-545E-377E786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5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E93A-F0AF-1836-E3C7-8DC8FF16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D5A5-1757-1F8D-6B84-72798324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intirr"/>
              </a:rPr>
              <a:t>non-blocking asynchronous 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intiri"/>
              </a:rPr>
              <a:t>Send </a:t>
            </a:r>
            <a:r>
              <a:rPr lang="en-US" sz="2400" b="1" dirty="0">
                <a:solidFill>
                  <a:srgbClr val="FF0000"/>
                </a:solidFill>
                <a:effectLst/>
                <a:latin typeface="intirr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is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useful when a large data item is being sent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because it allows the process to perform other instructions in parallel with the completion of the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i"/>
              </a:rPr>
              <a:t>Send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 </a:t>
            </a:r>
          </a:p>
          <a:p>
            <a:pPr lvl="1"/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The non-blocking synchronous </a:t>
            </a:r>
            <a:r>
              <a:rPr lang="en-US" sz="2000" i="1" dirty="0">
                <a:solidFill>
                  <a:srgbClr val="231F20"/>
                </a:solidFill>
                <a:effectLst/>
                <a:latin typeface="intiri"/>
              </a:rPr>
              <a:t>Send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 also </a:t>
            </a:r>
            <a:r>
              <a:rPr lang="en-US" sz="2000" dirty="0">
                <a:solidFill>
                  <a:srgbClr val="FF0000"/>
                </a:solidFill>
                <a:effectLst/>
                <a:latin typeface="intirr"/>
              </a:rPr>
              <a:t>avoids the potentially large delays for handshaking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, particularly when the receiver has not yet issued the </a:t>
            </a:r>
            <a:r>
              <a:rPr lang="en-US" sz="2000" i="1" dirty="0">
                <a:solidFill>
                  <a:srgbClr val="231F20"/>
                </a:solidFill>
                <a:effectLst/>
                <a:latin typeface="intiri"/>
              </a:rPr>
              <a:t>Receive 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call.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non-blocking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Receive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is useful when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large data item is being received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and/or when 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sender has not yet issued the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Send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call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</a:t>
            </a:r>
          </a:p>
          <a:p>
            <a:pPr lvl="1"/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because it allows the process to </a:t>
            </a:r>
            <a:r>
              <a:rPr lang="en-US" sz="2000" dirty="0">
                <a:solidFill>
                  <a:srgbClr val="FF0000"/>
                </a:solidFill>
                <a:effectLst/>
                <a:latin typeface="intirr"/>
              </a:rPr>
              <a:t>perform other instructions in parallel 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with the completion of the </a:t>
            </a:r>
            <a:r>
              <a:rPr lang="en-US" sz="2000" i="1" dirty="0">
                <a:solidFill>
                  <a:srgbClr val="231F20"/>
                </a:solidFill>
                <a:effectLst/>
                <a:latin typeface="intiri"/>
              </a:rPr>
              <a:t>Receive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. </a:t>
            </a:r>
          </a:p>
          <a:p>
            <a:pPr lvl="1"/>
            <a:r>
              <a:rPr lang="en-US" sz="2000" dirty="0">
                <a:solidFill>
                  <a:srgbClr val="231F20"/>
                </a:solidFill>
                <a:latin typeface="intirr"/>
              </a:rPr>
              <a:t>I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f the data has already arrived, it is stored in the kernel buffer, and it may take a while to copy it to the user buffer specified in the </a:t>
            </a:r>
            <a:r>
              <a:rPr lang="en-US" sz="2000" i="1" dirty="0">
                <a:solidFill>
                  <a:srgbClr val="231F20"/>
                </a:solidFill>
                <a:effectLst/>
                <a:latin typeface="intiri"/>
              </a:rPr>
              <a:t>Receive 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call.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For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non-blocking calls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however, the burden on the programmer increases because he or she has to keep track of 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completion of such operations in order to meaningfully reuse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(write to or read from) the user buffers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D577C-07AE-4466-1DE5-B94DDB7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99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22C1-1259-7896-A214-1C7E5DA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Primitives for distributed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766A-C524-7A30-CF43-F5190D3C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Blocking/non-blocking, synchronous/asynchronous primitives</a:t>
            </a:r>
          </a:p>
          <a:p>
            <a:r>
              <a:rPr lang="en-IN" sz="2800" dirty="0"/>
              <a:t>Processor synchrony</a:t>
            </a:r>
          </a:p>
          <a:p>
            <a:r>
              <a:rPr lang="en-IN" sz="2800" dirty="0"/>
              <a:t>Libraries and standards</a:t>
            </a:r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820B7-C8F6-E174-3F28-D80620A1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78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CD44-8C58-185F-0C27-4061B98C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synchrony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10C5-AD4E-6BF4-6B0E-4026C65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Processor synchrony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indicates that all the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processors execute in lock-step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with their </a:t>
            </a:r>
            <a:r>
              <a:rPr lang="en-US" sz="2400" b="1" dirty="0">
                <a:solidFill>
                  <a:srgbClr val="0070C0"/>
                </a:solidFill>
                <a:effectLst/>
                <a:latin typeface="intirr"/>
              </a:rPr>
              <a:t>clocks synchronized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As this synchrony is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not attainable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in a distributed system, what is more generally indicated is that for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large granularity of code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usually termed as a </a:t>
            </a:r>
            <a:r>
              <a:rPr lang="en-US" sz="2400" i="1" dirty="0">
                <a:solidFill>
                  <a:srgbClr val="FF0000"/>
                </a:solidFill>
                <a:effectLst/>
                <a:latin typeface="intiri"/>
              </a:rPr>
              <a:t>step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the processors are synchronized. 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This abstraction is implemented using some form of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barrier synchronization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to ensure that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no processor begins executing the next step of code until all the processors have completed executing the previous steps of code assigned to each of the processors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0592-9603-6631-AFA5-E3B305DC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29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F07-6711-4953-9F64-69A092F6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C8A2-31A4-246F-F3FC-50E49A0D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effectLst/>
              </a:rPr>
              <a:t>3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231F20"/>
                </a:solidFill>
                <a:effectLst/>
              </a:rPr>
              <a:t>System perspective</a:t>
            </a:r>
            <a:r>
              <a:rPr lang="en-US" sz="2800" dirty="0">
                <a:solidFill>
                  <a:srgbClr val="231F20"/>
                </a:solidFill>
                <a:effectLst/>
              </a:rPr>
              <a:t>, having a greater component related to systems design and operating systems design,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231F20"/>
                </a:solidFill>
                <a:effectLst/>
              </a:rPr>
              <a:t>Algorithmic challenges</a:t>
            </a:r>
            <a:r>
              <a:rPr lang="en-US" sz="2800" dirty="0">
                <a:solidFill>
                  <a:srgbClr val="231F20"/>
                </a:solidFill>
                <a:effectLst/>
              </a:rPr>
              <a:t>, having a greater component related to algorithm design,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231F20"/>
                </a:solidFill>
                <a:effectLst/>
              </a:rPr>
              <a:t>Applications of Distributed computing and new challenges: 	</a:t>
            </a:r>
            <a:r>
              <a:rPr lang="en-US" sz="2800" dirty="0">
                <a:solidFill>
                  <a:srgbClr val="231F20"/>
                </a:solidFill>
                <a:effectLst/>
              </a:rPr>
              <a:t>emerging from recent technology advances and/or driven by new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AD18E-7ED7-AEA0-1599-4F3A03FD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61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0371-F10F-1705-00A6-2FD44FA9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Distributed systems challenges from a system perspective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46D9-0748-9922-B255-7913B5E2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23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following functions must be addressed when designing and building a distributed system: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Naming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storage and access	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Consistency and replication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Fault tolerance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Applications Programming Interface (API) and transparency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Scalability and modularity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6F63-9B58-DEE8-460D-271F874B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4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1F0E-4764-FC00-ABB4-7C31644A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019D-34F6-777B-2898-1279F12C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Designing </a:t>
            </a:r>
            <a:r>
              <a:rPr lang="en-US" sz="2400" dirty="0">
                <a:solidFill>
                  <a:srgbClr val="000000"/>
                </a:solidFill>
                <a:effectLst/>
              </a:rPr>
              <a:t>mechanisms for communication among the processes 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 Some example mechanisms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</a:rPr>
              <a:t>remote procedure call (RPC),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</a:rPr>
              <a:t>remote object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invo</a:t>
            </a:r>
            <a:r>
              <a:rPr lang="en-IN" sz="2200" dirty="0">
                <a:solidFill>
                  <a:srgbClr val="000000"/>
                </a:solidFill>
                <a:effectLst/>
              </a:rPr>
              <a:t>cation (ROI),</a:t>
            </a:r>
            <a:r>
              <a:rPr lang="en-IN" sz="2400" dirty="0">
                <a:solidFill>
                  <a:srgbClr val="000000"/>
                </a:solidFill>
                <a:effectLst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effectLst/>
              </a:rPr>
              <a:t>message-oriented communication versus stream-oriented communication.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5C4C-7824-8B0C-EE4B-7D447D92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16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E77E-7477-51FA-3410-A0DB85B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D545-3605-3E69-B8DE-DF70EC2B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of the issues involved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management of processes and threads at clients/servers;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code migration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design of software and mobile agents.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BE1C0-2D30-ABC3-D774-5F46C60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2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C53-E101-67B1-943F-447A78D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B1BB-026C-D2D8-4B13-6A5D5F3F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need </a:t>
            </a:r>
            <a:r>
              <a:rPr lang="en-US" sz="2800" i="1" dirty="0"/>
              <a:t>easy to use </a:t>
            </a:r>
            <a:r>
              <a:rPr lang="en-US" sz="2800" dirty="0"/>
              <a:t>and </a:t>
            </a:r>
            <a:r>
              <a:rPr lang="en-US" sz="2800" i="1" dirty="0"/>
              <a:t>robust</a:t>
            </a:r>
            <a:r>
              <a:rPr lang="en-US" sz="2800" dirty="0"/>
              <a:t> schemes for </a:t>
            </a:r>
            <a:r>
              <a:rPr lang="en-US" sz="2800" i="1" dirty="0"/>
              <a:t>names, identifiers, and addresses </a:t>
            </a:r>
            <a:r>
              <a:rPr lang="en-US" sz="2800" dirty="0"/>
              <a:t>-&gt;for locating resources and processes in a transparent and scalable manner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Naming in mobile systems provides additional challenges because </a:t>
            </a:r>
            <a:r>
              <a:rPr lang="en-US" sz="2800" dirty="0">
                <a:solidFill>
                  <a:srgbClr val="FF0000"/>
                </a:solidFill>
              </a:rPr>
              <a:t>naming cannot easily be tied to any static geographical topology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A6432-CFE9-6C66-4D9F-A151523A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7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4A7A-D070-6591-8AE9-CAB615AD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A2CC-1BB0-E638-F6EB-3E66D6A1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2EAC-66AB-AA31-6A7C-413A99FF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645235"/>
            <a:ext cx="10189029" cy="495816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8814-36E5-1041-1FEA-14E46456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9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43AF-82E0-FE25-1949-371D4B55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E4BD-D088-AE48-07DA-4D26D590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Mechanisms for </a:t>
            </a:r>
            <a:r>
              <a:rPr lang="en-US" sz="2800" i="1" dirty="0"/>
              <a:t>synchronization</a:t>
            </a:r>
            <a:r>
              <a:rPr lang="en-US" sz="2800" dirty="0"/>
              <a:t> or </a:t>
            </a:r>
            <a:r>
              <a:rPr lang="en-US" sz="2800" i="1" dirty="0"/>
              <a:t>coordination</a:t>
            </a:r>
            <a:r>
              <a:rPr lang="en-US" sz="2800" dirty="0"/>
              <a:t> among the processes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Mutual exclusion -the classical example of synchronization,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Different forms of synchronization needed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leader election 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synchronizing physical clocks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devising logical clocks that capture the essence of the passage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global state recording algorithms etc.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ABD75-CACE-4C67-0C6E-5FF8E9E7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69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6F52-4387-B5FB-90BB-0F8E0419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Data storage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0D0B-984A-3DF7-913B-9A17A619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230" y="182668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Schemes for data storage and accessing the data in a fast and scalable manner across the network are important for efficiency.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i="1" dirty="0"/>
              <a:t>File system design </a:t>
            </a:r>
            <a:r>
              <a:rPr lang="en-US" sz="2800" dirty="0"/>
              <a:t>have to be reconsidered in the setting of a distributed system.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31D22-A90E-0683-FFA8-F602D0A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76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CE5C-A6A6-DCA0-1C6E-F1F9D2D0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Consistency and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415F-3EFB-3BD5-ECCA-F03BAA9F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668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Replication -&gt;To avoid bottlenecks, provide fast access to data, and to provide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Issues: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managing the replicas</a:t>
            </a:r>
            <a:r>
              <a:rPr lang="en-US" sz="2600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consistency</a:t>
            </a:r>
            <a:r>
              <a:rPr lang="en-US" sz="2600" dirty="0"/>
              <a:t> among the replicas/caches in a distributed setting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E.g. issue </a:t>
            </a:r>
            <a:r>
              <a:rPr lang="en-US" sz="2800" dirty="0">
                <a:solidFill>
                  <a:srgbClr val="FF0000"/>
                </a:solidFill>
              </a:rPr>
              <a:t>is deciding the level of granularity </a:t>
            </a:r>
            <a:r>
              <a:rPr lang="en-US" sz="2800" dirty="0"/>
              <a:t>(i.e., size) </a:t>
            </a:r>
            <a:r>
              <a:rPr lang="en-US" sz="2800" dirty="0">
                <a:solidFill>
                  <a:srgbClr val="FF0000"/>
                </a:solidFill>
              </a:rPr>
              <a:t>of data access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CF567-D611-8245-5502-2F337C1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46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1D75-E4B6-A8D3-4B60-1585FD3F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47E7-1973-BC83-2119-47AC7B7B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Maintaining</a:t>
            </a:r>
            <a:r>
              <a:rPr lang="en-US" sz="2800" dirty="0">
                <a:solidFill>
                  <a:srgbClr val="0070C0"/>
                </a:solidFill>
              </a:rPr>
              <a:t> correct and efficient operation </a:t>
            </a:r>
            <a:r>
              <a:rPr lang="en-US" sz="2800" dirty="0">
                <a:solidFill>
                  <a:schemeClr val="tx1"/>
                </a:solidFill>
              </a:rPr>
              <a:t>in spite of failures of </a:t>
            </a:r>
            <a:r>
              <a:rPr lang="en-US" sz="2800" dirty="0">
                <a:solidFill>
                  <a:srgbClr val="0070C0"/>
                </a:solidFill>
              </a:rPr>
              <a:t>links, nodes, and processes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Some of the mechanisms to provide fault-tolerance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Process resilience</a:t>
            </a:r>
            <a:r>
              <a:rPr lang="en-US" sz="2600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 reliable communication</a:t>
            </a:r>
            <a:r>
              <a:rPr lang="en-US" sz="2600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distributed commit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checkpointing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recovery</a:t>
            </a:r>
            <a:r>
              <a:rPr lang="en-US" sz="2600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agreement and consensus, failure detection, and self-stabilization</a:t>
            </a:r>
            <a:endParaRPr lang="en-IN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8CF0-44E7-50B0-D92A-EA026B91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8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954-E891-F058-FD18-083C398D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BCD0-2CBF-4979-146A-C89ED503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Distributed systems security involves various aspects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cryptography</a:t>
            </a:r>
            <a:r>
              <a:rPr lang="en-US" sz="2600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secure channels</a:t>
            </a:r>
            <a:r>
              <a:rPr lang="en-US" sz="2600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authorization 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access control</a:t>
            </a:r>
            <a:r>
              <a:rPr lang="en-US" sz="2600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key management </a:t>
            </a:r>
            <a:r>
              <a:rPr lang="en-US" sz="2600" dirty="0"/>
              <a:t>– </a:t>
            </a:r>
            <a:r>
              <a:rPr lang="en-US" sz="2600" dirty="0">
                <a:solidFill>
                  <a:srgbClr val="FF0000"/>
                </a:solidFill>
              </a:rPr>
              <a:t>generation and distribution</a:t>
            </a:r>
            <a:r>
              <a:rPr lang="en-US" sz="2600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secure group management</a:t>
            </a:r>
            <a:endParaRPr lang="en-IN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292F2-FE78-48E1-4F06-BE31E8EB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24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5785-C48F-739F-C912-C9E0C0CC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553"/>
            <a:ext cx="10058400" cy="1450757"/>
          </a:xfrm>
        </p:spPr>
        <p:txBody>
          <a:bodyPr/>
          <a:lstStyle/>
          <a:p>
            <a:r>
              <a:rPr lang="en-US" dirty="0"/>
              <a:t>9. Applications Programming Interface (API) and transparency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DC23-BD32-A088-041C-549F153E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Transparency deals with hiding the implementation policies from the user, and can be classified as follows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  <a:effectLst/>
              </a:rPr>
              <a:t>Access transparency </a:t>
            </a:r>
            <a:r>
              <a:rPr lang="en-US" sz="2400" dirty="0">
                <a:solidFill>
                  <a:srgbClr val="231F20"/>
                </a:solidFill>
                <a:effectLst/>
              </a:rPr>
              <a:t>hides differences in data representation on different systems and provides uniform operations to access system resources.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  <a:effectLst/>
              </a:rPr>
              <a:t>Location transparency </a:t>
            </a:r>
            <a:r>
              <a:rPr lang="en-US" sz="2400" dirty="0">
                <a:solidFill>
                  <a:srgbClr val="231F20"/>
                </a:solidFill>
                <a:effectLst/>
              </a:rPr>
              <a:t>makes the locations of resources transparent to the users.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  <a:effectLst/>
              </a:rPr>
              <a:t>Migration transparency </a:t>
            </a:r>
            <a:r>
              <a:rPr lang="en-US" sz="2400" dirty="0">
                <a:solidFill>
                  <a:srgbClr val="231F20"/>
                </a:solidFill>
                <a:effectLst/>
              </a:rPr>
              <a:t>allows relocating resources without changing names.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</a:rPr>
              <a:t>Relocation transparency</a:t>
            </a:r>
            <a:r>
              <a:rPr lang="en-US" sz="2400" dirty="0">
                <a:solidFill>
                  <a:srgbClr val="231F20"/>
                </a:solidFill>
              </a:rPr>
              <a:t>: </a:t>
            </a:r>
            <a:r>
              <a:rPr lang="en-US" sz="2400" dirty="0">
                <a:solidFill>
                  <a:srgbClr val="231F20"/>
                </a:solidFill>
                <a:effectLst/>
              </a:rPr>
              <a:t>The ability to relocate the resources as they are being accessed is</a:t>
            </a:r>
            <a:r>
              <a:rPr lang="en-US" sz="2400" dirty="0">
                <a:solidFill>
                  <a:srgbClr val="231F20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</a:rPr>
              <a:t>Replication transparency </a:t>
            </a:r>
            <a:r>
              <a:rPr lang="en-US" sz="2400" dirty="0">
                <a:solidFill>
                  <a:srgbClr val="231F20"/>
                </a:solidFill>
              </a:rPr>
              <a:t>does not let the user become aware of any replication.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</a:rPr>
              <a:t>Concurrency transparency </a:t>
            </a:r>
            <a:r>
              <a:rPr lang="en-US" sz="2400" dirty="0">
                <a:solidFill>
                  <a:srgbClr val="231F20"/>
                </a:solidFill>
              </a:rPr>
              <a:t>deals with masking the concurrent use of shared resources for the user.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solidFill>
                  <a:srgbClr val="0070C0"/>
                </a:solidFill>
              </a:rPr>
              <a:t>Failure transparency </a:t>
            </a:r>
            <a:r>
              <a:rPr lang="en-US" sz="2400" dirty="0">
                <a:solidFill>
                  <a:srgbClr val="231F20"/>
                </a:solidFill>
              </a:rPr>
              <a:t>refers to the system being reliable and fault-tolerant.</a:t>
            </a:r>
            <a:endParaRPr lang="en-IN" sz="2400" dirty="0">
              <a:solidFill>
                <a:srgbClr val="231F2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1807-CD28-B8B4-7A5C-38A79974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75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6F9E-9995-B878-08FF-76124083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Scalability and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EFE8-6D56-506E-168F-BAC86FAC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algorithms, data (objects), and services must be as distributed as possible. </a:t>
            </a:r>
          </a:p>
          <a:p>
            <a:r>
              <a:rPr lang="en-US" sz="2800" dirty="0"/>
              <a:t>Various techniques such as replication, caching and cache management, and asynchronous processing help to achieve scalability.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4CED9-F6B2-EE1B-FD5E-B5A8291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2CC8-AF6A-51C3-C75D-E7C3B8EB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challenges in distributed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A708-B406-1420-D557-87F6AF7F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Designing useful execution models and frameworks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distributed graph algorithms and distributed routing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and global state in a distributed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Synchronization/coordination mechanisms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Group communication, multicast, and ordered message delivery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Monitoring distributed events and predicates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Distributed program design and verification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Debugging distributed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replication, consistency models, and caching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C16DF-FD75-C432-7453-756E51E8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41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3541-CD0A-129E-BDDA-56BBA2F0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useful execution models and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E1E8-B3DA-D6DF-9C06-F531075F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i="1" dirty="0"/>
              <a:t>interleaving model </a:t>
            </a:r>
            <a:r>
              <a:rPr lang="en-US" sz="2800" dirty="0"/>
              <a:t>and</a:t>
            </a:r>
            <a:r>
              <a:rPr lang="en-US" sz="2800" i="1" dirty="0"/>
              <a:t> partial order model</a:t>
            </a:r>
            <a:r>
              <a:rPr lang="en-US" sz="2800" dirty="0"/>
              <a:t> are two widely adopted models of </a:t>
            </a:r>
            <a:r>
              <a:rPr lang="en-US" sz="2800" i="1" dirty="0"/>
              <a:t>distributed system executions</a:t>
            </a:r>
            <a:r>
              <a:rPr lang="en-US" sz="2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Useful for operational reasoning , design of distributed algorithms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i="1" dirty="0"/>
              <a:t>input/output automata model </a:t>
            </a:r>
            <a:r>
              <a:rPr lang="en-US" sz="2800" dirty="0"/>
              <a:t>and the </a:t>
            </a:r>
            <a:r>
              <a:rPr lang="en-US" sz="2800" i="1" dirty="0"/>
              <a:t>TLA (temporal logic of actions)- other </a:t>
            </a:r>
            <a:r>
              <a:rPr lang="en-US" sz="2800" i="1" dirty="0" err="1"/>
              <a:t>egs</a:t>
            </a:r>
            <a:r>
              <a:rPr lang="en-US" sz="2800" i="1" dirty="0"/>
              <a:t>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4FA31-9605-940B-16A1-C52FB043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65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9277-515E-7BF2-844B-0D2E5FC7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distributed graph algorithms and distributed routing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E150-3AE6-1C27-8436-543FAAA2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 The distributed system is modeled as a </a:t>
            </a:r>
            <a:r>
              <a:rPr lang="en-US" sz="2400" b="1" dirty="0">
                <a:solidFill>
                  <a:srgbClr val="231F20"/>
                </a:solidFill>
                <a:effectLst/>
                <a:latin typeface="intirr"/>
              </a:rPr>
              <a:t>distributed graph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31F20"/>
                </a:solidFill>
                <a:latin typeface="intirr"/>
              </a:rPr>
              <a:t> The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 </a:t>
            </a:r>
            <a:r>
              <a:rPr lang="en-US" sz="2400" b="1" dirty="0">
                <a:solidFill>
                  <a:srgbClr val="231F20"/>
                </a:solidFill>
                <a:effectLst/>
                <a:latin typeface="intirr"/>
              </a:rPr>
              <a:t>graph algorithms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form the building blocks for –&gt; higher level communication, data dissemination, object location, and object search functions.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 The algorithms need to deal with </a:t>
            </a:r>
            <a:r>
              <a:rPr lang="en-US" sz="2400" b="1" i="1" dirty="0">
                <a:solidFill>
                  <a:srgbClr val="231F20"/>
                </a:solidFill>
                <a:effectLst/>
                <a:latin typeface="intirr"/>
              </a:rPr>
              <a:t>dynamically changing graph characteristics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such as to model </a:t>
            </a:r>
            <a:r>
              <a:rPr lang="en-US" sz="2400" i="1" dirty="0">
                <a:solidFill>
                  <a:srgbClr val="231F20"/>
                </a:solidFill>
                <a:effectLst/>
                <a:latin typeface="intirr"/>
              </a:rPr>
              <a:t>varying link loads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in a routing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 The efficiency of these algorithms impacts user-perceived latency ,traffic and load or congestion 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The design of efficient distributed graph algorithms -&gt;paramount importance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0743-FDA1-1E00-40C6-E3F5F6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8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C9B-A108-4E68-6F5C-3DD46B5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BD36-4A9B-2D2A-109A-7A84DCFF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20554-760F-6F2B-69A2-5424C717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52" y="655963"/>
            <a:ext cx="10171979" cy="48121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546C-9BE3-D3B4-6C4F-CBCB490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51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A220-394F-1AA2-8936-F6EC2F6F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global state in a distributed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4C49-08E4-B924-54D7-C7D78EC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The challenges pertain to providing accurate </a:t>
            </a:r>
            <a:r>
              <a:rPr lang="en-US" sz="3000" b="1" dirty="0"/>
              <a:t>physical time</a:t>
            </a:r>
            <a:r>
              <a:rPr lang="en-US" sz="3000" dirty="0"/>
              <a:t>, and to providing a variant of time, called </a:t>
            </a:r>
            <a:r>
              <a:rPr lang="en-US" sz="3000" b="1" dirty="0"/>
              <a:t>logical time</a:t>
            </a:r>
          </a:p>
          <a:p>
            <a:r>
              <a:rPr lang="en-US" sz="3000" dirty="0"/>
              <a:t>Logical time is relative time, and eliminates the overheads of providing physical time for applications where physical time is not required. More importantly, logical time can </a:t>
            </a:r>
          </a:p>
          <a:p>
            <a:pPr marL="772668" lvl="1" indent="-571500">
              <a:buFont typeface="+mj-lt"/>
              <a:buAutoNum type="romanLcPeriod"/>
            </a:pPr>
            <a:r>
              <a:rPr lang="en-US" sz="2600" dirty="0">
                <a:solidFill>
                  <a:srgbClr val="000000"/>
                </a:solidFill>
                <a:effectLst/>
              </a:rPr>
              <a:t>capture the logic and inter-process dependencies within the distributed program, and also </a:t>
            </a:r>
          </a:p>
          <a:p>
            <a:pPr marL="772668" lvl="1" indent="-571500">
              <a:buFont typeface="+mj-lt"/>
              <a:buAutoNum type="romanLcPeriod"/>
            </a:pPr>
            <a:r>
              <a:rPr lang="en-US" sz="2600" dirty="0">
                <a:solidFill>
                  <a:srgbClr val="000000"/>
                </a:solidFill>
                <a:effectLst/>
              </a:rPr>
              <a:t>track the relative progress at each process.</a:t>
            </a:r>
            <a:endParaRPr lang="en-IN" sz="2600" dirty="0">
              <a:solidFill>
                <a:srgbClr val="000000"/>
              </a:solidFill>
              <a:effectLst/>
            </a:endParaRPr>
          </a:p>
          <a:p>
            <a:pPr marL="0">
              <a:buNone/>
            </a:pPr>
            <a:r>
              <a:rPr lang="en-US" sz="3000" dirty="0"/>
              <a:t>It is not possible for any one process to directly observe a meaningful global state across all the processes, without using extra state-gathering effort which needs to be done in a coordinated manner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C3E60-8D18-98FA-8592-7451509B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01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8A15-1357-5A77-8BD4-563CCA78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Synchronization/coordination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378A-A97F-B5FB-B78D-CBA69BEE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Synchronization is essential to overcome the limited observation of the system state from the viewpoint of any one process. </a:t>
            </a:r>
          </a:p>
          <a:p>
            <a:r>
              <a:rPr lang="en-US" sz="2800" dirty="0"/>
              <a:t>Overcoming this limited observation is necessary for taking any actions that would impact other processes. </a:t>
            </a:r>
          </a:p>
          <a:p>
            <a:r>
              <a:rPr lang="en-US" sz="2800" dirty="0"/>
              <a:t>The synchronization mechanisms can also be viewed as </a:t>
            </a:r>
            <a:r>
              <a:rPr lang="en-US" sz="2800" b="1" dirty="0"/>
              <a:t>resource management </a:t>
            </a:r>
            <a:r>
              <a:rPr lang="en-US" sz="2800" dirty="0"/>
              <a:t>and</a:t>
            </a:r>
            <a:r>
              <a:rPr lang="en-US" sz="2800" b="1" dirty="0"/>
              <a:t> concurrency management </a:t>
            </a:r>
            <a:r>
              <a:rPr lang="en-US" sz="2800" dirty="0"/>
              <a:t>mechanisms to streamline the behavior of the processes that would otherwise act independently.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7936A-0D5A-A39A-3E68-EA62D4C3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48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1CC1-2627-1FFB-9770-311C9CEE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Requiring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4093-E9F1-29E1-35C3-5997B5F0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Physical clock synchronization</a:t>
            </a:r>
          </a:p>
          <a:p>
            <a:r>
              <a:rPr lang="en-IN" sz="2800" dirty="0"/>
              <a:t>Leader election</a:t>
            </a:r>
          </a:p>
          <a:p>
            <a:r>
              <a:rPr lang="en-IN" sz="2800" dirty="0"/>
              <a:t>Mutual exclusion</a:t>
            </a:r>
          </a:p>
          <a:p>
            <a:r>
              <a:rPr lang="en-IN" sz="2800" dirty="0"/>
              <a:t>Deadlock detection and resolution</a:t>
            </a:r>
          </a:p>
          <a:p>
            <a:r>
              <a:rPr lang="en-IN" sz="2800" dirty="0"/>
              <a:t>Termination detection</a:t>
            </a:r>
          </a:p>
          <a:p>
            <a:r>
              <a:rPr lang="en-IN" sz="2800" dirty="0"/>
              <a:t>Garbage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8BE93-3DF7-D4B5-0779-C6315400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23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22CE-9B4B-30FE-0A5B-2C098228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Leader 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B77D-058A-2FE5-8E8A-AFFA36F5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the processes need to agree on which process will play the role of a distinguished process – called a </a:t>
            </a:r>
            <a:r>
              <a:rPr lang="en-US" sz="2800" b="1" dirty="0"/>
              <a:t>leader process</a:t>
            </a:r>
            <a:r>
              <a:rPr lang="en-US" sz="2800" dirty="0"/>
              <a:t>. </a:t>
            </a:r>
          </a:p>
          <a:p>
            <a:r>
              <a:rPr lang="en-US" sz="2800" dirty="0"/>
              <a:t>A leader is necessary even for many distributed algorithms because there is often some asymmetry as in initiating some action like a </a:t>
            </a:r>
            <a:r>
              <a:rPr lang="en-US" sz="2800" b="1" dirty="0"/>
              <a:t>broadcast</a:t>
            </a:r>
            <a:r>
              <a:rPr lang="en-US" sz="2800" dirty="0"/>
              <a:t> or collecting the </a:t>
            </a:r>
            <a:r>
              <a:rPr lang="en-US" sz="2800" b="1" dirty="0"/>
              <a:t>state of the system</a:t>
            </a:r>
            <a:r>
              <a:rPr lang="en-US" sz="2800" dirty="0"/>
              <a:t>, or in “</a:t>
            </a:r>
            <a:r>
              <a:rPr lang="en-US" sz="2800" b="1" dirty="0"/>
              <a:t>regenerating</a:t>
            </a:r>
            <a:r>
              <a:rPr lang="en-US" sz="2800" dirty="0"/>
              <a:t>” a token that gets “</a:t>
            </a:r>
            <a:r>
              <a:rPr lang="en-US" sz="2800" b="1" dirty="0"/>
              <a:t>lost</a:t>
            </a:r>
            <a:r>
              <a:rPr lang="en-US" sz="2800" dirty="0"/>
              <a:t>” in the system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7C516-35FC-DC03-B926-2C76074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223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04E-1132-14E1-0C84-0558C9C0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communication, multicast, and ordered message delivery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0C42-8E60-F4E1-920B-9381A0E2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A 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group</a:t>
            </a:r>
            <a:r>
              <a:rPr lang="en-US" sz="2400" dirty="0">
                <a:solidFill>
                  <a:srgbClr val="000000"/>
                </a:solidFill>
                <a:effectLst/>
              </a:rPr>
              <a:t> is a collection of processes that share a common context and collaborate on a common task within an application domain. 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</a:rPr>
              <a:t>Specific algorithms </a:t>
            </a:r>
            <a:r>
              <a:rPr lang="en-US" sz="2400" dirty="0">
                <a:solidFill>
                  <a:srgbClr val="000000"/>
                </a:solidFill>
                <a:effectLst/>
              </a:rPr>
              <a:t>need to be designed to enable efficient group 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communication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and group 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management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 wherein processes can join and leave groups dynamically, or even fail.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When multiple processes send messages concurrently, different recipients may receive the messages in different orders, possibly violating the semantics of the distributed program.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Hence, 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formal specifications of the semantics of ordered delivery </a:t>
            </a:r>
            <a:r>
              <a:rPr lang="en-US" sz="2400" dirty="0">
                <a:solidFill>
                  <a:srgbClr val="000000"/>
                </a:solidFill>
                <a:effectLst/>
              </a:rPr>
              <a:t>need to be formulated, and then implemented.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FAB77-C02F-7257-6E7C-1C80A84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84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243-4392-779E-3E7D-67798D2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distributed events and predicates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6E3A-E7FC-5943-3329-7345E32D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</a:rPr>
              <a:t>Predicates</a:t>
            </a:r>
            <a:r>
              <a:rPr lang="en-US" sz="2800" dirty="0">
                <a:solidFill>
                  <a:srgbClr val="000000"/>
                </a:solidFill>
                <a:effectLst/>
              </a:rPr>
              <a:t> defined on program variables that are local to different processes are used for specifying conditions on the global system state, and are useful for applications such as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debugging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sensing the environment, and in industrial process control.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On-line algorithms for monitoring such predicates are hence important.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An important paradigm for monitoring distributed events is that of 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event streaming</a:t>
            </a:r>
            <a:r>
              <a:rPr lang="en-US" sz="2800" dirty="0">
                <a:solidFill>
                  <a:srgbClr val="000000"/>
                </a:solidFill>
                <a:effectLst/>
              </a:rPr>
              <a:t>, wherein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streams of relevant events reported from different processes are examined collectively to detect predicates.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Typically, the specification of such predicates uses physical or logical time relationships.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AE9E-A6C8-A717-7221-207013B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547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993C-2AED-668D-E6F6-246ED69D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program design and verification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DEF6-A261-64FA-1EE3-5C5A2CC8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Methodically designed and verifiably correct programs can greatly reduce the overhead of software design, debugging, and engineering. </a:t>
            </a:r>
          </a:p>
          <a:p>
            <a:r>
              <a:rPr lang="en-US" sz="2800" dirty="0"/>
              <a:t>Designing mechanisms to achieve these design and verification goals is a challenge.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F580C-12F2-BD3B-D466-D13D1F3A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56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43A7-FE77-1DD8-0AD4-79A4982A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 distributed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AC5F-A0B4-534C-7F8A-D127B9D3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Debugging sequential programs is hard; debugging distributed programs is that much harder because of the </a:t>
            </a:r>
            <a:r>
              <a:rPr lang="en-US" sz="2800" b="1" dirty="0"/>
              <a:t>concurrency in actions </a:t>
            </a:r>
            <a:r>
              <a:rPr lang="en-US" sz="2800" dirty="0"/>
              <a:t>and the ensuing uncertainty due to </a:t>
            </a:r>
            <a:r>
              <a:rPr lang="en-US" sz="2800" b="1" dirty="0"/>
              <a:t>the large number of possible executions defined by the interleaved concurrent actions</a:t>
            </a:r>
            <a:r>
              <a:rPr lang="en-US" sz="2800" dirty="0"/>
              <a:t>. </a:t>
            </a:r>
          </a:p>
          <a:p>
            <a:r>
              <a:rPr lang="en-US" sz="2800" dirty="0"/>
              <a:t>Adequate debugging mechanisms and tools need to be designed to meet this challenge.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476D-100D-24F5-78C2-ED76556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74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5644-18CF-65AA-8889-B4917407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replication, consistency models, and caching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11A5-AEC8-80B9-9450-725B0193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Fast access to data and other resources requires them to be replicated in the distributed system. </a:t>
            </a:r>
          </a:p>
          <a:p>
            <a:r>
              <a:rPr lang="en-US" sz="2800" dirty="0"/>
              <a:t>Managing such replicas in the face of updates introduces the problems of ensuring consistency among the replicas and cached copies.</a:t>
            </a:r>
          </a:p>
          <a:p>
            <a:r>
              <a:rPr lang="en-US" sz="2800" dirty="0"/>
              <a:t>Additionally, placement of the replicas in the systems is also a challenge because resources usually cannot be freely replicated.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37FF-F0F0-03F4-2B1A-C8FFD81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70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1EFE-8720-E99A-2F14-2D1252B7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Shared Memory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9A51-B08E-243A-BD19-0D46508E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Simplifies task of a programmer.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Only read and write , instead of communication primitives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More expensive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757C-2D8C-02AB-0A12-26695F91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3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6675-34D5-F929-EE5A-2ABF07DB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CF71-7B45-3A01-1765-DACED87A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B553D-C1B0-09B4-EE2B-E867ADEA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8" y="661351"/>
            <a:ext cx="10184598" cy="41252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7DCB-80EC-D425-2005-A827681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805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0D15-A77C-76ED-9AA6-20D7A077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Reliable and fault tolerant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9F9B-9CFC-EC32-00E4-5899BF07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Consensus algorithms : correctly functioning processes to reach consensus/agreement , in the presence of malicious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Replication and replica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Voting and quorum systems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Distributed databases and distributed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Self stabilizing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Checkpointing and recovery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Failure detectors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EF00-50B9-46E2-DC93-637B5F1C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59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7658-105D-4093-55CB-4C8E5C01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distributed computing and newer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3FD9-0A00-0BB4-2313-0DEB9AAE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Mobile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Sensor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Ubiquitous or pervasive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Peer-to-peer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Publish-subscribe, content distribution, and multimedia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Distributed agents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Distributed data mining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Grid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Security in distributed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C01F5-6BBA-4112-73C7-DB96B770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62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E60-E2DB-DD4D-E06F-4B047A2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Mobile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9782-EA7B-1ABA-4A4B-5E068E73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Mobile systems typically use wireless communication which is based on electromagnetic waves and utilizes a shared broadcast medium.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Characteristics of communication are different;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Set of problems such as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routing,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 location management,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channel allocation,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localization and position estimation, and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the overall management of mobility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4493-F390-1691-EE90-727E9BB1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321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9CB1-B3FF-6989-77E1-10A52BB6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systems – 2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04DD-7F29-6D93-147C-92E3EF7D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0000"/>
                </a:solidFill>
                <a:effectLst/>
              </a:rPr>
              <a:t>Base-station 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approach</a:t>
            </a:r>
            <a:r>
              <a:rPr lang="en-US" sz="2400" dirty="0">
                <a:solidFill>
                  <a:srgbClr val="000000"/>
                </a:solidFill>
                <a:effectLst/>
              </a:rPr>
              <a:t>, as the </a:t>
            </a:r>
            <a:r>
              <a:rPr lang="en-US" sz="2400" i="1" dirty="0">
                <a:solidFill>
                  <a:srgbClr val="000000"/>
                </a:solidFill>
                <a:effectLst/>
              </a:rPr>
              <a:t>cellular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</a:rPr>
              <a:t>a </a:t>
            </a:r>
            <a:r>
              <a:rPr lang="en-US" sz="2200" b="1" i="1" dirty="0">
                <a:solidFill>
                  <a:srgbClr val="000000"/>
                </a:solidFill>
                <a:effectLst/>
              </a:rPr>
              <a:t>cell </a:t>
            </a:r>
            <a:r>
              <a:rPr lang="en-US" sz="2200" dirty="0">
                <a:solidFill>
                  <a:srgbClr val="000000"/>
                </a:solidFill>
                <a:effectLst/>
              </a:rPr>
              <a:t>which is the geographical region within range of a static but powerful base transmission station </a:t>
            </a:r>
            <a:r>
              <a:rPr lang="en-US" sz="2200" b="1" dirty="0">
                <a:solidFill>
                  <a:srgbClr val="000000"/>
                </a:solidFill>
                <a:effectLst/>
              </a:rPr>
              <a:t>is associated with that base station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</a:rPr>
              <a:t>ll mobile processes in the cell communicate with rest of the system via base station</a:t>
            </a:r>
            <a:endParaRPr lang="en-US" sz="2400" i="1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effectLst/>
              </a:rPr>
              <a:t>ad-hoc network 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approach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no base station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effectLst/>
              </a:rPr>
              <a:t>All responsibility for communication is distributed among the mobile nodes</a:t>
            </a:r>
            <a:endParaRPr lang="en-IN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B0556-9015-38E0-9DE3-8FE3486C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10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C548-5814-F282-C656-2DF57D52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Sensor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202F-06D1-D74B-00E3-AEE2F016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sensor is a processor with an </a:t>
            </a:r>
            <a:r>
              <a:rPr lang="en-US" sz="2800" b="1" dirty="0"/>
              <a:t>electro-mechanical interface </a:t>
            </a:r>
            <a:r>
              <a:rPr lang="en-US" sz="2800" dirty="0"/>
              <a:t>that is capable of sensing physical parameters, such as temperature, velocity, pressure, humidity, and chemicals</a:t>
            </a:r>
          </a:p>
          <a:p>
            <a:r>
              <a:rPr lang="en-US" sz="2800" dirty="0"/>
              <a:t>Sensors may be mobile or static; </a:t>
            </a:r>
          </a:p>
          <a:p>
            <a:r>
              <a:rPr lang="en-US" sz="2800" dirty="0"/>
              <a:t>sensors may communicate wirelessly, although they may also communicate across a wire when they are statically installed. </a:t>
            </a:r>
          </a:p>
          <a:p>
            <a:r>
              <a:rPr lang="en-US" sz="2800" dirty="0"/>
              <a:t>Sensors may have to self-configure to form an ad-hoc network, which introduces a whole new set of challenges, such as position estimation and time estimation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76E20-4D75-1E2C-7862-F6737D8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10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8FA-36D4-4CE4-4F27-715F97A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Ubiquitous or pervasive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C45E-B402-8003-0C1D-B503F2F8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7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Processors are embedded in and perform application functions in the background .</a:t>
            </a:r>
            <a:r>
              <a:rPr lang="en-US" sz="2400" b="1" dirty="0"/>
              <a:t>intelligent home</a:t>
            </a:r>
            <a:r>
              <a:rPr lang="en-US" sz="2400" dirty="0"/>
              <a:t>, </a:t>
            </a:r>
            <a:r>
              <a:rPr lang="en-US" sz="2400" b="1" dirty="0"/>
              <a:t>smart workplace </a:t>
            </a:r>
            <a:r>
              <a:rPr lang="en-US" sz="2400" dirty="0" err="1"/>
              <a:t>etc</a:t>
            </a:r>
            <a:r>
              <a:rPr lang="en-US" sz="2400" dirty="0"/>
              <a:t> . </a:t>
            </a:r>
            <a:r>
              <a:rPr lang="en-US" sz="2400" dirty="0" err="1"/>
              <a:t>Egs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Ubiquitous systems are distributed systems,  wireless communication and sensor and actuator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They can be self-organizing and network-centric, while also being resource constrained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Characterized as having many small processors operating collectively in a dynamic ambient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processors may be connected to more powerful networks and processing resources in the background for processing and collating data.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77E85-A455-2DB5-35D9-09059619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90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3BCE-ED23-803E-0BDB-9DD3E130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Peer-to-peer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94FE-1314-CEB4-7EAC-2F249D6D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Represents computing over an application layer network , all interactions among the processors are at a “peer” level, without any hierarchy among the processors.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Self-organizing, and may or may not have a regular structure to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No central directories for name resolution and object lookup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Challenges: Object storage mechanisms, efficient object look up and retrieval, dynamic reconfiguration, replication strategies etc.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22AC-E60B-79F8-8EF9-966D9EC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651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2A50-5B8C-61DC-6886-FCE7E7F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Publish-subscribe, content distribution, and multimedia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DDE-64E8-F6E7-EAD5-03A62178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</a:rPr>
              <a:t>In a dynamic environment where the information constantly fluctuates (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varying stock prices</a:t>
            </a:r>
            <a:r>
              <a:rPr lang="en-US" sz="2800" dirty="0">
                <a:solidFill>
                  <a:srgbClr val="000000"/>
                </a:solidFill>
                <a:effectLst/>
              </a:rPr>
              <a:t>), there needs to be: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000000"/>
                </a:solidFill>
                <a:effectLst/>
              </a:rPr>
              <a:t>an efficient mechanism for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distributing</a:t>
            </a:r>
            <a:r>
              <a:rPr lang="en-US" sz="2800" dirty="0">
                <a:solidFill>
                  <a:srgbClr val="000000"/>
                </a:solidFill>
                <a:effectLst/>
              </a:rPr>
              <a:t> this information (publish),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000000"/>
                </a:solidFill>
                <a:effectLst/>
              </a:rPr>
              <a:t>an efficient mechanism to allow end users to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indicate interest </a:t>
            </a:r>
            <a:r>
              <a:rPr lang="en-US" sz="2800" dirty="0">
                <a:solidFill>
                  <a:srgbClr val="000000"/>
                </a:solidFill>
                <a:effectLst/>
              </a:rPr>
              <a:t>in receiving specific kinds of information (subscribe), and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000000"/>
                </a:solidFill>
                <a:effectLst/>
              </a:rPr>
              <a:t>an efficient mechanism for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aggregating large volumes </a:t>
            </a:r>
            <a:r>
              <a:rPr lang="en-US" sz="2800" dirty="0">
                <a:solidFill>
                  <a:srgbClr val="000000"/>
                </a:solidFill>
                <a:effectLst/>
              </a:rPr>
              <a:t>of published information and 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filtering </a:t>
            </a:r>
            <a:r>
              <a:rPr lang="en-US" sz="2800" dirty="0">
                <a:solidFill>
                  <a:srgbClr val="000000"/>
                </a:solidFill>
                <a:effectLst/>
              </a:rPr>
              <a:t>it as per the user’s subscription filter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</a:rPr>
              <a:t>Conent</a:t>
            </a:r>
            <a:r>
              <a:rPr lang="en-US" sz="2800" dirty="0">
                <a:solidFill>
                  <a:srgbClr val="000000"/>
                </a:solidFill>
                <a:effectLst/>
              </a:rPr>
              <a:t> distribution: specific info -&gt;distributed to interested processes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multimedia data is usually very large and information-intensive, requires compression, and special synchronization during storage and playback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CD02-26B5-21E8-C8BA-BFDA4B47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8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5369-3C38-F6A2-A8BC-B1313A15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Distributed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0D69-D072-22F4-D43F-E314BCBF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/>
              <a:t>Software processes/robots </a:t>
            </a:r>
            <a:r>
              <a:rPr lang="en-US" sz="2800" dirty="0"/>
              <a:t>that can move around the system, do specific tasks for which specifically programmed</a:t>
            </a:r>
          </a:p>
          <a:p>
            <a:r>
              <a:rPr lang="en-US" sz="2800" dirty="0"/>
              <a:t>Agents collect, process information, exchange information with other agents </a:t>
            </a:r>
          </a:p>
          <a:p>
            <a:r>
              <a:rPr lang="en-US" sz="2800" dirty="0"/>
              <a:t>Agents cooperate as in an ant colony, can also have friendly competition, as in a free market economy. </a:t>
            </a:r>
          </a:p>
          <a:p>
            <a:r>
              <a:rPr lang="en-US" sz="2800" b="1" dirty="0"/>
              <a:t>Challenges in distributed agent systems </a:t>
            </a:r>
            <a:r>
              <a:rPr lang="en-US" sz="2800" dirty="0"/>
              <a:t>include </a:t>
            </a:r>
            <a:r>
              <a:rPr lang="en-US" sz="2800" b="1" dirty="0"/>
              <a:t>coordination</a:t>
            </a:r>
            <a:r>
              <a:rPr lang="en-US" sz="2800" dirty="0"/>
              <a:t> mechanisms among the agents, controlling the </a:t>
            </a:r>
            <a:r>
              <a:rPr lang="en-US" sz="2800" b="1" dirty="0"/>
              <a:t>mobility</a:t>
            </a:r>
            <a:r>
              <a:rPr lang="en-US" sz="2800" dirty="0"/>
              <a:t> of the agents, and their software design and interfaces.</a:t>
            </a:r>
          </a:p>
          <a:p>
            <a:r>
              <a:rPr lang="en-US" sz="2800" dirty="0"/>
              <a:t>Research in agents is </a:t>
            </a:r>
            <a:r>
              <a:rPr lang="en-US" sz="2800" b="1" dirty="0"/>
              <a:t>inter-disciplinary</a:t>
            </a:r>
            <a:r>
              <a:rPr lang="en-US" sz="2800" dirty="0"/>
              <a:t>: spanning artificial intelligence, mobile computing, economic market models, software engineering, and distributed computing.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6A40-E020-CBCE-3FE0-02C236F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290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22CA-1D15-F41D-AE7D-3FB514C6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Distributed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F5C2-056C-56FE-5D8F-B047F61E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Datamining-&gt;examine large amounts of data-detect patterns/</a:t>
            </a:r>
            <a:r>
              <a:rPr lang="en-US" sz="2800" dirty="0" err="1"/>
              <a:t>trends,to</a:t>
            </a:r>
            <a:r>
              <a:rPr lang="en-US" sz="2800" dirty="0"/>
              <a:t> mine/extract useful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Mining -&gt;</a:t>
            </a:r>
            <a:r>
              <a:rPr lang="en-US" sz="2800" dirty="0" err="1"/>
              <a:t>db+AI</a:t>
            </a:r>
            <a:r>
              <a:rPr lang="en-US" sz="2800" dirty="0"/>
              <a:t> techniques to a data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data is necessarily distributed and cannot be collected in a single repository, as in </a:t>
            </a:r>
            <a:r>
              <a:rPr lang="en-US" sz="2800" b="1" dirty="0"/>
              <a:t>banking </a:t>
            </a:r>
            <a:r>
              <a:rPr lang="en-US" sz="2800" b="1" dirty="0" err="1"/>
              <a:t>applications,</a:t>
            </a:r>
            <a:r>
              <a:rPr lang="en-US" sz="2800" dirty="0" err="1"/>
              <a:t>or</a:t>
            </a:r>
            <a:r>
              <a:rPr lang="en-US" sz="2800" dirty="0"/>
              <a:t> in </a:t>
            </a:r>
            <a:r>
              <a:rPr lang="en-US" sz="2800" b="1" dirty="0"/>
              <a:t>atmospheric weather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Efficient distributed datamining algorithms required 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9614A-7F51-3E5D-48D5-71D07E70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1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808E-EA57-EFD9-A43F-AEA6526A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Syllabus- </a:t>
            </a:r>
            <a:r>
              <a:rPr lang="en-US" dirty="0"/>
              <a:t>Distributed systems basics and Computation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A572-12D9-03EC-862A-18D74C04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Distributed System – Definition, Relation to computer system components, Motivation, Primitives for distributed communication, Design issues, Challenges and applications. </a:t>
            </a:r>
          </a:p>
          <a:p>
            <a:r>
              <a:rPr lang="en-US" sz="2800" dirty="0"/>
              <a:t>A model of distributed computations – Distributed program, Model of distributed executions, Models of communication networks, Global state of a distributed system, Cuts of a distributed computation, Past and future cones of an event, Models of process communications.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38D10-ED8B-A215-8A9F-1FE800E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D6F8-B083-145D-FD61-D8851489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Grid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C23C-ED29-8AAA-C181-39BC306E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Grid Computing is a subset of distributed computing, where a virtual supercomputer comprises </a:t>
            </a:r>
            <a:r>
              <a:rPr lang="en-US" sz="2800" b="1" dirty="0"/>
              <a:t>machines on a network connected by some bus,</a:t>
            </a:r>
            <a:r>
              <a:rPr lang="en-US" sz="2800" dirty="0"/>
              <a:t> mostly Ethernet or sometimes the Internet. </a:t>
            </a:r>
          </a:p>
          <a:p>
            <a:r>
              <a:rPr lang="en-US" sz="2800" dirty="0"/>
              <a:t>It can also be seen as a form of Parallel Computing where instead of many CPU cores on a single machine, it </a:t>
            </a:r>
            <a:r>
              <a:rPr lang="en-US" sz="2800" b="1" dirty="0"/>
              <a:t>contains multiple cores spread across various locations.</a:t>
            </a:r>
          </a:p>
          <a:p>
            <a:r>
              <a:rPr lang="en-US" sz="2800" dirty="0"/>
              <a:t>Many challenges in making grid computing a reality include:</a:t>
            </a:r>
          </a:p>
          <a:p>
            <a:pPr lvl="1"/>
            <a:r>
              <a:rPr lang="en-US" sz="2600" dirty="0"/>
              <a:t>scheduling jobs in such a distributed environment, </a:t>
            </a:r>
          </a:p>
          <a:p>
            <a:pPr lvl="1"/>
            <a:r>
              <a:rPr lang="en-US" sz="2600" dirty="0"/>
              <a:t>a framework for implementing quality of service and real-time guarantees, </a:t>
            </a:r>
          </a:p>
          <a:p>
            <a:pPr lvl="1"/>
            <a:r>
              <a:rPr lang="en-US" sz="2600" dirty="0"/>
              <a:t>Security of individual machines as well as of jobs being executed in this setting.</a:t>
            </a:r>
            <a:endParaRPr lang="en-IN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87E6E-DF44-58E2-50EF-5F6C22B7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800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D7C1-9680-F181-B2CA-78EC2A1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Security in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E4FF-46C9-F3B2-F560-4EB788C2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</a:rPr>
              <a:t>The traditional challenges of security in a distributed setting include: </a:t>
            </a:r>
          </a:p>
          <a:p>
            <a:pPr lvl="1"/>
            <a:r>
              <a:rPr lang="en-US" sz="2400" b="1" dirty="0">
                <a:solidFill>
                  <a:srgbClr val="000000"/>
                </a:solidFill>
                <a:effectLst/>
              </a:rPr>
              <a:t>confidentiality</a:t>
            </a:r>
            <a:r>
              <a:rPr lang="en-US" sz="2400" dirty="0">
                <a:solidFill>
                  <a:srgbClr val="000000"/>
                </a:solidFill>
                <a:effectLst/>
              </a:rPr>
              <a:t> (ensuring that only authorized processes can access certain information), </a:t>
            </a:r>
          </a:p>
          <a:p>
            <a:pPr lvl="1"/>
            <a:r>
              <a:rPr lang="en-US" sz="2400" b="1" dirty="0">
                <a:solidFill>
                  <a:srgbClr val="000000"/>
                </a:solidFill>
                <a:effectLst/>
              </a:rPr>
              <a:t>authentication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(ensuring the source of received information and the identity of the sending process), and </a:t>
            </a:r>
          </a:p>
          <a:p>
            <a:pPr lvl="1"/>
            <a:r>
              <a:rPr lang="en-US" sz="2400" b="1" dirty="0">
                <a:solidFill>
                  <a:srgbClr val="000000"/>
                </a:solidFill>
                <a:effectLst/>
              </a:rPr>
              <a:t>availability</a:t>
            </a:r>
            <a:r>
              <a:rPr lang="en-US" sz="2400" dirty="0">
                <a:solidFill>
                  <a:srgbClr val="000000"/>
                </a:solidFill>
                <a:effectLst/>
              </a:rPr>
              <a:t> (maintaining allowed access to services despite malicious actions).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The goal is to meet these challenges with efficient and scalable solutions.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These basic challenges have been addressed in traditional distributed settings.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48D4F-7A90-55C9-C072-69C759CA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54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2F2E93-4096-DA79-608A-6C6E87FE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of distributed</a:t>
            </a:r>
            <a:br>
              <a:rPr lang="en-US" dirty="0"/>
            </a:br>
            <a:r>
              <a:rPr lang="en-US" dirty="0"/>
              <a:t>computations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C3433-C3F2-1E64-E7B8-8D87E6C49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45F35-8268-BDF8-261F-AA19B091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03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123C9-980F-7CB7-F5FB-1DEC1E03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83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12A4-66CD-F1E8-974B-BD67CC1E76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9878" y="214605"/>
            <a:ext cx="11772122" cy="56543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 distributed system consists of a </a:t>
            </a:r>
            <a:r>
              <a:rPr lang="en-US" sz="2800" dirty="0">
                <a:solidFill>
                  <a:srgbClr val="FF0000"/>
                </a:solidFill>
              </a:rPr>
              <a:t>set of processors </a:t>
            </a:r>
            <a:r>
              <a:rPr lang="en-US" sz="2800" dirty="0"/>
              <a:t>that are connected by a </a:t>
            </a:r>
            <a:r>
              <a:rPr lang="en-US" sz="2800" dirty="0">
                <a:solidFill>
                  <a:srgbClr val="FF0000"/>
                </a:solidFill>
              </a:rPr>
              <a:t>communication network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communication network provides the facility of </a:t>
            </a:r>
            <a:r>
              <a:rPr lang="en-US" sz="2800" dirty="0">
                <a:solidFill>
                  <a:srgbClr val="FF0000"/>
                </a:solidFill>
              </a:rPr>
              <a:t>information exchange </a:t>
            </a:r>
            <a:r>
              <a:rPr lang="en-US" sz="2800" dirty="0"/>
              <a:t>among processors.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communication delay is finite</a:t>
            </a:r>
            <a:r>
              <a:rPr lang="en-US" sz="2800" dirty="0"/>
              <a:t> but </a:t>
            </a:r>
            <a:r>
              <a:rPr lang="en-US" sz="2800" dirty="0">
                <a:solidFill>
                  <a:srgbClr val="FF0000"/>
                </a:solidFill>
              </a:rPr>
              <a:t>unpredictable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processors </a:t>
            </a:r>
            <a:r>
              <a:rPr lang="en-US" sz="2800" dirty="0">
                <a:solidFill>
                  <a:srgbClr val="FF0000"/>
                </a:solidFill>
              </a:rPr>
              <a:t>do not share a common global memory </a:t>
            </a:r>
            <a:r>
              <a:rPr lang="en-US" sz="2800" dirty="0"/>
              <a:t>and communicate solely by passing messages over the communication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is no </a:t>
            </a:r>
            <a:r>
              <a:rPr lang="en-US" sz="2800" dirty="0">
                <a:solidFill>
                  <a:srgbClr val="FF0000"/>
                </a:solidFill>
              </a:rPr>
              <a:t>physical global clock in the system </a:t>
            </a:r>
            <a:r>
              <a:rPr lang="en-US" sz="2800" dirty="0"/>
              <a:t>to which processes have instantaneous access.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communication medium </a:t>
            </a:r>
            <a:r>
              <a:rPr lang="en-US" sz="2800" dirty="0">
                <a:solidFill>
                  <a:srgbClr val="FF0000"/>
                </a:solidFill>
              </a:rPr>
              <a:t>may deliver messages out of order</a:t>
            </a:r>
            <a:r>
              <a:rPr lang="en-US" sz="2800" dirty="0"/>
              <a:t>, messages may be </a:t>
            </a:r>
            <a:r>
              <a:rPr lang="en-US" sz="2800" dirty="0">
                <a:solidFill>
                  <a:srgbClr val="FF0000"/>
                </a:solidFill>
              </a:rPr>
              <a:t>lost, garbled, or duplicated </a:t>
            </a:r>
            <a:r>
              <a:rPr lang="en-US" sz="2800" dirty="0"/>
              <a:t>due to timeout and retransmission, processors may fail, and communication links may go down.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system can be modeled as </a:t>
            </a:r>
            <a:r>
              <a:rPr lang="en-US" sz="2800" dirty="0">
                <a:solidFill>
                  <a:srgbClr val="FF0000"/>
                </a:solidFill>
              </a:rPr>
              <a:t>a directed graph</a:t>
            </a:r>
            <a:r>
              <a:rPr lang="en-US" sz="2800" dirty="0"/>
              <a:t> in which vertices represent the </a:t>
            </a:r>
            <a:r>
              <a:rPr lang="en-US" sz="2800" dirty="0">
                <a:solidFill>
                  <a:srgbClr val="FF0000"/>
                </a:solidFill>
              </a:rPr>
              <a:t>processes</a:t>
            </a:r>
            <a:r>
              <a:rPr lang="en-US" sz="2800" dirty="0"/>
              <a:t> and edges represent </a:t>
            </a:r>
            <a:r>
              <a:rPr lang="en-US" sz="2800" dirty="0">
                <a:solidFill>
                  <a:srgbClr val="FF0000"/>
                </a:solidFill>
              </a:rPr>
              <a:t>unidirectional communication channels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555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CFE0-1EC1-B4C8-69F1-36FD4B63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30A08-4121-D521-3C37-8DCD05D4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A distributed application runs as a collection of processes on a distributed system</a:t>
            </a:r>
            <a:endParaRPr lang="en-IN" sz="28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B5016-841F-2CE3-AC34-803EE14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351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3911-6AEB-8091-3F39-73D98995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distributed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1BA8-63F6-8FDB-ED2C-31DA4A30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distributed program is composed of a </a:t>
            </a:r>
            <a:r>
              <a:rPr lang="en-US" sz="2400" dirty="0">
                <a:solidFill>
                  <a:srgbClr val="FF0000"/>
                </a:solidFill>
              </a:rPr>
              <a:t>set of n asynchronous processes </a:t>
            </a:r>
            <a:r>
              <a:rPr lang="en-US" sz="2400" dirty="0"/>
              <a:t>p1, p2,  , pi,  , </a:t>
            </a:r>
            <a:r>
              <a:rPr lang="en-US" sz="2400" dirty="0" err="1"/>
              <a:t>pn</a:t>
            </a:r>
            <a:r>
              <a:rPr lang="en-US" sz="2400" dirty="0"/>
              <a:t> that communicate by </a:t>
            </a:r>
            <a:r>
              <a:rPr lang="en-US" sz="2400" dirty="0">
                <a:solidFill>
                  <a:srgbClr val="FF0000"/>
                </a:solidFill>
              </a:rPr>
              <a:t>message passing </a:t>
            </a:r>
            <a:r>
              <a:rPr lang="en-US" sz="2400" dirty="0"/>
              <a:t>over the </a:t>
            </a:r>
            <a:r>
              <a:rPr lang="en-US" sz="2400" dirty="0">
                <a:solidFill>
                  <a:srgbClr val="FF0000"/>
                </a:solidFill>
              </a:rPr>
              <a:t>communication network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we assume that each process is running on a different processor</a:t>
            </a:r>
            <a:endParaRPr lang="en-IN" sz="20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processes do not share a global memory </a:t>
            </a:r>
            <a:r>
              <a:rPr lang="en-US" sz="2400" dirty="0"/>
              <a:t>and communicate solely by passing messages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Cij</a:t>
            </a:r>
            <a:r>
              <a:rPr lang="en-US" sz="2400" dirty="0"/>
              <a:t>: denote the </a:t>
            </a:r>
            <a:r>
              <a:rPr lang="en-US" sz="2400" b="1" dirty="0"/>
              <a:t>channel</a:t>
            </a:r>
            <a:r>
              <a:rPr lang="en-US" sz="2400" dirty="0"/>
              <a:t> from process pi to process </a:t>
            </a:r>
            <a:r>
              <a:rPr lang="en-US" sz="2400" dirty="0" err="1"/>
              <a:t>pj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mij</a:t>
            </a:r>
            <a:r>
              <a:rPr lang="en-US" sz="2400" dirty="0"/>
              <a:t>: denote a </a:t>
            </a:r>
            <a:r>
              <a:rPr lang="en-US" sz="2400" b="1" dirty="0"/>
              <a:t>message</a:t>
            </a:r>
            <a:r>
              <a:rPr lang="en-US" sz="2400" dirty="0"/>
              <a:t> sent by pi to </a:t>
            </a:r>
            <a:r>
              <a:rPr lang="en-US" sz="2400" dirty="0" err="1"/>
              <a:t>pj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39FF9-7E85-40E2-C766-AF494CEE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634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0CDF-9E41-7295-EC72-05E0656F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distributed program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8AB6-805E-06F2-A2DD-DCD55AF9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Communication delay is </a:t>
            </a:r>
            <a:r>
              <a:rPr lang="en-US" sz="2800" dirty="0">
                <a:solidFill>
                  <a:srgbClr val="FF0000"/>
                </a:solidFill>
              </a:rPr>
              <a:t>finite and unpredictable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Processes </a:t>
            </a:r>
            <a:r>
              <a:rPr lang="en-US" sz="2800" dirty="0">
                <a:solidFill>
                  <a:srgbClr val="FF0000"/>
                </a:solidFill>
              </a:rPr>
              <a:t>do not share a global clock </a:t>
            </a:r>
            <a:r>
              <a:rPr lang="en-US" sz="2800" dirty="0"/>
              <a:t>that is instantaneously accessible to these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Process execution and message transfer are </a:t>
            </a:r>
            <a:r>
              <a:rPr lang="en-US" sz="2800" dirty="0">
                <a:solidFill>
                  <a:srgbClr val="FF0000"/>
                </a:solidFill>
              </a:rPr>
              <a:t>asynchronous</a:t>
            </a:r>
            <a:r>
              <a:rPr lang="en-US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a process may execute an action </a:t>
            </a:r>
            <a:r>
              <a:rPr lang="en-US" sz="2400" b="1" dirty="0"/>
              <a:t>spontaneously</a:t>
            </a:r>
            <a:r>
              <a:rPr lang="en-US" sz="24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 process sending a message </a:t>
            </a:r>
            <a:r>
              <a:rPr lang="en-US" sz="2400" b="1" dirty="0"/>
              <a:t>does not wait for the delivery </a:t>
            </a:r>
            <a:r>
              <a:rPr lang="en-US" sz="2400" dirty="0"/>
              <a:t>of the message to be </a:t>
            </a:r>
            <a:r>
              <a:rPr lang="en-US" sz="2400" b="1" dirty="0"/>
              <a:t>complete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21361-6B4B-AE8B-BB61-52F08FDC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090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8F32-B841-0322-C1CE-BE22B8F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distributed program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BFFF-718E-ED9F-0C2B-98E0CDE6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global state </a:t>
            </a:r>
            <a:r>
              <a:rPr lang="en-US" sz="2800" dirty="0"/>
              <a:t>of a distributed computation is composed of the </a:t>
            </a:r>
            <a:r>
              <a:rPr lang="en-US" sz="2800" dirty="0">
                <a:solidFill>
                  <a:srgbClr val="FF0000"/>
                </a:solidFill>
              </a:rPr>
              <a:t>states of the processes and the communication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state of a process</a:t>
            </a:r>
            <a:r>
              <a:rPr lang="en-US" sz="2600" dirty="0"/>
              <a:t> is characterized by the </a:t>
            </a:r>
            <a:r>
              <a:rPr lang="en-US" sz="2600" i="1" dirty="0">
                <a:solidFill>
                  <a:srgbClr val="FF0000"/>
                </a:solidFill>
              </a:rPr>
              <a:t>state of its local memory </a:t>
            </a:r>
            <a:r>
              <a:rPr lang="en-US" sz="2600" dirty="0"/>
              <a:t>and depends upon the </a:t>
            </a:r>
            <a:r>
              <a:rPr lang="en-US" sz="2600" i="1" dirty="0">
                <a:solidFill>
                  <a:srgbClr val="FF0000"/>
                </a:solidFill>
              </a:rPr>
              <a:t>context</a:t>
            </a:r>
            <a:r>
              <a:rPr lang="en-US" sz="26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state of a channel </a:t>
            </a:r>
            <a:r>
              <a:rPr lang="en-US" sz="2600" dirty="0"/>
              <a:t>is characterized by the </a:t>
            </a:r>
            <a:r>
              <a:rPr lang="en-US" sz="2600" i="1" dirty="0">
                <a:solidFill>
                  <a:srgbClr val="FF0000"/>
                </a:solidFill>
              </a:rPr>
              <a:t>set of messages in transit </a:t>
            </a:r>
            <a:r>
              <a:rPr lang="en-US" sz="2600" dirty="0"/>
              <a:t>in the channel.</a:t>
            </a:r>
            <a:endParaRPr lang="en-IN" sz="2600" dirty="0"/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6A658-28DC-7B9D-5960-1E1A781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975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6DF5-B296-EE0F-B4D4-814A5A6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of distributed executions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5CA4-402C-F84F-7D98-38D6EA3B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/>
              <a:t>execution of a process </a:t>
            </a:r>
            <a:r>
              <a:rPr lang="en-US" sz="2800" dirty="0"/>
              <a:t>consists of a sequential execution of its </a:t>
            </a:r>
            <a:r>
              <a:rPr lang="en-US" sz="2800" b="1" dirty="0"/>
              <a:t>actions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actions are atomic and the actions of a process are modeled as three types of events,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internal events,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message send events, 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Message receive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For a message m, let </a:t>
            </a:r>
            <a:r>
              <a:rPr lang="en-US" sz="2800" dirty="0">
                <a:solidFill>
                  <a:srgbClr val="FF0000"/>
                </a:solidFill>
              </a:rPr>
              <a:t>send(m)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rec(m)</a:t>
            </a:r>
            <a:r>
              <a:rPr lang="en-US" sz="2800" dirty="0"/>
              <a:t> denote its send and receive events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CD00-13E3-9CDA-B307-84F33770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428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648E-547C-30B8-61B5-49CA10B7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distributed executions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8464-2DB5-AFEF-0923-ABABAE20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occurrence of events </a:t>
            </a:r>
            <a:r>
              <a:rPr lang="en-US" sz="2800" dirty="0"/>
              <a:t>changes the states of respective processes and channels-&gt;</a:t>
            </a:r>
            <a:r>
              <a:rPr lang="en-US" sz="2800" dirty="0">
                <a:solidFill>
                  <a:srgbClr val="FF0000"/>
                </a:solidFill>
              </a:rPr>
              <a:t>transitions in the global system state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00B0F0"/>
                </a:solidFill>
              </a:rPr>
              <a:t>internal event</a:t>
            </a:r>
            <a:r>
              <a:rPr lang="en-US" sz="2800" dirty="0"/>
              <a:t> changes the </a:t>
            </a:r>
            <a:r>
              <a:rPr lang="en-US" sz="2800" dirty="0">
                <a:solidFill>
                  <a:srgbClr val="00B0F0"/>
                </a:solidFill>
              </a:rPr>
              <a:t>state of the process at which it occurs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50"/>
                </a:solidFill>
              </a:rPr>
              <a:t>send event </a:t>
            </a:r>
            <a:r>
              <a:rPr lang="en-US" sz="2800" dirty="0"/>
              <a:t>(or a receive event) </a:t>
            </a:r>
            <a:r>
              <a:rPr lang="en-US" sz="2800" dirty="0">
                <a:solidFill>
                  <a:srgbClr val="00B050"/>
                </a:solidFill>
              </a:rPr>
              <a:t>changes the state of the process that sends</a:t>
            </a:r>
            <a:r>
              <a:rPr lang="en-US" sz="2800" dirty="0"/>
              <a:t> (or receives) the message </a:t>
            </a:r>
            <a:r>
              <a:rPr lang="en-US" sz="2800" dirty="0">
                <a:solidFill>
                  <a:srgbClr val="00B050"/>
                </a:solidFill>
              </a:rPr>
              <a:t>and the state of the channel </a:t>
            </a:r>
            <a:r>
              <a:rPr lang="en-US" sz="2800" dirty="0"/>
              <a:t>on which the message is sent (or received)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7030A0"/>
                </a:solidFill>
              </a:rPr>
              <a:t>internal event only affects the process at which it occurs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5195-7678-A9E6-9322-F16834E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0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77C-7110-CDEB-8B3D-EDF65DBB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C01B-B015-A293-0171-D02CC56A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6822F-6F4B-F9E4-B9C1-D094ED82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188BE-E9BD-6DD4-D853-6EDA8E7D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334185"/>
            <a:ext cx="5197290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70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C813-EB1E-7EBB-BF7E-A9C9A338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distributed executions 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2BBF3-CAD3-E22A-8466-5058A5662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805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effectLst/>
                    <a:latin typeface="intirr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effectLst/>
                    <a:latin typeface="R1-tii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latin typeface="intirr"/>
                  </a:rPr>
                  <a:t>denote the </a:t>
                </a:r>
                <a:r>
                  <a:rPr lang="en-US" sz="2800" dirty="0" err="1">
                    <a:solidFill>
                      <a:srgbClr val="FF0000"/>
                    </a:solidFill>
                    <a:effectLst/>
                    <a:latin typeface="R1-tii"/>
                  </a:rPr>
                  <a:t>x</a:t>
                </a:r>
                <a:r>
                  <a:rPr lang="en-US" sz="2800" baseline="-25000" dirty="0" err="1">
                    <a:solidFill>
                      <a:srgbClr val="FF0000"/>
                    </a:solidFill>
                    <a:effectLst/>
                    <a:latin typeface="intirr"/>
                  </a:rPr>
                  <a:t>th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latin typeface="intirr"/>
                  </a:rPr>
                  <a:t> event at process 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latin typeface="R1-tii"/>
                  </a:rPr>
                  <a:t>pi</a:t>
                </a:r>
                <a:endParaRPr lang="en-US" sz="2800" dirty="0">
                  <a:solidFill>
                    <a:srgbClr val="FF0000"/>
                  </a:solidFill>
                  <a:latin typeface="intirr"/>
                </a:endParaRPr>
              </a:p>
              <a:p>
                <a:r>
                  <a:rPr lang="en-US" sz="2800" dirty="0">
                    <a:solidFill>
                      <a:srgbClr val="231F20"/>
                    </a:solidFill>
                    <a:effectLst/>
                    <a:latin typeface="intirr"/>
                  </a:rPr>
                  <a:t>The events at a process are 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latin typeface="intirr"/>
                  </a:rPr>
                  <a:t>linearly ordered by their order of occurrence.</a:t>
                </a:r>
              </a:p>
              <a:p>
                <a:endParaRPr lang="en-US" sz="2800" dirty="0">
                  <a:solidFill>
                    <a:srgbClr val="231F20"/>
                  </a:solidFill>
                  <a:effectLst/>
                  <a:latin typeface="intirr"/>
                </a:endParaRPr>
              </a:p>
              <a:p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2BBF3-CAD3-E22A-8466-5058A5662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805" y="1845734"/>
                <a:ext cx="10058400" cy="4023360"/>
              </a:xfrm>
              <a:blipFill>
                <a:blip r:embed="rId2"/>
                <a:stretch>
                  <a:fillRect l="-1273" t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25BC1-2750-0D49-6AB6-1482983C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BC813-9B64-176B-5FBE-1258C142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18" y="3245726"/>
            <a:ext cx="8634208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10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F03A-1AFC-F949-AF2D-505D640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F29C4-400F-7257-F40E-A7921756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31" y="2596406"/>
            <a:ext cx="8931414" cy="252243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DF0FB-BA12-3CDA-2A9C-115850DE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54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AEA2-BA8D-3763-A8F9-8D4F6179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Space–Time Diagram of a Distributed Execution involving Three Processes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EBE7F-39D0-9350-B8D4-5523C3B8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92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FCA6D1-866B-CAAA-283C-B778AA600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2" y="1887793"/>
            <a:ext cx="12009438" cy="3680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9A14A-5A09-F74D-5C24-5581B0ACCEAC}"/>
              </a:ext>
            </a:extLst>
          </p:cNvPr>
          <p:cNvSpPr txBox="1"/>
          <p:nvPr/>
        </p:nvSpPr>
        <p:spPr>
          <a:xfrm>
            <a:off x="182562" y="5198772"/>
            <a:ext cx="6097554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A </a:t>
            </a:r>
            <a:r>
              <a:rPr lang="en-US" sz="2000" dirty="0">
                <a:solidFill>
                  <a:srgbClr val="FF0000"/>
                </a:solidFill>
                <a:effectLst/>
                <a:latin typeface="intirr"/>
              </a:rPr>
              <a:t>horizontal line 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represents the </a:t>
            </a:r>
            <a:r>
              <a:rPr lang="en-US" sz="2000" dirty="0">
                <a:solidFill>
                  <a:srgbClr val="FF0000"/>
                </a:solidFill>
                <a:effectLst/>
                <a:latin typeface="intirr"/>
              </a:rPr>
              <a:t>progress of the process</a:t>
            </a:r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a </a:t>
            </a:r>
            <a:r>
              <a:rPr lang="en-US" sz="2000" dirty="0">
                <a:solidFill>
                  <a:srgbClr val="00B050"/>
                </a:solidFill>
                <a:effectLst/>
                <a:latin typeface="intirr"/>
              </a:rPr>
              <a:t>dot</a:t>
            </a:r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 indicates an </a:t>
            </a:r>
            <a:r>
              <a:rPr lang="en-US" sz="2000" dirty="0">
                <a:solidFill>
                  <a:srgbClr val="00B050"/>
                </a:solidFill>
                <a:effectLst/>
                <a:latin typeface="intirr"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a </a:t>
            </a:r>
            <a:r>
              <a:rPr lang="en-US" sz="2000" dirty="0">
                <a:solidFill>
                  <a:srgbClr val="0070C0"/>
                </a:solidFill>
                <a:effectLst/>
                <a:latin typeface="intirr"/>
              </a:rPr>
              <a:t>slant arrow </a:t>
            </a:r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indicates a </a:t>
            </a:r>
            <a:r>
              <a:rPr lang="en-US" sz="2000" dirty="0">
                <a:solidFill>
                  <a:srgbClr val="0070C0"/>
                </a:solidFill>
                <a:effectLst/>
                <a:latin typeface="intirr"/>
              </a:rPr>
              <a:t>message transfer</a:t>
            </a:r>
            <a:r>
              <a:rPr lang="en-US" sz="2000" dirty="0">
                <a:solidFill>
                  <a:srgbClr val="000000"/>
                </a:solidFill>
                <a:effectLst/>
                <a:latin typeface="intirr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50940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8771-8372-25E7-8004-034983E1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Causal precedence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34E2-B7BC-AA7D-1AC8-48E7EBD0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37360"/>
            <a:ext cx="10058400" cy="493402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The execution of a distributed application results in a </a:t>
            </a:r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set of distributed events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produced by the processes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Let </a:t>
            </a:r>
            <a:r>
              <a:rPr lang="en-US" sz="2400" dirty="0">
                <a:solidFill>
                  <a:srgbClr val="FF0000"/>
                </a:solidFill>
                <a:effectLst/>
                <a:latin typeface="R1-tii"/>
              </a:rPr>
              <a:t>H </a:t>
            </a:r>
            <a:r>
              <a:rPr lang="en-US" sz="2400" dirty="0">
                <a:solidFill>
                  <a:srgbClr val="FF0000"/>
                </a:solidFill>
                <a:effectLst/>
                <a:latin typeface="m2-n101"/>
              </a:rPr>
              <a:t>=∪</a:t>
            </a:r>
            <a:r>
              <a:rPr lang="en-US" sz="2400" baseline="-25000" dirty="0" err="1">
                <a:solidFill>
                  <a:srgbClr val="FF0000"/>
                </a:solidFill>
                <a:effectLst/>
                <a:latin typeface="R1-tii"/>
              </a:rPr>
              <a:t>i</a:t>
            </a:r>
            <a:r>
              <a:rPr lang="en-US" sz="2400" dirty="0" err="1">
                <a:solidFill>
                  <a:srgbClr val="FF0000"/>
                </a:solidFill>
                <a:effectLst/>
                <a:latin typeface="R1-tii"/>
              </a:rPr>
              <a:t>h</a:t>
            </a:r>
            <a:r>
              <a:rPr lang="en-US" sz="2400" baseline="-25000" dirty="0" err="1">
                <a:solidFill>
                  <a:srgbClr val="FF0000"/>
                </a:solidFill>
                <a:effectLst/>
                <a:latin typeface="R1-tii"/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  <a:effectLst/>
                <a:latin typeface="R1-tii"/>
              </a:rPr>
              <a:t> 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denote the set of events executed in a distributed computation</a:t>
            </a:r>
          </a:p>
          <a:p>
            <a:r>
              <a:rPr lang="en-US" sz="2400" dirty="0">
                <a:solidFill>
                  <a:srgbClr val="FF0000"/>
                </a:solidFill>
                <a:effectLst/>
                <a:latin typeface="intirr"/>
              </a:rPr>
              <a:t>causal dependencies between events in the distributed execution: 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define a binary relation on the set </a:t>
            </a:r>
            <a:r>
              <a:rPr lang="en-US" sz="2400" dirty="0">
                <a:solidFill>
                  <a:srgbClr val="000000"/>
                </a:solidFill>
                <a:effectLst/>
                <a:latin typeface="R1-tii"/>
              </a:rPr>
              <a:t>H</a:t>
            </a:r>
            <a:r>
              <a:rPr lang="en-US" sz="2400" dirty="0">
                <a:solidFill>
                  <a:srgbClr val="000000"/>
                </a:solidFill>
                <a:effectLst/>
                <a:latin typeface="intirr"/>
              </a:rPr>
              <a:t>, denoted as </a:t>
            </a:r>
            <a:r>
              <a:rPr lang="en-US" sz="2400" dirty="0">
                <a:solidFill>
                  <a:srgbClr val="000000"/>
                </a:solidFill>
                <a:effectLst/>
                <a:latin typeface="m2-n101"/>
              </a:rPr>
              <a:t>→</a:t>
            </a:r>
          </a:p>
          <a:p>
            <a:endParaRPr lang="en-US" sz="2400" dirty="0">
              <a:solidFill>
                <a:srgbClr val="000000"/>
              </a:solidFill>
              <a:latin typeface="m2-n101"/>
            </a:endParaRPr>
          </a:p>
          <a:p>
            <a:endParaRPr lang="en-US" sz="2400" dirty="0">
              <a:solidFill>
                <a:srgbClr val="000000"/>
              </a:solidFill>
              <a:latin typeface="m2-n101"/>
            </a:endParaRPr>
          </a:p>
          <a:p>
            <a:endParaRPr lang="en-US" sz="2400" dirty="0">
              <a:solidFill>
                <a:srgbClr val="000000"/>
              </a:solidFill>
              <a:latin typeface="m2-n101"/>
            </a:endParaRPr>
          </a:p>
          <a:p>
            <a:endParaRPr lang="en-US" sz="2400" dirty="0">
              <a:solidFill>
                <a:srgbClr val="000000"/>
              </a:solidFill>
              <a:latin typeface="m2-n101"/>
            </a:endParaRPr>
          </a:p>
          <a:p>
            <a:r>
              <a:rPr lang="en-US" sz="2400" dirty="0">
                <a:solidFill>
                  <a:srgbClr val="000000"/>
                </a:solidFill>
                <a:latin typeface="m2-n101"/>
              </a:rPr>
              <a:t>The causal precedence relation induces </a:t>
            </a:r>
            <a:r>
              <a:rPr lang="en-US" sz="2400" dirty="0">
                <a:solidFill>
                  <a:srgbClr val="FF0000"/>
                </a:solidFill>
                <a:latin typeface="m2-n101"/>
              </a:rPr>
              <a:t>an irreflexive partial order </a:t>
            </a:r>
            <a:r>
              <a:rPr lang="en-US" sz="2400" dirty="0">
                <a:solidFill>
                  <a:srgbClr val="000000"/>
                </a:solidFill>
                <a:latin typeface="m2-n101"/>
              </a:rPr>
              <a:t>on the events of a distributed computation that is denoted as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D374B-ACB9-9108-F2BF-E3CD745F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3F9E-4EDC-A3A4-CF11-1C09D6D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30" y="3635987"/>
            <a:ext cx="7111039" cy="172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EA7BF-53F8-139E-29D5-E87B3CD7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0" y="5912944"/>
            <a:ext cx="127265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50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7089C-E0D2-A311-A78D-D6C086C3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94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2514-1B5C-F280-2BBE-6A3D855895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45233"/>
            <a:ext cx="11784563" cy="5523755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231F20"/>
              </a:solidFill>
              <a:effectLst/>
              <a:latin typeface="intirr"/>
            </a:endParaRPr>
          </a:p>
          <a:p>
            <a:r>
              <a:rPr lang="en-US" sz="2800" dirty="0">
                <a:solidFill>
                  <a:srgbClr val="231F20"/>
                </a:solidFill>
                <a:latin typeface="intirr"/>
              </a:rPr>
              <a:t>For example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relation </a:t>
            </a:r>
            <a:r>
              <a:rPr lang="en-US" sz="2800" dirty="0">
                <a:solidFill>
                  <a:srgbClr val="231F20"/>
                </a:solidFill>
                <a:effectLst/>
                <a:latin typeface="m2-n101"/>
              </a:rPr>
              <a:t>→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is </a:t>
            </a:r>
            <a:r>
              <a:rPr lang="en-US" sz="2800" dirty="0" err="1">
                <a:solidFill>
                  <a:srgbClr val="231F20"/>
                </a:solidFill>
                <a:effectLst/>
                <a:latin typeface="intirr"/>
              </a:rPr>
              <a:t>Lamport’s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“happens before”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relation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For any two events dependent on event </a:t>
            </a:r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and </a:t>
            </a:r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, </a:t>
            </a:r>
            <a:r>
              <a:rPr lang="en-US" sz="2800" b="1" dirty="0">
                <a:solidFill>
                  <a:srgbClr val="231F20"/>
                </a:solidFill>
                <a:effectLst/>
                <a:latin typeface="intirr"/>
              </a:rPr>
              <a:t>if </a:t>
            </a:r>
            <a:r>
              <a:rPr lang="en-US" sz="2800" b="1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800" b="1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m2-n101"/>
              </a:rPr>
              <a:t>→ </a:t>
            </a:r>
            <a:r>
              <a:rPr lang="en-US" sz="2800" b="1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800" b="1" dirty="0">
                <a:solidFill>
                  <a:srgbClr val="231F20"/>
                </a:solidFill>
                <a:effectLst/>
                <a:latin typeface="intirr"/>
              </a:rPr>
              <a:t>, then event </a:t>
            </a:r>
            <a:r>
              <a:rPr lang="en-US" sz="2800" b="1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800" b="1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intirr"/>
              </a:rPr>
              <a:t>is directly or transitively dependent on event</a:t>
            </a:r>
            <a:r>
              <a:rPr lang="en-US" sz="3200" b="1" dirty="0"/>
              <a:t> </a:t>
            </a:r>
            <a:r>
              <a:rPr lang="en-US" sz="2800" b="1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800" b="1" dirty="0">
                <a:solidFill>
                  <a:srgbClr val="231F20"/>
                </a:solidFill>
                <a:effectLst/>
                <a:latin typeface="intirr"/>
              </a:rPr>
              <a:t>; 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graphically, it means that there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exists a path consisting of message arrows and process-line segments in the space–time diagram that starts at </a:t>
            </a:r>
            <a:r>
              <a:rPr lang="en-US" sz="2800" dirty="0" err="1">
                <a:solidFill>
                  <a:srgbClr val="FF0000"/>
                </a:solidFill>
                <a:effectLst/>
                <a:latin typeface="R1-tii"/>
              </a:rPr>
              <a:t>ei</a:t>
            </a:r>
            <a:r>
              <a:rPr lang="en-US" sz="2800" dirty="0">
                <a:solidFill>
                  <a:srgbClr val="FF000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and ends at </a:t>
            </a:r>
            <a:r>
              <a:rPr lang="en-US" sz="2800" dirty="0" err="1">
                <a:solidFill>
                  <a:srgbClr val="FF0000"/>
                </a:solidFill>
                <a:effectLst/>
                <a:latin typeface="R1-tii"/>
              </a:rPr>
              <a:t>ej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.</a:t>
            </a:r>
          </a:p>
          <a:p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relation </a:t>
            </a:r>
            <a:r>
              <a:rPr lang="en-US" sz="2800" dirty="0">
                <a:solidFill>
                  <a:srgbClr val="231F20"/>
                </a:solidFill>
                <a:effectLst/>
                <a:latin typeface="m2-n101"/>
              </a:rPr>
              <a:t>→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denotes flow of information in a distributed computation and </a:t>
            </a:r>
            <a:r>
              <a:rPr lang="en-US" sz="2800" dirty="0" err="1">
                <a:solidFill>
                  <a:srgbClr val="FF0000"/>
                </a:solidFill>
                <a:effectLst/>
                <a:latin typeface="R1-tii"/>
              </a:rPr>
              <a:t>ei</a:t>
            </a:r>
            <a:r>
              <a:rPr lang="en-US" sz="2800" dirty="0">
                <a:solidFill>
                  <a:srgbClr val="FF000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m2-n101"/>
              </a:rPr>
              <a:t>→ </a:t>
            </a:r>
            <a:r>
              <a:rPr lang="en-US" sz="2800" dirty="0" err="1">
                <a:solidFill>
                  <a:srgbClr val="FF0000"/>
                </a:solidFill>
                <a:effectLst/>
                <a:latin typeface="R1-tii"/>
              </a:rPr>
              <a:t>ej</a:t>
            </a:r>
            <a:r>
              <a:rPr lang="en-US" sz="2800" dirty="0">
                <a:solidFill>
                  <a:srgbClr val="FF000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intirr"/>
              </a:rPr>
              <a:t>dictates that all the information </a:t>
            </a:r>
            <a:r>
              <a:rPr lang="en-US" sz="2800" dirty="0">
                <a:solidFill>
                  <a:srgbClr val="FF0000"/>
                </a:solidFill>
                <a:latin typeface="intirr"/>
              </a:rPr>
              <a:t>available at </a:t>
            </a:r>
            <a:r>
              <a:rPr lang="en-US" sz="2800" dirty="0" err="1">
                <a:solidFill>
                  <a:srgbClr val="FF0000"/>
                </a:solidFill>
                <a:latin typeface="intirr"/>
              </a:rPr>
              <a:t>ei</a:t>
            </a:r>
            <a:r>
              <a:rPr lang="en-US" sz="2800" dirty="0">
                <a:solidFill>
                  <a:srgbClr val="FF0000"/>
                </a:solidFill>
                <a:latin typeface="intirr"/>
              </a:rPr>
              <a:t> is potentially accessible at </a:t>
            </a:r>
            <a:r>
              <a:rPr lang="en-US" sz="2800" dirty="0" err="1">
                <a:solidFill>
                  <a:srgbClr val="FF0000"/>
                </a:solidFill>
                <a:latin typeface="intirr"/>
              </a:rPr>
              <a:t>ej</a:t>
            </a:r>
            <a:r>
              <a:rPr lang="en-US" sz="2800" dirty="0">
                <a:solidFill>
                  <a:srgbClr val="231F20"/>
                </a:solidFill>
                <a:latin typeface="intirr"/>
              </a:rPr>
              <a:t>.</a:t>
            </a:r>
          </a:p>
          <a:p>
            <a:r>
              <a:rPr lang="en-US" sz="2800" dirty="0" err="1">
                <a:solidFill>
                  <a:srgbClr val="231F20"/>
                </a:solidFill>
                <a:latin typeface="intirr"/>
              </a:rPr>
              <a:t>Eg</a:t>
            </a:r>
            <a:r>
              <a:rPr lang="en-US" sz="2800" dirty="0">
                <a:solidFill>
                  <a:srgbClr val="231F20"/>
                </a:solidFill>
                <a:latin typeface="intirr"/>
              </a:rPr>
              <a:t>: event         has the knowledge of all other events shown in the figure</a:t>
            </a:r>
            <a:endParaRPr lang="en-IN" sz="2800" dirty="0">
              <a:solidFill>
                <a:srgbClr val="231F20"/>
              </a:solidFill>
              <a:latin typeface="intir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46BB0-0877-CF08-34B3-341018DF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04" y="4886014"/>
            <a:ext cx="367718" cy="60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12D7A-D976-4372-AB45-AF4F0D0C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22" y="907843"/>
            <a:ext cx="2385267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60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F5142-4923-DD34-22A9-D1642B5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95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7103-8469-947F-3CC3-0458BCF0B0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289" y="373225"/>
            <a:ext cx="11607281" cy="54957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For any two events </a:t>
            </a:r>
            <a:r>
              <a:rPr lang="en-US" sz="2400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and </a:t>
            </a:r>
            <a:r>
              <a:rPr lang="en-US" sz="24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,  </a:t>
            </a:r>
            <a:r>
              <a:rPr lang="en-US" sz="2400" dirty="0">
                <a:solidFill>
                  <a:srgbClr val="231F20"/>
                </a:solidFill>
                <a:effectLst/>
                <a:latin typeface="R1-tii"/>
              </a:rPr>
              <a:t>                   </a:t>
            </a:r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denotes</a:t>
            </a:r>
          </a:p>
          <a:p>
            <a:pPr lvl="1"/>
            <a:r>
              <a:rPr lang="en-US" sz="2600" dirty="0"/>
              <a:t>event </a:t>
            </a:r>
            <a:r>
              <a:rPr lang="en-US" sz="2600" dirty="0" err="1"/>
              <a:t>ej</a:t>
            </a:r>
            <a:r>
              <a:rPr lang="en-US" sz="2600" dirty="0"/>
              <a:t> does not directly or transitively dependent on event </a:t>
            </a:r>
            <a:r>
              <a:rPr lang="en-US" sz="2600" dirty="0" err="1"/>
              <a:t>ei</a:t>
            </a:r>
            <a:endParaRPr lang="en-US" sz="2600" dirty="0"/>
          </a:p>
          <a:p>
            <a:pPr lvl="1"/>
            <a:r>
              <a:rPr lang="en-US" sz="2600" dirty="0"/>
              <a:t>event </a:t>
            </a:r>
            <a:r>
              <a:rPr lang="en-US" sz="2600" dirty="0" err="1"/>
              <a:t>ei</a:t>
            </a:r>
            <a:r>
              <a:rPr lang="en-US" sz="2600" dirty="0"/>
              <a:t> does not causally affect event </a:t>
            </a:r>
            <a:r>
              <a:rPr lang="en-US" sz="2600" dirty="0" err="1"/>
              <a:t>ej</a:t>
            </a:r>
            <a:r>
              <a:rPr lang="en-US" sz="2600" dirty="0"/>
              <a:t>. </a:t>
            </a:r>
          </a:p>
          <a:p>
            <a:pPr lvl="1"/>
            <a:r>
              <a:rPr lang="en-US" sz="2600" dirty="0"/>
              <a:t>Event </a:t>
            </a:r>
            <a:r>
              <a:rPr lang="en-US" sz="2600" dirty="0" err="1"/>
              <a:t>ej</a:t>
            </a:r>
            <a:r>
              <a:rPr lang="en-US" sz="2600" dirty="0"/>
              <a:t> is not aware of the execution of </a:t>
            </a:r>
            <a:r>
              <a:rPr lang="en-US" sz="2600" dirty="0" err="1"/>
              <a:t>ei</a:t>
            </a:r>
            <a:r>
              <a:rPr lang="en-US" sz="2600" dirty="0"/>
              <a:t> or any event executed after </a:t>
            </a:r>
            <a:r>
              <a:rPr lang="en-US" sz="2600" dirty="0" err="1"/>
              <a:t>ei</a:t>
            </a:r>
            <a:r>
              <a:rPr lang="en-US" sz="2600" dirty="0"/>
              <a:t> on the same process.</a:t>
            </a:r>
          </a:p>
          <a:p>
            <a:pPr lvl="1"/>
            <a:r>
              <a:rPr lang="en-US" sz="2600" dirty="0"/>
              <a:t>For example </a:t>
            </a:r>
          </a:p>
          <a:p>
            <a:pPr lvl="1"/>
            <a:r>
              <a:rPr lang="en-US" sz="2600" dirty="0"/>
              <a:t>two rules: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For any two events </a:t>
            </a:r>
            <a:r>
              <a:rPr lang="en-US" sz="2600" dirty="0" err="1"/>
              <a:t>ei</a:t>
            </a:r>
            <a:r>
              <a:rPr lang="en-US" sz="2600" dirty="0"/>
              <a:t> and </a:t>
            </a:r>
            <a:r>
              <a:rPr lang="en-US" sz="2600" dirty="0" err="1"/>
              <a:t>ej</a:t>
            </a:r>
            <a:r>
              <a:rPr lang="en-US" sz="2600" dirty="0"/>
              <a:t>, if </a:t>
            </a:r>
            <a:r>
              <a:rPr lang="en-US" sz="2600" dirty="0" err="1"/>
              <a:t>ei</a:t>
            </a:r>
            <a:r>
              <a:rPr lang="en-US" sz="2600" dirty="0"/>
              <a:t> → </a:t>
            </a:r>
            <a:r>
              <a:rPr lang="en-US" sz="2600" dirty="0" err="1"/>
              <a:t>ej</a:t>
            </a:r>
            <a:r>
              <a:rPr lang="en-US" sz="2600" dirty="0"/>
              <a:t> and </a:t>
            </a:r>
            <a:r>
              <a:rPr lang="en-US" sz="2600" dirty="0" err="1"/>
              <a:t>ej</a:t>
            </a:r>
            <a:r>
              <a:rPr lang="en-US" sz="2600" dirty="0"/>
              <a:t> → </a:t>
            </a:r>
            <a:r>
              <a:rPr lang="en-US" sz="2600" dirty="0" err="1"/>
              <a:t>ei</a:t>
            </a:r>
            <a:r>
              <a:rPr lang="en-US" sz="2600" dirty="0"/>
              <a:t>, then events  </a:t>
            </a:r>
            <a:r>
              <a:rPr lang="en-US" sz="2600" dirty="0" err="1"/>
              <a:t>ei</a:t>
            </a:r>
            <a:r>
              <a:rPr lang="en-US" sz="2600" dirty="0"/>
              <a:t> and </a:t>
            </a:r>
            <a:r>
              <a:rPr lang="en-US" sz="2600" dirty="0" err="1"/>
              <a:t>ej</a:t>
            </a:r>
            <a:r>
              <a:rPr lang="en-US" sz="2600" dirty="0"/>
              <a:t> are said to be </a:t>
            </a:r>
            <a:r>
              <a:rPr lang="en-US" sz="2600" b="1" dirty="0"/>
              <a:t>concurrent</a:t>
            </a:r>
            <a:r>
              <a:rPr lang="en-US" sz="2600" dirty="0"/>
              <a:t> and the relation is denoted as </a:t>
            </a:r>
            <a:r>
              <a:rPr lang="en-US" sz="2600" b="1" dirty="0" err="1"/>
              <a:t>ei</a:t>
            </a:r>
            <a:r>
              <a:rPr lang="en-US" sz="2600" b="1" dirty="0"/>
              <a:t>||</a:t>
            </a:r>
            <a:r>
              <a:rPr lang="en-US" sz="2600" b="1" dirty="0" err="1"/>
              <a:t>ej</a:t>
            </a:r>
            <a:endParaRPr lang="en-US" sz="2600" b="1" dirty="0"/>
          </a:p>
          <a:p>
            <a:pPr lvl="1"/>
            <a:r>
              <a:rPr lang="en-US" sz="2600" dirty="0"/>
              <a:t>relation || is not transitive</a:t>
            </a:r>
          </a:p>
          <a:p>
            <a:pPr lvl="2"/>
            <a:endParaRPr lang="en-US" sz="2200" dirty="0"/>
          </a:p>
          <a:p>
            <a:pPr lvl="1"/>
            <a:endParaRPr lang="en-IN" sz="2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761007-5537-23CC-F99A-D24E17C0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821" y="279919"/>
            <a:ext cx="1373678" cy="615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418C1C-60AE-3AD7-2A86-C72F0BDE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49" y="3283333"/>
            <a:ext cx="8098039" cy="9579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09EEE9-1042-4C11-CB3C-1E0585DE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172" y="2439189"/>
            <a:ext cx="2370025" cy="39627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4BB92D-3972-6E8E-9444-47C07D46AFDC}"/>
              </a:ext>
            </a:extLst>
          </p:cNvPr>
          <p:cNvCxnSpPr>
            <a:cxnSpLocks/>
          </p:cNvCxnSpPr>
          <p:nvPr/>
        </p:nvCxnSpPr>
        <p:spPr>
          <a:xfrm flipH="1">
            <a:off x="5234473" y="4677241"/>
            <a:ext cx="123026" cy="2519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0A22C-4060-996E-0474-CF434E757749}"/>
              </a:ext>
            </a:extLst>
          </p:cNvPr>
          <p:cNvCxnSpPr>
            <a:cxnSpLocks/>
          </p:cNvCxnSpPr>
          <p:nvPr/>
        </p:nvCxnSpPr>
        <p:spPr>
          <a:xfrm flipH="1">
            <a:off x="6772990" y="4677241"/>
            <a:ext cx="123026" cy="2519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598F36-2EFB-F5BE-87D3-7D0D023CB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523" y="5745571"/>
            <a:ext cx="4485651" cy="5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92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A015A7-00D4-DF40-6053-6D287C13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Causal precedence relation contd..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1A728-7E46-7C31-0021-2BC29625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231F20"/>
                </a:solidFill>
                <a:effectLst/>
                <a:latin typeface="intirr"/>
              </a:rPr>
              <a:t>for any two events </a:t>
            </a:r>
            <a:r>
              <a:rPr lang="en-US" sz="3200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32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intirr"/>
              </a:rPr>
              <a:t>and </a:t>
            </a:r>
            <a:r>
              <a:rPr lang="en-US" sz="32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32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intirr"/>
              </a:rPr>
              <a:t>in a distributed execution, </a:t>
            </a:r>
          </a:p>
          <a:p>
            <a:pPr lvl="1"/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m2-n101"/>
              </a:rPr>
              <a:t>→ </a:t>
            </a:r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or </a:t>
            </a:r>
          </a:p>
          <a:p>
            <a:pPr lvl="1"/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m2-n101"/>
              </a:rPr>
              <a:t>→ </a:t>
            </a:r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800" dirty="0">
                <a:solidFill>
                  <a:srgbClr val="231F20"/>
                </a:solidFill>
                <a:effectLst/>
                <a:latin typeface="intirr"/>
              </a:rPr>
              <a:t>, or </a:t>
            </a:r>
          </a:p>
          <a:p>
            <a:pPr lvl="1"/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ei</a:t>
            </a:r>
            <a:r>
              <a:rPr lang="en-US" sz="2800" dirty="0">
                <a:solidFill>
                  <a:srgbClr val="231F20"/>
                </a:solidFill>
                <a:effectLst/>
                <a:latin typeface="R1-tii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m2-n101"/>
              </a:rPr>
              <a:t>||</a:t>
            </a:r>
            <a:r>
              <a:rPr lang="en-US" sz="2800" dirty="0" err="1">
                <a:solidFill>
                  <a:srgbClr val="231F20"/>
                </a:solidFill>
                <a:effectLst/>
                <a:latin typeface="R1-tii"/>
              </a:rPr>
              <a:t>ej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D2686-0BE6-C65C-C54E-08076EC5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906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9FC6-1914-F63D-18B6-6E5B48BA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vs. Physical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E066-C69B-8DB8-425F-E66CDC831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/>
          </a:bodyPr>
          <a:lstStyle/>
          <a:p>
            <a:r>
              <a:rPr lang="en-US" dirty="0"/>
              <a:t>In a distributed computation, two events are </a:t>
            </a:r>
            <a:r>
              <a:rPr lang="en-US" dirty="0">
                <a:solidFill>
                  <a:srgbClr val="00B050"/>
                </a:solidFill>
              </a:rPr>
              <a:t>logically concurrent if and only if they do not causally affect each other. </a:t>
            </a:r>
          </a:p>
          <a:p>
            <a:r>
              <a:rPr lang="en-US" dirty="0">
                <a:solidFill>
                  <a:srgbClr val="FF0000"/>
                </a:solidFill>
              </a:rPr>
              <a:t>Physical concurrency</a:t>
            </a:r>
            <a:r>
              <a:rPr lang="en-US" dirty="0"/>
              <a:t>, on the other hand, has a meaning that the </a:t>
            </a:r>
            <a:r>
              <a:rPr lang="en-US" dirty="0">
                <a:solidFill>
                  <a:srgbClr val="FF0000"/>
                </a:solidFill>
              </a:rPr>
              <a:t>events occur at the same instant in physical time. </a:t>
            </a:r>
          </a:p>
          <a:p>
            <a:r>
              <a:rPr lang="en-US" dirty="0"/>
              <a:t>Two or more events may be </a:t>
            </a:r>
            <a:r>
              <a:rPr lang="en-US" dirty="0">
                <a:solidFill>
                  <a:srgbClr val="7030A0"/>
                </a:solidFill>
              </a:rPr>
              <a:t>logically concurrent even though they do not occur at the same instant in physical time. </a:t>
            </a:r>
          </a:p>
          <a:p>
            <a:r>
              <a:rPr lang="en-US" dirty="0"/>
              <a:t>However, if processor speed and message delays would have been different,  the execution of these events could have very well coincided in physical time. </a:t>
            </a:r>
          </a:p>
          <a:p>
            <a:r>
              <a:rPr lang="en-US" dirty="0"/>
              <a:t>Whether </a:t>
            </a:r>
            <a:r>
              <a:rPr lang="en-US" dirty="0">
                <a:solidFill>
                  <a:srgbClr val="C00000"/>
                </a:solidFill>
              </a:rPr>
              <a:t>a set of logically concurrent events coincide in the physical time or not, does not change the outcome of the computation</a:t>
            </a:r>
            <a:r>
              <a:rPr lang="en-US" dirty="0"/>
              <a:t>. </a:t>
            </a:r>
          </a:p>
          <a:p>
            <a:r>
              <a:rPr lang="en-US" dirty="0"/>
              <a:t>Therefore, even though a set of logically concurrent events may not have occurred at the same instant in physical time, we can assume that these events occurred at the same instant in physical time.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BB978-C949-E8B2-8400-45E2907E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066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4B67-2A2A-D27B-120F-45B31E18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Models of communication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55DB-2434-FF85-190E-6B7B1402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intirr"/>
              </a:rPr>
              <a:t>3 models of the service provided by communication networks</a:t>
            </a:r>
            <a:endParaRPr lang="en-US" sz="2400" dirty="0">
              <a:solidFill>
                <a:srgbClr val="231F20"/>
              </a:solidFill>
              <a:latin typeface="intirr"/>
            </a:endParaRPr>
          </a:p>
          <a:p>
            <a:r>
              <a:rPr lang="en-US" sz="2000" b="1" dirty="0">
                <a:solidFill>
                  <a:srgbClr val="FF0000"/>
                </a:solidFill>
                <a:effectLst/>
              </a:rPr>
              <a:t>1. FIFO</a:t>
            </a:r>
            <a:r>
              <a:rPr lang="en-US" sz="2000" b="1" dirty="0">
                <a:solidFill>
                  <a:srgbClr val="231F20"/>
                </a:solidFill>
                <a:effectLst/>
              </a:rPr>
              <a:t> (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first-in, first-out) Model</a:t>
            </a:r>
            <a:r>
              <a:rPr lang="en-US" sz="2000" b="1" dirty="0">
                <a:solidFill>
                  <a:srgbClr val="231F20"/>
                </a:solidFill>
                <a:effectLst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31F20"/>
                </a:solidFill>
              </a:rPr>
              <a:t>Each channel acts like a </a:t>
            </a:r>
            <a:r>
              <a:rPr lang="en-US" sz="2000" b="1" dirty="0">
                <a:solidFill>
                  <a:srgbClr val="231F20"/>
                </a:solidFill>
              </a:rPr>
              <a:t>FIFO Message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31F20"/>
                </a:solidFill>
              </a:rPr>
              <a:t>M</a:t>
            </a:r>
            <a:r>
              <a:rPr lang="en-US" sz="2000" dirty="0">
                <a:solidFill>
                  <a:srgbClr val="231F20"/>
                </a:solidFill>
                <a:effectLst/>
              </a:rPr>
              <a:t>essage ordering is preserved by a channel</a:t>
            </a:r>
            <a:endParaRPr lang="en-US" sz="2000" b="1" dirty="0">
              <a:solidFill>
                <a:srgbClr val="231F20"/>
              </a:solidFill>
              <a:effectLst/>
            </a:endParaRPr>
          </a:p>
          <a:p>
            <a:r>
              <a:rPr lang="en-US" sz="2000" b="1" dirty="0">
                <a:solidFill>
                  <a:srgbClr val="FF0000"/>
                </a:solidFill>
                <a:effectLst/>
              </a:rPr>
              <a:t>2. Non-FIFO Model</a:t>
            </a:r>
            <a:r>
              <a:rPr lang="en-US" sz="2000" b="1" dirty="0">
                <a:solidFill>
                  <a:srgbClr val="231F20"/>
                </a:solidFill>
                <a:effectLst/>
              </a:rPr>
              <a:t>:  </a:t>
            </a:r>
            <a:endParaRPr lang="en-US" sz="2000" dirty="0">
              <a:solidFill>
                <a:srgbClr val="231F2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31F20"/>
                </a:solidFill>
                <a:effectLst/>
              </a:rPr>
              <a:t>a channel acts like a </a:t>
            </a:r>
            <a:r>
              <a:rPr lang="en-US" sz="2000" b="1" dirty="0">
                <a:solidFill>
                  <a:srgbClr val="231F20"/>
                </a:solidFill>
                <a:effectLst/>
              </a:rPr>
              <a:t>set</a:t>
            </a:r>
            <a:r>
              <a:rPr lang="en-US" sz="2000" dirty="0">
                <a:solidFill>
                  <a:srgbClr val="231F20"/>
                </a:solidFill>
                <a:effectLst/>
              </a:rPr>
              <a:t> in which the sender process adds messages and the receiver process removes messages from it in a random order</a:t>
            </a:r>
            <a:endParaRPr lang="en-US" sz="2000" b="1" dirty="0">
              <a:solidFill>
                <a:srgbClr val="231F20"/>
              </a:solidFill>
              <a:effectLst/>
            </a:endParaRPr>
          </a:p>
          <a:p>
            <a:r>
              <a:rPr lang="en-US" sz="2000" b="1" dirty="0">
                <a:solidFill>
                  <a:srgbClr val="FF0000"/>
                </a:solidFill>
                <a:effectLst/>
              </a:rPr>
              <a:t>3. Causal ordering</a:t>
            </a:r>
            <a:r>
              <a:rPr lang="en-US" sz="2000" b="1" dirty="0">
                <a:solidFill>
                  <a:srgbClr val="231F20"/>
                </a:solidFill>
              </a:rPr>
              <a:t> Model</a:t>
            </a:r>
            <a:endParaRPr lang="en-US" sz="2000" b="1" dirty="0">
              <a:solidFill>
                <a:srgbClr val="231F20"/>
              </a:solidFill>
              <a:effectLst/>
            </a:endParaRPr>
          </a:p>
          <a:p>
            <a:pPr marL="201168" lvl="1" indent="0">
              <a:buNone/>
            </a:pPr>
            <a:endParaRPr lang="en-US" sz="2000" dirty="0">
              <a:solidFill>
                <a:srgbClr val="231F20"/>
              </a:solidFill>
              <a:effectLst/>
            </a:endParaRPr>
          </a:p>
          <a:p>
            <a:pPr lvl="1"/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78F07-B636-C185-693E-9C42792D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036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9B4A-2E2E-F7CF-9BE7-6948267C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communication networks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DD3A-0703-5277-CE61-93EF5EAB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intirr"/>
              </a:rPr>
              <a:t>Causal ordering</a:t>
            </a:r>
            <a:r>
              <a:rPr lang="en-US" sz="2000" b="1" dirty="0">
                <a:solidFill>
                  <a:srgbClr val="231F20"/>
                </a:solidFill>
                <a:effectLst/>
                <a:latin typeface="intirr"/>
              </a:rPr>
              <a:t>: </a:t>
            </a:r>
            <a:endParaRPr lang="en-US" sz="2000" b="1" dirty="0">
              <a:solidFill>
                <a:srgbClr val="231F20"/>
              </a:solidFill>
              <a:latin typeface="intir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 based on </a:t>
            </a:r>
            <a:r>
              <a:rPr lang="en-US" sz="2000" dirty="0" err="1">
                <a:solidFill>
                  <a:srgbClr val="231F20"/>
                </a:solidFill>
                <a:effectLst/>
                <a:latin typeface="intirr"/>
              </a:rPr>
              <a:t>Lamport’s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 “happens before”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A system that supports the causal ordering model satisfies the following property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31F20"/>
              </a:solidFill>
              <a:latin typeface="intirr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31F20"/>
              </a:solidFill>
              <a:effectLst/>
              <a:latin typeface="intirr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31F20"/>
              </a:solidFill>
              <a:latin typeface="intir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this property ensures that </a:t>
            </a:r>
            <a:r>
              <a:rPr lang="en-US" sz="2000" dirty="0">
                <a:solidFill>
                  <a:srgbClr val="FF0000"/>
                </a:solidFill>
                <a:effectLst/>
                <a:latin typeface="intirr"/>
              </a:rPr>
              <a:t>causally related messages destined to the same destination are delivered in an order that is consistent with their causality relation</a:t>
            </a:r>
            <a:r>
              <a:rPr lang="en-US" sz="2000" dirty="0">
                <a:solidFill>
                  <a:srgbClr val="231F20"/>
                </a:solidFill>
                <a:effectLst/>
                <a:latin typeface="intirr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1B00-58FD-34FD-8DB8-EC98214B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B32C-BAAA-49CA-9C4A-15E473E3D5C5}" type="slidenum">
              <a:rPr lang="en-IN" smtClean="0"/>
              <a:t>99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6C227-EFAA-A179-85F3-7319D648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96" y="2859330"/>
            <a:ext cx="7465670" cy="99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F8E0C-7936-81DA-E4C0-C0B141E7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87" y="4871009"/>
            <a:ext cx="3914130" cy="3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1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11695</TotalTime>
  <Words>7065</Words>
  <Application>Microsoft Office PowerPoint</Application>
  <PresentationFormat>Widescreen</PresentationFormat>
  <Paragraphs>661</Paragraphs>
  <Slides>119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1" baseType="lpstr">
      <vt:lpstr>Arial</vt:lpstr>
      <vt:lpstr>Arial Black</vt:lpstr>
      <vt:lpstr>Calibri</vt:lpstr>
      <vt:lpstr>Calibri Light</vt:lpstr>
      <vt:lpstr>Cambria Math</vt:lpstr>
      <vt:lpstr>intiri</vt:lpstr>
      <vt:lpstr>intirr</vt:lpstr>
      <vt:lpstr>m2-n101</vt:lpstr>
      <vt:lpstr>R1-tii</vt:lpstr>
      <vt:lpstr>Times New Roman</vt:lpstr>
      <vt:lpstr>Wingdings</vt:lpstr>
      <vt:lpstr>Retrospect</vt:lpstr>
      <vt:lpstr>Module 1: Introduction</vt:lpstr>
      <vt:lpstr>CST402  DISTRIBUTED COMPUTING</vt:lpstr>
      <vt:lpstr>Course Outcome</vt:lpstr>
      <vt:lpstr>PowerPoint Presentation</vt:lpstr>
      <vt:lpstr>PowerPoint Presentation</vt:lpstr>
      <vt:lpstr>PowerPoint Presentation</vt:lpstr>
      <vt:lpstr>PowerPoint Presentation</vt:lpstr>
      <vt:lpstr>Syllabus- Distributed systems basics and Computation model</vt:lpstr>
      <vt:lpstr>PowerPoint Presentation</vt:lpstr>
      <vt:lpstr>Distributed System </vt:lpstr>
      <vt:lpstr>Distributed system has been characterized in one of several ways</vt:lpstr>
      <vt:lpstr>Features of DS</vt:lpstr>
      <vt:lpstr> Relation to computer system components</vt:lpstr>
      <vt:lpstr>PowerPoint Presentation</vt:lpstr>
      <vt:lpstr>PowerPoint Presentation</vt:lpstr>
      <vt:lpstr>PowerPoint Presentation</vt:lpstr>
      <vt:lpstr>Motivation</vt:lpstr>
      <vt:lpstr>Module 1: Primitives for distributed communication</vt:lpstr>
      <vt:lpstr>Primitives for distributed communication</vt:lpstr>
      <vt:lpstr>Blocking/non-blocking, synchronous/asynchronous primitives</vt:lpstr>
      <vt:lpstr>PowerPoint Presentation</vt:lpstr>
      <vt:lpstr>Synchronous primitives</vt:lpstr>
      <vt:lpstr>Asynchronous primitives</vt:lpstr>
      <vt:lpstr>Blocking primitives</vt:lpstr>
      <vt:lpstr>Non-blocking primitives</vt:lpstr>
      <vt:lpstr>Non Blocking primitive - handle</vt:lpstr>
      <vt:lpstr>Blocking wait () on non blocking primitives</vt:lpstr>
      <vt:lpstr>Blocking wait () on non blocking primitives and posting</vt:lpstr>
      <vt:lpstr>Four Versions of the Send primitive</vt:lpstr>
      <vt:lpstr>Two  Versions of the receive primitive</vt:lpstr>
      <vt:lpstr>Timing Diagram</vt:lpstr>
      <vt:lpstr>PowerPoint Presentation</vt:lpstr>
      <vt:lpstr>Blocking synchronous Send</vt:lpstr>
      <vt:lpstr>Blocking Receive</vt:lpstr>
      <vt:lpstr>Non-blocking synchronous Send</vt:lpstr>
      <vt:lpstr>Non-blocking Receive</vt:lpstr>
      <vt:lpstr>PowerPoint Presentation</vt:lpstr>
      <vt:lpstr>Blocking asynchronous Send</vt:lpstr>
      <vt:lpstr>Non-blocking asynchronous Send</vt:lpstr>
      <vt:lpstr>PowerPoint Presentation</vt:lpstr>
      <vt:lpstr>PowerPoint Presentation</vt:lpstr>
      <vt:lpstr>PowerPoint Presentation</vt:lpstr>
      <vt:lpstr>Primitives for distributed communication</vt:lpstr>
      <vt:lpstr>Processor synchrony</vt:lpstr>
      <vt:lpstr>Design issues and challenges</vt:lpstr>
      <vt:lpstr> Distributed systems challenges from a system perspective</vt:lpstr>
      <vt:lpstr>1. Communication</vt:lpstr>
      <vt:lpstr>2. Processes</vt:lpstr>
      <vt:lpstr>3. Naming</vt:lpstr>
      <vt:lpstr>4. Synchronization</vt:lpstr>
      <vt:lpstr>5. Data storage and access</vt:lpstr>
      <vt:lpstr>6. Consistency and replication</vt:lpstr>
      <vt:lpstr>7. Fault tolerance</vt:lpstr>
      <vt:lpstr>8. Security</vt:lpstr>
      <vt:lpstr>9. Applications Programming Interface (API) and transparency</vt:lpstr>
      <vt:lpstr>10. Scalability and modularity</vt:lpstr>
      <vt:lpstr>Algorithmic challenges in distributed computing</vt:lpstr>
      <vt:lpstr>Designing useful execution models and frameworks</vt:lpstr>
      <vt:lpstr>Dynamic distributed graph algorithms and distributed routing algorithms</vt:lpstr>
      <vt:lpstr>Time and global state in a distributed system</vt:lpstr>
      <vt:lpstr>Synchronization/coordination mechanisms</vt:lpstr>
      <vt:lpstr>Problems Requiring Synchronization</vt:lpstr>
      <vt:lpstr>Leader election</vt:lpstr>
      <vt:lpstr>Group communication, multicast, and ordered message delivery</vt:lpstr>
      <vt:lpstr>Monitoring distributed events and predicates</vt:lpstr>
      <vt:lpstr>Distributed program design and verification tools</vt:lpstr>
      <vt:lpstr>Debugging distributed programs</vt:lpstr>
      <vt:lpstr>Data replication, consistency models, and caching</vt:lpstr>
      <vt:lpstr>Distributed Shared Memory abstraction</vt:lpstr>
      <vt:lpstr>Reliable and fault tolerant DS</vt:lpstr>
      <vt:lpstr>Applications of distributed computing and newer challenges</vt:lpstr>
      <vt:lpstr>1. Mobile systems</vt:lpstr>
      <vt:lpstr>Mobile systems – 2 architectures</vt:lpstr>
      <vt:lpstr>2. Sensor networks</vt:lpstr>
      <vt:lpstr>3. Ubiquitous or pervasive computing</vt:lpstr>
      <vt:lpstr>4. Peer-to-peer computing</vt:lpstr>
      <vt:lpstr>5. Publish-subscribe, content distribution, and multimedia</vt:lpstr>
      <vt:lpstr>6. Distributed agents</vt:lpstr>
      <vt:lpstr>7. Distributed data mining</vt:lpstr>
      <vt:lpstr>8. Grid computing</vt:lpstr>
      <vt:lpstr>9. Security in distributed systems</vt:lpstr>
      <vt:lpstr>A model of distributed computations</vt:lpstr>
      <vt:lpstr>PowerPoint Presentation</vt:lpstr>
      <vt:lpstr>PowerPoint Presentation</vt:lpstr>
      <vt:lpstr>A distributed program</vt:lpstr>
      <vt:lpstr>A distributed program contd…</vt:lpstr>
      <vt:lpstr>A distributed program contd…</vt:lpstr>
      <vt:lpstr>A model of distributed executions</vt:lpstr>
      <vt:lpstr>Model of distributed executions contd..</vt:lpstr>
      <vt:lpstr>Model of distributed executions contd..</vt:lpstr>
      <vt:lpstr>PowerPoint Presentation</vt:lpstr>
      <vt:lpstr>Space–Time Diagram of a Distributed Execution involving Three Processes</vt:lpstr>
      <vt:lpstr>Causal precedence relation</vt:lpstr>
      <vt:lpstr>PowerPoint Presentation</vt:lpstr>
      <vt:lpstr>PowerPoint Presentation</vt:lpstr>
      <vt:lpstr>Causal precedence relation contd..</vt:lpstr>
      <vt:lpstr>Logical vs. Physical Concurrency </vt:lpstr>
      <vt:lpstr> Models of communication networks</vt:lpstr>
      <vt:lpstr>Models of communication networks contd…</vt:lpstr>
      <vt:lpstr>Models of communication networks contd…</vt:lpstr>
      <vt:lpstr>Global state of a distributed system</vt:lpstr>
      <vt:lpstr>PowerPoint Presentation</vt:lpstr>
      <vt:lpstr>Global state of a distributed system contd…</vt:lpstr>
      <vt:lpstr>Global state</vt:lpstr>
      <vt:lpstr>Global state contd…</vt:lpstr>
      <vt:lpstr>PowerPoint Presentation</vt:lpstr>
      <vt:lpstr>Global state contd…</vt:lpstr>
      <vt:lpstr>Cuts of a distributed computation</vt:lpstr>
      <vt:lpstr>Cuts of a distributed computation contd…</vt:lpstr>
      <vt:lpstr>PowerPoint Presentation</vt:lpstr>
      <vt:lpstr>Cuts of a distributed computation contd…</vt:lpstr>
      <vt:lpstr>Past and future cones of an event</vt:lpstr>
      <vt:lpstr>Past cone of an event</vt:lpstr>
      <vt:lpstr>Future cone of an event</vt:lpstr>
      <vt:lpstr>Future cone of an event contd…</vt:lpstr>
      <vt:lpstr>PowerPoint Presentation</vt:lpstr>
      <vt:lpstr>Models of process communications</vt:lpstr>
      <vt:lpstr>Models of process communications contd..</vt:lpstr>
      <vt:lpstr>Models of process communications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CST402 DISTRIBUTED COMPUTING</dc:title>
  <dc:creator>sharika t r</dc:creator>
  <cp:lastModifiedBy>Manju</cp:lastModifiedBy>
  <cp:revision>75</cp:revision>
  <dcterms:created xsi:type="dcterms:W3CDTF">2023-01-18T16:57:29Z</dcterms:created>
  <dcterms:modified xsi:type="dcterms:W3CDTF">2023-03-23T18:00:05Z</dcterms:modified>
</cp:coreProperties>
</file>