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2" r:id="rId4"/>
    <p:sldId id="264" r:id="rId5"/>
    <p:sldId id="265" r:id="rId6"/>
    <p:sldId id="294" r:id="rId7"/>
    <p:sldId id="293" r:id="rId8"/>
    <p:sldId id="266" r:id="rId9"/>
    <p:sldId id="295" r:id="rId10"/>
    <p:sldId id="296" r:id="rId11"/>
    <p:sldId id="267" r:id="rId12"/>
    <p:sldId id="268" r:id="rId13"/>
    <p:sldId id="269" r:id="rId14"/>
    <p:sldId id="298" r:id="rId15"/>
    <p:sldId id="297" r:id="rId16"/>
    <p:sldId id="270" r:id="rId17"/>
    <p:sldId id="271" r:id="rId18"/>
    <p:sldId id="299" r:id="rId19"/>
    <p:sldId id="300" r:id="rId20"/>
    <p:sldId id="272" r:id="rId21"/>
    <p:sldId id="273" r:id="rId22"/>
    <p:sldId id="274" r:id="rId23"/>
    <p:sldId id="302" r:id="rId24"/>
    <p:sldId id="301" r:id="rId25"/>
    <p:sldId id="275" r:id="rId26"/>
    <p:sldId id="303" r:id="rId27"/>
    <p:sldId id="276" r:id="rId28"/>
    <p:sldId id="277" r:id="rId29"/>
    <p:sldId id="305" r:id="rId30"/>
    <p:sldId id="304" r:id="rId31"/>
    <p:sldId id="278" r:id="rId32"/>
    <p:sldId id="306" r:id="rId33"/>
    <p:sldId id="308" r:id="rId34"/>
    <p:sldId id="279" r:id="rId35"/>
    <p:sldId id="280" r:id="rId36"/>
    <p:sldId id="309" r:id="rId37"/>
    <p:sldId id="282" r:id="rId38"/>
    <p:sldId id="283" r:id="rId39"/>
    <p:sldId id="284" r:id="rId40"/>
    <p:sldId id="285" r:id="rId41"/>
    <p:sldId id="286" r:id="rId42"/>
    <p:sldId id="287" r:id="rId43"/>
    <p:sldId id="288" r:id="rId44"/>
    <p:sldId id="289" r:id="rId45"/>
    <p:sldId id="290" r:id="rId46"/>
    <p:sldId id="291" r:id="rId47"/>
    <p:sldId id="29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7" autoAdjust="0"/>
  </p:normalViewPr>
  <p:slideViewPr>
    <p:cSldViewPr>
      <p:cViewPr varScale="1">
        <p:scale>
          <a:sx n="76" d="100"/>
          <a:sy n="76" d="100"/>
        </p:scale>
        <p:origin x="164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 userId="a2e1547f577774b1" providerId="LiveId" clId="{781B5249-A030-471F-BF68-D24D21FE5736}"/>
    <pc:docChg chg="undo custSel addSld modSld">
      <pc:chgData name="Manju" userId="a2e1547f577774b1" providerId="LiveId" clId="{781B5249-A030-471F-BF68-D24D21FE5736}" dt="2023-03-07T07:58:40.514" v="1320" actId="20577"/>
      <pc:docMkLst>
        <pc:docMk/>
      </pc:docMkLst>
      <pc:sldChg chg="modSp mod">
        <pc:chgData name="Manju" userId="a2e1547f577774b1" providerId="LiveId" clId="{781B5249-A030-471F-BF68-D24D21FE5736}" dt="2023-03-07T04:06:21.660" v="758" actId="20577"/>
        <pc:sldMkLst>
          <pc:docMk/>
          <pc:sldMk cId="3307087598" sldId="264"/>
        </pc:sldMkLst>
        <pc:spChg chg="mod">
          <ac:chgData name="Manju" userId="a2e1547f577774b1" providerId="LiveId" clId="{781B5249-A030-471F-BF68-D24D21FE5736}" dt="2023-03-06T12:51:18.205" v="53" actId="2711"/>
          <ac:spMkLst>
            <pc:docMk/>
            <pc:sldMk cId="3307087598" sldId="264"/>
            <ac:spMk id="2" creationId="{00000000-0000-0000-0000-000000000000}"/>
          </ac:spMkLst>
        </pc:spChg>
        <pc:spChg chg="mod">
          <ac:chgData name="Manju" userId="a2e1547f577774b1" providerId="LiveId" clId="{781B5249-A030-471F-BF68-D24D21FE5736}" dt="2023-03-07T04:06:21.660" v="758" actId="20577"/>
          <ac:spMkLst>
            <pc:docMk/>
            <pc:sldMk cId="3307087598" sldId="264"/>
            <ac:spMk id="3" creationId="{00000000-0000-0000-0000-000000000000}"/>
          </ac:spMkLst>
        </pc:spChg>
      </pc:sldChg>
      <pc:sldChg chg="modSp mod">
        <pc:chgData name="Manju" userId="a2e1547f577774b1" providerId="LiveId" clId="{781B5249-A030-471F-BF68-D24D21FE5736}" dt="2023-03-07T04:11:46.510" v="841" actId="20577"/>
        <pc:sldMkLst>
          <pc:docMk/>
          <pc:sldMk cId="2803061658" sldId="265"/>
        </pc:sldMkLst>
        <pc:spChg chg="mod">
          <ac:chgData name="Manju" userId="a2e1547f577774b1" providerId="LiveId" clId="{781B5249-A030-471F-BF68-D24D21FE5736}" dt="2023-03-06T12:49:03.319" v="41" actId="2711"/>
          <ac:spMkLst>
            <pc:docMk/>
            <pc:sldMk cId="2803061658" sldId="265"/>
            <ac:spMk id="2" creationId="{00000000-0000-0000-0000-000000000000}"/>
          </ac:spMkLst>
        </pc:spChg>
        <pc:spChg chg="mod">
          <ac:chgData name="Manju" userId="a2e1547f577774b1" providerId="LiveId" clId="{781B5249-A030-471F-BF68-D24D21FE5736}" dt="2023-03-07T04:11:46.510" v="841" actId="20577"/>
          <ac:spMkLst>
            <pc:docMk/>
            <pc:sldMk cId="2803061658" sldId="265"/>
            <ac:spMk id="3" creationId="{00000000-0000-0000-0000-000000000000}"/>
          </ac:spMkLst>
        </pc:spChg>
      </pc:sldChg>
      <pc:sldChg chg="modSp mod">
        <pc:chgData name="Manju" userId="a2e1547f577774b1" providerId="LiveId" clId="{781B5249-A030-471F-BF68-D24D21FE5736}" dt="2023-03-07T04:27:13.284" v="961" actId="255"/>
        <pc:sldMkLst>
          <pc:docMk/>
          <pc:sldMk cId="1967329354" sldId="266"/>
        </pc:sldMkLst>
        <pc:spChg chg="mod">
          <ac:chgData name="Manju" userId="a2e1547f577774b1" providerId="LiveId" clId="{781B5249-A030-471F-BF68-D24D21FE5736}" dt="2023-03-07T04:27:13.284" v="961" actId="255"/>
          <ac:spMkLst>
            <pc:docMk/>
            <pc:sldMk cId="1967329354" sldId="266"/>
            <ac:spMk id="3" creationId="{00000000-0000-0000-0000-000000000000}"/>
          </ac:spMkLst>
        </pc:spChg>
      </pc:sldChg>
      <pc:sldChg chg="addSp modSp mod">
        <pc:chgData name="Manju" userId="a2e1547f577774b1" providerId="LiveId" clId="{781B5249-A030-471F-BF68-D24D21FE5736}" dt="2023-03-07T04:55:59.959" v="1135" actId="113"/>
        <pc:sldMkLst>
          <pc:docMk/>
          <pc:sldMk cId="1793556870" sldId="267"/>
        </pc:sldMkLst>
        <pc:spChg chg="mod">
          <ac:chgData name="Manju" userId="a2e1547f577774b1" providerId="LiveId" clId="{781B5249-A030-471F-BF68-D24D21FE5736}" dt="2023-03-07T04:51:49.103" v="1128" actId="20577"/>
          <ac:spMkLst>
            <pc:docMk/>
            <pc:sldMk cId="1793556870" sldId="267"/>
            <ac:spMk id="2" creationId="{00000000-0000-0000-0000-000000000000}"/>
          </ac:spMkLst>
        </pc:spChg>
        <pc:spChg chg="mod">
          <ac:chgData name="Manju" userId="a2e1547f577774b1" providerId="LiveId" clId="{781B5249-A030-471F-BF68-D24D21FE5736}" dt="2023-03-07T04:55:59.959" v="1135" actId="113"/>
          <ac:spMkLst>
            <pc:docMk/>
            <pc:sldMk cId="1793556870" sldId="267"/>
            <ac:spMk id="3" creationId="{00000000-0000-0000-0000-000000000000}"/>
          </ac:spMkLst>
        </pc:spChg>
        <pc:picChg chg="add mod">
          <ac:chgData name="Manju" userId="a2e1547f577774b1" providerId="LiveId" clId="{781B5249-A030-471F-BF68-D24D21FE5736}" dt="2023-03-07T04:54:59.782" v="1130" actId="1076"/>
          <ac:picMkLst>
            <pc:docMk/>
            <pc:sldMk cId="1793556870" sldId="267"/>
            <ac:picMk id="5" creationId="{66B0085A-0928-9BEF-A9AB-13E9CAB50FC2}"/>
          </ac:picMkLst>
        </pc:picChg>
      </pc:sldChg>
      <pc:sldChg chg="modSp">
        <pc:chgData name="Manju" userId="a2e1547f577774b1" providerId="LiveId" clId="{781B5249-A030-471F-BF68-D24D21FE5736}" dt="2023-03-07T05:03:40.417" v="1139" actId="1037"/>
        <pc:sldMkLst>
          <pc:docMk/>
          <pc:sldMk cId="2004728574" sldId="268"/>
        </pc:sldMkLst>
        <pc:picChg chg="mod">
          <ac:chgData name="Manju" userId="a2e1547f577774b1" providerId="LiveId" clId="{781B5249-A030-471F-BF68-D24D21FE5736}" dt="2023-03-07T05:03:40.417" v="1139" actId="1037"/>
          <ac:picMkLst>
            <pc:docMk/>
            <pc:sldMk cId="2004728574" sldId="268"/>
            <ac:picMk id="1026" creationId="{00000000-0000-0000-0000-000000000000}"/>
          </ac:picMkLst>
        </pc:picChg>
      </pc:sldChg>
      <pc:sldChg chg="delSp modSp mod">
        <pc:chgData name="Manju" userId="a2e1547f577774b1" providerId="LiveId" clId="{781B5249-A030-471F-BF68-D24D21FE5736}" dt="2023-03-07T05:10:19.321" v="1174" actId="5793"/>
        <pc:sldMkLst>
          <pc:docMk/>
          <pc:sldMk cId="3427477961" sldId="269"/>
        </pc:sldMkLst>
        <pc:spChg chg="mod">
          <ac:chgData name="Manju" userId="a2e1547f577774b1" providerId="LiveId" clId="{781B5249-A030-471F-BF68-D24D21FE5736}" dt="2023-03-07T05:06:09.815" v="1140" actId="2711"/>
          <ac:spMkLst>
            <pc:docMk/>
            <pc:sldMk cId="3427477961" sldId="269"/>
            <ac:spMk id="2" creationId="{00000000-0000-0000-0000-000000000000}"/>
          </ac:spMkLst>
        </pc:spChg>
        <pc:spChg chg="mod">
          <ac:chgData name="Manju" userId="a2e1547f577774b1" providerId="LiveId" clId="{781B5249-A030-471F-BF68-D24D21FE5736}" dt="2023-03-07T05:10:19.321" v="1174" actId="5793"/>
          <ac:spMkLst>
            <pc:docMk/>
            <pc:sldMk cId="3427477961" sldId="269"/>
            <ac:spMk id="3" creationId="{00000000-0000-0000-0000-000000000000}"/>
          </ac:spMkLst>
        </pc:spChg>
        <pc:picChg chg="del mod">
          <ac:chgData name="Manju" userId="a2e1547f577774b1" providerId="LiveId" clId="{781B5249-A030-471F-BF68-D24D21FE5736}" dt="2023-03-07T05:06:29.670" v="1142" actId="21"/>
          <ac:picMkLst>
            <pc:docMk/>
            <pc:sldMk cId="3427477961" sldId="269"/>
            <ac:picMk id="2050" creationId="{00000000-0000-0000-0000-000000000000}"/>
          </ac:picMkLst>
        </pc:picChg>
      </pc:sldChg>
      <pc:sldChg chg="modSp mod">
        <pc:chgData name="Manju" userId="a2e1547f577774b1" providerId="LiveId" clId="{781B5249-A030-471F-BF68-D24D21FE5736}" dt="2023-03-07T07:50:41.963" v="1225" actId="2711"/>
        <pc:sldMkLst>
          <pc:docMk/>
          <pc:sldMk cId="1812730865" sldId="270"/>
        </pc:sldMkLst>
        <pc:spChg chg="mod">
          <ac:chgData name="Manju" userId="a2e1547f577774b1" providerId="LiveId" clId="{781B5249-A030-471F-BF68-D24D21FE5736}" dt="2023-03-07T07:50:41.963" v="1225" actId="2711"/>
          <ac:spMkLst>
            <pc:docMk/>
            <pc:sldMk cId="1812730865" sldId="270"/>
            <ac:spMk id="3" creationId="{00000000-0000-0000-0000-000000000000}"/>
          </ac:spMkLst>
        </pc:spChg>
      </pc:sldChg>
      <pc:sldChg chg="modSp">
        <pc:chgData name="Manju" userId="a2e1547f577774b1" providerId="LiveId" clId="{781B5249-A030-471F-BF68-D24D21FE5736}" dt="2023-03-07T07:52:36.084" v="1226" actId="1076"/>
        <pc:sldMkLst>
          <pc:docMk/>
          <pc:sldMk cId="3037474665" sldId="271"/>
        </pc:sldMkLst>
        <pc:picChg chg="mod">
          <ac:chgData name="Manju" userId="a2e1547f577774b1" providerId="LiveId" clId="{781B5249-A030-471F-BF68-D24D21FE5736}" dt="2023-03-07T07:52:36.084" v="1226" actId="1076"/>
          <ac:picMkLst>
            <pc:docMk/>
            <pc:sldMk cId="3037474665" sldId="271"/>
            <ac:picMk id="3074" creationId="{00000000-0000-0000-0000-000000000000}"/>
          </ac:picMkLst>
        </pc:picChg>
      </pc:sldChg>
      <pc:sldChg chg="modSp new mod">
        <pc:chgData name="Manju" userId="a2e1547f577774b1" providerId="LiveId" clId="{781B5249-A030-471F-BF68-D24D21FE5736}" dt="2023-03-07T04:27:44.007" v="963"/>
        <pc:sldMkLst>
          <pc:docMk/>
          <pc:sldMk cId="3538560539" sldId="293"/>
        </pc:sldMkLst>
        <pc:spChg chg="mod">
          <ac:chgData name="Manju" userId="a2e1547f577774b1" providerId="LiveId" clId="{781B5249-A030-471F-BF68-D24D21FE5736}" dt="2023-03-07T04:27:44.007" v="963"/>
          <ac:spMkLst>
            <pc:docMk/>
            <pc:sldMk cId="3538560539" sldId="293"/>
            <ac:spMk id="2" creationId="{CF1C0836-7DE4-2A34-F8F7-DD2469A94FFC}"/>
          </ac:spMkLst>
        </pc:spChg>
        <pc:spChg chg="mod">
          <ac:chgData name="Manju" userId="a2e1547f577774b1" providerId="LiveId" clId="{781B5249-A030-471F-BF68-D24D21FE5736}" dt="2023-03-07T04:18:09.789" v="877" actId="207"/>
          <ac:spMkLst>
            <pc:docMk/>
            <pc:sldMk cId="3538560539" sldId="293"/>
            <ac:spMk id="3" creationId="{7D8C4F08-E334-0414-480B-0BF2CE0AB51B}"/>
          </ac:spMkLst>
        </pc:spChg>
      </pc:sldChg>
      <pc:sldChg chg="modSp new mod">
        <pc:chgData name="Manju" userId="a2e1547f577774b1" providerId="LiveId" clId="{781B5249-A030-471F-BF68-D24D21FE5736}" dt="2023-03-07T04:27:39.143" v="962"/>
        <pc:sldMkLst>
          <pc:docMk/>
          <pc:sldMk cId="1371919934" sldId="294"/>
        </pc:sldMkLst>
        <pc:spChg chg="mod">
          <ac:chgData name="Manju" userId="a2e1547f577774b1" providerId="LiveId" clId="{781B5249-A030-471F-BF68-D24D21FE5736}" dt="2023-03-07T04:27:39.143" v="962"/>
          <ac:spMkLst>
            <pc:docMk/>
            <pc:sldMk cId="1371919934" sldId="294"/>
            <ac:spMk id="2" creationId="{44BCFD38-B7C4-F44C-F7D5-BDBEF05AC132}"/>
          </ac:spMkLst>
        </pc:spChg>
        <pc:spChg chg="mod">
          <ac:chgData name="Manju" userId="a2e1547f577774b1" providerId="LiveId" clId="{781B5249-A030-471F-BF68-D24D21FE5736}" dt="2023-03-07T04:13:07.810" v="866" actId="20577"/>
          <ac:spMkLst>
            <pc:docMk/>
            <pc:sldMk cId="1371919934" sldId="294"/>
            <ac:spMk id="3" creationId="{C41B479B-7B5B-41D4-9FD4-06E0FE87F368}"/>
          </ac:spMkLst>
        </pc:spChg>
      </pc:sldChg>
      <pc:sldChg chg="modSp new mod">
        <pc:chgData name="Manju" userId="a2e1547f577774b1" providerId="LiveId" clId="{781B5249-A030-471F-BF68-D24D21FE5736}" dt="2023-03-07T04:33:24.137" v="985" actId="207"/>
        <pc:sldMkLst>
          <pc:docMk/>
          <pc:sldMk cId="1175683312" sldId="295"/>
        </pc:sldMkLst>
        <pc:spChg chg="mod">
          <ac:chgData name="Manju" userId="a2e1547f577774b1" providerId="LiveId" clId="{781B5249-A030-471F-BF68-D24D21FE5736}" dt="2023-03-07T04:31:08.355" v="978" actId="20577"/>
          <ac:spMkLst>
            <pc:docMk/>
            <pc:sldMk cId="1175683312" sldId="295"/>
            <ac:spMk id="2" creationId="{91ABB863-29D3-D419-8C34-6127A0C1B367}"/>
          </ac:spMkLst>
        </pc:spChg>
        <pc:spChg chg="mod">
          <ac:chgData name="Manju" userId="a2e1547f577774b1" providerId="LiveId" clId="{781B5249-A030-471F-BF68-D24D21FE5736}" dt="2023-03-07T04:33:24.137" v="985" actId="207"/>
          <ac:spMkLst>
            <pc:docMk/>
            <pc:sldMk cId="1175683312" sldId="295"/>
            <ac:spMk id="3" creationId="{15D7A3BE-CEAF-AA37-B313-7C858A8C41A7}"/>
          </ac:spMkLst>
        </pc:spChg>
      </pc:sldChg>
      <pc:sldChg chg="modSp new mod">
        <pc:chgData name="Manju" userId="a2e1547f577774b1" providerId="LiveId" clId="{781B5249-A030-471F-BF68-D24D21FE5736}" dt="2023-03-07T04:39:52.135" v="1076" actId="20577"/>
        <pc:sldMkLst>
          <pc:docMk/>
          <pc:sldMk cId="1824656903" sldId="296"/>
        </pc:sldMkLst>
        <pc:spChg chg="mod">
          <ac:chgData name="Manju" userId="a2e1547f577774b1" providerId="LiveId" clId="{781B5249-A030-471F-BF68-D24D21FE5736}" dt="2023-03-07T04:39:52.135" v="1076" actId="20577"/>
          <ac:spMkLst>
            <pc:docMk/>
            <pc:sldMk cId="1824656903" sldId="296"/>
            <ac:spMk id="3" creationId="{7867A01B-0224-5A88-988A-23F58AD03C7B}"/>
          </ac:spMkLst>
        </pc:spChg>
      </pc:sldChg>
      <pc:sldChg chg="addSp delSp modSp new mod">
        <pc:chgData name="Manju" userId="a2e1547f577774b1" providerId="LiveId" clId="{781B5249-A030-471F-BF68-D24D21FE5736}" dt="2023-03-07T05:20:06.914" v="1214" actId="1076"/>
        <pc:sldMkLst>
          <pc:docMk/>
          <pc:sldMk cId="334134946" sldId="297"/>
        </pc:sldMkLst>
        <pc:spChg chg="mod">
          <ac:chgData name="Manju" userId="a2e1547f577774b1" providerId="LiveId" clId="{781B5249-A030-471F-BF68-D24D21FE5736}" dt="2023-03-07T05:13:37.827" v="1207" actId="5793"/>
          <ac:spMkLst>
            <pc:docMk/>
            <pc:sldMk cId="334134946" sldId="297"/>
            <ac:spMk id="2" creationId="{E74BCB86-1E48-D7FB-D428-AFE7D47DB859}"/>
          </ac:spMkLst>
        </pc:spChg>
        <pc:spChg chg="del">
          <ac:chgData name="Manju" userId="a2e1547f577774b1" providerId="LiveId" clId="{781B5249-A030-471F-BF68-D24D21FE5736}" dt="2023-03-07T05:06:33.914" v="1144"/>
          <ac:spMkLst>
            <pc:docMk/>
            <pc:sldMk cId="334134946" sldId="297"/>
            <ac:spMk id="3" creationId="{BF74C99D-A578-47CC-4CB9-9F5DB8650D68}"/>
          </ac:spMkLst>
        </pc:spChg>
        <pc:spChg chg="add mod">
          <ac:chgData name="Manju" userId="a2e1547f577774b1" providerId="LiveId" clId="{781B5249-A030-471F-BF68-D24D21FE5736}" dt="2023-03-07T05:19:50.878" v="1208" actId="478"/>
          <ac:spMkLst>
            <pc:docMk/>
            <pc:sldMk cId="334134946" sldId="297"/>
            <ac:spMk id="5" creationId="{9DF9AD76-C277-65FC-1010-483FB552FE85}"/>
          </ac:spMkLst>
        </pc:spChg>
        <pc:picChg chg="add del mod">
          <ac:chgData name="Manju" userId="a2e1547f577774b1" providerId="LiveId" clId="{781B5249-A030-471F-BF68-D24D21FE5736}" dt="2023-03-07T05:19:50.878" v="1208" actId="478"/>
          <ac:picMkLst>
            <pc:docMk/>
            <pc:sldMk cId="334134946" sldId="297"/>
            <ac:picMk id="4" creationId="{3A98CCF8-CE0F-D758-7023-2FD20C3E34D6}"/>
          </ac:picMkLst>
        </pc:picChg>
        <pc:picChg chg="add mod">
          <ac:chgData name="Manju" userId="a2e1547f577774b1" providerId="LiveId" clId="{781B5249-A030-471F-BF68-D24D21FE5736}" dt="2023-03-07T05:20:06.914" v="1214" actId="1076"/>
          <ac:picMkLst>
            <pc:docMk/>
            <pc:sldMk cId="334134946" sldId="297"/>
            <ac:picMk id="7" creationId="{9F34926C-EA34-CDEF-EF28-60F9D206DB05}"/>
          </ac:picMkLst>
        </pc:picChg>
      </pc:sldChg>
      <pc:sldChg chg="addSp delSp modSp new mod">
        <pc:chgData name="Manju" userId="a2e1547f577774b1" providerId="LiveId" clId="{781B5249-A030-471F-BF68-D24D21FE5736}" dt="2023-03-07T05:13:16.709" v="1195" actId="27636"/>
        <pc:sldMkLst>
          <pc:docMk/>
          <pc:sldMk cId="479312101" sldId="298"/>
        </pc:sldMkLst>
        <pc:spChg chg="mod">
          <ac:chgData name="Manju" userId="a2e1547f577774b1" providerId="LiveId" clId="{781B5249-A030-471F-BF68-D24D21FE5736}" dt="2023-03-07T05:13:16.709" v="1195" actId="27636"/>
          <ac:spMkLst>
            <pc:docMk/>
            <pc:sldMk cId="479312101" sldId="298"/>
            <ac:spMk id="2" creationId="{01F254CA-C460-308E-AF5C-1DAC2CDC29E4}"/>
          </ac:spMkLst>
        </pc:spChg>
        <pc:spChg chg="del">
          <ac:chgData name="Manju" userId="a2e1547f577774b1" providerId="LiveId" clId="{781B5249-A030-471F-BF68-D24D21FE5736}" dt="2023-03-07T05:12:23.904" v="1176" actId="22"/>
          <ac:spMkLst>
            <pc:docMk/>
            <pc:sldMk cId="479312101" sldId="298"/>
            <ac:spMk id="3" creationId="{BFAA2F0F-87A0-AC8C-5448-9395E1531FB8}"/>
          </ac:spMkLst>
        </pc:spChg>
        <pc:picChg chg="add mod ord">
          <ac:chgData name="Manju" userId="a2e1547f577774b1" providerId="LiveId" clId="{781B5249-A030-471F-BF68-D24D21FE5736}" dt="2023-03-07T05:12:39.846" v="1180" actId="14100"/>
          <ac:picMkLst>
            <pc:docMk/>
            <pc:sldMk cId="479312101" sldId="298"/>
            <ac:picMk id="5" creationId="{4A065F14-9BB8-2AD7-EC83-EA4B9D31EC96}"/>
          </ac:picMkLst>
        </pc:picChg>
      </pc:sldChg>
      <pc:sldChg chg="addSp delSp modSp new mod">
        <pc:chgData name="Manju" userId="a2e1547f577774b1" providerId="LiveId" clId="{781B5249-A030-471F-BF68-D24D21FE5736}" dt="2023-03-07T07:56:07.166" v="1261" actId="1076"/>
        <pc:sldMkLst>
          <pc:docMk/>
          <pc:sldMk cId="2754925471" sldId="299"/>
        </pc:sldMkLst>
        <pc:spChg chg="mod">
          <ac:chgData name="Manju" userId="a2e1547f577774b1" providerId="LiveId" clId="{781B5249-A030-471F-BF68-D24D21FE5736}" dt="2023-03-07T07:55:22.105" v="1256" actId="20577"/>
          <ac:spMkLst>
            <pc:docMk/>
            <pc:sldMk cId="2754925471" sldId="299"/>
            <ac:spMk id="2" creationId="{EDA068AD-887D-0FD1-B7B7-85E068E799B9}"/>
          </ac:spMkLst>
        </pc:spChg>
        <pc:spChg chg="del">
          <ac:chgData name="Manju" userId="a2e1547f577774b1" providerId="LiveId" clId="{781B5249-A030-471F-BF68-D24D21FE5736}" dt="2023-03-07T07:54:00.317" v="1228" actId="22"/>
          <ac:spMkLst>
            <pc:docMk/>
            <pc:sldMk cId="2754925471" sldId="299"/>
            <ac:spMk id="3" creationId="{CEBDFDE0-603D-C64F-08F9-C337E45AED94}"/>
          </ac:spMkLst>
        </pc:spChg>
        <pc:spChg chg="add mod">
          <ac:chgData name="Manju" userId="a2e1547f577774b1" providerId="LiveId" clId="{781B5249-A030-471F-BF68-D24D21FE5736}" dt="2023-03-07T07:55:14.464" v="1243" actId="20577"/>
          <ac:spMkLst>
            <pc:docMk/>
            <pc:sldMk cId="2754925471" sldId="299"/>
            <ac:spMk id="7" creationId="{FD0BDDC7-C0FC-9FB8-BCEC-D0D52159211A}"/>
          </ac:spMkLst>
        </pc:spChg>
        <pc:picChg chg="add mod ord">
          <ac:chgData name="Manju" userId="a2e1547f577774b1" providerId="LiveId" clId="{781B5249-A030-471F-BF68-D24D21FE5736}" dt="2023-03-07T07:55:54.691" v="1259" actId="1076"/>
          <ac:picMkLst>
            <pc:docMk/>
            <pc:sldMk cId="2754925471" sldId="299"/>
            <ac:picMk id="5" creationId="{0F166041-5750-1E89-49F6-4D5F0278ABDF}"/>
          </ac:picMkLst>
        </pc:picChg>
        <pc:picChg chg="add mod">
          <ac:chgData name="Manju" userId="a2e1547f577774b1" providerId="LiveId" clId="{781B5249-A030-471F-BF68-D24D21FE5736}" dt="2023-03-07T07:56:07.166" v="1261" actId="1076"/>
          <ac:picMkLst>
            <pc:docMk/>
            <pc:sldMk cId="2754925471" sldId="299"/>
            <ac:picMk id="9" creationId="{4DA31D78-8BB0-E72F-73C1-E8E3E14533B2}"/>
          </ac:picMkLst>
        </pc:picChg>
      </pc:sldChg>
      <pc:sldChg chg="addSp modSp new mod">
        <pc:chgData name="Manju" userId="a2e1547f577774b1" providerId="LiveId" clId="{781B5249-A030-471F-BF68-D24D21FE5736}" dt="2023-03-07T07:58:40.514" v="1320" actId="20577"/>
        <pc:sldMkLst>
          <pc:docMk/>
          <pc:sldMk cId="2152916025" sldId="300"/>
        </pc:sldMkLst>
        <pc:spChg chg="mod">
          <ac:chgData name="Manju" userId="a2e1547f577774b1" providerId="LiveId" clId="{781B5249-A030-471F-BF68-D24D21FE5736}" dt="2023-03-07T07:58:40.514" v="1320" actId="20577"/>
          <ac:spMkLst>
            <pc:docMk/>
            <pc:sldMk cId="2152916025" sldId="300"/>
            <ac:spMk id="3" creationId="{ACE45210-4856-110B-CE71-1BAF4EE02F25}"/>
          </ac:spMkLst>
        </pc:spChg>
        <pc:picChg chg="add mod">
          <ac:chgData name="Manju" userId="a2e1547f577774b1" providerId="LiveId" clId="{781B5249-A030-471F-BF68-D24D21FE5736}" dt="2023-03-07T07:58:08.399" v="1264" actId="1076"/>
          <ac:picMkLst>
            <pc:docMk/>
            <pc:sldMk cId="2152916025" sldId="300"/>
            <ac:picMk id="5" creationId="{5595ADD4-DDA2-C25F-7A2C-B274225862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BDC59-54E5-4CE8-A190-5FD8AED24FA4}" type="datetimeFigureOut">
              <a:rPr lang="en-IN" smtClean="0"/>
              <a:t>07-03-2023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CF023-2C60-4EC2-89A3-553251F400FF}" type="slidenum">
              <a:rPr lang="en-IN" smtClean="0"/>
              <a:t>‹#›</a:t>
            </a:fld>
            <a:endParaRPr lang="en-IN"/>
          </a:p>
        </p:txBody>
      </p:sp>
    </p:spTree>
    <p:extLst>
      <p:ext uri="{BB962C8B-B14F-4D97-AF65-F5344CB8AC3E}">
        <p14:creationId xmlns:p14="http://schemas.microsoft.com/office/powerpoint/2010/main" val="171162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ACF023-2C60-4EC2-89A3-553251F400FF}" type="slidenum">
              <a:rPr lang="en-IN" smtClean="0"/>
              <a:t>19</a:t>
            </a:fld>
            <a:endParaRPr lang="en-IN"/>
          </a:p>
        </p:txBody>
      </p:sp>
    </p:spTree>
    <p:extLst>
      <p:ext uri="{BB962C8B-B14F-4D97-AF65-F5344CB8AC3E}">
        <p14:creationId xmlns:p14="http://schemas.microsoft.com/office/powerpoint/2010/main" val="421173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ACF023-2C60-4EC2-89A3-553251F400FF}" type="slidenum">
              <a:rPr lang="en-IN" smtClean="0"/>
              <a:t>37</a:t>
            </a:fld>
            <a:endParaRPr lang="en-IN"/>
          </a:p>
        </p:txBody>
      </p:sp>
    </p:spTree>
    <p:extLst>
      <p:ext uri="{BB962C8B-B14F-4D97-AF65-F5344CB8AC3E}">
        <p14:creationId xmlns:p14="http://schemas.microsoft.com/office/powerpoint/2010/main" val="2549620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ktustudents.in/"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ktustudents.in/"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CST 402 - DISTRIBUTED COMPUTING</a:t>
            </a:r>
          </a:p>
        </p:txBody>
      </p:sp>
    </p:spTree>
    <p:extLst>
      <p:ext uri="{BB962C8B-B14F-4D97-AF65-F5344CB8AC3E}">
        <p14:creationId xmlns:p14="http://schemas.microsoft.com/office/powerpoint/2010/main" val="275340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9613-8E1F-8AD5-5132-E3FC172EFA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67A01B-0224-5A88-988A-23F58AD03C7B}"/>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A framework for a system of logical clocks</a:t>
            </a:r>
          </a:p>
          <a:p>
            <a:r>
              <a:rPr lang="en-IN" sz="2400" b="1" dirty="0">
                <a:latin typeface="Times New Roman" panose="02020603050405020304" pitchFamily="18" charset="0"/>
                <a:cs typeface="Times New Roman" panose="02020603050405020304" pitchFamily="18" charset="0"/>
              </a:rPr>
              <a:t>3 ways to implement Logical time</a:t>
            </a:r>
          </a:p>
          <a:p>
            <a:pPr lvl="1"/>
            <a:r>
              <a:rPr lang="en-IN" sz="2000" b="1" dirty="0">
                <a:latin typeface="Times New Roman" panose="02020603050405020304" pitchFamily="18" charset="0"/>
                <a:cs typeface="Times New Roman" panose="02020603050405020304" pitchFamily="18" charset="0"/>
              </a:rPr>
              <a:t>1. Scalar time</a:t>
            </a:r>
          </a:p>
          <a:p>
            <a:pPr lvl="1"/>
            <a:r>
              <a:rPr lang="en-IN" sz="2000" b="1" dirty="0">
                <a:latin typeface="Times New Roman" panose="02020603050405020304" pitchFamily="18" charset="0"/>
                <a:cs typeface="Times New Roman" panose="02020603050405020304" pitchFamily="18" charset="0"/>
              </a:rPr>
              <a:t>2 .Vector  time</a:t>
            </a:r>
          </a:p>
          <a:p>
            <a:pPr lvl="1"/>
            <a:r>
              <a:rPr lang="en-IN" sz="2000" b="1" dirty="0">
                <a:latin typeface="Times New Roman" panose="02020603050405020304" pitchFamily="18" charset="0"/>
                <a:cs typeface="Times New Roman" panose="02020603050405020304" pitchFamily="18" charset="0"/>
              </a:rPr>
              <a:t>3. Matrix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65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84"/>
            <a:ext cx="8229600" cy="1143000"/>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A framework for a system of logical clocks : definition</a:t>
            </a:r>
          </a:p>
        </p:txBody>
      </p:sp>
      <p:sp>
        <p:nvSpPr>
          <p:cNvPr id="3" name="Content Placeholder 2"/>
          <p:cNvSpPr>
            <a:spLocks noGrp="1"/>
          </p:cNvSpPr>
          <p:nvPr>
            <p:ph idx="1"/>
          </p:nvPr>
        </p:nvSpPr>
        <p:spPr>
          <a:xfrm>
            <a:off x="423705" y="1295400"/>
            <a:ext cx="8534400" cy="4953000"/>
          </a:xfrm>
        </p:spPr>
        <p:txBody>
          <a:bodyPr>
            <a:no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system of logical clocks consists of a </a:t>
            </a:r>
            <a:r>
              <a:rPr lang="en-IN" sz="2000" b="1" dirty="0">
                <a:latin typeface="Times New Roman" panose="02020603050405020304" pitchFamily="18" charset="0"/>
                <a:cs typeface="Times New Roman" panose="02020603050405020304" pitchFamily="18" charset="0"/>
              </a:rPr>
              <a:t>time domain T </a:t>
            </a:r>
            <a:r>
              <a:rPr lang="en-IN" sz="2000" dirty="0">
                <a:latin typeface="Times New Roman" panose="02020603050405020304" pitchFamily="18" charset="0"/>
                <a:cs typeface="Times New Roman" panose="02020603050405020304" pitchFamily="18" charset="0"/>
              </a:rPr>
              <a:t>and a </a:t>
            </a:r>
            <a:r>
              <a:rPr lang="en-IN" sz="2000" b="1" dirty="0">
                <a:latin typeface="Times New Roman" panose="02020603050405020304" pitchFamily="18" charset="0"/>
                <a:cs typeface="Times New Roman" panose="02020603050405020304" pitchFamily="18" charset="0"/>
              </a:rPr>
              <a:t>logical clock C</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Elements of T </a:t>
            </a:r>
            <a:r>
              <a:rPr lang="en-IN" sz="2000" dirty="0">
                <a:latin typeface="Times New Roman" panose="02020603050405020304" pitchFamily="18" charset="0"/>
                <a:cs typeface="Times New Roman" panose="02020603050405020304" pitchFamily="18" charset="0"/>
              </a:rPr>
              <a:t>form a </a:t>
            </a:r>
            <a:r>
              <a:rPr lang="en-IN" sz="2000" dirty="0">
                <a:solidFill>
                  <a:srgbClr val="FF0000"/>
                </a:solidFill>
                <a:latin typeface="Times New Roman" panose="02020603050405020304" pitchFamily="18" charset="0"/>
                <a:cs typeface="Times New Roman" panose="02020603050405020304" pitchFamily="18" charset="0"/>
              </a:rPr>
              <a:t>partially ordered set </a:t>
            </a:r>
            <a:r>
              <a:rPr lang="en-IN" sz="2000" dirty="0">
                <a:latin typeface="Times New Roman" panose="02020603050405020304" pitchFamily="18" charset="0"/>
                <a:cs typeface="Times New Roman" panose="02020603050405020304" pitchFamily="18" charset="0"/>
              </a:rPr>
              <a:t>over a relation </a:t>
            </a:r>
            <a:r>
              <a:rPr lang="en-IN" sz="2000" b="1" dirty="0">
                <a:solidFill>
                  <a:srgbClr val="FF0000"/>
                </a:solidFill>
                <a:latin typeface="Times New Roman" panose="02020603050405020304" pitchFamily="18" charset="0"/>
                <a:cs typeface="Times New Roman" panose="02020603050405020304" pitchFamily="18" charset="0"/>
              </a:rPr>
              <a:t>&lt;</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relation is usually called the </a:t>
            </a:r>
            <a:r>
              <a:rPr lang="en-IN" sz="2000" dirty="0">
                <a:solidFill>
                  <a:srgbClr val="FF0000"/>
                </a:solidFill>
                <a:latin typeface="Times New Roman" panose="02020603050405020304" pitchFamily="18" charset="0"/>
                <a:cs typeface="Times New Roman" panose="02020603050405020304" pitchFamily="18" charset="0"/>
              </a:rPr>
              <a:t>happened before </a:t>
            </a:r>
            <a:r>
              <a:rPr lang="en-IN" sz="2000" dirty="0">
                <a:latin typeface="Times New Roman" panose="02020603050405020304" pitchFamily="18" charset="0"/>
                <a:cs typeface="Times New Roman" panose="02020603050405020304" pitchFamily="18" charset="0"/>
              </a:rPr>
              <a:t>or </a:t>
            </a:r>
            <a:r>
              <a:rPr lang="en-IN" sz="2000" dirty="0">
                <a:solidFill>
                  <a:srgbClr val="FF0000"/>
                </a:solidFill>
                <a:latin typeface="Times New Roman" panose="02020603050405020304" pitchFamily="18" charset="0"/>
                <a:cs typeface="Times New Roman" panose="02020603050405020304" pitchFamily="18" charset="0"/>
              </a:rPr>
              <a:t>causal precedence</a:t>
            </a:r>
            <a:r>
              <a:rPr lang="en-IN" sz="20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This relation is analogous to the </a:t>
            </a:r>
            <a:r>
              <a:rPr lang="en-IN" sz="1600" dirty="0">
                <a:solidFill>
                  <a:srgbClr val="FF0000"/>
                </a:solidFill>
                <a:latin typeface="Times New Roman" panose="02020603050405020304" pitchFamily="18" charset="0"/>
                <a:cs typeface="Times New Roman" panose="02020603050405020304" pitchFamily="18" charset="0"/>
              </a:rPr>
              <a:t>earlier than relation </a:t>
            </a:r>
            <a:r>
              <a:rPr lang="en-IN" sz="1600" dirty="0">
                <a:latin typeface="Times New Roman" panose="02020603050405020304" pitchFamily="18" charset="0"/>
                <a:cs typeface="Times New Roman" panose="02020603050405020304" pitchFamily="18" charset="0"/>
              </a:rPr>
              <a:t>provided by the physical time. </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logical clock C is </a:t>
            </a:r>
            <a:r>
              <a:rPr lang="en-IN" sz="2000" b="1" dirty="0">
                <a:latin typeface="Times New Roman" panose="02020603050405020304" pitchFamily="18" charset="0"/>
                <a:cs typeface="Times New Roman" panose="02020603050405020304" pitchFamily="18" charset="0"/>
              </a:rPr>
              <a:t>a function </a:t>
            </a:r>
            <a:r>
              <a:rPr lang="en-IN" sz="2000" dirty="0">
                <a:latin typeface="Times New Roman" panose="02020603050405020304" pitchFamily="18" charset="0"/>
                <a:cs typeface="Times New Roman" panose="02020603050405020304" pitchFamily="18" charset="0"/>
              </a:rPr>
              <a:t>that </a:t>
            </a:r>
            <a:r>
              <a:rPr lang="en-IN" sz="2000" b="1" dirty="0">
                <a:latin typeface="Times New Roman" panose="02020603050405020304" pitchFamily="18" charset="0"/>
                <a:cs typeface="Times New Roman" panose="02020603050405020304" pitchFamily="18" charset="0"/>
              </a:rPr>
              <a:t>maps an event e </a:t>
            </a:r>
            <a:r>
              <a:rPr lang="en-IN" sz="2000" dirty="0">
                <a:latin typeface="Times New Roman" panose="02020603050405020304" pitchFamily="18" charset="0"/>
                <a:cs typeface="Times New Roman" panose="02020603050405020304" pitchFamily="18" charset="0"/>
              </a:rPr>
              <a:t>in a distributed system </a:t>
            </a:r>
            <a:r>
              <a:rPr lang="en-IN" sz="2000" b="1" dirty="0">
                <a:latin typeface="Times New Roman" panose="02020603050405020304" pitchFamily="18" charset="0"/>
                <a:cs typeface="Times New Roman" panose="02020603050405020304" pitchFamily="18" charset="0"/>
              </a:rPr>
              <a:t>to an element in the time domain T</a:t>
            </a:r>
            <a:r>
              <a:rPr lang="en-IN" sz="2000" dirty="0">
                <a:latin typeface="Times New Roman" panose="02020603050405020304" pitchFamily="18" charset="0"/>
                <a:cs typeface="Times New Roman" panose="02020603050405020304" pitchFamily="18" charset="0"/>
              </a:rPr>
              <a:t>, denoted as </a:t>
            </a:r>
            <a:r>
              <a:rPr lang="en-IN" sz="2000" b="1" dirty="0">
                <a:latin typeface="Times New Roman" panose="02020603050405020304" pitchFamily="18" charset="0"/>
                <a:cs typeface="Times New Roman" panose="02020603050405020304" pitchFamily="18" charset="0"/>
              </a:rPr>
              <a:t>C(e)</a:t>
            </a:r>
            <a:r>
              <a:rPr lang="en-IN" sz="2000" dirty="0">
                <a:latin typeface="Times New Roman" panose="02020603050405020304" pitchFamily="18" charset="0"/>
                <a:cs typeface="Times New Roman" panose="02020603050405020304" pitchFamily="18" charset="0"/>
              </a:rPr>
              <a:t> and called the </a:t>
            </a:r>
            <a:r>
              <a:rPr lang="en-IN" sz="2000" b="1" dirty="0">
                <a:latin typeface="Times New Roman" panose="02020603050405020304" pitchFamily="18" charset="0"/>
                <a:cs typeface="Times New Roman" panose="02020603050405020304" pitchFamily="18" charset="0"/>
              </a:rPr>
              <a:t>timestamp of e</a:t>
            </a:r>
            <a:r>
              <a:rPr lang="en-IN" sz="2000" dirty="0">
                <a:latin typeface="Times New Roman" panose="02020603050405020304" pitchFamily="18" charset="0"/>
                <a:cs typeface="Times New Roman" panose="02020603050405020304" pitchFamily="18" charset="0"/>
              </a:rPr>
              <a:t>, and is defined as follows:</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B0085A-0928-9BEF-A9AB-13E9CAB50FC2}"/>
              </a:ext>
            </a:extLst>
          </p:cNvPr>
          <p:cNvPicPr>
            <a:picLocks noChangeAspect="1"/>
          </p:cNvPicPr>
          <p:nvPr/>
        </p:nvPicPr>
        <p:blipFill>
          <a:blip r:embed="rId2"/>
          <a:stretch>
            <a:fillRect/>
          </a:stretch>
        </p:blipFill>
        <p:spPr>
          <a:xfrm>
            <a:off x="914400" y="4724400"/>
            <a:ext cx="6372225" cy="1257300"/>
          </a:xfrm>
          <a:prstGeom prst="rect">
            <a:avLst/>
          </a:prstGeom>
        </p:spPr>
      </p:pic>
    </p:spTree>
    <p:extLst>
      <p:ext uri="{BB962C8B-B14F-4D97-AF65-F5344CB8AC3E}">
        <p14:creationId xmlns:p14="http://schemas.microsoft.com/office/powerpoint/2010/main" val="179355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A framework for a system of logical clocks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11231"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72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Implementing logical clocks</a:t>
            </a:r>
          </a:p>
        </p:txBody>
      </p:sp>
      <p:sp>
        <p:nvSpPr>
          <p:cNvPr id="3" name="Content Placeholder 2"/>
          <p:cNvSpPr>
            <a:spLocks noGrp="1"/>
          </p:cNvSpPr>
          <p:nvPr>
            <p:ph idx="1"/>
          </p:nvPr>
        </p:nvSpPr>
        <p:spPr>
          <a:xfrm>
            <a:off x="304800" y="1295400"/>
            <a:ext cx="8534400" cy="4953000"/>
          </a:xfrm>
        </p:spPr>
        <p:txBody>
          <a:bodyPr>
            <a:noAutofit/>
          </a:bodyPr>
          <a:lstStyle/>
          <a:p>
            <a:pPr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Implementation of logical clocks -&gt; two issues </a:t>
            </a:r>
          </a:p>
          <a:p>
            <a:pPr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2000" dirty="0">
                <a:solidFill>
                  <a:srgbClr val="FF0000"/>
                </a:solidFill>
                <a:latin typeface="Times New Roman" panose="02020603050405020304" pitchFamily="18" charset="0"/>
                <a:cs typeface="Times New Roman" panose="02020603050405020304" pitchFamily="18" charset="0"/>
              </a:rPr>
              <a:t>Data structures </a:t>
            </a:r>
            <a:r>
              <a:rPr lang="en-IN" sz="2000" dirty="0">
                <a:latin typeface="Times New Roman" panose="02020603050405020304" pitchFamily="18" charset="0"/>
                <a:cs typeface="Times New Roman" panose="02020603050405020304" pitchFamily="18" charset="0"/>
              </a:rPr>
              <a:t>local to every process to represent </a:t>
            </a:r>
            <a:r>
              <a:rPr lang="en-IN" sz="2000" dirty="0">
                <a:solidFill>
                  <a:srgbClr val="FF0000"/>
                </a:solidFill>
                <a:latin typeface="Times New Roman" panose="02020603050405020304" pitchFamily="18" charset="0"/>
                <a:cs typeface="Times New Roman" panose="02020603050405020304" pitchFamily="18" charset="0"/>
              </a:rPr>
              <a:t>logical time </a:t>
            </a:r>
          </a:p>
          <a:p>
            <a:pPr marL="457200" lvl="1" indent="0" algn="just">
              <a:buNone/>
            </a:pPr>
            <a:endParaRPr lang="en-IN" sz="2000" dirty="0">
              <a:solidFill>
                <a:srgbClr val="FF000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Protocol (set of rules) to </a:t>
            </a:r>
            <a:r>
              <a:rPr lang="en-IN" sz="2000" dirty="0">
                <a:solidFill>
                  <a:srgbClr val="FF0000"/>
                </a:solidFill>
                <a:latin typeface="Times New Roman" panose="02020603050405020304" pitchFamily="18" charset="0"/>
                <a:cs typeface="Times New Roman" panose="02020603050405020304" pitchFamily="18" charset="0"/>
              </a:rPr>
              <a:t>update</a:t>
            </a:r>
            <a:r>
              <a:rPr lang="en-IN" sz="2000" dirty="0">
                <a:latin typeface="Times New Roman" panose="02020603050405020304" pitchFamily="18" charset="0"/>
                <a:cs typeface="Times New Roman" panose="02020603050405020304" pitchFamily="18" charset="0"/>
              </a:rPr>
              <a:t> the data structures to ensure the </a:t>
            </a:r>
            <a:r>
              <a:rPr lang="en-IN" sz="2000" dirty="0">
                <a:solidFill>
                  <a:srgbClr val="FF0000"/>
                </a:solidFill>
                <a:latin typeface="Times New Roman" panose="02020603050405020304" pitchFamily="18" charset="0"/>
                <a:cs typeface="Times New Roman" panose="02020603050405020304" pitchFamily="18" charset="0"/>
              </a:rPr>
              <a:t>consistency condition.</a:t>
            </a:r>
          </a:p>
          <a:p>
            <a:pPr algn="just">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000" b="1" dirty="0"/>
          </a:p>
        </p:txBody>
      </p:sp>
    </p:spTree>
    <p:extLst>
      <p:ext uri="{BB962C8B-B14F-4D97-AF65-F5344CB8AC3E}">
        <p14:creationId xmlns:p14="http://schemas.microsoft.com/office/powerpoint/2010/main" val="342747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54CA-C460-308E-AF5C-1DAC2CDC29E4}"/>
              </a:ext>
            </a:extLst>
          </p:cNvPr>
          <p:cNvSpPr>
            <a:spLocks noGrp="1"/>
          </p:cNvSpPr>
          <p:nvPr>
            <p:ph type="title"/>
          </p:nvPr>
        </p:nvSpPr>
        <p:spPr/>
        <p:txBody>
          <a:bodyPr>
            <a:normAutofit/>
          </a:bodyPr>
          <a:lstStyle/>
          <a:p>
            <a:r>
              <a:rPr lang="en-IN" sz="4000" b="1" dirty="0">
                <a:solidFill>
                  <a:srgbClr val="002060"/>
                </a:solidFill>
                <a:latin typeface="Times New Roman" panose="02020603050405020304" pitchFamily="18" charset="0"/>
                <a:cs typeface="Times New Roman" panose="02020603050405020304" pitchFamily="18" charset="0"/>
              </a:rPr>
              <a:t>Implementing logical clocks </a:t>
            </a:r>
            <a:r>
              <a:rPr lang="en-IN" sz="4000" b="1" dirty="0" err="1">
                <a:solidFill>
                  <a:srgbClr val="002060"/>
                </a:solidFill>
                <a:latin typeface="Times New Roman" panose="02020603050405020304" pitchFamily="18" charset="0"/>
                <a:cs typeface="Times New Roman" panose="02020603050405020304" pitchFamily="18" charset="0"/>
              </a:rPr>
              <a:t>contd</a:t>
            </a:r>
            <a:r>
              <a:rPr lang="en-IN" sz="4400" b="1" dirty="0">
                <a:solidFill>
                  <a:srgbClr val="002060"/>
                </a:solidFill>
                <a:latin typeface="Times New Roman" panose="02020603050405020304" pitchFamily="18" charset="0"/>
                <a:cs typeface="Times New Roman" panose="02020603050405020304" pitchFamily="18" charset="0"/>
              </a:rPr>
              <a:t>…</a:t>
            </a:r>
            <a:endParaRPr lang="en-IN" b="1" dirty="0"/>
          </a:p>
        </p:txBody>
      </p:sp>
      <p:pic>
        <p:nvPicPr>
          <p:cNvPr id="5" name="Content Placeholder 4">
            <a:extLst>
              <a:ext uri="{FF2B5EF4-FFF2-40B4-BE49-F238E27FC236}">
                <a16:creationId xmlns:a16="http://schemas.microsoft.com/office/drawing/2014/main" id="{4A065F14-9BB8-2AD7-EC83-EA4B9D31EC96}"/>
              </a:ext>
            </a:extLst>
          </p:cNvPr>
          <p:cNvPicPr>
            <a:picLocks noGrp="1" noChangeAspect="1"/>
          </p:cNvPicPr>
          <p:nvPr>
            <p:ph idx="1"/>
          </p:nvPr>
        </p:nvPicPr>
        <p:blipFill>
          <a:blip r:embed="rId2"/>
          <a:stretch>
            <a:fillRect/>
          </a:stretch>
        </p:blipFill>
        <p:spPr>
          <a:xfrm>
            <a:off x="0" y="1676400"/>
            <a:ext cx="9067800" cy="2895600"/>
          </a:xfrm>
        </p:spPr>
      </p:pic>
    </p:spTree>
    <p:extLst>
      <p:ext uri="{BB962C8B-B14F-4D97-AF65-F5344CB8AC3E}">
        <p14:creationId xmlns:p14="http://schemas.microsoft.com/office/powerpoint/2010/main" val="47931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CB86-1E48-D7FB-D428-AFE7D47DB859}"/>
              </a:ext>
            </a:extLst>
          </p:cNvPr>
          <p:cNvSpPr>
            <a:spLocks noGrp="1"/>
          </p:cNvSpPr>
          <p:nvPr>
            <p:ph type="title"/>
          </p:nvPr>
        </p:nvSpPr>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Implementing logical clocks </a:t>
            </a:r>
            <a:r>
              <a:rPr lang="en-IN" sz="3600" b="1" dirty="0" err="1">
                <a:solidFill>
                  <a:srgbClr val="002060"/>
                </a:solidFill>
                <a:latin typeface="Times New Roman" panose="02020603050405020304" pitchFamily="18" charset="0"/>
                <a:cs typeface="Times New Roman" panose="02020603050405020304" pitchFamily="18" charset="0"/>
              </a:rPr>
              <a:t>contd</a:t>
            </a:r>
            <a:r>
              <a:rPr lang="en-IN" sz="3600" b="1" dirty="0">
                <a:solidFill>
                  <a:srgbClr val="002060"/>
                </a:solidFill>
                <a:latin typeface="Times New Roman" panose="02020603050405020304" pitchFamily="18" charset="0"/>
                <a:cs typeface="Times New Roman" panose="02020603050405020304" pitchFamily="18" charset="0"/>
              </a:rPr>
              <a:t>…</a:t>
            </a:r>
            <a:endParaRPr lang="en-IN" sz="3600" dirty="0"/>
          </a:p>
        </p:txBody>
      </p:sp>
      <p:sp>
        <p:nvSpPr>
          <p:cNvPr id="5" name="Content Placeholder 4">
            <a:extLst>
              <a:ext uri="{FF2B5EF4-FFF2-40B4-BE49-F238E27FC236}">
                <a16:creationId xmlns:a16="http://schemas.microsoft.com/office/drawing/2014/main" id="{9DF9AD76-C277-65FC-1010-483FB552FE8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F34926C-EA34-CDEF-EF28-60F9D206DB05}"/>
              </a:ext>
            </a:extLst>
          </p:cNvPr>
          <p:cNvPicPr>
            <a:picLocks noChangeAspect="1"/>
          </p:cNvPicPr>
          <p:nvPr/>
        </p:nvPicPr>
        <p:blipFill>
          <a:blip r:embed="rId2"/>
          <a:stretch>
            <a:fillRect/>
          </a:stretch>
        </p:blipFill>
        <p:spPr>
          <a:xfrm>
            <a:off x="457200" y="1752600"/>
            <a:ext cx="8587339" cy="3848100"/>
          </a:xfrm>
          <a:prstGeom prst="rect">
            <a:avLst/>
          </a:prstGeom>
        </p:spPr>
      </p:pic>
    </p:spTree>
    <p:extLst>
      <p:ext uri="{BB962C8B-B14F-4D97-AF65-F5344CB8AC3E}">
        <p14:creationId xmlns:p14="http://schemas.microsoft.com/office/powerpoint/2010/main" val="33413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sp>
        <p:nvSpPr>
          <p:cNvPr id="3" name="Content Placeholder 2"/>
          <p:cNvSpPr>
            <a:spLocks noGrp="1"/>
          </p:cNvSpPr>
          <p:nvPr>
            <p:ph idx="1"/>
          </p:nvPr>
        </p:nvSpPr>
        <p:spPr>
          <a:xfrm>
            <a:off x="381000" y="762000"/>
            <a:ext cx="8534400" cy="4953000"/>
          </a:xfrm>
        </p:spPr>
        <p:txBody>
          <a:bodyPr>
            <a:noAutofit/>
          </a:bodyPr>
          <a:lstStyle/>
          <a:p>
            <a:pPr marL="0" indent="0" algn="just">
              <a:buNone/>
            </a:pPr>
            <a:endParaRPr lang="en-IN" sz="2000" dirty="0"/>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Scalar time representation -&gt; proposed by </a:t>
            </a:r>
            <a:r>
              <a:rPr lang="en-IN" sz="2400" dirty="0" err="1">
                <a:latin typeface="Times New Roman" panose="02020603050405020304" pitchFamily="18" charset="0"/>
                <a:cs typeface="Times New Roman" panose="02020603050405020304" pitchFamily="18" charset="0"/>
              </a:rPr>
              <a:t>Lamport</a:t>
            </a:r>
            <a:r>
              <a:rPr lang="en-IN" sz="2400" dirty="0">
                <a:latin typeface="Times New Roman" panose="02020603050405020304" pitchFamily="18" charset="0"/>
                <a:cs typeface="Times New Roman" panose="02020603050405020304" pitchFamily="18" charset="0"/>
              </a:rPr>
              <a:t> in 1978</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An attempt to totally order events in a distributed system</a:t>
            </a:r>
            <a:endParaRPr lang="en-IN"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Time domain in this representation is the set of non-negative integers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logical local clock of a process </a:t>
            </a:r>
            <a:r>
              <a:rPr lang="en-IN" sz="2400" b="1" dirty="0">
                <a:latin typeface="Times New Roman" panose="02020603050405020304" pitchFamily="18" charset="0"/>
                <a:cs typeface="Times New Roman" panose="02020603050405020304" pitchFamily="18" charset="0"/>
              </a:rPr>
              <a:t>p</a:t>
            </a:r>
            <a:r>
              <a:rPr lang="en-IN" sz="2400" b="1" baseline="-25000" dirty="0">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and its local view of the global time are squashed into one integer variable </a:t>
            </a:r>
            <a:r>
              <a:rPr lang="en-IN" sz="2400" b="1" dirty="0" err="1">
                <a:latin typeface="Times New Roman" panose="02020603050405020304" pitchFamily="18" charset="0"/>
                <a:cs typeface="Times New Roman" panose="02020603050405020304" pitchFamily="18" charset="0"/>
              </a:rPr>
              <a:t>C</a:t>
            </a:r>
            <a:r>
              <a:rPr lang="en-IN" sz="2400" b="1" baseline="-25000" dirty="0" err="1">
                <a:latin typeface="Times New Roman" panose="02020603050405020304" pitchFamily="18" charset="0"/>
                <a:cs typeface="Times New Roman" panose="02020603050405020304" pitchFamily="18" charset="0"/>
              </a:rPr>
              <a:t>i</a:t>
            </a:r>
            <a:r>
              <a:rPr lang="en-IN" sz="24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Rules R1 and R2 to update the clocks are as follows:</a:t>
            </a:r>
          </a:p>
          <a:p>
            <a:pPr algn="just">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p>
        </p:txBody>
      </p:sp>
    </p:spTree>
    <p:extLst>
      <p:ext uri="{BB962C8B-B14F-4D97-AF65-F5344CB8AC3E}">
        <p14:creationId xmlns:p14="http://schemas.microsoft.com/office/powerpoint/2010/main" val="1812730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474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68AD-887D-0FD1-B7B7-85E068E799B9}"/>
              </a:ext>
            </a:extLst>
          </p:cNvPr>
          <p:cNvSpPr>
            <a:spLocks noGrp="1"/>
          </p:cNvSpPr>
          <p:nvPr>
            <p:ph type="title"/>
          </p:nvPr>
        </p:nvSpPr>
        <p:spPr/>
        <p:txBody>
          <a:bodyPr/>
          <a:lstStyle/>
          <a:p>
            <a:r>
              <a:rPr lang="en-IN" dirty="0"/>
              <a:t>SCALAR TIME</a:t>
            </a:r>
          </a:p>
        </p:txBody>
      </p:sp>
      <p:pic>
        <p:nvPicPr>
          <p:cNvPr id="5" name="Content Placeholder 4">
            <a:extLst>
              <a:ext uri="{FF2B5EF4-FFF2-40B4-BE49-F238E27FC236}">
                <a16:creationId xmlns:a16="http://schemas.microsoft.com/office/drawing/2014/main" id="{0F166041-5750-1E89-49F6-4D5F0278ABDF}"/>
              </a:ext>
            </a:extLst>
          </p:cNvPr>
          <p:cNvPicPr>
            <a:picLocks noGrp="1" noChangeAspect="1"/>
          </p:cNvPicPr>
          <p:nvPr>
            <p:ph idx="1"/>
          </p:nvPr>
        </p:nvPicPr>
        <p:blipFill>
          <a:blip r:embed="rId2"/>
          <a:stretch>
            <a:fillRect/>
          </a:stretch>
        </p:blipFill>
        <p:spPr>
          <a:xfrm>
            <a:off x="457200" y="2133600"/>
            <a:ext cx="7658100" cy="1514475"/>
          </a:xfrm>
        </p:spPr>
      </p:pic>
      <p:sp>
        <p:nvSpPr>
          <p:cNvPr id="7" name="TextBox 6">
            <a:extLst>
              <a:ext uri="{FF2B5EF4-FFF2-40B4-BE49-F238E27FC236}">
                <a16:creationId xmlns:a16="http://schemas.microsoft.com/office/drawing/2014/main" id="{FD0BDDC7-C0FC-9FB8-BCEC-D0D52159211A}"/>
              </a:ext>
            </a:extLst>
          </p:cNvPr>
          <p:cNvSpPr txBox="1"/>
          <p:nvPr/>
        </p:nvSpPr>
        <p:spPr>
          <a:xfrm>
            <a:off x="632209" y="1524000"/>
            <a:ext cx="797839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Rules R1 and R2 to update the clocks are as follows:</a:t>
            </a:r>
            <a:endParaRPr lang="en-IN" dirty="0"/>
          </a:p>
        </p:txBody>
      </p:sp>
      <p:pic>
        <p:nvPicPr>
          <p:cNvPr id="9" name="Picture 8">
            <a:extLst>
              <a:ext uri="{FF2B5EF4-FFF2-40B4-BE49-F238E27FC236}">
                <a16:creationId xmlns:a16="http://schemas.microsoft.com/office/drawing/2014/main" id="{4DA31D78-8BB0-E72F-73C1-E8E3E14533B2}"/>
              </a:ext>
            </a:extLst>
          </p:cNvPr>
          <p:cNvPicPr>
            <a:picLocks noChangeAspect="1"/>
          </p:cNvPicPr>
          <p:nvPr/>
        </p:nvPicPr>
        <p:blipFill>
          <a:blip r:embed="rId3"/>
          <a:stretch>
            <a:fillRect/>
          </a:stretch>
        </p:blipFill>
        <p:spPr>
          <a:xfrm>
            <a:off x="457200" y="3663985"/>
            <a:ext cx="7743825" cy="1971675"/>
          </a:xfrm>
          <a:prstGeom prst="rect">
            <a:avLst/>
          </a:prstGeom>
        </p:spPr>
      </p:pic>
    </p:spTree>
    <p:extLst>
      <p:ext uri="{BB962C8B-B14F-4D97-AF65-F5344CB8AC3E}">
        <p14:creationId xmlns:p14="http://schemas.microsoft.com/office/powerpoint/2010/main" val="275492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46B9-8722-52F0-AE57-BA93E125CB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E45210-4856-110B-CE71-1BAF4EE02F25}"/>
              </a:ext>
            </a:extLst>
          </p:cNvPr>
          <p:cNvSpPr>
            <a:spLocks noGrp="1"/>
          </p:cNvSpPr>
          <p:nvPr>
            <p:ph idx="1"/>
          </p:nvPr>
        </p:nvSpPr>
        <p:spPr/>
        <p:txBody>
          <a:bodyPr/>
          <a:lstStyle/>
          <a:p>
            <a:r>
              <a:rPr lang="en-IN" dirty="0"/>
              <a:t>Figure shows evolution of </a:t>
            </a:r>
            <a:r>
              <a:rPr lang="en-IN" b="1" dirty="0"/>
              <a:t>scalar time</a:t>
            </a:r>
            <a:r>
              <a:rPr lang="en-IN" dirty="0"/>
              <a:t> with d=1</a:t>
            </a:r>
          </a:p>
        </p:txBody>
      </p:sp>
      <p:pic>
        <p:nvPicPr>
          <p:cNvPr id="5" name="Picture 4">
            <a:extLst>
              <a:ext uri="{FF2B5EF4-FFF2-40B4-BE49-F238E27FC236}">
                <a16:creationId xmlns:a16="http://schemas.microsoft.com/office/drawing/2014/main" id="{5595ADD4-DDA2-C25F-7A2C-B274225862F8}"/>
              </a:ext>
            </a:extLst>
          </p:cNvPr>
          <p:cNvPicPr>
            <a:picLocks noChangeAspect="1"/>
          </p:cNvPicPr>
          <p:nvPr/>
        </p:nvPicPr>
        <p:blipFill>
          <a:blip r:embed="rId3"/>
          <a:stretch>
            <a:fillRect/>
          </a:stretch>
        </p:blipFill>
        <p:spPr>
          <a:xfrm>
            <a:off x="685800" y="2590800"/>
            <a:ext cx="7639050" cy="2933700"/>
          </a:xfrm>
          <a:prstGeom prst="rect">
            <a:avLst/>
          </a:prstGeom>
        </p:spPr>
      </p:pic>
    </p:spTree>
    <p:extLst>
      <p:ext uri="{BB962C8B-B14F-4D97-AF65-F5344CB8AC3E}">
        <p14:creationId xmlns:p14="http://schemas.microsoft.com/office/powerpoint/2010/main" val="215291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Module - II</a:t>
            </a:r>
          </a:p>
        </p:txBody>
      </p:sp>
    </p:spTree>
    <p:extLst>
      <p:ext uri="{BB962C8B-B14F-4D97-AF65-F5344CB8AC3E}">
        <p14:creationId xmlns:p14="http://schemas.microsoft.com/office/powerpoint/2010/main" val="38025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sp>
        <p:nvSpPr>
          <p:cNvPr id="3" name="Content Placeholder 2"/>
          <p:cNvSpPr>
            <a:spLocks noGrp="1"/>
          </p:cNvSpPr>
          <p:nvPr>
            <p:ph idx="1"/>
          </p:nvPr>
        </p:nvSpPr>
        <p:spPr>
          <a:xfrm>
            <a:off x="381000" y="762000"/>
            <a:ext cx="8534400" cy="4953000"/>
          </a:xfrm>
        </p:spPr>
        <p:txBody>
          <a:bodyPr>
            <a:noAutofit/>
          </a:bodyPr>
          <a:lstStyle/>
          <a:p>
            <a:pPr marL="0" indent="0" algn="just">
              <a:buNone/>
            </a:pPr>
            <a:r>
              <a:rPr lang="en-IN" sz="2400" b="1" u="sng" dirty="0">
                <a:latin typeface="Times New Roman" panose="02020603050405020304" pitchFamily="18" charset="0"/>
                <a:cs typeface="Times New Roman" panose="02020603050405020304" pitchFamily="18" charset="0"/>
              </a:rPr>
              <a:t>Basic properties</a:t>
            </a:r>
          </a:p>
          <a:p>
            <a:pPr marL="457200" indent="-457200" algn="just">
              <a:buAutoNum type="arabicPeriod"/>
            </a:pPr>
            <a:r>
              <a:rPr lang="en-IN" sz="2400" b="1" dirty="0">
                <a:latin typeface="Times New Roman" panose="02020603050405020304" pitchFamily="18" charset="0"/>
                <a:cs typeface="Times New Roman" panose="02020603050405020304" pitchFamily="18" charset="0"/>
              </a:rPr>
              <a:t>Consistency property</a:t>
            </a:r>
          </a:p>
          <a:p>
            <a:pPr marL="0" indent="0" algn="just">
              <a:buNone/>
            </a:pPr>
            <a:endParaRPr lang="en-IN" sz="2400" b="1" dirty="0"/>
          </a:p>
          <a:p>
            <a:pPr marL="0" indent="0" algn="just">
              <a:buNone/>
            </a:pPr>
            <a:endParaRPr lang="en-IN" sz="2400" b="1" dirty="0"/>
          </a:p>
          <a:p>
            <a:pPr marL="0" indent="0" algn="just">
              <a:buNone/>
            </a:pPr>
            <a:endParaRPr lang="en-IN" sz="2400" b="1" dirty="0"/>
          </a:p>
          <a:p>
            <a:pPr marL="0" indent="0" algn="just">
              <a:buNone/>
            </a:pPr>
            <a:r>
              <a:rPr lang="en-IN" sz="2400" b="1" dirty="0">
                <a:latin typeface="Times New Roman" panose="02020603050405020304" pitchFamily="18" charset="0"/>
                <a:cs typeface="Times New Roman" panose="02020603050405020304" pitchFamily="18" charset="0"/>
              </a:rPr>
              <a:t>2.   Total Ordering</a:t>
            </a:r>
          </a:p>
          <a:p>
            <a:pPr algn="just">
              <a:buFont typeface="Wingdings" pitchFamily="2" charset="2"/>
              <a:buChar char="§"/>
            </a:pPr>
            <a:r>
              <a:rPr lang="en-IN" sz="2400" dirty="0">
                <a:latin typeface="Times New Roman" panose="02020603050405020304" pitchFamily="18" charset="0"/>
                <a:cs typeface="Times New Roman" panose="02020603050405020304" pitchFamily="18" charset="0"/>
              </a:rPr>
              <a:t>Scalar clocks can be used to totally order events in a distributed system</a:t>
            </a:r>
            <a:endParaRPr lang="en-IN" sz="2400" b="1" dirty="0">
              <a:latin typeface="Times New Roman" panose="02020603050405020304" pitchFamily="18" charset="0"/>
              <a:cs typeface="Times New Roman" panose="02020603050405020304" pitchFamily="18" charset="0"/>
            </a:endParaRPr>
          </a:p>
          <a:p>
            <a:pPr algn="just">
              <a:buFont typeface="Wingdings" pitchFamily="2" charset="2"/>
              <a:buChar char="§"/>
            </a:pPr>
            <a:r>
              <a:rPr lang="en-IN" sz="2400" dirty="0">
                <a:latin typeface="Times New Roman" panose="02020603050405020304" pitchFamily="18" charset="0"/>
                <a:cs typeface="Times New Roman" panose="02020603050405020304" pitchFamily="18" charset="0"/>
              </a:rPr>
              <a:t>The main problem in totally ordering events is that two or more events at different processes may have an identical timestamp.</a:t>
            </a:r>
          </a:p>
          <a:p>
            <a:pPr marL="0" indent="0" algn="just">
              <a:buNone/>
            </a:pPr>
            <a:endParaRPr lang="en-IN"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0418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452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Scalar Time</a:t>
            </a:r>
          </a:p>
        </p:txBody>
      </p:sp>
      <p:sp>
        <p:nvSpPr>
          <p:cNvPr id="3" name="Content Placeholder 2"/>
          <p:cNvSpPr>
            <a:spLocks noGrp="1"/>
          </p:cNvSpPr>
          <p:nvPr>
            <p:ph idx="1"/>
          </p:nvPr>
        </p:nvSpPr>
        <p:spPr>
          <a:xfrm>
            <a:off x="304800" y="1524000"/>
            <a:ext cx="8534400" cy="4953000"/>
          </a:xfrm>
        </p:spPr>
        <p:txBody>
          <a:bodyPr>
            <a:noAutofit/>
          </a:bodyPr>
          <a:lstStyle/>
          <a:p>
            <a:pPr algn="just">
              <a:buFont typeface="Wingdings" pitchFamily="2" charset="2"/>
              <a:buChar char="§"/>
            </a:pPr>
            <a:r>
              <a:rPr lang="en-IN" sz="2200" dirty="0">
                <a:latin typeface="Times New Roman" panose="02020603050405020304" pitchFamily="18" charset="0"/>
                <a:cs typeface="Times New Roman" panose="02020603050405020304" pitchFamily="18" charset="0"/>
              </a:rPr>
              <a:t>for two events</a:t>
            </a:r>
          </a:p>
          <a:p>
            <a:pPr marL="0" indent="0" algn="just">
              <a:buNone/>
            </a:pPr>
            <a:endParaRPr lang="en-IN" sz="2200" dirty="0"/>
          </a:p>
          <a:p>
            <a:pPr algn="just">
              <a:buFont typeface="Wingdings" pitchFamily="2" charset="2"/>
              <a:buChar char="§"/>
            </a:pPr>
            <a:r>
              <a:rPr lang="en-IN" sz="2200" dirty="0">
                <a:latin typeface="Times New Roman" panose="02020603050405020304" pitchFamily="18" charset="0"/>
                <a:cs typeface="Times New Roman" panose="02020603050405020304" pitchFamily="18" charset="0"/>
              </a:rPr>
              <a:t>a </a:t>
            </a:r>
            <a:r>
              <a:rPr lang="en-IN" sz="2200" b="1" dirty="0">
                <a:latin typeface="Times New Roman" panose="02020603050405020304" pitchFamily="18" charset="0"/>
                <a:cs typeface="Times New Roman" panose="02020603050405020304" pitchFamily="18" charset="0"/>
              </a:rPr>
              <a:t>tie-breaking mechanism </a:t>
            </a:r>
            <a:r>
              <a:rPr lang="en-IN" sz="2200" dirty="0">
                <a:latin typeface="Times New Roman" panose="02020603050405020304" pitchFamily="18" charset="0"/>
                <a:cs typeface="Times New Roman" panose="02020603050405020304" pitchFamily="18" charset="0"/>
              </a:rPr>
              <a:t>is needed to order such events</a:t>
            </a:r>
          </a:p>
          <a:p>
            <a:pPr algn="just">
              <a:buFont typeface="Wingdings" pitchFamily="2" charset="2"/>
              <a:buChar char="§"/>
            </a:pPr>
            <a:r>
              <a:rPr lang="en-IN" sz="2200" dirty="0">
                <a:latin typeface="Times New Roman" panose="02020603050405020304" pitchFamily="18" charset="0"/>
                <a:cs typeface="Times New Roman" panose="02020603050405020304" pitchFamily="18" charset="0"/>
              </a:rPr>
              <a:t> A tie is broken as follows: </a:t>
            </a:r>
          </a:p>
          <a:p>
            <a:pPr algn="just">
              <a:buFont typeface="Wingdings" pitchFamily="2" charset="2"/>
              <a:buChar char="§"/>
            </a:pPr>
            <a:r>
              <a:rPr lang="en-IN" sz="2200" b="1" dirty="0">
                <a:latin typeface="Times New Roman" panose="02020603050405020304" pitchFamily="18" charset="0"/>
                <a:cs typeface="Times New Roman" panose="02020603050405020304" pitchFamily="18" charset="0"/>
              </a:rPr>
              <a:t>Process identifiers </a:t>
            </a:r>
            <a:r>
              <a:rPr lang="en-IN" sz="2200" dirty="0">
                <a:latin typeface="Times New Roman" panose="02020603050405020304" pitchFamily="18" charset="0"/>
                <a:cs typeface="Times New Roman" panose="02020603050405020304" pitchFamily="18" charset="0"/>
              </a:rPr>
              <a:t>are linearly ordered and a tie among events with identical scalar timestamp is broken on the basis of their process identifiers.</a:t>
            </a:r>
          </a:p>
          <a:p>
            <a:pPr algn="just">
              <a:buFont typeface="Wingdings" pitchFamily="2" charset="2"/>
              <a:buChar char="§"/>
            </a:pPr>
            <a:r>
              <a:rPr lang="en-IN" sz="2200" dirty="0">
                <a:latin typeface="Times New Roman" panose="02020603050405020304" pitchFamily="18" charset="0"/>
                <a:cs typeface="Times New Roman" panose="02020603050405020304" pitchFamily="18" charset="0"/>
              </a:rPr>
              <a:t>The lower the process identifier in the ranking, the higher the priority. </a:t>
            </a:r>
          </a:p>
          <a:p>
            <a:pPr algn="just">
              <a:buFont typeface="Wingdings" pitchFamily="2" charset="2"/>
              <a:buChar char="§"/>
            </a:pP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IN" sz="2200" dirty="0">
                <a:latin typeface="Times New Roman" panose="02020603050405020304" pitchFamily="18" charset="0"/>
                <a:cs typeface="Times New Roman" panose="02020603050405020304" pitchFamily="18" charset="0"/>
              </a:rPr>
              <a:t>The timestamp of an event is denoted by a </a:t>
            </a:r>
            <a:r>
              <a:rPr lang="en-IN" sz="2200" b="1" dirty="0">
                <a:solidFill>
                  <a:srgbClr val="FF0000"/>
                </a:solidFill>
                <a:latin typeface="Times New Roman" panose="02020603050405020304" pitchFamily="18" charset="0"/>
                <a:cs typeface="Times New Roman" panose="02020603050405020304" pitchFamily="18" charset="0"/>
              </a:rPr>
              <a:t>tuple (t, i)</a:t>
            </a:r>
            <a:r>
              <a:rPr lang="en-IN" sz="2200" dirty="0">
                <a:latin typeface="Times New Roman" panose="02020603050405020304" pitchFamily="18" charset="0"/>
                <a:cs typeface="Times New Roman" panose="02020603050405020304" pitchFamily="18" charset="0"/>
              </a:rPr>
              <a:t> where t is its time of occurrence and i is the identity of the process where it occurred.</a:t>
            </a:r>
          </a:p>
          <a:p>
            <a:pPr algn="just">
              <a:buFont typeface="Wingdings" pitchFamily="2" charset="2"/>
              <a:buChar char="§"/>
            </a:pP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sz="2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3716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025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Scalar Time</a:t>
            </a:r>
          </a:p>
        </p:txBody>
      </p:sp>
      <p:sp>
        <p:nvSpPr>
          <p:cNvPr id="3" name="Content Placeholder 2"/>
          <p:cNvSpPr>
            <a:spLocks noGrp="1"/>
          </p:cNvSpPr>
          <p:nvPr>
            <p:ph idx="1"/>
          </p:nvPr>
        </p:nvSpPr>
        <p:spPr>
          <a:xfrm>
            <a:off x="0" y="1295400"/>
            <a:ext cx="8991600" cy="4953000"/>
          </a:xfrm>
        </p:spPr>
        <p:txBody>
          <a:bodyPr>
            <a:noAutofit/>
          </a:bodyPr>
          <a:lstStyle/>
          <a:p>
            <a:pPr marL="0" indent="0" algn="just">
              <a:buNone/>
            </a:pPr>
            <a:r>
              <a:rPr lang="en-IN" sz="2200" b="1" dirty="0"/>
              <a:t>3</a:t>
            </a:r>
            <a:r>
              <a:rPr lang="en-IN" sz="22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Event counting</a:t>
            </a:r>
          </a:p>
          <a:p>
            <a:pPr marL="265430" marR="172720">
              <a:lnSpc>
                <a:spcPct val="99700"/>
              </a:lnSpc>
              <a:spcBef>
                <a:spcPts val="305"/>
              </a:spcBef>
              <a:buFont typeface="Wingdings" panose="05000000000000000000" pitchFamily="2" charset="2"/>
              <a:buChar char="Ø"/>
            </a:pPr>
            <a:r>
              <a:rPr lang="en-GB" sz="2400" spc="-30" dirty="0">
                <a:latin typeface="Times New Roman" panose="02020603050405020304" pitchFamily="18" charset="0"/>
                <a:cs typeface="Times New Roman" panose="02020603050405020304" pitchFamily="18" charset="0"/>
              </a:rPr>
              <a:t>If</a:t>
            </a:r>
            <a:r>
              <a:rPr lang="en-GB" sz="2400" spc="-4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30"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increment </a:t>
            </a:r>
            <a:r>
              <a:rPr lang="en-GB" sz="2400" spc="-40" dirty="0">
                <a:latin typeface="Times New Roman" panose="02020603050405020304" pitchFamily="18" charset="0"/>
                <a:cs typeface="Times New Roman" panose="02020603050405020304" pitchFamily="18" charset="0"/>
              </a:rPr>
              <a:t>value </a:t>
            </a:r>
            <a:r>
              <a:rPr lang="en-GB" sz="2400" i="1" dirty="0">
                <a:latin typeface="Times New Roman" panose="02020603050405020304" pitchFamily="18" charset="0"/>
                <a:cs typeface="Times New Roman" panose="02020603050405020304" pitchFamily="18" charset="0"/>
              </a:rPr>
              <a:t>d</a:t>
            </a:r>
            <a:r>
              <a:rPr lang="en-GB" sz="2400" i="1" spc="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1,</a:t>
            </a:r>
            <a:r>
              <a:rPr lang="en-GB" sz="2400" spc="-3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30" dirty="0">
                <a:latin typeface="Times New Roman" panose="02020603050405020304" pitchFamily="18" charset="0"/>
                <a:cs typeface="Times New Roman" panose="02020603050405020304" pitchFamily="18" charset="0"/>
              </a:rPr>
              <a:t> scalar</a:t>
            </a:r>
            <a:r>
              <a:rPr lang="en-GB" sz="2400" spc="-4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time</a:t>
            </a:r>
            <a:r>
              <a:rPr lang="en-GB" sz="2400" spc="-35" dirty="0">
                <a:latin typeface="Times New Roman" panose="02020603050405020304" pitchFamily="18" charset="0"/>
                <a:cs typeface="Times New Roman" panose="02020603050405020304" pitchFamily="18" charset="0"/>
              </a:rPr>
              <a:t> </a:t>
            </a:r>
            <a:r>
              <a:rPr lang="en-GB" sz="2400" spc="-40" dirty="0">
                <a:latin typeface="Times New Roman" panose="02020603050405020304" pitchFamily="18" charset="0"/>
                <a:cs typeface="Times New Roman" panose="02020603050405020304" pitchFamily="18" charset="0"/>
              </a:rPr>
              <a:t>has</a:t>
            </a:r>
            <a:r>
              <a:rPr lang="en-GB" sz="2400" spc="-3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30" dirty="0">
                <a:latin typeface="Times New Roman" panose="02020603050405020304" pitchFamily="18" charset="0"/>
                <a:cs typeface="Times New Roman" panose="02020603050405020304" pitchFamily="18" charset="0"/>
              </a:rPr>
              <a:t> </a:t>
            </a:r>
            <a:r>
              <a:rPr lang="en-GB" sz="2400" spc="-180" dirty="0">
                <a:latin typeface="Times New Roman" panose="02020603050405020304" pitchFamily="18" charset="0"/>
                <a:cs typeface="Times New Roman" panose="02020603050405020304" pitchFamily="18" charset="0"/>
              </a:rPr>
              <a:t>following </a:t>
            </a:r>
            <a:r>
              <a:rPr lang="en-GB" sz="2400" spc="-35" dirty="0">
                <a:latin typeface="Times New Roman" panose="02020603050405020304" pitchFamily="18" charset="0"/>
                <a:cs typeface="Times New Roman" panose="02020603050405020304" pitchFamily="18" charset="0"/>
              </a:rPr>
              <a:t>property:</a:t>
            </a:r>
            <a:endParaRPr lang="en-GB" sz="2400" spc="55" dirty="0">
              <a:latin typeface="Times New Roman" panose="02020603050405020304" pitchFamily="18" charset="0"/>
              <a:cs typeface="Times New Roman" panose="02020603050405020304" pitchFamily="18" charset="0"/>
            </a:endParaRPr>
          </a:p>
          <a:p>
            <a:pPr marL="265430" marR="172720">
              <a:lnSpc>
                <a:spcPct val="99700"/>
              </a:lnSpc>
              <a:spcBef>
                <a:spcPts val="305"/>
              </a:spcBef>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if</a:t>
            </a:r>
            <a:r>
              <a:rPr lang="en-GB" sz="2400" spc="-40" dirty="0">
                <a:latin typeface="Times New Roman" panose="02020603050405020304" pitchFamily="18" charset="0"/>
                <a:cs typeface="Times New Roman" panose="02020603050405020304" pitchFamily="18" charset="0"/>
              </a:rPr>
              <a:t> </a:t>
            </a:r>
            <a:r>
              <a:rPr lang="en-GB" sz="2400" spc="-35" dirty="0">
                <a:solidFill>
                  <a:srgbClr val="FF0000"/>
                </a:solidFill>
                <a:latin typeface="Times New Roman" panose="02020603050405020304" pitchFamily="18" charset="0"/>
                <a:cs typeface="Times New Roman" panose="02020603050405020304" pitchFamily="18" charset="0"/>
              </a:rPr>
              <a:t>event</a:t>
            </a:r>
            <a:r>
              <a:rPr lang="en-GB" sz="2400" spc="-30" dirty="0">
                <a:solidFill>
                  <a:srgbClr val="FF0000"/>
                </a:solidFill>
                <a:latin typeface="Times New Roman" panose="02020603050405020304" pitchFamily="18" charset="0"/>
                <a:cs typeface="Times New Roman" panose="02020603050405020304" pitchFamily="18" charset="0"/>
              </a:rPr>
              <a:t> </a:t>
            </a:r>
            <a:r>
              <a:rPr lang="en-GB" sz="2400" i="1" spc="-10" dirty="0">
                <a:solidFill>
                  <a:srgbClr val="FF0000"/>
                </a:solidFill>
                <a:latin typeface="Times New Roman" panose="02020603050405020304" pitchFamily="18" charset="0"/>
                <a:cs typeface="Times New Roman" panose="02020603050405020304" pitchFamily="18" charset="0"/>
              </a:rPr>
              <a:t>e</a:t>
            </a:r>
            <a:r>
              <a:rPr lang="en-GB" sz="2400" i="1" spc="10" dirty="0">
                <a:solidFill>
                  <a:srgbClr val="FF0000"/>
                </a:solidFill>
                <a:latin typeface="Times New Roman" panose="02020603050405020304" pitchFamily="18" charset="0"/>
                <a:cs typeface="Times New Roman" panose="02020603050405020304" pitchFamily="18" charset="0"/>
              </a:rPr>
              <a:t> </a:t>
            </a:r>
            <a:r>
              <a:rPr lang="en-GB" sz="2400" spc="-40" dirty="0">
                <a:latin typeface="Times New Roman" panose="02020603050405020304" pitchFamily="18" charset="0"/>
                <a:cs typeface="Times New Roman" panose="02020603050405020304" pitchFamily="18" charset="0"/>
              </a:rPr>
              <a:t>has </a:t>
            </a:r>
            <a:r>
              <a:rPr lang="en-GB" sz="2400" dirty="0">
                <a:latin typeface="Times New Roman" panose="02020603050405020304" pitchFamily="18" charset="0"/>
                <a:cs typeface="Times New Roman" panose="02020603050405020304" pitchFamily="18" charset="0"/>
              </a:rPr>
              <a:t>a</a:t>
            </a:r>
            <a:r>
              <a:rPr lang="en-GB" sz="2400" spc="-35" dirty="0">
                <a:latin typeface="Times New Roman" panose="02020603050405020304" pitchFamily="18" charset="0"/>
                <a:cs typeface="Times New Roman" panose="02020603050405020304" pitchFamily="18" charset="0"/>
              </a:rPr>
              <a:t> </a:t>
            </a:r>
            <a:r>
              <a:rPr lang="en-GB" sz="2400" spc="-30" dirty="0">
                <a:solidFill>
                  <a:srgbClr val="FF0000"/>
                </a:solidFill>
                <a:latin typeface="Times New Roman" panose="02020603050405020304" pitchFamily="18" charset="0"/>
                <a:cs typeface="Times New Roman" panose="02020603050405020304" pitchFamily="18" charset="0"/>
              </a:rPr>
              <a:t>timestamp</a:t>
            </a:r>
            <a:r>
              <a:rPr lang="en-GB" sz="2400" spc="-35" dirty="0">
                <a:solidFill>
                  <a:srgbClr val="FF0000"/>
                </a:solidFill>
                <a:latin typeface="Times New Roman" panose="02020603050405020304" pitchFamily="18" charset="0"/>
                <a:cs typeface="Times New Roman" panose="02020603050405020304" pitchFamily="18" charset="0"/>
              </a:rPr>
              <a:t> </a:t>
            </a:r>
            <a:r>
              <a:rPr lang="en-GB" sz="2400" i="1" dirty="0">
                <a:solidFill>
                  <a:srgbClr val="FF0000"/>
                </a:solidFill>
                <a:latin typeface="Times New Roman" panose="02020603050405020304" pitchFamily="18" charset="0"/>
                <a:cs typeface="Times New Roman" panose="02020603050405020304" pitchFamily="18" charset="0"/>
              </a:rPr>
              <a:t>h</a:t>
            </a:r>
            <a:r>
              <a:rPr lang="en-GB" sz="2400" dirty="0">
                <a:latin typeface="Times New Roman" panose="02020603050405020304" pitchFamily="18" charset="0"/>
                <a:cs typeface="Times New Roman" panose="02020603050405020304" pitchFamily="18" charset="0"/>
              </a:rPr>
              <a:t>,</a:t>
            </a:r>
            <a:r>
              <a:rPr lang="en-GB" sz="2400" spc="-30" dirty="0">
                <a:latin typeface="Times New Roman" panose="02020603050405020304" pitchFamily="18" charset="0"/>
                <a:cs typeface="Times New Roman" panose="02020603050405020304" pitchFamily="18" charset="0"/>
              </a:rPr>
              <a:t> </a:t>
            </a:r>
            <a:r>
              <a:rPr lang="en-GB" sz="2400" spc="-25" dirty="0">
                <a:latin typeface="Times New Roman" panose="02020603050405020304" pitchFamily="18" charset="0"/>
                <a:cs typeface="Times New Roman" panose="02020603050405020304" pitchFamily="18" charset="0"/>
              </a:rPr>
              <a:t>then</a:t>
            </a:r>
            <a:r>
              <a:rPr lang="en-GB" sz="2400" spc="-35" dirty="0">
                <a:latin typeface="Times New Roman" panose="02020603050405020304" pitchFamily="18" charset="0"/>
                <a:cs typeface="Times New Roman" panose="02020603050405020304" pitchFamily="18" charset="0"/>
              </a:rPr>
              <a:t> </a:t>
            </a:r>
            <a:r>
              <a:rPr lang="en-GB" sz="2400" i="1" spc="-30" dirty="0">
                <a:solidFill>
                  <a:srgbClr val="FF0000"/>
                </a:solidFill>
                <a:latin typeface="Times New Roman" panose="02020603050405020304" pitchFamily="18" charset="0"/>
                <a:cs typeface="Times New Roman" panose="02020603050405020304" pitchFamily="18" charset="0"/>
              </a:rPr>
              <a:t>h-</a:t>
            </a:r>
            <a:r>
              <a:rPr lang="en-GB" sz="2400" i="1" dirty="0">
                <a:solidFill>
                  <a:srgbClr val="FF0000"/>
                </a:solidFill>
                <a:latin typeface="Times New Roman" panose="02020603050405020304" pitchFamily="18" charset="0"/>
                <a:cs typeface="Times New Roman" panose="02020603050405020304" pitchFamily="18" charset="0"/>
              </a:rPr>
              <a:t>1</a:t>
            </a:r>
            <a:r>
              <a:rPr lang="en-GB" sz="2400" i="1" dirty="0">
                <a:latin typeface="Times New Roman" panose="02020603050405020304" pitchFamily="18" charset="0"/>
                <a:cs typeface="Times New Roman" panose="02020603050405020304" pitchFamily="18" charset="0"/>
              </a:rPr>
              <a:t> </a:t>
            </a:r>
            <a:r>
              <a:rPr lang="en-GB" sz="2400" spc="-50" dirty="0">
                <a:latin typeface="Times New Roman" panose="02020603050405020304" pitchFamily="18" charset="0"/>
                <a:cs typeface="Times New Roman" panose="02020603050405020304" pitchFamily="18" charset="0"/>
              </a:rPr>
              <a:t>represents</a:t>
            </a:r>
            <a:r>
              <a:rPr lang="en-GB" sz="2400" spc="-25" dirty="0">
                <a:latin typeface="Times New Roman" panose="02020603050405020304" pitchFamily="18" charset="0"/>
                <a:cs typeface="Times New Roman" panose="02020603050405020304" pitchFamily="18" charset="0"/>
              </a:rPr>
              <a:t> </a:t>
            </a:r>
            <a:r>
              <a:rPr lang="en-GB" sz="2400" spc="-45" dirty="0">
                <a:latin typeface="Times New Roman" panose="02020603050405020304" pitchFamily="18" charset="0"/>
                <a:cs typeface="Times New Roman" panose="02020603050405020304" pitchFamily="18" charset="0"/>
              </a:rPr>
              <a:t>the </a:t>
            </a:r>
            <a:r>
              <a:rPr lang="en-GB" sz="2400" spc="-45" dirty="0">
                <a:solidFill>
                  <a:srgbClr val="FF0000"/>
                </a:solidFill>
                <a:latin typeface="Times New Roman" panose="02020603050405020304" pitchFamily="18" charset="0"/>
                <a:cs typeface="Times New Roman" panose="02020603050405020304" pitchFamily="18" charset="0"/>
              </a:rPr>
              <a:t>minimum </a:t>
            </a:r>
            <a:r>
              <a:rPr lang="en-GB" sz="2400" spc="-10" dirty="0">
                <a:solidFill>
                  <a:srgbClr val="FF0000"/>
                </a:solidFill>
                <a:latin typeface="Times New Roman" panose="02020603050405020304" pitchFamily="18" charset="0"/>
                <a:cs typeface="Times New Roman" panose="02020603050405020304" pitchFamily="18" charset="0"/>
              </a:rPr>
              <a:t>logical</a:t>
            </a:r>
            <a:r>
              <a:rPr lang="en-GB" sz="2400" spc="-40" dirty="0">
                <a:solidFill>
                  <a:srgbClr val="FF0000"/>
                </a:solidFill>
                <a:latin typeface="Times New Roman" panose="02020603050405020304" pitchFamily="18" charset="0"/>
                <a:cs typeface="Times New Roman" panose="02020603050405020304" pitchFamily="18" charset="0"/>
              </a:rPr>
              <a:t> </a:t>
            </a:r>
            <a:r>
              <a:rPr lang="en-GB" sz="2400" spc="-25" dirty="0">
                <a:solidFill>
                  <a:srgbClr val="FF0000"/>
                </a:solidFill>
                <a:latin typeface="Times New Roman" panose="02020603050405020304" pitchFamily="18" charset="0"/>
                <a:cs typeface="Times New Roman" panose="02020603050405020304" pitchFamily="18" charset="0"/>
              </a:rPr>
              <a:t>duration</a:t>
            </a:r>
            <a:r>
              <a:rPr lang="en-GB" sz="2400" spc="-25" dirty="0">
                <a:latin typeface="Times New Roman" panose="02020603050405020304" pitchFamily="18" charset="0"/>
                <a:cs typeface="Times New Roman" panose="02020603050405020304" pitchFamily="18" charset="0"/>
              </a:rPr>
              <a:t>, </a:t>
            </a:r>
            <a:r>
              <a:rPr lang="en-GB" sz="2400" spc="-30" dirty="0">
                <a:latin typeface="Times New Roman" panose="02020603050405020304" pitchFamily="18" charset="0"/>
                <a:cs typeface="Times New Roman" panose="02020603050405020304" pitchFamily="18" charset="0"/>
              </a:rPr>
              <a:t>counted</a:t>
            </a:r>
            <a:r>
              <a:rPr lang="en-GB" sz="2400" spc="-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a:t>
            </a:r>
            <a:r>
              <a:rPr lang="en-GB" sz="2400" spc="-3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units</a:t>
            </a:r>
            <a:r>
              <a:rPr lang="en-GB" sz="2400" spc="-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25" dirty="0">
                <a:latin typeface="Times New Roman" panose="02020603050405020304" pitchFamily="18" charset="0"/>
                <a:cs typeface="Times New Roman" panose="02020603050405020304" pitchFamily="18" charset="0"/>
              </a:rPr>
              <a:t> </a:t>
            </a:r>
            <a:r>
              <a:rPr lang="en-GB" sz="2400" spc="-50" dirty="0">
                <a:latin typeface="Times New Roman" panose="02020603050405020304" pitchFamily="18" charset="0"/>
                <a:cs typeface="Times New Roman" panose="02020603050405020304" pitchFamily="18" charset="0"/>
              </a:rPr>
              <a:t>events,</a:t>
            </a:r>
            <a:r>
              <a:rPr lang="en-GB" sz="2400" spc="-25" dirty="0">
                <a:latin typeface="Times New Roman" panose="02020603050405020304" pitchFamily="18" charset="0"/>
                <a:cs typeface="Times New Roman" panose="02020603050405020304" pitchFamily="18" charset="0"/>
              </a:rPr>
              <a:t> </a:t>
            </a:r>
            <a:r>
              <a:rPr lang="en-GB" sz="2400" spc="-40" dirty="0">
                <a:solidFill>
                  <a:srgbClr val="FF0000"/>
                </a:solidFill>
                <a:latin typeface="Times New Roman" panose="02020603050405020304" pitchFamily="18" charset="0"/>
                <a:cs typeface="Times New Roman" panose="02020603050405020304" pitchFamily="18" charset="0"/>
              </a:rPr>
              <a:t>required</a:t>
            </a:r>
            <a:r>
              <a:rPr lang="en-GB" sz="2400" spc="-2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before producing the</a:t>
            </a:r>
            <a:r>
              <a:rPr lang="en-GB" sz="2400" spc="-55"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event</a:t>
            </a:r>
            <a:r>
              <a:rPr lang="en-GB" sz="2400" spc="-40" dirty="0">
                <a:latin typeface="Times New Roman" panose="02020603050405020304" pitchFamily="18" charset="0"/>
                <a:cs typeface="Times New Roman" panose="02020603050405020304" pitchFamily="18" charset="0"/>
              </a:rPr>
              <a:t> </a:t>
            </a:r>
            <a:r>
              <a:rPr lang="en-GB" sz="2400" i="1" spc="-25" dirty="0">
                <a:latin typeface="Times New Roman" panose="02020603050405020304" pitchFamily="18" charset="0"/>
                <a:cs typeface="Times New Roman" panose="02020603050405020304" pitchFamily="18" charset="0"/>
              </a:rPr>
              <a:t>e</a:t>
            </a:r>
            <a:r>
              <a:rPr lang="en-GB" sz="2400" spc="-25"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265430">
              <a:lnSpc>
                <a:spcPct val="100000"/>
              </a:lnSpc>
              <a:spcBef>
                <a:spcPts val="285"/>
              </a:spcBef>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We</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call</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it</a:t>
            </a:r>
            <a:r>
              <a:rPr lang="en-GB" sz="2400" spc="-4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35" dirty="0">
                <a:latin typeface="Times New Roman" panose="02020603050405020304" pitchFamily="18" charset="0"/>
                <a:cs typeface="Times New Roman" panose="02020603050405020304" pitchFamily="18" charset="0"/>
              </a:rPr>
              <a:t> </a:t>
            </a:r>
            <a:r>
              <a:rPr lang="en-GB" sz="2400" b="1" spc="-25" dirty="0">
                <a:latin typeface="Times New Roman" panose="02020603050405020304" pitchFamily="18" charset="0"/>
                <a:cs typeface="Times New Roman" panose="02020603050405020304" pitchFamily="18" charset="0"/>
              </a:rPr>
              <a:t>height</a:t>
            </a:r>
            <a:r>
              <a:rPr lang="en-GB" sz="2400" b="1" spc="-5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of</a:t>
            </a:r>
            <a:r>
              <a:rPr lang="en-GB" sz="2400" b="1" spc="-40" dirty="0">
                <a:latin typeface="Times New Roman" panose="02020603050405020304" pitchFamily="18" charset="0"/>
                <a:cs typeface="Times New Roman" panose="02020603050405020304" pitchFamily="18" charset="0"/>
              </a:rPr>
              <a:t> </a:t>
            </a:r>
            <a:r>
              <a:rPr lang="en-GB" sz="2400" b="1" spc="-10" dirty="0">
                <a:latin typeface="Times New Roman" panose="02020603050405020304" pitchFamily="18" charset="0"/>
                <a:cs typeface="Times New Roman" panose="02020603050405020304" pitchFamily="18" charset="0"/>
              </a:rPr>
              <a:t>the</a:t>
            </a:r>
            <a:r>
              <a:rPr lang="en-GB" sz="2400" b="1" spc="-40" dirty="0">
                <a:latin typeface="Times New Roman" panose="02020603050405020304" pitchFamily="18" charset="0"/>
                <a:cs typeface="Times New Roman" panose="02020603050405020304" pitchFamily="18" charset="0"/>
              </a:rPr>
              <a:t> </a:t>
            </a:r>
            <a:r>
              <a:rPr lang="en-GB" sz="2400" b="1" spc="-35" dirty="0">
                <a:latin typeface="Times New Roman" panose="02020603050405020304" pitchFamily="18" charset="0"/>
                <a:cs typeface="Times New Roman" panose="02020603050405020304" pitchFamily="18" charset="0"/>
              </a:rPr>
              <a:t>event</a:t>
            </a:r>
            <a:r>
              <a:rPr lang="en-GB" sz="2400" b="1" spc="-30" dirty="0">
                <a:latin typeface="Times New Roman" panose="02020603050405020304" pitchFamily="18" charset="0"/>
                <a:cs typeface="Times New Roman" panose="02020603050405020304" pitchFamily="18" charset="0"/>
              </a:rPr>
              <a:t> </a:t>
            </a:r>
            <a:r>
              <a:rPr lang="en-GB" sz="2400" b="1" i="1" spc="-25" dirty="0">
                <a:latin typeface="Times New Roman" panose="02020603050405020304" pitchFamily="18" charset="0"/>
                <a:cs typeface="Times New Roman" panose="02020603050405020304" pitchFamily="18" charset="0"/>
              </a:rPr>
              <a:t>e</a:t>
            </a:r>
            <a:r>
              <a:rPr lang="en-GB" sz="2400" b="1" spc="-25"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a:p>
            <a:pPr marL="265430">
              <a:lnSpc>
                <a:spcPct val="100000"/>
              </a:lnSpc>
              <a:spcBef>
                <a:spcPts val="300"/>
              </a:spcBef>
              <a:buFont typeface="Wingdings" panose="05000000000000000000" pitchFamily="2" charset="2"/>
              <a:buChar char="Ø"/>
            </a:pPr>
            <a:r>
              <a:rPr lang="en-GB" sz="2400" spc="-75" dirty="0">
                <a:latin typeface="Times New Roman" panose="02020603050405020304" pitchFamily="18" charset="0"/>
                <a:cs typeface="Times New Roman" panose="02020603050405020304" pitchFamily="18" charset="0"/>
              </a:rPr>
              <a:t>i.e.</a:t>
            </a:r>
            <a:r>
              <a:rPr lang="en-GB" sz="2400" spc="-50" dirty="0">
                <a:latin typeface="Times New Roman" panose="02020603050405020304" pitchFamily="18" charset="0"/>
                <a:cs typeface="Times New Roman" panose="02020603050405020304" pitchFamily="18" charset="0"/>
              </a:rPr>
              <a:t>,</a:t>
            </a:r>
            <a:r>
              <a:rPr lang="en-GB" sz="2400" spc="-25" dirty="0">
                <a:latin typeface="Times New Roman" panose="02020603050405020304" pitchFamily="18" charset="0"/>
                <a:cs typeface="Times New Roman" panose="02020603050405020304" pitchFamily="18" charset="0"/>
              </a:rPr>
              <a:t> </a:t>
            </a:r>
            <a:r>
              <a:rPr lang="en-GB" sz="2400" i="1" spc="-30" dirty="0">
                <a:latin typeface="Times New Roman" panose="02020603050405020304" pitchFamily="18" charset="0"/>
                <a:cs typeface="Times New Roman" panose="02020603050405020304" pitchFamily="18" charset="0"/>
              </a:rPr>
              <a:t>h-</a:t>
            </a:r>
            <a:r>
              <a:rPr lang="en-GB" sz="2400" i="1" dirty="0">
                <a:latin typeface="Times New Roman" panose="02020603050405020304" pitchFamily="18" charset="0"/>
                <a:cs typeface="Times New Roman" panose="02020603050405020304" pitchFamily="18" charset="0"/>
              </a:rPr>
              <a:t>1</a:t>
            </a:r>
            <a:r>
              <a:rPr lang="en-GB" sz="2400" i="1" spc="5" dirty="0">
                <a:latin typeface="Times New Roman" panose="02020603050405020304" pitchFamily="18" charset="0"/>
                <a:cs typeface="Times New Roman" panose="02020603050405020304" pitchFamily="18" charset="0"/>
              </a:rPr>
              <a:t> </a:t>
            </a:r>
            <a:r>
              <a:rPr lang="en-GB" sz="2400" spc="-45" dirty="0">
                <a:latin typeface="Times New Roman" panose="02020603050405020304" pitchFamily="18" charset="0"/>
                <a:cs typeface="Times New Roman" panose="02020603050405020304" pitchFamily="18" charset="0"/>
              </a:rPr>
              <a:t>events</a:t>
            </a:r>
            <a:r>
              <a:rPr lang="en-GB" sz="2400" spc="-25" dirty="0">
                <a:latin typeface="Times New Roman" panose="02020603050405020304" pitchFamily="18" charset="0"/>
                <a:cs typeface="Times New Roman" panose="02020603050405020304" pitchFamily="18" charset="0"/>
              </a:rPr>
              <a:t> </a:t>
            </a:r>
            <a:r>
              <a:rPr lang="en-GB" sz="2400" spc="-50" dirty="0">
                <a:latin typeface="Times New Roman" panose="02020603050405020304" pitchFamily="18" charset="0"/>
                <a:cs typeface="Times New Roman" panose="02020603050405020304" pitchFamily="18" charset="0"/>
              </a:rPr>
              <a:t>have</a:t>
            </a:r>
            <a:r>
              <a:rPr lang="en-GB" sz="2400" spc="-10" dirty="0">
                <a:latin typeface="Times New Roman" panose="02020603050405020304" pitchFamily="18" charset="0"/>
                <a:cs typeface="Times New Roman" panose="02020603050405020304" pitchFamily="18" charset="0"/>
              </a:rPr>
              <a:t> </a:t>
            </a:r>
            <a:r>
              <a:rPr lang="en-GB" sz="2400" spc="-55" dirty="0">
                <a:latin typeface="Times New Roman" panose="02020603050405020304" pitchFamily="18" charset="0"/>
                <a:cs typeface="Times New Roman" panose="02020603050405020304" pitchFamily="18" charset="0"/>
              </a:rPr>
              <a:t>been</a:t>
            </a:r>
            <a:r>
              <a:rPr lang="en-GB" sz="2400" spc="-25" dirty="0">
                <a:latin typeface="Times New Roman" panose="02020603050405020304" pitchFamily="18" charset="0"/>
                <a:cs typeface="Times New Roman" panose="02020603050405020304" pitchFamily="18" charset="0"/>
              </a:rPr>
              <a:t> </a:t>
            </a:r>
            <a:r>
              <a:rPr lang="en-GB" sz="2400" spc="-40" dirty="0">
                <a:latin typeface="Times New Roman" panose="02020603050405020304" pitchFamily="18" charset="0"/>
                <a:cs typeface="Times New Roman" panose="02020603050405020304" pitchFamily="18" charset="0"/>
              </a:rPr>
              <a:t>produced</a:t>
            </a:r>
            <a:r>
              <a:rPr lang="en-GB" sz="2400" spc="-20"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sequentially</a:t>
            </a:r>
            <a:r>
              <a:rPr lang="en-GB" sz="2400" spc="-40" dirty="0">
                <a:latin typeface="Times New Roman" panose="02020603050405020304" pitchFamily="18" charset="0"/>
                <a:cs typeface="Times New Roman" panose="02020603050405020304" pitchFamily="18" charset="0"/>
              </a:rPr>
              <a:t> </a:t>
            </a:r>
            <a:r>
              <a:rPr lang="en-GB" sz="2400" spc="-45" dirty="0">
                <a:latin typeface="Times New Roman" panose="02020603050405020304" pitchFamily="18" charset="0"/>
                <a:cs typeface="Times New Roman" panose="02020603050405020304" pitchFamily="18" charset="0"/>
              </a:rPr>
              <a:t>before</a:t>
            </a:r>
            <a:r>
              <a:rPr lang="en-GB" sz="2400" spc="-20" dirty="0">
                <a:latin typeface="Times New Roman" panose="02020603050405020304" pitchFamily="18" charset="0"/>
                <a:cs typeface="Times New Roman" panose="02020603050405020304" pitchFamily="18" charset="0"/>
              </a:rPr>
              <a:t> the </a:t>
            </a:r>
            <a:r>
              <a:rPr lang="en-GB" sz="2400" spc="-45" dirty="0">
                <a:latin typeface="Times New Roman" panose="02020603050405020304" pitchFamily="18" charset="0"/>
                <a:cs typeface="Times New Roman" panose="02020603050405020304" pitchFamily="18" charset="0"/>
              </a:rPr>
              <a:t>event</a:t>
            </a:r>
            <a:r>
              <a:rPr lang="en-GB" sz="2400" spc="-15" dirty="0">
                <a:latin typeface="Times New Roman" panose="02020603050405020304" pitchFamily="18" charset="0"/>
                <a:cs typeface="Times New Roman" panose="02020603050405020304" pitchFamily="18" charset="0"/>
              </a:rPr>
              <a:t> </a:t>
            </a:r>
            <a:r>
              <a:rPr lang="en-GB" sz="2400" i="1" spc="-50" dirty="0">
                <a:latin typeface="Times New Roman" panose="02020603050405020304" pitchFamily="18" charset="0"/>
                <a:cs typeface="Times New Roman" panose="02020603050405020304" pitchFamily="18" charset="0"/>
              </a:rPr>
              <a:t>e</a:t>
            </a:r>
            <a:endParaRPr lang="en-GB" sz="2400" dirty="0">
              <a:latin typeface="Times New Roman" panose="02020603050405020304" pitchFamily="18" charset="0"/>
              <a:cs typeface="Times New Roman" panose="02020603050405020304" pitchFamily="18" charset="0"/>
            </a:endParaRPr>
          </a:p>
          <a:p>
            <a:pPr marL="0" indent="0">
              <a:lnSpc>
                <a:spcPct val="100000"/>
              </a:lnSpc>
              <a:buNone/>
            </a:pPr>
            <a:r>
              <a:rPr lang="en-GB" sz="2400" spc="-50" dirty="0">
                <a:latin typeface="Times New Roman" panose="02020603050405020304" pitchFamily="18" charset="0"/>
                <a:cs typeface="Times New Roman" panose="02020603050405020304" pitchFamily="18" charset="0"/>
              </a:rPr>
              <a:t>  regardless</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3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15" dirty="0">
                <a:latin typeface="Times New Roman" panose="02020603050405020304" pitchFamily="18" charset="0"/>
                <a:cs typeface="Times New Roman" panose="02020603050405020304" pitchFamily="18" charset="0"/>
              </a:rPr>
              <a:t> </a:t>
            </a:r>
            <a:r>
              <a:rPr lang="en-GB" sz="2400" spc="-55" dirty="0">
                <a:latin typeface="Times New Roman" panose="02020603050405020304" pitchFamily="18" charset="0"/>
                <a:cs typeface="Times New Roman" panose="02020603050405020304" pitchFamily="18" charset="0"/>
              </a:rPr>
              <a:t>processes</a:t>
            </a:r>
            <a:r>
              <a:rPr lang="en-GB" sz="2400" spc="-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that</a:t>
            </a:r>
            <a:r>
              <a:rPr lang="en-GB" sz="2400" spc="-10" dirty="0">
                <a:latin typeface="Times New Roman" panose="02020603050405020304" pitchFamily="18" charset="0"/>
                <a:cs typeface="Times New Roman" panose="02020603050405020304" pitchFamily="18" charset="0"/>
              </a:rPr>
              <a:t> </a:t>
            </a:r>
            <a:r>
              <a:rPr lang="en-GB" sz="2400" spc="-40" dirty="0">
                <a:latin typeface="Times New Roman" panose="02020603050405020304" pitchFamily="18" charset="0"/>
                <a:cs typeface="Times New Roman" panose="02020603050405020304" pitchFamily="18" charset="0"/>
              </a:rPr>
              <a:t>produced</a:t>
            </a:r>
            <a:r>
              <a:rPr lang="en-GB" sz="2400" spc="-25" dirty="0">
                <a:latin typeface="Times New Roman" panose="02020603050405020304" pitchFamily="18" charset="0"/>
                <a:cs typeface="Times New Roman" panose="02020603050405020304" pitchFamily="18" charset="0"/>
              </a:rPr>
              <a:t> </a:t>
            </a:r>
            <a:r>
              <a:rPr lang="en-GB" sz="2400" spc="-50" dirty="0">
                <a:latin typeface="Times New Roman" panose="02020603050405020304" pitchFamily="18" charset="0"/>
                <a:cs typeface="Times New Roman" panose="02020603050405020304" pitchFamily="18" charset="0"/>
              </a:rPr>
              <a:t>these</a:t>
            </a:r>
            <a:r>
              <a:rPr lang="en-GB" sz="2400" spc="-2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events.</a:t>
            </a:r>
            <a:endParaRPr lang="en-GB" sz="2400" dirty="0">
              <a:latin typeface="Times New Roman" panose="02020603050405020304" pitchFamily="18" charset="0"/>
              <a:cs typeface="Times New Roman" panose="02020603050405020304" pitchFamily="18" charset="0"/>
            </a:endParaRPr>
          </a:p>
          <a:p>
            <a:pPr marL="265430" marR="55244">
              <a:lnSpc>
                <a:spcPct val="100000"/>
              </a:lnSpc>
              <a:spcBef>
                <a:spcPts val="290"/>
              </a:spcBef>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For</a:t>
            </a:r>
            <a:r>
              <a:rPr lang="en-GB" sz="2400" spc="-75" dirty="0">
                <a:latin typeface="Times New Roman" panose="02020603050405020304" pitchFamily="18" charset="0"/>
                <a:cs typeface="Times New Roman" panose="02020603050405020304" pitchFamily="18" charset="0"/>
              </a:rPr>
              <a:t> </a:t>
            </a:r>
            <a:r>
              <a:rPr lang="en-GB" sz="2400" spc="-40" dirty="0">
                <a:latin typeface="Times New Roman" panose="02020603050405020304" pitchFamily="18" charset="0"/>
                <a:cs typeface="Times New Roman" panose="02020603050405020304" pitchFamily="18" charset="0"/>
              </a:rPr>
              <a:t>e.g. </a:t>
            </a:r>
            <a:r>
              <a:rPr lang="en-GB" sz="2400" spc="-20" dirty="0">
                <a:latin typeface="Times New Roman" panose="02020603050405020304" pitchFamily="18" charset="0"/>
                <a:cs typeface="Times New Roman" panose="02020603050405020304" pitchFamily="18" charset="0"/>
              </a:rPr>
              <a:t>five</a:t>
            </a:r>
            <a:r>
              <a:rPr lang="en-GB" sz="2400" spc="-30" dirty="0">
                <a:latin typeface="Times New Roman" panose="02020603050405020304" pitchFamily="18" charset="0"/>
                <a:cs typeface="Times New Roman" panose="02020603050405020304" pitchFamily="18" charset="0"/>
              </a:rPr>
              <a:t> </a:t>
            </a:r>
            <a:r>
              <a:rPr lang="en-GB" sz="2400" spc="-45" dirty="0">
                <a:latin typeface="Times New Roman" panose="02020603050405020304" pitchFamily="18" charset="0"/>
                <a:cs typeface="Times New Roman" panose="02020603050405020304" pitchFamily="18" charset="0"/>
              </a:rPr>
              <a:t>events</a:t>
            </a:r>
            <a:r>
              <a:rPr lang="en-GB" sz="2400" spc="-30" dirty="0">
                <a:latin typeface="Times New Roman" panose="02020603050405020304" pitchFamily="18" charset="0"/>
                <a:cs typeface="Times New Roman" panose="02020603050405020304" pitchFamily="18" charset="0"/>
              </a:rPr>
              <a:t> </a:t>
            </a:r>
            <a:r>
              <a:rPr lang="en-GB" sz="2400" spc="-55" dirty="0">
                <a:latin typeface="Times New Roman" panose="02020603050405020304" pitchFamily="18" charset="0"/>
                <a:cs typeface="Times New Roman" panose="02020603050405020304" pitchFamily="18" charset="0"/>
              </a:rPr>
              <a:t>precede</a:t>
            </a:r>
            <a:r>
              <a:rPr lang="en-GB" sz="2400" spc="-25"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event</a:t>
            </a:r>
            <a:r>
              <a:rPr lang="en-GB" sz="2400" spc="-25"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b</a:t>
            </a:r>
            <a:r>
              <a:rPr lang="en-GB" sz="2400" i="1" spc="-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on</a:t>
            </a:r>
            <a:r>
              <a:rPr lang="en-GB" sz="2400" spc="-3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40"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longest</a:t>
            </a:r>
            <a:r>
              <a:rPr lang="en-GB" sz="2400" spc="-45" dirty="0">
                <a:latin typeface="Times New Roman" panose="02020603050405020304" pitchFamily="18" charset="0"/>
                <a:cs typeface="Times New Roman" panose="02020603050405020304" pitchFamily="18" charset="0"/>
              </a:rPr>
              <a:t> </a:t>
            </a:r>
            <a:r>
              <a:rPr lang="en-GB" sz="2400" spc="-295" dirty="0">
                <a:latin typeface="Times New Roman" panose="02020603050405020304" pitchFamily="18" charset="0"/>
                <a:cs typeface="Times New Roman" panose="02020603050405020304" pitchFamily="18" charset="0"/>
              </a:rPr>
              <a:t>causal   path</a:t>
            </a:r>
            <a:r>
              <a:rPr lang="en-GB" sz="2400" spc="-35" dirty="0">
                <a:latin typeface="Times New Roman" panose="02020603050405020304" pitchFamily="18" charset="0"/>
                <a:cs typeface="Times New Roman" panose="02020603050405020304" pitchFamily="18" charset="0"/>
              </a:rPr>
              <a:t> ending</a:t>
            </a:r>
            <a:r>
              <a:rPr lang="en-GB" sz="2400" spc="-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a:t>
            </a:r>
            <a:r>
              <a:rPr lang="en-GB" sz="2400" spc="-15" dirty="0">
                <a:latin typeface="Times New Roman" panose="02020603050405020304" pitchFamily="18" charset="0"/>
                <a:cs typeface="Times New Roman" panose="02020603050405020304" pitchFamily="18" charset="0"/>
              </a:rPr>
              <a:t> </a:t>
            </a:r>
            <a:r>
              <a:rPr lang="en-GB" sz="2400" i="1" spc="-25" dirty="0">
                <a:latin typeface="Times New Roman" panose="02020603050405020304" pitchFamily="18" charset="0"/>
                <a:cs typeface="Times New Roman" panose="02020603050405020304" pitchFamily="18" charset="0"/>
              </a:rPr>
              <a:t>b</a:t>
            </a:r>
            <a:r>
              <a:rPr lang="en-GB" sz="2400" spc="-25"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sz="2200" b="1" baseline="-25000" dirty="0"/>
          </a:p>
        </p:txBody>
      </p:sp>
    </p:spTree>
    <p:extLst>
      <p:ext uri="{BB962C8B-B14F-4D97-AF65-F5344CB8AC3E}">
        <p14:creationId xmlns:p14="http://schemas.microsoft.com/office/powerpoint/2010/main" val="366315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C968-0D76-8CC5-C847-76AAF3DA12AE}"/>
              </a:ext>
            </a:extLst>
          </p:cNvPr>
          <p:cNvSpPr>
            <a:spLocks noGrp="1"/>
          </p:cNvSpPr>
          <p:nvPr>
            <p:ph type="title"/>
          </p:nvPr>
        </p:nvSpPr>
        <p:spPr/>
        <p:txBody>
          <a:bodyPr/>
          <a:lstStyle/>
          <a:p>
            <a:r>
              <a:rPr lang="en-IN" dirty="0"/>
              <a:t>Scalar Time</a:t>
            </a:r>
          </a:p>
        </p:txBody>
      </p:sp>
      <p:pic>
        <p:nvPicPr>
          <p:cNvPr id="4" name="Content Placeholder 3">
            <a:extLst>
              <a:ext uri="{FF2B5EF4-FFF2-40B4-BE49-F238E27FC236}">
                <a16:creationId xmlns:a16="http://schemas.microsoft.com/office/drawing/2014/main" id="{D0C667E3-F132-748C-5AB2-50E6AE49A824}"/>
              </a:ext>
            </a:extLst>
          </p:cNvPr>
          <p:cNvPicPr>
            <a:picLocks noGrp="1" noChangeAspect="1"/>
          </p:cNvPicPr>
          <p:nvPr>
            <p:ph idx="1"/>
          </p:nvPr>
        </p:nvPicPr>
        <p:blipFill>
          <a:blip r:embed="rId2"/>
          <a:stretch>
            <a:fillRect/>
          </a:stretch>
        </p:blipFill>
        <p:spPr>
          <a:xfrm>
            <a:off x="752475" y="2396331"/>
            <a:ext cx="7639050" cy="2933700"/>
          </a:xfrm>
          <a:prstGeom prst="rect">
            <a:avLst/>
          </a:prstGeom>
        </p:spPr>
      </p:pic>
    </p:spTree>
    <p:extLst>
      <p:ext uri="{BB962C8B-B14F-4D97-AF65-F5344CB8AC3E}">
        <p14:creationId xmlns:p14="http://schemas.microsoft.com/office/powerpoint/2010/main" val="2312605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A1C0-AD6C-3118-302C-653980F6F46A}"/>
              </a:ext>
            </a:extLst>
          </p:cNvPr>
          <p:cNvSpPr>
            <a:spLocks noGrp="1"/>
          </p:cNvSpPr>
          <p:nvPr>
            <p:ph type="title"/>
          </p:nvPr>
        </p:nvSpPr>
        <p:spPr/>
        <p:txBody>
          <a:bodyPr/>
          <a:lstStyle/>
          <a:p>
            <a:r>
              <a:rPr lang="en-IN" dirty="0"/>
              <a:t>Scalar Time</a:t>
            </a:r>
          </a:p>
        </p:txBody>
      </p:sp>
      <p:sp>
        <p:nvSpPr>
          <p:cNvPr id="3" name="Content Placeholder 2">
            <a:extLst>
              <a:ext uri="{FF2B5EF4-FFF2-40B4-BE49-F238E27FC236}">
                <a16:creationId xmlns:a16="http://schemas.microsoft.com/office/drawing/2014/main" id="{25B76304-F113-11F0-034E-F21394B3CF50}"/>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4</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No strong consistency</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system of scalar clocks is </a:t>
            </a:r>
            <a:r>
              <a:rPr lang="en-IN" sz="2400" dirty="0">
                <a:solidFill>
                  <a:srgbClr val="FF0000"/>
                </a:solidFill>
                <a:latin typeface="Times New Roman" panose="02020603050405020304" pitchFamily="18" charset="0"/>
                <a:cs typeface="Times New Roman" panose="02020603050405020304" pitchFamily="18" charset="0"/>
              </a:rPr>
              <a:t>not strongly consistent</a:t>
            </a:r>
            <a:r>
              <a:rPr lang="en-IN" sz="2400" dirty="0">
                <a:latin typeface="Times New Roman" panose="02020603050405020304" pitchFamily="18" charset="0"/>
                <a:cs typeface="Times New Roman" panose="02020603050405020304" pitchFamily="18" charset="0"/>
              </a:rPr>
              <a:t>; that is, for two events </a:t>
            </a:r>
            <a:r>
              <a:rPr lang="en-IN" sz="2400" dirty="0" err="1">
                <a:latin typeface="Times New Roman" panose="02020603050405020304" pitchFamily="18" charset="0"/>
                <a:cs typeface="Times New Roman" panose="02020603050405020304" pitchFamily="18" charset="0"/>
              </a:rPr>
              <a:t>e</a:t>
            </a:r>
            <a:r>
              <a:rPr lang="en-IN" sz="2400" baseline="-250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e</a:t>
            </a:r>
            <a:r>
              <a:rPr lang="en-IN" sz="2400" baseline="-25000" dirty="0" err="1">
                <a:latin typeface="Times New Roman" panose="02020603050405020304" pitchFamily="18" charset="0"/>
                <a:cs typeface="Times New Roman" panose="02020603050405020304" pitchFamily="18" charset="0"/>
              </a:rPr>
              <a:t>j</a:t>
            </a:r>
            <a:r>
              <a:rPr lang="en-IN" sz="2400" baseline="-25000" dirty="0">
                <a:latin typeface="Times New Roman" panose="02020603050405020304" pitchFamily="18" charset="0"/>
                <a:cs typeface="Times New Roman" panose="02020603050405020304" pitchFamily="18" charset="0"/>
              </a:rPr>
              <a:t> </a:t>
            </a:r>
          </a:p>
          <a:p>
            <a:pPr marL="0" indent="0" algn="just">
              <a:buNone/>
            </a:pPr>
            <a:endParaRPr lang="en-IN" sz="2400" baseline="-25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400" spc="-10" dirty="0">
                <a:latin typeface="Times New Roman" panose="02020603050405020304" pitchFamily="18" charset="0"/>
                <a:cs typeface="Times New Roman" panose="02020603050405020304" pitchFamily="18" charset="0"/>
              </a:rPr>
              <a:t>the</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third</a:t>
            </a:r>
            <a:r>
              <a:rPr lang="en-GB" sz="2400" spc="-45"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event </a:t>
            </a:r>
            <a:r>
              <a:rPr lang="en-GB" sz="2400" dirty="0">
                <a:latin typeface="Times New Roman" panose="02020603050405020304" pitchFamily="18" charset="0"/>
                <a:cs typeface="Times New Roman" panose="02020603050405020304" pitchFamily="18" charset="0"/>
              </a:rPr>
              <a:t>of</a:t>
            </a:r>
            <a:r>
              <a:rPr lang="en-GB" sz="2400" spc="-45" dirty="0">
                <a:latin typeface="Times New Roman" panose="02020603050405020304" pitchFamily="18" charset="0"/>
                <a:cs typeface="Times New Roman" panose="02020603050405020304" pitchFamily="18" charset="0"/>
              </a:rPr>
              <a:t> process</a:t>
            </a:r>
            <a:r>
              <a:rPr lang="en-GB" sz="2400" spc="-3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800" baseline="-11904" dirty="0">
                <a:latin typeface="Times New Roman" panose="02020603050405020304" pitchFamily="18" charset="0"/>
                <a:cs typeface="Times New Roman" panose="02020603050405020304" pitchFamily="18" charset="0"/>
              </a:rPr>
              <a:t>1</a:t>
            </a:r>
            <a:r>
              <a:rPr lang="en-GB" sz="2800" spc="157" baseline="-11904"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has</a:t>
            </a:r>
            <a:r>
              <a:rPr lang="en-GB" sz="2400" spc="-3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smaller</a:t>
            </a:r>
            <a:r>
              <a:rPr lang="en-GB" sz="2400" spc="555" dirty="0">
                <a:latin typeface="Times New Roman" panose="02020603050405020304" pitchFamily="18" charset="0"/>
                <a:cs typeface="Times New Roman" panose="02020603050405020304" pitchFamily="18" charset="0"/>
              </a:rPr>
              <a:t> scalar Timestamp</a:t>
            </a:r>
            <a:r>
              <a:rPr lang="en-GB" sz="2400" spc="33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than</a:t>
            </a:r>
            <a:r>
              <a:rPr lang="en-GB" sz="2400" spc="-7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6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third</a:t>
            </a:r>
            <a:r>
              <a:rPr lang="en-GB" sz="2400" spc="-80" dirty="0">
                <a:latin typeface="Times New Roman" panose="02020603050405020304" pitchFamily="18" charset="0"/>
                <a:cs typeface="Times New Roman" panose="02020603050405020304" pitchFamily="18" charset="0"/>
              </a:rPr>
              <a:t> </a:t>
            </a:r>
            <a:r>
              <a:rPr lang="en-GB" sz="2400" spc="-35" dirty="0">
                <a:latin typeface="Times New Roman" panose="02020603050405020304" pitchFamily="18" charset="0"/>
                <a:cs typeface="Times New Roman" panose="02020603050405020304" pitchFamily="18" charset="0"/>
              </a:rPr>
              <a:t>event</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5" dirty="0">
                <a:latin typeface="Times New Roman" panose="02020603050405020304" pitchFamily="18" charset="0"/>
                <a:cs typeface="Times New Roman" panose="02020603050405020304" pitchFamily="18" charset="0"/>
              </a:rPr>
              <a:t> </a:t>
            </a:r>
            <a:r>
              <a:rPr lang="en-GB" sz="2400" spc="-55" dirty="0">
                <a:latin typeface="Times New Roman" panose="02020603050405020304" pitchFamily="18" charset="0"/>
                <a:cs typeface="Times New Roman" panose="02020603050405020304" pitchFamily="18" charset="0"/>
              </a:rPr>
              <a:t>process</a:t>
            </a:r>
            <a:r>
              <a:rPr lang="en-GB" sz="2400" spc="-5" dirty="0">
                <a:latin typeface="Times New Roman" panose="02020603050405020304" pitchFamily="18" charset="0"/>
                <a:cs typeface="Times New Roman" panose="02020603050405020304" pitchFamily="18" charset="0"/>
              </a:rPr>
              <a:t> </a:t>
            </a:r>
            <a:r>
              <a:rPr lang="en-GB" sz="2400" i="1" spc="-40" dirty="0">
                <a:latin typeface="Times New Roman" panose="02020603050405020304" pitchFamily="18" charset="0"/>
                <a:cs typeface="Times New Roman" panose="02020603050405020304" pitchFamily="18" charset="0"/>
              </a:rPr>
              <a:t>P</a:t>
            </a:r>
            <a:r>
              <a:rPr lang="en-GB" sz="2800" spc="-60" baseline="-11904" dirty="0">
                <a:latin typeface="Times New Roman" panose="02020603050405020304" pitchFamily="18" charset="0"/>
                <a:cs typeface="Times New Roman" panose="02020603050405020304" pitchFamily="18" charset="0"/>
              </a:rPr>
              <a:t>2</a:t>
            </a:r>
            <a:r>
              <a:rPr lang="en-GB" sz="2400" spc="-40" dirty="0">
                <a:latin typeface="Times New Roman" panose="02020603050405020304" pitchFamily="18" charset="0"/>
                <a:cs typeface="Times New Roman" panose="02020603050405020304" pitchFamily="18" charset="0"/>
              </a:rPr>
              <a:t>. However,</a:t>
            </a:r>
            <a:r>
              <a:rPr lang="en-GB" sz="2400" spc="-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20" dirty="0">
                <a:latin typeface="Times New Roman" panose="02020603050405020304" pitchFamily="18" charset="0"/>
                <a:cs typeface="Times New Roman" panose="02020603050405020304" pitchFamily="18" charset="0"/>
              </a:rPr>
              <a:t> </a:t>
            </a:r>
            <a:r>
              <a:rPr lang="en-GB" sz="2400" spc="-40" dirty="0">
                <a:latin typeface="Times New Roman" panose="02020603050405020304" pitchFamily="18" charset="0"/>
                <a:cs typeface="Times New Roman" panose="02020603050405020304" pitchFamily="18" charset="0"/>
              </a:rPr>
              <a:t>former</a:t>
            </a:r>
            <a:r>
              <a:rPr lang="en-GB" sz="2400" dirty="0">
                <a:latin typeface="Times New Roman" panose="02020603050405020304" pitchFamily="18" charset="0"/>
                <a:cs typeface="Times New Roman" panose="02020603050405020304" pitchFamily="18" charset="0"/>
              </a:rPr>
              <a:t> </a:t>
            </a:r>
            <a:r>
              <a:rPr lang="en-GB" sz="2400" spc="-25" dirty="0">
                <a:latin typeface="Times New Roman" panose="02020603050405020304" pitchFamily="18" charset="0"/>
                <a:cs typeface="Times New Roman" panose="02020603050405020304" pitchFamily="18" charset="0"/>
              </a:rPr>
              <a:t>did not happen </a:t>
            </a:r>
            <a:r>
              <a:rPr lang="en-GB" sz="2400" spc="-50" dirty="0">
                <a:latin typeface="Times New Roman" panose="02020603050405020304" pitchFamily="18" charset="0"/>
                <a:cs typeface="Times New Roman" panose="02020603050405020304" pitchFamily="18" charset="0"/>
              </a:rPr>
              <a:t>before</a:t>
            </a:r>
            <a:r>
              <a:rPr lang="en-GB" sz="2400" spc="-10" dirty="0">
                <a:latin typeface="Times New Roman" panose="02020603050405020304" pitchFamily="18" charset="0"/>
                <a:cs typeface="Times New Roman" panose="02020603050405020304" pitchFamily="18" charset="0"/>
              </a:rPr>
              <a:t> the</a:t>
            </a:r>
            <a:r>
              <a:rPr lang="en-GB" sz="2400" spc="-2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latter.</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a:t>
            </a:r>
            <a:r>
              <a:rPr lang="en-GB" sz="2400" spc="-40" dirty="0">
                <a:latin typeface="Times New Roman" panose="02020603050405020304" pitchFamily="18" charset="0"/>
                <a:cs typeface="Times New Roman" panose="02020603050405020304" pitchFamily="18" charset="0"/>
              </a:rPr>
              <a:t> </a:t>
            </a:r>
            <a:r>
              <a:rPr lang="en-GB" sz="2400" b="1" spc="-55" dirty="0">
                <a:latin typeface="Times New Roman" panose="02020603050405020304" pitchFamily="18" charset="0"/>
                <a:cs typeface="Times New Roman" panose="02020603050405020304" pitchFamily="18" charset="0"/>
              </a:rPr>
              <a:t>reason</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that</a:t>
            </a:r>
            <a:r>
              <a:rPr lang="en-GB" sz="2400" spc="-20" dirty="0">
                <a:latin typeface="Times New Roman" panose="02020603050405020304" pitchFamily="18" charset="0"/>
                <a:cs typeface="Times New Roman" panose="02020603050405020304" pitchFamily="18" charset="0"/>
              </a:rPr>
              <a:t> </a:t>
            </a:r>
            <a:r>
              <a:rPr lang="en-GB" sz="2400" spc="-30" dirty="0">
                <a:latin typeface="Times New Roman" panose="02020603050405020304" pitchFamily="18" charset="0"/>
                <a:cs typeface="Times New Roman" panose="02020603050405020304" pitchFamily="18" charset="0"/>
              </a:rPr>
              <a:t>scalar</a:t>
            </a:r>
            <a:r>
              <a:rPr lang="en-GB" sz="2400" spc="-35" dirty="0">
                <a:latin typeface="Times New Roman" panose="02020603050405020304" pitchFamily="18" charset="0"/>
                <a:cs typeface="Times New Roman" panose="02020603050405020304" pitchFamily="18" charset="0"/>
              </a:rPr>
              <a:t> </a:t>
            </a:r>
            <a:r>
              <a:rPr lang="en-GB" sz="2400" spc="-20" dirty="0">
                <a:latin typeface="Times New Roman" panose="02020603050405020304" pitchFamily="18" charset="0"/>
                <a:cs typeface="Times New Roman" panose="02020603050405020304" pitchFamily="18" charset="0"/>
              </a:rPr>
              <a:t>clocks</a:t>
            </a:r>
            <a:r>
              <a:rPr lang="en-GB" sz="2400" spc="-40" dirty="0">
                <a:latin typeface="Times New Roman" panose="02020603050405020304" pitchFamily="18" charset="0"/>
                <a:cs typeface="Times New Roman" panose="02020603050405020304" pitchFamily="18" charset="0"/>
              </a:rPr>
              <a:t> </a:t>
            </a:r>
            <a:r>
              <a:rPr lang="en-GB" sz="2400" spc="-45" dirty="0">
                <a:latin typeface="Times New Roman" panose="02020603050405020304" pitchFamily="18" charset="0"/>
                <a:cs typeface="Times New Roman" panose="02020603050405020304" pitchFamily="18" charset="0"/>
              </a:rPr>
              <a:t>are</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not</a:t>
            </a:r>
            <a:r>
              <a:rPr lang="en-GB" sz="2400" spc="-30" dirty="0">
                <a:latin typeface="Times New Roman" panose="02020603050405020304" pitchFamily="18" charset="0"/>
                <a:cs typeface="Times New Roman" panose="02020603050405020304" pitchFamily="18" charset="0"/>
              </a:rPr>
              <a:t> </a:t>
            </a:r>
            <a:r>
              <a:rPr lang="en-GB" sz="2400" spc="-25" dirty="0">
                <a:latin typeface="Times New Roman" panose="02020603050405020304" pitchFamily="18" charset="0"/>
                <a:cs typeface="Times New Roman" panose="02020603050405020304" pitchFamily="18" charset="0"/>
              </a:rPr>
              <a:t>strongly</a:t>
            </a:r>
            <a:r>
              <a:rPr lang="en-GB" sz="2400" spc="-35" dirty="0">
                <a:latin typeface="Times New Roman" panose="02020603050405020304" pitchFamily="18" charset="0"/>
                <a:cs typeface="Times New Roman" panose="02020603050405020304" pitchFamily="18" charset="0"/>
              </a:rPr>
              <a:t> </a:t>
            </a:r>
            <a:r>
              <a:rPr lang="en-GB" sz="2400" spc="-30" dirty="0">
                <a:latin typeface="Times New Roman" panose="02020603050405020304" pitchFamily="18" charset="0"/>
                <a:cs typeface="Times New Roman" panose="02020603050405020304" pitchFamily="18" charset="0"/>
              </a:rPr>
              <a:t>consistent</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is</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that</a:t>
            </a:r>
            <a:r>
              <a:rPr lang="en-GB" sz="2400" spc="-2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a:t>
            </a:r>
            <a:r>
              <a:rPr lang="en-GB" sz="2400" spc="-30" dirty="0">
                <a:latin typeface="Times New Roman" panose="02020603050405020304" pitchFamily="18" charset="0"/>
                <a:cs typeface="Times New Roman" panose="02020603050405020304" pitchFamily="18" charset="0"/>
              </a:rPr>
              <a:t> </a:t>
            </a:r>
            <a:r>
              <a:rPr lang="en-GB" sz="2400" spc="-155" dirty="0">
                <a:solidFill>
                  <a:srgbClr val="FF0000"/>
                </a:solidFill>
                <a:latin typeface="Times New Roman" panose="02020603050405020304" pitchFamily="18" charset="0"/>
                <a:cs typeface="Times New Roman" panose="02020603050405020304" pitchFamily="18" charset="0"/>
              </a:rPr>
              <a:t>logical local</a:t>
            </a:r>
            <a:r>
              <a:rPr lang="en-GB" sz="2400" dirty="0">
                <a:solidFill>
                  <a:srgbClr val="FF0000"/>
                </a:solidFill>
                <a:latin typeface="Times New Roman" panose="02020603050405020304" pitchFamily="18" charset="0"/>
                <a:cs typeface="Times New Roman" panose="02020603050405020304" pitchFamily="18" charset="0"/>
              </a:rPr>
              <a:t> clock</a:t>
            </a:r>
            <a:r>
              <a:rPr lang="en-GB" sz="2400" spc="-80" dirty="0">
                <a:solidFill>
                  <a:srgbClr val="FF0000"/>
                </a:solidFill>
                <a:latin typeface="Times New Roman" panose="02020603050405020304" pitchFamily="18" charset="0"/>
                <a:cs typeface="Times New Roman" panose="02020603050405020304" pitchFamily="18" charset="0"/>
              </a:rPr>
              <a:t> </a:t>
            </a:r>
            <a:r>
              <a:rPr lang="en-GB" sz="2400" spc="-30" dirty="0">
                <a:solidFill>
                  <a:srgbClr val="FF0000"/>
                </a:solidFill>
                <a:latin typeface="Times New Roman" panose="02020603050405020304" pitchFamily="18" charset="0"/>
                <a:cs typeface="Times New Roman" panose="02020603050405020304" pitchFamily="18" charset="0"/>
              </a:rPr>
              <a:t>and</a:t>
            </a:r>
            <a:r>
              <a:rPr lang="en-GB" sz="2400" spc="-40" dirty="0">
                <a:solidFill>
                  <a:srgbClr val="FF0000"/>
                </a:solidFill>
                <a:latin typeface="Times New Roman" panose="02020603050405020304" pitchFamily="18" charset="0"/>
                <a:cs typeface="Times New Roman" panose="02020603050405020304" pitchFamily="18" charset="0"/>
              </a:rPr>
              <a:t> </a:t>
            </a:r>
            <a:r>
              <a:rPr lang="en-GB" sz="2400" spc="-10" dirty="0">
                <a:solidFill>
                  <a:srgbClr val="FF0000"/>
                </a:solidFill>
                <a:latin typeface="Times New Roman" panose="02020603050405020304" pitchFamily="18" charset="0"/>
                <a:cs typeface="Times New Roman" panose="02020603050405020304" pitchFamily="18" charset="0"/>
              </a:rPr>
              <a:t>logical</a:t>
            </a:r>
            <a:r>
              <a:rPr lang="en-GB" sz="2400" spc="-55" dirty="0">
                <a:solidFill>
                  <a:srgbClr val="FF0000"/>
                </a:solidFill>
                <a:latin typeface="Times New Roman" panose="02020603050405020304" pitchFamily="18" charset="0"/>
                <a:cs typeface="Times New Roman" panose="02020603050405020304" pitchFamily="18" charset="0"/>
              </a:rPr>
              <a:t> </a:t>
            </a:r>
            <a:r>
              <a:rPr lang="en-GB" sz="2400" spc="-20" dirty="0">
                <a:solidFill>
                  <a:srgbClr val="FF0000"/>
                </a:solidFill>
                <a:latin typeface="Times New Roman" panose="02020603050405020304" pitchFamily="18" charset="0"/>
                <a:cs typeface="Times New Roman" panose="02020603050405020304" pitchFamily="18" charset="0"/>
              </a:rPr>
              <a:t>global</a:t>
            </a:r>
            <a:r>
              <a:rPr lang="en-GB" sz="2400" spc="-50" dirty="0">
                <a:solidFill>
                  <a:srgbClr val="FF0000"/>
                </a:solidFill>
                <a:latin typeface="Times New Roman" panose="02020603050405020304" pitchFamily="18" charset="0"/>
                <a:cs typeface="Times New Roman" panose="02020603050405020304" pitchFamily="18" charset="0"/>
              </a:rPr>
              <a:t> </a:t>
            </a:r>
            <a:r>
              <a:rPr lang="en-GB" sz="2400" dirty="0">
                <a:solidFill>
                  <a:srgbClr val="FF0000"/>
                </a:solidFill>
                <a:latin typeface="Times New Roman" panose="02020603050405020304" pitchFamily="18" charset="0"/>
                <a:cs typeface="Times New Roman" panose="02020603050405020304" pitchFamily="18" charset="0"/>
              </a:rPr>
              <a:t>clock</a:t>
            </a:r>
            <a:r>
              <a:rPr lang="en-GB" sz="2400" spc="-40" dirty="0">
                <a:solidFill>
                  <a:srgbClr val="FF0000"/>
                </a:solidFill>
                <a:latin typeface="Times New Roman" panose="02020603050405020304" pitchFamily="18" charset="0"/>
                <a:cs typeface="Times New Roman" panose="02020603050405020304" pitchFamily="18" charset="0"/>
              </a:rPr>
              <a:t> </a:t>
            </a:r>
            <a:r>
              <a:rPr lang="en-GB" sz="2400" dirty="0">
                <a:solidFill>
                  <a:srgbClr val="FF0000"/>
                </a:solidFill>
                <a:latin typeface="Times New Roman" panose="02020603050405020304" pitchFamily="18" charset="0"/>
                <a:cs typeface="Times New Roman" panose="02020603050405020304" pitchFamily="18" charset="0"/>
              </a:rPr>
              <a:t>of</a:t>
            </a:r>
            <a:r>
              <a:rPr lang="en-GB" sz="2400" spc="-45" dirty="0">
                <a:solidFill>
                  <a:srgbClr val="FF0000"/>
                </a:solidFill>
                <a:latin typeface="Times New Roman" panose="02020603050405020304" pitchFamily="18" charset="0"/>
                <a:cs typeface="Times New Roman" panose="02020603050405020304" pitchFamily="18" charset="0"/>
              </a:rPr>
              <a:t> </a:t>
            </a:r>
            <a:r>
              <a:rPr lang="en-GB" sz="2400" dirty="0">
                <a:solidFill>
                  <a:srgbClr val="FF0000"/>
                </a:solidFill>
                <a:latin typeface="Times New Roman" panose="02020603050405020304" pitchFamily="18" charset="0"/>
                <a:cs typeface="Times New Roman" panose="02020603050405020304" pitchFamily="18" charset="0"/>
              </a:rPr>
              <a:t>a</a:t>
            </a:r>
            <a:r>
              <a:rPr lang="en-GB" sz="2400" spc="-35" dirty="0">
                <a:solidFill>
                  <a:srgbClr val="FF0000"/>
                </a:solidFill>
                <a:latin typeface="Times New Roman" panose="02020603050405020304" pitchFamily="18" charset="0"/>
                <a:cs typeface="Times New Roman" panose="02020603050405020304" pitchFamily="18" charset="0"/>
              </a:rPr>
              <a:t> </a:t>
            </a:r>
            <a:r>
              <a:rPr lang="en-GB" sz="2400" spc="-45" dirty="0">
                <a:solidFill>
                  <a:srgbClr val="FF0000"/>
                </a:solidFill>
                <a:latin typeface="Times New Roman" panose="02020603050405020304" pitchFamily="18" charset="0"/>
                <a:cs typeface="Times New Roman" panose="02020603050405020304" pitchFamily="18" charset="0"/>
              </a:rPr>
              <a:t>process</a:t>
            </a:r>
            <a:r>
              <a:rPr lang="en-GB" sz="2400" spc="-30" dirty="0">
                <a:solidFill>
                  <a:srgbClr val="FF0000"/>
                </a:solidFill>
                <a:latin typeface="Times New Roman" panose="02020603050405020304" pitchFamily="18" charset="0"/>
                <a:cs typeface="Times New Roman" panose="02020603050405020304" pitchFamily="18" charset="0"/>
              </a:rPr>
              <a:t> </a:t>
            </a:r>
            <a:r>
              <a:rPr lang="en-GB" sz="2400" spc="-50" dirty="0">
                <a:solidFill>
                  <a:srgbClr val="FF0000"/>
                </a:solidFill>
                <a:latin typeface="Times New Roman" panose="02020603050405020304" pitchFamily="18" charset="0"/>
                <a:cs typeface="Times New Roman" panose="02020603050405020304" pitchFamily="18" charset="0"/>
              </a:rPr>
              <a:t>are</a:t>
            </a:r>
            <a:r>
              <a:rPr lang="en-GB" sz="2400" spc="-30" dirty="0">
                <a:solidFill>
                  <a:srgbClr val="FF0000"/>
                </a:solidFill>
                <a:latin typeface="Times New Roman" panose="02020603050405020304" pitchFamily="18" charset="0"/>
                <a:cs typeface="Times New Roman" panose="02020603050405020304" pitchFamily="18" charset="0"/>
              </a:rPr>
              <a:t> </a:t>
            </a:r>
            <a:r>
              <a:rPr lang="en-GB" sz="2400" spc="-50" dirty="0">
                <a:solidFill>
                  <a:srgbClr val="FF0000"/>
                </a:solidFill>
                <a:latin typeface="Times New Roman" panose="02020603050405020304" pitchFamily="18" charset="0"/>
                <a:cs typeface="Times New Roman" panose="02020603050405020304" pitchFamily="18" charset="0"/>
              </a:rPr>
              <a:t>squashed</a:t>
            </a:r>
            <a:r>
              <a:rPr lang="en-GB" sz="2400" spc="-30" dirty="0">
                <a:solidFill>
                  <a:srgbClr val="FF0000"/>
                </a:solidFill>
                <a:latin typeface="Times New Roman" panose="02020603050405020304" pitchFamily="18" charset="0"/>
                <a:cs typeface="Times New Roman" panose="02020603050405020304" pitchFamily="18" charset="0"/>
              </a:rPr>
              <a:t> </a:t>
            </a:r>
            <a:r>
              <a:rPr lang="en-GB" sz="2400" dirty="0">
                <a:solidFill>
                  <a:srgbClr val="FF0000"/>
                </a:solidFill>
                <a:latin typeface="Times New Roman" panose="02020603050405020304" pitchFamily="18" charset="0"/>
                <a:cs typeface="Times New Roman" panose="02020603050405020304" pitchFamily="18" charset="0"/>
              </a:rPr>
              <a:t>into</a:t>
            </a:r>
            <a:r>
              <a:rPr lang="en-GB" sz="2400" spc="-35" dirty="0">
                <a:solidFill>
                  <a:srgbClr val="FF0000"/>
                </a:solidFill>
                <a:latin typeface="Times New Roman" panose="02020603050405020304" pitchFamily="18" charset="0"/>
                <a:cs typeface="Times New Roman" panose="02020603050405020304" pitchFamily="18" charset="0"/>
              </a:rPr>
              <a:t>  </a:t>
            </a:r>
            <a:r>
              <a:rPr lang="en-GB" sz="2400" spc="-10" dirty="0">
                <a:solidFill>
                  <a:srgbClr val="FF0000"/>
                </a:solidFill>
                <a:latin typeface="Times New Roman" panose="02020603050405020304" pitchFamily="18" charset="0"/>
                <a:cs typeface="Times New Roman" panose="02020603050405020304" pitchFamily="18" charset="0"/>
              </a:rPr>
              <a:t>one</a:t>
            </a:r>
            <a:r>
              <a:rPr lang="en-GB" sz="2400" spc="-10" dirty="0">
                <a:latin typeface="Times New Roman" panose="02020603050405020304" pitchFamily="18" charset="0"/>
                <a:cs typeface="Times New Roman" panose="02020603050405020304" pitchFamily="18" charset="0"/>
              </a:rPr>
              <a:t>, resulting </a:t>
            </a:r>
            <a:r>
              <a:rPr lang="en-GB" sz="2400" dirty="0">
                <a:latin typeface="Times New Roman" panose="02020603050405020304" pitchFamily="18" charset="0"/>
                <a:cs typeface="Times New Roman" panose="02020603050405020304" pitchFamily="18" charset="0"/>
              </a:rPr>
              <a:t>in</a:t>
            </a:r>
            <a:r>
              <a:rPr lang="en-GB" sz="2400" spc="-2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 </a:t>
            </a:r>
            <a:r>
              <a:rPr lang="en-GB" sz="2400" spc="-40" dirty="0">
                <a:latin typeface="Times New Roman" panose="02020603050405020304" pitchFamily="18" charset="0"/>
                <a:cs typeface="Times New Roman" panose="02020603050405020304" pitchFamily="18" charset="0"/>
              </a:rPr>
              <a:t>loss</a:t>
            </a:r>
            <a:r>
              <a:rPr lang="en-GB" sz="2400" spc="-25" dirty="0">
                <a:latin typeface="Times New Roman" panose="02020603050405020304" pitchFamily="18" charset="0"/>
                <a:cs typeface="Times New Roman" panose="02020603050405020304" pitchFamily="18" charset="0"/>
              </a:rPr>
              <a:t> </a:t>
            </a:r>
            <a:r>
              <a:rPr lang="en-GB" sz="2400" spc="-30" dirty="0">
                <a:latin typeface="Times New Roman" panose="02020603050405020304" pitchFamily="18" charset="0"/>
                <a:cs typeface="Times New Roman" panose="02020603050405020304" pitchFamily="18" charset="0"/>
              </a:rPr>
              <a:t>causal</a:t>
            </a:r>
            <a:r>
              <a:rPr lang="en-GB" sz="2400" spc="-20" dirty="0">
                <a:latin typeface="Times New Roman" panose="02020603050405020304" pitchFamily="18" charset="0"/>
                <a:cs typeface="Times New Roman" panose="02020603050405020304" pitchFamily="18" charset="0"/>
              </a:rPr>
              <a:t> </a:t>
            </a:r>
            <a:r>
              <a:rPr lang="en-GB" sz="2400" spc="-45" dirty="0">
                <a:latin typeface="Times New Roman" panose="02020603050405020304" pitchFamily="18" charset="0"/>
                <a:cs typeface="Times New Roman" panose="02020603050405020304" pitchFamily="18" charset="0"/>
              </a:rPr>
              <a:t>dependency</a:t>
            </a:r>
            <a:r>
              <a:rPr lang="en-GB" sz="2400" spc="-10" dirty="0">
                <a:latin typeface="Times New Roman" panose="02020603050405020304" pitchFamily="18" charset="0"/>
                <a:cs typeface="Times New Roman" panose="02020603050405020304" pitchFamily="18" charset="0"/>
              </a:rPr>
              <a:t> </a:t>
            </a:r>
            <a:r>
              <a:rPr lang="en-GB" sz="2400" spc="-30" dirty="0">
                <a:latin typeface="Times New Roman" panose="02020603050405020304" pitchFamily="18" charset="0"/>
                <a:cs typeface="Times New Roman" panose="02020603050405020304" pitchFamily="18" charset="0"/>
              </a:rPr>
              <a:t>information</a:t>
            </a:r>
            <a:r>
              <a:rPr lang="en-GB" sz="2400" spc="-25" dirty="0">
                <a:latin typeface="Times New Roman" panose="02020603050405020304" pitchFamily="18" charset="0"/>
                <a:cs typeface="Times New Roman" panose="02020603050405020304" pitchFamily="18" charset="0"/>
              </a:rPr>
              <a:t> </a:t>
            </a:r>
            <a:r>
              <a:rPr lang="en-GB" sz="2400" spc="-40" dirty="0">
                <a:latin typeface="Times New Roman" panose="02020603050405020304" pitchFamily="18" charset="0"/>
                <a:cs typeface="Times New Roman" panose="02020603050405020304" pitchFamily="18" charset="0"/>
              </a:rPr>
              <a:t>among</a:t>
            </a:r>
            <a:r>
              <a:rPr lang="en-GB" sz="2400" spc="-25" dirty="0">
                <a:latin typeface="Times New Roman" panose="02020603050405020304" pitchFamily="18" charset="0"/>
                <a:cs typeface="Times New Roman" panose="02020603050405020304" pitchFamily="18" charset="0"/>
              </a:rPr>
              <a:t> </a:t>
            </a:r>
            <a:r>
              <a:rPr lang="en-GB" sz="2400" spc="-50" dirty="0">
                <a:latin typeface="Times New Roman" panose="02020603050405020304" pitchFamily="18" charset="0"/>
                <a:cs typeface="Times New Roman" panose="02020603050405020304" pitchFamily="18" charset="0"/>
              </a:rPr>
              <a:t>events</a:t>
            </a:r>
            <a:r>
              <a:rPr lang="en-GB" sz="2400" dirty="0">
                <a:latin typeface="Times New Roman" panose="02020603050405020304" pitchFamily="18" charset="0"/>
                <a:cs typeface="Times New Roman" panose="02020603050405020304" pitchFamily="18" charset="0"/>
              </a:rPr>
              <a:t> at</a:t>
            </a:r>
            <a:r>
              <a:rPr lang="en-GB" sz="2400" spc="-20" dirty="0">
                <a:latin typeface="Times New Roman" panose="02020603050405020304" pitchFamily="18" charset="0"/>
                <a:cs typeface="Times New Roman" panose="02020603050405020304" pitchFamily="18" charset="0"/>
              </a:rPr>
              <a:t> </a:t>
            </a:r>
            <a:r>
              <a:rPr lang="en-GB" sz="2400" spc="-105" dirty="0">
                <a:latin typeface="Times New Roman" panose="02020603050405020304" pitchFamily="18" charset="0"/>
                <a:cs typeface="Times New Roman" panose="02020603050405020304" pitchFamily="18" charset="0"/>
              </a:rPr>
              <a:t>different processes.</a:t>
            </a:r>
            <a:endParaRPr lang="en-GB"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baseline="-25000" dirty="0">
              <a:latin typeface="Times New Roman" panose="02020603050405020304" pitchFamily="18"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C264D4EC-15FC-8F2F-881F-8C79E4FCC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667000"/>
            <a:ext cx="3228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955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Vector Time</a:t>
            </a:r>
          </a:p>
        </p:txBody>
      </p:sp>
      <p:sp>
        <p:nvSpPr>
          <p:cNvPr id="3" name="Content Placeholder 2"/>
          <p:cNvSpPr>
            <a:spLocks noGrp="1"/>
          </p:cNvSpPr>
          <p:nvPr>
            <p:ph idx="1"/>
          </p:nvPr>
        </p:nvSpPr>
        <p:spPr>
          <a:xfrm>
            <a:off x="381000" y="762000"/>
            <a:ext cx="8534400" cy="5943600"/>
          </a:xfrm>
        </p:spPr>
        <p:txBody>
          <a:bodyPr>
            <a:noAutofit/>
          </a:bodyPr>
          <a:lstStyle/>
          <a:p>
            <a:pPr algn="just">
              <a:buFont typeface="Wingdings" panose="05000000000000000000" pitchFamily="2" charset="2"/>
              <a:buChar char="§"/>
            </a:pPr>
            <a:r>
              <a:rPr lang="en-IN" sz="2200" dirty="0"/>
              <a:t>The system of vector clocks was developed independently by </a:t>
            </a:r>
            <a:r>
              <a:rPr lang="en-IN" sz="2200" dirty="0" err="1"/>
              <a:t>Fidge</a:t>
            </a:r>
            <a:r>
              <a:rPr lang="en-IN" sz="2200" dirty="0"/>
              <a:t> , </a:t>
            </a:r>
            <a:r>
              <a:rPr lang="en-IN" sz="2200" dirty="0" err="1"/>
              <a:t>Mattern</a:t>
            </a:r>
            <a:r>
              <a:rPr lang="en-IN" sz="2200" dirty="0"/>
              <a:t> , and Schmuck .</a:t>
            </a:r>
          </a:p>
          <a:p>
            <a:pPr algn="just">
              <a:buFont typeface="Wingdings" panose="05000000000000000000" pitchFamily="2" charset="2"/>
              <a:buChar char="§"/>
            </a:pPr>
            <a:endParaRPr lang="en-IN" sz="2200" b="1" baseline="-25000" dirty="0"/>
          </a:p>
          <a:p>
            <a:pPr algn="just">
              <a:buFont typeface="Wingdings" panose="05000000000000000000" pitchFamily="2" charset="2"/>
              <a:buChar char="§"/>
            </a:pPr>
            <a:r>
              <a:rPr lang="en-IN" sz="2200" dirty="0"/>
              <a:t>In the system of vector clocks, the time domain is represented by a set of n-dimensional </a:t>
            </a:r>
            <a:r>
              <a:rPr lang="en-IN" sz="2200" dirty="0">
                <a:solidFill>
                  <a:srgbClr val="FF0000"/>
                </a:solidFill>
              </a:rPr>
              <a:t>non-negative integer vectors.</a:t>
            </a:r>
          </a:p>
          <a:p>
            <a:pPr algn="just">
              <a:buFont typeface="Wingdings" panose="05000000000000000000" pitchFamily="2" charset="2"/>
              <a:buChar char="§"/>
            </a:pPr>
            <a:endParaRPr lang="en-IN" sz="2200" b="1" baseline="-25000" dirty="0"/>
          </a:p>
          <a:p>
            <a:pPr algn="just">
              <a:buFont typeface="Wingdings" panose="05000000000000000000" pitchFamily="2" charset="2"/>
              <a:buChar char="§"/>
            </a:pPr>
            <a:r>
              <a:rPr lang="en-IN" sz="2200" dirty="0"/>
              <a:t>A vector clock is </a:t>
            </a:r>
            <a:r>
              <a:rPr lang="en-IN" sz="2200" b="1" dirty="0"/>
              <a:t>a data structure used for determining the partial ordering of events in a distributed system and detecting causality violations</a:t>
            </a:r>
          </a:p>
          <a:p>
            <a:pPr algn="just">
              <a:buFont typeface="Wingdings" panose="05000000000000000000" pitchFamily="2" charset="2"/>
              <a:buChar char="§"/>
            </a:pPr>
            <a:endParaRPr lang="en-IN" sz="2200" b="1" baseline="-25000" dirty="0"/>
          </a:p>
          <a:p>
            <a:pPr algn="just">
              <a:buFont typeface="Wingdings" panose="05000000000000000000" pitchFamily="2" charset="2"/>
              <a:buChar char="§"/>
            </a:pPr>
            <a:r>
              <a:rPr lang="en-IN" sz="2200" dirty="0"/>
              <a:t>Vector Clocks are </a:t>
            </a:r>
            <a:r>
              <a:rPr lang="en-IN" sz="2200" b="1" dirty="0"/>
              <a:t>used in a distributed systems to determine whether pairs of events are causally related</a:t>
            </a:r>
          </a:p>
          <a:p>
            <a:pPr algn="just">
              <a:buFont typeface="Wingdings" panose="05000000000000000000" pitchFamily="2" charset="2"/>
              <a:buChar char="§"/>
            </a:pPr>
            <a:endParaRPr lang="en-IN" sz="2200" b="1" baseline="-25000" dirty="0"/>
          </a:p>
          <a:p>
            <a:pPr marL="0" indent="0" algn="just">
              <a:buNone/>
            </a:pPr>
            <a:endParaRPr lang="en-IN" sz="2200" b="1" baseline="-25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105400"/>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00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11F0-B475-6671-8DCD-46C8595A0B4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0ACCA8B-2847-713B-9C3A-CB09E09619A7}"/>
              </a:ext>
            </a:extLst>
          </p:cNvPr>
          <p:cNvPicPr>
            <a:picLocks noGrp="1" noChangeAspect="1"/>
          </p:cNvPicPr>
          <p:nvPr>
            <p:ph idx="1"/>
          </p:nvPr>
        </p:nvPicPr>
        <p:blipFill>
          <a:blip r:embed="rId2"/>
          <a:stretch>
            <a:fillRect/>
          </a:stretch>
        </p:blipFill>
        <p:spPr>
          <a:xfrm>
            <a:off x="246639" y="2057400"/>
            <a:ext cx="8897361" cy="2105819"/>
          </a:xfrm>
        </p:spPr>
      </p:pic>
    </p:spTree>
    <p:extLst>
      <p:ext uri="{BB962C8B-B14F-4D97-AF65-F5344CB8AC3E}">
        <p14:creationId xmlns:p14="http://schemas.microsoft.com/office/powerpoint/2010/main" val="3640646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Vector Time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763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825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Vector Time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2307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3648075"/>
            <a:ext cx="8534400" cy="1200329"/>
          </a:xfrm>
          <a:prstGeom prst="rect">
            <a:avLst/>
          </a:prstGeom>
        </p:spPr>
        <p:txBody>
          <a:bodyPr wrap="square">
            <a:spAutoFit/>
          </a:bodyPr>
          <a:lstStyle/>
          <a:p>
            <a:pPr algn="just"/>
            <a:endParaRPr lang="en-IN" b="1" dirty="0"/>
          </a:p>
          <a:p>
            <a:pPr algn="just"/>
            <a:endParaRPr lang="en-IN" b="1" dirty="0"/>
          </a:p>
          <a:p>
            <a:pPr algn="just"/>
            <a:endParaRPr lang="en-IN" b="1" dirty="0"/>
          </a:p>
          <a:p>
            <a:pPr algn="just"/>
            <a:endParaRPr lang="en-IN" b="1" dirty="0"/>
          </a:p>
        </p:txBody>
      </p:sp>
      <p:pic>
        <p:nvPicPr>
          <p:cNvPr id="3" name="Picture 2">
            <a:extLst>
              <a:ext uri="{FF2B5EF4-FFF2-40B4-BE49-F238E27FC236}">
                <a16:creationId xmlns:a16="http://schemas.microsoft.com/office/drawing/2014/main" id="{425A58B4-43A5-CA2E-6742-2E153E758288}"/>
              </a:ext>
            </a:extLst>
          </p:cNvPr>
          <p:cNvPicPr>
            <a:picLocks noChangeAspect="1"/>
          </p:cNvPicPr>
          <p:nvPr/>
        </p:nvPicPr>
        <p:blipFill>
          <a:blip r:embed="rId3"/>
          <a:stretch>
            <a:fillRect/>
          </a:stretch>
        </p:blipFill>
        <p:spPr>
          <a:xfrm>
            <a:off x="671513" y="2667000"/>
            <a:ext cx="8091487" cy="2981325"/>
          </a:xfrm>
          <a:prstGeom prst="rect">
            <a:avLst/>
          </a:prstGeom>
        </p:spPr>
      </p:pic>
    </p:spTree>
    <p:extLst>
      <p:ext uri="{BB962C8B-B14F-4D97-AF65-F5344CB8AC3E}">
        <p14:creationId xmlns:p14="http://schemas.microsoft.com/office/powerpoint/2010/main" val="2016802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2775-47B4-F65D-AB42-87F92BCF6CBB}"/>
              </a:ext>
            </a:extLst>
          </p:cNvPr>
          <p:cNvSpPr>
            <a:spLocks noGrp="1"/>
          </p:cNvSpPr>
          <p:nvPr>
            <p:ph type="title"/>
          </p:nvPr>
        </p:nvSpPr>
        <p:spPr/>
        <p:txBody>
          <a:bodyPr/>
          <a:lstStyle/>
          <a:p>
            <a:r>
              <a:rPr lang="en-IN" sz="4400" b="1" dirty="0">
                <a:solidFill>
                  <a:srgbClr val="002060"/>
                </a:solidFill>
              </a:rPr>
              <a:t>Vector Time</a:t>
            </a:r>
            <a:endParaRPr lang="en-IN" dirty="0"/>
          </a:p>
        </p:txBody>
      </p:sp>
      <p:pic>
        <p:nvPicPr>
          <p:cNvPr id="5" name="Content Placeholder 4">
            <a:extLst>
              <a:ext uri="{FF2B5EF4-FFF2-40B4-BE49-F238E27FC236}">
                <a16:creationId xmlns:a16="http://schemas.microsoft.com/office/drawing/2014/main" id="{9C621BFF-F604-3A78-56E7-3989BCDD9F91}"/>
              </a:ext>
            </a:extLst>
          </p:cNvPr>
          <p:cNvPicPr>
            <a:picLocks noGrp="1" noChangeAspect="1"/>
          </p:cNvPicPr>
          <p:nvPr>
            <p:ph idx="1"/>
          </p:nvPr>
        </p:nvPicPr>
        <p:blipFill>
          <a:blip r:embed="rId2"/>
          <a:stretch>
            <a:fillRect/>
          </a:stretch>
        </p:blipFill>
        <p:spPr>
          <a:xfrm>
            <a:off x="590550" y="1624806"/>
            <a:ext cx="7962900" cy="4476750"/>
          </a:xfrm>
        </p:spPr>
      </p:pic>
    </p:spTree>
    <p:extLst>
      <p:ext uri="{BB962C8B-B14F-4D97-AF65-F5344CB8AC3E}">
        <p14:creationId xmlns:p14="http://schemas.microsoft.com/office/powerpoint/2010/main" val="318793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Module – II</a:t>
            </a:r>
            <a:br>
              <a:rPr lang="en-IN" sz="3600" b="1" dirty="0">
                <a:solidFill>
                  <a:srgbClr val="002060"/>
                </a:solidFill>
              </a:rPr>
            </a:br>
            <a:r>
              <a:rPr lang="en-IN" sz="3600" b="1" dirty="0">
                <a:solidFill>
                  <a:srgbClr val="002060"/>
                </a:solidFill>
              </a:rPr>
              <a:t>Lesson Plan</a:t>
            </a:r>
          </a:p>
        </p:txBody>
      </p:sp>
      <p:sp>
        <p:nvSpPr>
          <p:cNvPr id="3" name="Content Placeholder 2"/>
          <p:cNvSpPr>
            <a:spLocks noGrp="1"/>
          </p:cNvSpPr>
          <p:nvPr>
            <p:ph idx="1"/>
          </p:nvPr>
        </p:nvSpPr>
        <p:spPr>
          <a:xfrm>
            <a:off x="457200" y="1295400"/>
            <a:ext cx="8229600" cy="4953000"/>
          </a:xfrm>
        </p:spPr>
        <p:txBody>
          <a:bodyPr>
            <a:noAutofit/>
          </a:bodyPr>
          <a:lstStyle/>
          <a:p>
            <a:pPr>
              <a:lnSpc>
                <a:spcPct val="150000"/>
              </a:lnSpc>
              <a:buFont typeface="Wingdings" pitchFamily="2" charset="2"/>
              <a:buChar char="§"/>
            </a:pPr>
            <a:r>
              <a:rPr lang="en-IN" sz="1800" b="1" dirty="0">
                <a:solidFill>
                  <a:srgbClr val="002060"/>
                </a:solidFill>
              </a:rPr>
              <a:t>L1: </a:t>
            </a:r>
            <a:r>
              <a:rPr lang="en-IN" sz="1800" b="1" dirty="0"/>
              <a:t>Logical time – A framework for a system of logical clocks, Scalar time</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L2: </a:t>
            </a:r>
            <a:r>
              <a:rPr lang="en-IN" sz="1800" b="1" dirty="0"/>
              <a:t>Vector time</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L3: </a:t>
            </a:r>
            <a:r>
              <a:rPr lang="en-IN" sz="1800" b="1" dirty="0"/>
              <a:t>Leader election algorithm – Bully Algorithm, Ring Algorithm</a:t>
            </a:r>
            <a:r>
              <a:rPr lang="en-IN" sz="1800" b="1" dirty="0">
                <a:solidFill>
                  <a:srgbClr val="002060"/>
                </a:solidFill>
              </a:rPr>
              <a:t>. </a:t>
            </a:r>
          </a:p>
          <a:p>
            <a:pPr>
              <a:lnSpc>
                <a:spcPct val="150000"/>
              </a:lnSpc>
              <a:buFont typeface="Wingdings" pitchFamily="2" charset="2"/>
              <a:buChar char="§"/>
            </a:pPr>
            <a:r>
              <a:rPr lang="en-IN" sz="1800" b="1" dirty="0">
                <a:solidFill>
                  <a:srgbClr val="002060"/>
                </a:solidFill>
              </a:rPr>
              <a:t>L4: </a:t>
            </a:r>
            <a:r>
              <a:rPr lang="en-IN" sz="1800" dirty="0"/>
              <a:t>Global state and snapshot recording algorithms – System model and definitions</a:t>
            </a:r>
            <a:r>
              <a:rPr lang="en-IN" sz="1800" dirty="0">
                <a:solidFill>
                  <a:srgbClr val="002060"/>
                </a:solidFill>
              </a:rPr>
              <a:t>.  </a:t>
            </a:r>
          </a:p>
          <a:p>
            <a:pPr>
              <a:lnSpc>
                <a:spcPct val="150000"/>
              </a:lnSpc>
              <a:buFont typeface="Wingdings" pitchFamily="2" charset="2"/>
              <a:buChar char="§"/>
            </a:pPr>
            <a:r>
              <a:rPr lang="en-IN" sz="1800" b="1" dirty="0">
                <a:solidFill>
                  <a:srgbClr val="002060"/>
                </a:solidFill>
              </a:rPr>
              <a:t>L5: </a:t>
            </a:r>
            <a:r>
              <a:rPr lang="en-IN" sz="1800" dirty="0"/>
              <a:t>Snapshot algorithm for FIFO channels – </a:t>
            </a:r>
            <a:r>
              <a:rPr lang="en-IN" sz="1800" dirty="0" err="1"/>
              <a:t>Chandy</a:t>
            </a:r>
            <a:r>
              <a:rPr lang="en-IN" sz="1800" dirty="0"/>
              <a:t> </a:t>
            </a:r>
            <a:r>
              <a:rPr lang="en-IN" sz="1800" dirty="0" err="1"/>
              <a:t>Lamport</a:t>
            </a:r>
            <a:r>
              <a:rPr lang="en-IN" sz="1800" dirty="0"/>
              <a:t> algorithm. </a:t>
            </a:r>
            <a:endParaRPr lang="en-IN" sz="1800" dirty="0">
              <a:solidFill>
                <a:srgbClr val="002060"/>
              </a:solidFill>
            </a:endParaRPr>
          </a:p>
          <a:p>
            <a:pPr>
              <a:lnSpc>
                <a:spcPct val="150000"/>
              </a:lnSpc>
              <a:buFont typeface="Wingdings" pitchFamily="2" charset="2"/>
              <a:buChar char="§"/>
            </a:pPr>
            <a:r>
              <a:rPr lang="en-IN" sz="1800" b="1" dirty="0"/>
              <a:t>L6: </a:t>
            </a:r>
            <a:r>
              <a:rPr lang="en-IN" sz="1800" dirty="0"/>
              <a:t>Termination detection – System model of a distributed computation </a:t>
            </a:r>
            <a:endParaRPr lang="en-IN" sz="1800" dirty="0">
              <a:solidFill>
                <a:srgbClr val="002060"/>
              </a:solidFill>
            </a:endParaRPr>
          </a:p>
          <a:p>
            <a:pPr>
              <a:lnSpc>
                <a:spcPct val="150000"/>
              </a:lnSpc>
              <a:buFont typeface="Wingdings" pitchFamily="2" charset="2"/>
              <a:buChar char="§"/>
            </a:pPr>
            <a:r>
              <a:rPr lang="en-IN" sz="1800" b="1" dirty="0"/>
              <a:t>L7: </a:t>
            </a:r>
            <a:r>
              <a:rPr lang="en-IN" sz="1800" dirty="0"/>
              <a:t>Termination detection using distributed snapshots.</a:t>
            </a:r>
          </a:p>
          <a:p>
            <a:pPr>
              <a:lnSpc>
                <a:spcPct val="150000"/>
              </a:lnSpc>
              <a:buFont typeface="Wingdings" pitchFamily="2" charset="2"/>
              <a:buChar char="§"/>
            </a:pPr>
            <a:r>
              <a:rPr lang="en-IN" sz="1800" dirty="0"/>
              <a:t>L8 : Termination detection by weight throwing, Spanning tree-based algorithm </a:t>
            </a:r>
          </a:p>
        </p:txBody>
      </p:sp>
    </p:spTree>
    <p:extLst>
      <p:ext uri="{BB962C8B-B14F-4D97-AF65-F5344CB8AC3E}">
        <p14:creationId xmlns:p14="http://schemas.microsoft.com/office/powerpoint/2010/main" val="3912374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DC34-BC88-FADB-2DD0-87309B1EC330}"/>
              </a:ext>
            </a:extLst>
          </p:cNvPr>
          <p:cNvSpPr>
            <a:spLocks noGrp="1"/>
          </p:cNvSpPr>
          <p:nvPr>
            <p:ph type="title"/>
          </p:nvPr>
        </p:nvSpPr>
        <p:spPr/>
        <p:txBody>
          <a:bodyPr>
            <a:normAutofit fontScale="90000"/>
          </a:bodyPr>
          <a:lstStyle/>
          <a:p>
            <a:r>
              <a:rPr lang="en-IN" b="1" dirty="0"/>
              <a:t>Basic properties</a:t>
            </a:r>
            <a:br>
              <a:rPr lang="en-IN" b="1" dirty="0"/>
            </a:br>
            <a:r>
              <a:rPr lang="en-IN" b="1" dirty="0"/>
              <a:t>Vector Time</a:t>
            </a:r>
            <a:endParaRPr lang="en-IN" dirty="0"/>
          </a:p>
        </p:txBody>
      </p:sp>
      <p:sp>
        <p:nvSpPr>
          <p:cNvPr id="3" name="Content Placeholder 2">
            <a:extLst>
              <a:ext uri="{FF2B5EF4-FFF2-40B4-BE49-F238E27FC236}">
                <a16:creationId xmlns:a16="http://schemas.microsoft.com/office/drawing/2014/main" id="{9412FFFB-309B-2E40-2EDF-357EDD3B56C0}"/>
              </a:ext>
            </a:extLst>
          </p:cNvPr>
          <p:cNvSpPr>
            <a:spLocks noGrp="1"/>
          </p:cNvSpPr>
          <p:nvPr>
            <p:ph idx="1"/>
          </p:nvPr>
        </p:nvSpPr>
        <p:spPr/>
        <p:txBody>
          <a:bodyPr>
            <a:normAutofit/>
          </a:bodyPr>
          <a:lstStyle/>
          <a:p>
            <a:pPr algn="just"/>
            <a:r>
              <a:rPr lang="en-IN" b="1" dirty="0"/>
              <a:t>Isomorphism</a:t>
            </a:r>
            <a:endParaRPr lang="en-IN" dirty="0"/>
          </a:p>
          <a:p>
            <a:pPr algn="just"/>
            <a:r>
              <a:rPr lang="en-IN" dirty="0"/>
              <a:t>relation “→” induces a partial order on the set of events that are produced by a distributed execution.</a:t>
            </a:r>
          </a:p>
          <a:p>
            <a:pPr algn="just"/>
            <a:endParaRPr lang="en-IN" dirty="0"/>
          </a:p>
          <a:p>
            <a:pPr algn="just"/>
            <a:r>
              <a:rPr lang="en-IN" dirty="0"/>
              <a:t> If events in a distributed system are time stamped using a system of vector clocks, we have the following property.</a:t>
            </a:r>
            <a:endParaRPr lang="en-IN" b="1" dirty="0"/>
          </a:p>
          <a:p>
            <a:pPr algn="just"/>
            <a:endParaRPr lang="en-IN" b="1" dirty="0"/>
          </a:p>
          <a:p>
            <a:endParaRPr lang="en-IN" dirty="0"/>
          </a:p>
        </p:txBody>
      </p:sp>
    </p:spTree>
    <p:extLst>
      <p:ext uri="{BB962C8B-B14F-4D97-AF65-F5344CB8AC3E}">
        <p14:creationId xmlns:p14="http://schemas.microsoft.com/office/powerpoint/2010/main" val="1203873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Autofit/>
          </a:bodyPr>
          <a:lstStyle/>
          <a:p>
            <a:r>
              <a:rPr lang="en-IN" sz="3600" b="1" dirty="0">
                <a:solidFill>
                  <a:srgbClr val="002060"/>
                </a:solidFill>
              </a:rPr>
              <a:t>Vector Time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013" y="1137747"/>
            <a:ext cx="785597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A579D34A-3C4A-DEFE-4C2B-9263FEFC8F79}"/>
              </a:ext>
            </a:extLst>
          </p:cNvPr>
          <p:cNvPicPr>
            <a:picLocks noChangeAspect="1"/>
          </p:cNvPicPr>
          <p:nvPr/>
        </p:nvPicPr>
        <p:blipFill>
          <a:blip r:embed="rId3"/>
          <a:stretch>
            <a:fillRect/>
          </a:stretch>
        </p:blipFill>
        <p:spPr>
          <a:xfrm>
            <a:off x="457200" y="3281853"/>
            <a:ext cx="7839075" cy="2438400"/>
          </a:xfrm>
          <a:prstGeom prst="rect">
            <a:avLst/>
          </a:prstGeom>
        </p:spPr>
      </p:pic>
    </p:spTree>
    <p:extLst>
      <p:ext uri="{BB962C8B-B14F-4D97-AF65-F5344CB8AC3E}">
        <p14:creationId xmlns:p14="http://schemas.microsoft.com/office/powerpoint/2010/main" val="4006367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2493-5BF8-6ED0-2126-ABE7AFD5D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1C6FC9-E9D0-C0BF-E472-A5FCC01BFF0B}"/>
              </a:ext>
            </a:extLst>
          </p:cNvPr>
          <p:cNvSpPr>
            <a:spLocks noGrp="1"/>
          </p:cNvSpPr>
          <p:nvPr>
            <p:ph idx="1"/>
          </p:nvPr>
        </p:nvSpPr>
        <p:spPr/>
        <p:txBody>
          <a:bodyPr/>
          <a:lstStyle/>
          <a:p>
            <a:r>
              <a:rPr lang="en-IN" b="1" dirty="0"/>
              <a:t>Strong consistency</a:t>
            </a:r>
            <a:endParaRPr lang="en-IN" dirty="0"/>
          </a:p>
          <a:p>
            <a:pPr algn="just"/>
            <a:r>
              <a:rPr lang="en-IN" dirty="0"/>
              <a:t>The system of vector clocks is strongly consistent; i.e. by examining the vector timestamp of two events, we can determine if the events are causally related</a:t>
            </a:r>
          </a:p>
          <a:p>
            <a:endParaRPr lang="en-IN" dirty="0"/>
          </a:p>
          <a:p>
            <a:endParaRPr lang="en-IN" b="1" dirty="0"/>
          </a:p>
          <a:p>
            <a:endParaRPr lang="en-IN" dirty="0"/>
          </a:p>
        </p:txBody>
      </p:sp>
    </p:spTree>
    <p:extLst>
      <p:ext uri="{BB962C8B-B14F-4D97-AF65-F5344CB8AC3E}">
        <p14:creationId xmlns:p14="http://schemas.microsoft.com/office/powerpoint/2010/main" val="342253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5C21-744C-A51C-3659-8878787D5C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24C871-1EFC-925C-158D-E1C1E5621096}"/>
              </a:ext>
            </a:extLst>
          </p:cNvPr>
          <p:cNvSpPr>
            <a:spLocks noGrp="1"/>
          </p:cNvSpPr>
          <p:nvPr>
            <p:ph idx="1"/>
          </p:nvPr>
        </p:nvSpPr>
        <p:spPr/>
        <p:txBody>
          <a:bodyPr/>
          <a:lstStyle/>
          <a:p>
            <a:r>
              <a:rPr lang="en-IN" b="1" dirty="0"/>
              <a:t>3. Event counting</a:t>
            </a:r>
          </a:p>
          <a:p>
            <a:endParaRPr lang="en-IN" dirty="0"/>
          </a:p>
        </p:txBody>
      </p:sp>
      <p:pic>
        <p:nvPicPr>
          <p:cNvPr id="4" name="Content Placeholder 3">
            <a:extLst>
              <a:ext uri="{FF2B5EF4-FFF2-40B4-BE49-F238E27FC236}">
                <a16:creationId xmlns:a16="http://schemas.microsoft.com/office/drawing/2014/main" id="{3B28FCA2-1E46-87EA-0091-FF143E34A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438400"/>
            <a:ext cx="80581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A8A58EE9-F07F-8EBD-4414-31886CE633E0}"/>
              </a:ext>
            </a:extLst>
          </p:cNvPr>
          <p:cNvPicPr>
            <a:picLocks noChangeAspect="1"/>
          </p:cNvPicPr>
          <p:nvPr/>
        </p:nvPicPr>
        <p:blipFill>
          <a:blip r:embed="rId3"/>
          <a:stretch>
            <a:fillRect/>
          </a:stretch>
        </p:blipFill>
        <p:spPr>
          <a:xfrm>
            <a:off x="481484" y="4382789"/>
            <a:ext cx="1347316" cy="415141"/>
          </a:xfrm>
          <a:prstGeom prst="rect">
            <a:avLst/>
          </a:prstGeom>
        </p:spPr>
      </p:pic>
      <p:pic>
        <p:nvPicPr>
          <p:cNvPr id="8" name="Picture 7">
            <a:extLst>
              <a:ext uri="{FF2B5EF4-FFF2-40B4-BE49-F238E27FC236}">
                <a16:creationId xmlns:a16="http://schemas.microsoft.com/office/drawing/2014/main" id="{707A7402-94F6-72CA-18C7-091E97993F1E}"/>
              </a:ext>
            </a:extLst>
          </p:cNvPr>
          <p:cNvPicPr>
            <a:picLocks noChangeAspect="1"/>
          </p:cNvPicPr>
          <p:nvPr/>
        </p:nvPicPr>
        <p:blipFill>
          <a:blip r:embed="rId4"/>
          <a:stretch>
            <a:fillRect/>
          </a:stretch>
        </p:blipFill>
        <p:spPr>
          <a:xfrm>
            <a:off x="625200" y="4852185"/>
            <a:ext cx="7893599" cy="545412"/>
          </a:xfrm>
          <a:prstGeom prst="rect">
            <a:avLst/>
          </a:prstGeom>
        </p:spPr>
      </p:pic>
      <p:pic>
        <p:nvPicPr>
          <p:cNvPr id="10" name="Picture 9">
            <a:extLst>
              <a:ext uri="{FF2B5EF4-FFF2-40B4-BE49-F238E27FC236}">
                <a16:creationId xmlns:a16="http://schemas.microsoft.com/office/drawing/2014/main" id="{EBDDBDC6-826F-5F97-4718-939BEE7EC96D}"/>
              </a:ext>
            </a:extLst>
          </p:cNvPr>
          <p:cNvPicPr>
            <a:picLocks noChangeAspect="1"/>
          </p:cNvPicPr>
          <p:nvPr/>
        </p:nvPicPr>
        <p:blipFill>
          <a:blip r:embed="rId5"/>
          <a:stretch>
            <a:fillRect/>
          </a:stretch>
        </p:blipFill>
        <p:spPr>
          <a:xfrm>
            <a:off x="481484" y="3536941"/>
            <a:ext cx="7448864" cy="676275"/>
          </a:xfrm>
          <a:prstGeom prst="rect">
            <a:avLst/>
          </a:prstGeom>
        </p:spPr>
      </p:pic>
    </p:spTree>
    <p:extLst>
      <p:ext uri="{BB962C8B-B14F-4D97-AF65-F5344CB8AC3E}">
        <p14:creationId xmlns:p14="http://schemas.microsoft.com/office/powerpoint/2010/main" val="1408531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Autofit/>
          </a:bodyPr>
          <a:lstStyle/>
          <a:p>
            <a:r>
              <a:rPr lang="en-IN" sz="3600" dirty="0">
                <a:solidFill>
                  <a:srgbClr val="002060"/>
                </a:solidFill>
                <a:latin typeface="Times New Roman" panose="02020603050405020304" pitchFamily="18" charset="0"/>
                <a:cs typeface="Times New Roman" panose="02020603050405020304" pitchFamily="18" charset="0"/>
              </a:rPr>
              <a:t>Vector Time :</a:t>
            </a:r>
            <a:r>
              <a:rPr lang="en-IN" sz="3600" dirty="0">
                <a:latin typeface="Times New Roman" panose="02020603050405020304" pitchFamily="18" charset="0"/>
                <a:cs typeface="Times New Roman" panose="02020603050405020304" pitchFamily="18" charset="0"/>
              </a:rPr>
              <a:t>Applications</a:t>
            </a:r>
            <a:br>
              <a:rPr lang="en-IN" sz="3600" dirty="0">
                <a:latin typeface="Times New Roman" panose="02020603050405020304" pitchFamily="18" charset="0"/>
                <a:cs typeface="Times New Roman" panose="02020603050405020304" pitchFamily="18" charset="0"/>
              </a:rPr>
            </a:br>
            <a:endParaRPr lang="en-IN" sz="3600" b="1" dirty="0">
              <a:solidFill>
                <a:srgbClr val="002060"/>
              </a:solidFill>
            </a:endParaRPr>
          </a:p>
        </p:txBody>
      </p:sp>
      <p:sp>
        <p:nvSpPr>
          <p:cNvPr id="4" name="Rectangle 3"/>
          <p:cNvSpPr/>
          <p:nvPr/>
        </p:nvSpPr>
        <p:spPr>
          <a:xfrm>
            <a:off x="228600" y="1066800"/>
            <a:ext cx="8305800" cy="5109091"/>
          </a:xfrm>
          <a:prstGeom prst="rect">
            <a:avLst/>
          </a:prstGeom>
        </p:spPr>
        <p:txBody>
          <a:bodyPr wrap="square">
            <a:spAutoFit/>
          </a:bodyPr>
          <a:lstStyle/>
          <a:p>
            <a:pPr algn="just"/>
            <a:endParaRPr lang="en-IN" sz="2800" b="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Since vector time tracks causal dependencies exactly, it finds a wide variety of applications. </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
            </a:pPr>
            <a:r>
              <a:rPr lang="en-IN" sz="2800" dirty="0">
                <a:latin typeface="Times New Roman" panose="02020603050405020304" pitchFamily="18" charset="0"/>
                <a:cs typeface="Times New Roman" panose="02020603050405020304" pitchFamily="18" charset="0"/>
              </a:rPr>
              <a:t>distributed debugging, </a:t>
            </a:r>
          </a:p>
          <a:p>
            <a:pPr marL="285750" indent="-285750" algn="just">
              <a:buFont typeface="Wingdings" pitchFamily="2" charset="2"/>
              <a:buChar char="§"/>
            </a:pPr>
            <a:r>
              <a:rPr lang="en-IN" sz="2800" dirty="0">
                <a:latin typeface="Times New Roman" panose="02020603050405020304" pitchFamily="18" charset="0"/>
                <a:cs typeface="Times New Roman" panose="02020603050405020304" pitchFamily="18" charset="0"/>
              </a:rPr>
              <a:t>implementations of causal ordering communication </a:t>
            </a:r>
          </a:p>
          <a:p>
            <a:pPr marL="285750" indent="-285750" algn="just">
              <a:buFont typeface="Wingdings" pitchFamily="2" charset="2"/>
              <a:buChar char="§"/>
            </a:pPr>
            <a:r>
              <a:rPr lang="en-IN" sz="2800" dirty="0">
                <a:latin typeface="Times New Roman" panose="02020603050405020304" pitchFamily="18" charset="0"/>
                <a:cs typeface="Times New Roman" panose="02020603050405020304" pitchFamily="18" charset="0"/>
              </a:rPr>
              <a:t>causal distributed shared memory, </a:t>
            </a:r>
          </a:p>
          <a:p>
            <a:pPr marL="285750" indent="-285750" algn="just">
              <a:buFont typeface="Wingdings" pitchFamily="2" charset="2"/>
              <a:buChar char="§"/>
            </a:pPr>
            <a:r>
              <a:rPr lang="en-IN" sz="2800" dirty="0">
                <a:latin typeface="Times New Roman" panose="02020603050405020304" pitchFamily="18" charset="0"/>
                <a:cs typeface="Times New Roman" panose="02020603050405020304" pitchFamily="18" charset="0"/>
              </a:rPr>
              <a:t>establishment of global breakpoints</a:t>
            </a:r>
          </a:p>
          <a:p>
            <a:pPr marL="285750" indent="-285750" algn="just">
              <a:buFont typeface="Wingdings" pitchFamily="2" charset="2"/>
              <a:buChar char="§"/>
            </a:pPr>
            <a:r>
              <a:rPr lang="en-IN" sz="2800" dirty="0">
                <a:latin typeface="Times New Roman" panose="02020603050405020304" pitchFamily="18" charset="0"/>
                <a:cs typeface="Times New Roman" panose="02020603050405020304" pitchFamily="18" charset="0"/>
              </a:rPr>
              <a:t>determining the consistency of checkpoints in optimistic recovery</a:t>
            </a:r>
          </a:p>
          <a:p>
            <a:pPr marL="285750" indent="-285750" algn="just">
              <a:buFont typeface="Wingdings" pitchFamily="2" charset="2"/>
              <a:buChar char="§"/>
            </a:pPr>
            <a:endParaRPr lang="en-IN" sz="2800" b="1" dirty="0">
              <a:latin typeface="Times New Roman" panose="02020603050405020304" pitchFamily="18" charset="0"/>
              <a:cs typeface="Times New Roman" panose="02020603050405020304" pitchFamily="18" charset="0"/>
            </a:endParaRPr>
          </a:p>
          <a:p>
            <a:pPr algn="just"/>
            <a:endParaRPr lang="en-IN" b="1" dirty="0"/>
          </a:p>
        </p:txBody>
      </p:sp>
    </p:spTree>
    <p:extLst>
      <p:ext uri="{BB962C8B-B14F-4D97-AF65-F5344CB8AC3E}">
        <p14:creationId xmlns:p14="http://schemas.microsoft.com/office/powerpoint/2010/main" val="259784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643710"/>
          </a:xfrm>
        </p:spPr>
        <p:txBody>
          <a:bodyPr>
            <a:normAutofit/>
          </a:bodyPr>
          <a:lstStyle/>
          <a:p>
            <a:pPr marL="0" indent="0" algn="ctr">
              <a:buNone/>
            </a:pPr>
            <a:r>
              <a:rPr lang="en-US" b="1" dirty="0">
                <a:solidFill>
                  <a:schemeClr val="tx2"/>
                </a:solidFill>
              </a:rPr>
              <a:t>Leader election algorithm </a:t>
            </a:r>
          </a:p>
          <a:p>
            <a:pPr algn="just">
              <a:buFont typeface="Wingdings" pitchFamily="2" charset="2"/>
              <a:buChar char="§"/>
            </a:pPr>
            <a:endParaRPr lang="en-GB" sz="2200" dirty="0"/>
          </a:p>
          <a:p>
            <a:pPr algn="just">
              <a:buFont typeface="Wingdings" pitchFamily="2" charset="2"/>
              <a:buChar char="§"/>
            </a:pPr>
            <a:r>
              <a:rPr lang="en-GB" sz="2200" dirty="0"/>
              <a:t>An algorithm for choosing a unique process to play a particular role (coordinator) is called an election algorithm. </a:t>
            </a:r>
          </a:p>
          <a:p>
            <a:pPr algn="just">
              <a:buFont typeface="Wingdings" pitchFamily="2" charset="2"/>
              <a:buChar char="§"/>
            </a:pPr>
            <a:r>
              <a:rPr lang="en-GB" sz="2200" dirty="0"/>
              <a:t>All the processes should agree on the choice. </a:t>
            </a:r>
          </a:p>
          <a:p>
            <a:pPr algn="just">
              <a:buFont typeface="Wingdings" pitchFamily="2" charset="2"/>
              <a:buChar char="§"/>
            </a:pPr>
            <a:endParaRPr lang="en-GB" sz="2200" dirty="0"/>
          </a:p>
          <a:p>
            <a:pPr algn="just">
              <a:buFont typeface="Wingdings" pitchFamily="2" charset="2"/>
              <a:buChar char="§"/>
            </a:pPr>
            <a:r>
              <a:rPr lang="en-GB" sz="2200" dirty="0"/>
              <a:t>If the process that plays the role of server wishes to retire then another election is required to choose a replacement. </a:t>
            </a:r>
          </a:p>
          <a:p>
            <a:pPr algn="just">
              <a:buFont typeface="Wingdings" pitchFamily="2" charset="2"/>
              <a:buChar char="§"/>
            </a:pPr>
            <a:r>
              <a:rPr lang="en-GB" sz="2200" dirty="0"/>
              <a:t>We say that a process calls the election if it takes an action that initiates a particular run of the election algorithm. </a:t>
            </a:r>
          </a:p>
          <a:p>
            <a:pPr algn="just">
              <a:buFont typeface="Wingdings" pitchFamily="2" charset="2"/>
              <a:buChar char="§"/>
            </a:pPr>
            <a:endParaRPr lang="en-GB" sz="2200" dirty="0"/>
          </a:p>
          <a:p>
            <a:pPr algn="just">
              <a:buFont typeface="Wingdings" pitchFamily="2" charset="2"/>
              <a:buChar char="§"/>
            </a:pPr>
            <a:r>
              <a:rPr lang="en-GB" sz="2200" dirty="0"/>
              <a:t>At any point in time, a process Pi is either a participant – meaning that it is engaged in some run of the election algorithm – or a non-participant – meaning that it is not currently engaged in any election.</a:t>
            </a:r>
            <a:endParaRPr lang="en-US" sz="2200" dirty="0"/>
          </a:p>
        </p:txBody>
      </p:sp>
    </p:spTree>
    <p:extLst>
      <p:ext uri="{BB962C8B-B14F-4D97-AF65-F5344CB8AC3E}">
        <p14:creationId xmlns:p14="http://schemas.microsoft.com/office/powerpoint/2010/main" val="3859948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C6BC-2BC6-B0D4-97FA-A865E149DA8E}"/>
              </a:ext>
            </a:extLst>
          </p:cNvPr>
          <p:cNvSpPr>
            <a:spLocks noGrp="1"/>
          </p:cNvSpPr>
          <p:nvPr>
            <p:ph type="title"/>
          </p:nvPr>
        </p:nvSpPr>
        <p:spPr/>
        <p:txBody>
          <a:bodyPr/>
          <a:lstStyle/>
          <a:p>
            <a:r>
              <a:rPr lang="en-GB" sz="4400" dirty="0"/>
              <a:t>Two Election Algorithms</a:t>
            </a:r>
            <a:endParaRPr lang="en-IN" dirty="0"/>
          </a:p>
        </p:txBody>
      </p:sp>
      <p:sp>
        <p:nvSpPr>
          <p:cNvPr id="3" name="Content Placeholder 2">
            <a:extLst>
              <a:ext uri="{FF2B5EF4-FFF2-40B4-BE49-F238E27FC236}">
                <a16:creationId xmlns:a16="http://schemas.microsoft.com/office/drawing/2014/main" id="{28966FBC-F76B-6763-7FA7-60F58A7F7CBC}"/>
              </a:ext>
            </a:extLst>
          </p:cNvPr>
          <p:cNvSpPr>
            <a:spLocks noGrp="1"/>
          </p:cNvSpPr>
          <p:nvPr>
            <p:ph idx="1"/>
          </p:nvPr>
        </p:nvSpPr>
        <p:spPr/>
        <p:txBody>
          <a:bodyPr/>
          <a:lstStyle/>
          <a:p>
            <a:pPr marL="0" indent="0">
              <a:buNone/>
            </a:pPr>
            <a:endParaRPr lang="en-GB" sz="3200" dirty="0"/>
          </a:p>
          <a:p>
            <a:pPr marL="0" indent="0">
              <a:buNone/>
            </a:pPr>
            <a:r>
              <a:rPr lang="en-GB" sz="3200" dirty="0"/>
              <a:t>● A ring-based election algorithm</a:t>
            </a:r>
          </a:p>
          <a:p>
            <a:pPr marL="0" indent="0">
              <a:buNone/>
            </a:pPr>
            <a:endParaRPr lang="en-GB" sz="3200" dirty="0"/>
          </a:p>
          <a:p>
            <a:pPr marL="0" indent="0">
              <a:buNone/>
            </a:pPr>
            <a:r>
              <a:rPr lang="en-GB" sz="3200" dirty="0"/>
              <a:t> ● Bully algorithm</a:t>
            </a:r>
          </a:p>
          <a:p>
            <a:endParaRPr lang="en-IN" dirty="0"/>
          </a:p>
        </p:txBody>
      </p:sp>
    </p:spTree>
    <p:extLst>
      <p:ext uri="{BB962C8B-B14F-4D97-AF65-F5344CB8AC3E}">
        <p14:creationId xmlns:p14="http://schemas.microsoft.com/office/powerpoint/2010/main" val="2990493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643710"/>
          </a:xfrm>
        </p:spPr>
        <p:txBody>
          <a:bodyPr>
            <a:normAutofit/>
          </a:bodyPr>
          <a:lstStyle/>
          <a:p>
            <a:pPr marL="0" indent="0">
              <a:buNone/>
            </a:pPr>
            <a:endParaRPr lang="en-GB" sz="2400" dirty="0"/>
          </a:p>
          <a:p>
            <a:pPr marL="0" indent="0">
              <a:buNone/>
            </a:pPr>
            <a:r>
              <a:rPr lang="en-GB" sz="2400" b="1" dirty="0"/>
              <a:t>1. A ring-based election algorithm</a:t>
            </a:r>
          </a:p>
          <a:p>
            <a:pPr algn="just">
              <a:buFont typeface="Wingdings" panose="05000000000000000000" pitchFamily="2" charset="2"/>
              <a:buChar char="Ø"/>
            </a:pPr>
            <a:r>
              <a:rPr lang="en-GB" sz="2400" dirty="0"/>
              <a:t>Each process p </a:t>
            </a:r>
            <a:r>
              <a:rPr lang="en-GB" sz="2400" dirty="0" err="1"/>
              <a:t>i</a:t>
            </a:r>
            <a:r>
              <a:rPr lang="en-GB" sz="2400" dirty="0"/>
              <a:t> has a </a:t>
            </a:r>
            <a:r>
              <a:rPr lang="en-GB" sz="2400" dirty="0">
                <a:solidFill>
                  <a:srgbClr val="FF0000"/>
                </a:solidFill>
              </a:rPr>
              <a:t>communication channel </a:t>
            </a:r>
            <a:r>
              <a:rPr lang="en-GB" sz="2400" dirty="0"/>
              <a:t>to the next process in the </a:t>
            </a:r>
            <a:r>
              <a:rPr lang="en-GB" sz="2400" dirty="0">
                <a:solidFill>
                  <a:srgbClr val="FF0000"/>
                </a:solidFill>
              </a:rPr>
              <a:t>ring,</a:t>
            </a:r>
            <a:r>
              <a:rPr lang="en-GB" sz="2400" dirty="0"/>
              <a:t> p ( </a:t>
            </a:r>
            <a:r>
              <a:rPr lang="en-GB" sz="2400" dirty="0" err="1"/>
              <a:t>i</a:t>
            </a:r>
            <a:r>
              <a:rPr lang="en-GB" sz="2400" dirty="0"/>
              <a:t> + 1) mod N , </a:t>
            </a:r>
          </a:p>
          <a:p>
            <a:pPr algn="just">
              <a:buFont typeface="Wingdings" panose="05000000000000000000" pitchFamily="2" charset="2"/>
              <a:buChar char="Ø"/>
            </a:pPr>
            <a:r>
              <a:rPr lang="en-GB" sz="2400" dirty="0"/>
              <a:t>All </a:t>
            </a:r>
            <a:r>
              <a:rPr lang="en-GB" sz="2400" dirty="0">
                <a:solidFill>
                  <a:srgbClr val="FF0000"/>
                </a:solidFill>
              </a:rPr>
              <a:t>messages are sent clockwise around the ring</a:t>
            </a:r>
            <a:r>
              <a:rPr lang="en-GB" sz="2400" dirty="0"/>
              <a:t>. </a:t>
            </a:r>
          </a:p>
          <a:p>
            <a:pPr algn="just">
              <a:buFont typeface="Wingdings" panose="05000000000000000000" pitchFamily="2" charset="2"/>
              <a:buChar char="Ø"/>
            </a:pPr>
            <a:r>
              <a:rPr lang="en-GB" sz="2400" dirty="0"/>
              <a:t>The goal of this algorithm is to </a:t>
            </a:r>
            <a:r>
              <a:rPr lang="en-GB" sz="2400" dirty="0">
                <a:solidFill>
                  <a:srgbClr val="FF0000"/>
                </a:solidFill>
              </a:rPr>
              <a:t>elect</a:t>
            </a:r>
            <a:r>
              <a:rPr lang="en-GB" sz="2400" dirty="0"/>
              <a:t> a single process called the </a:t>
            </a:r>
            <a:r>
              <a:rPr lang="en-GB" sz="2400" dirty="0">
                <a:solidFill>
                  <a:srgbClr val="FF0000"/>
                </a:solidFill>
              </a:rPr>
              <a:t>coordinator</a:t>
            </a:r>
            <a:r>
              <a:rPr lang="en-GB" sz="2400" dirty="0"/>
              <a:t>, </a:t>
            </a:r>
          </a:p>
          <a:p>
            <a:pPr algn="just">
              <a:buFont typeface="Wingdings" panose="05000000000000000000" pitchFamily="2" charset="2"/>
              <a:buChar char="Ø"/>
            </a:pPr>
            <a:r>
              <a:rPr lang="en-GB" sz="2400" dirty="0"/>
              <a:t>Initially, </a:t>
            </a:r>
            <a:r>
              <a:rPr lang="en-GB" sz="2400" dirty="0">
                <a:solidFill>
                  <a:srgbClr val="FF0000"/>
                </a:solidFill>
              </a:rPr>
              <a:t>every process </a:t>
            </a:r>
            <a:r>
              <a:rPr lang="en-GB" sz="2400" dirty="0"/>
              <a:t>is marked as a </a:t>
            </a:r>
            <a:r>
              <a:rPr lang="en-GB" sz="2400" dirty="0">
                <a:solidFill>
                  <a:srgbClr val="FF0000"/>
                </a:solidFill>
              </a:rPr>
              <a:t>non-participant</a:t>
            </a:r>
            <a:r>
              <a:rPr lang="en-GB" sz="2400" dirty="0"/>
              <a:t> in an election.</a:t>
            </a:r>
          </a:p>
          <a:p>
            <a:pPr algn="just">
              <a:buFont typeface="Wingdings" panose="05000000000000000000" pitchFamily="2" charset="2"/>
              <a:buChar char="Ø"/>
            </a:pPr>
            <a:r>
              <a:rPr lang="en-GB" sz="2400" dirty="0"/>
              <a:t>Any process can </a:t>
            </a:r>
            <a:r>
              <a:rPr lang="en-GB" sz="2400" dirty="0">
                <a:solidFill>
                  <a:srgbClr val="FF0000"/>
                </a:solidFill>
              </a:rPr>
              <a:t>begin an election</a:t>
            </a:r>
            <a:r>
              <a:rPr lang="en-GB" sz="2400" dirty="0"/>
              <a:t>. It proceeds by marking itself as a participant, </a:t>
            </a:r>
            <a:r>
              <a:rPr lang="en-GB" sz="2400" dirty="0">
                <a:solidFill>
                  <a:srgbClr val="FF0000"/>
                </a:solidFill>
              </a:rPr>
              <a:t>placing its identifier in an election message</a:t>
            </a:r>
            <a:r>
              <a:rPr lang="en-GB" sz="2400" dirty="0"/>
              <a:t> and </a:t>
            </a:r>
            <a:r>
              <a:rPr lang="en-GB" sz="2400" dirty="0">
                <a:solidFill>
                  <a:srgbClr val="FF0000"/>
                </a:solidFill>
              </a:rPr>
              <a:t>send</a:t>
            </a:r>
            <a:r>
              <a:rPr lang="en-GB" sz="2400" dirty="0"/>
              <a:t>ing it to its </a:t>
            </a:r>
            <a:r>
              <a:rPr lang="en-GB" sz="2400" dirty="0">
                <a:solidFill>
                  <a:srgbClr val="FF0000"/>
                </a:solidFill>
              </a:rPr>
              <a:t>clockwise neighbour</a:t>
            </a:r>
            <a:r>
              <a:rPr lang="en-GB" sz="2400" dirty="0"/>
              <a:t>. </a:t>
            </a:r>
          </a:p>
          <a:p>
            <a:pPr algn="just">
              <a:buFont typeface="Wingdings" panose="05000000000000000000" pitchFamily="2" charset="2"/>
              <a:buChar char="Ø"/>
            </a:pPr>
            <a:r>
              <a:rPr lang="en-GB" sz="2400" dirty="0"/>
              <a:t>When a process receives an election message, it </a:t>
            </a:r>
            <a:r>
              <a:rPr lang="en-GB" sz="2400" dirty="0">
                <a:solidFill>
                  <a:srgbClr val="FF0000"/>
                </a:solidFill>
              </a:rPr>
              <a:t>compares</a:t>
            </a:r>
            <a:r>
              <a:rPr lang="en-GB" sz="2400" dirty="0"/>
              <a:t> the </a:t>
            </a:r>
            <a:r>
              <a:rPr lang="en-GB" sz="2400" dirty="0">
                <a:solidFill>
                  <a:srgbClr val="FF0000"/>
                </a:solidFill>
              </a:rPr>
              <a:t>identifier</a:t>
            </a:r>
            <a:r>
              <a:rPr lang="en-GB" sz="2400" dirty="0"/>
              <a:t> in the message </a:t>
            </a:r>
            <a:r>
              <a:rPr lang="en-GB" sz="2400" dirty="0">
                <a:solidFill>
                  <a:srgbClr val="FF0000"/>
                </a:solidFill>
              </a:rPr>
              <a:t>with</a:t>
            </a:r>
            <a:r>
              <a:rPr lang="en-GB" sz="2400" dirty="0"/>
              <a:t> its </a:t>
            </a:r>
            <a:r>
              <a:rPr lang="en-GB" sz="2400" dirty="0">
                <a:solidFill>
                  <a:srgbClr val="FF0000"/>
                </a:solidFill>
              </a:rPr>
              <a:t>own</a:t>
            </a:r>
            <a:r>
              <a:rPr lang="en-GB" sz="2400" dirty="0"/>
              <a:t>. </a:t>
            </a:r>
          </a:p>
          <a:p>
            <a:pPr algn="just">
              <a:buFont typeface="Wingdings" panose="05000000000000000000" pitchFamily="2" charset="2"/>
              <a:buChar char="Ø"/>
            </a:pPr>
            <a:r>
              <a:rPr lang="en-GB" sz="2400" dirty="0"/>
              <a:t>If the arrived identifier is </a:t>
            </a:r>
            <a:r>
              <a:rPr lang="en-GB" sz="2400" dirty="0">
                <a:solidFill>
                  <a:srgbClr val="FF0000"/>
                </a:solidFill>
              </a:rPr>
              <a:t>greater, then it forwards</a:t>
            </a:r>
            <a:r>
              <a:rPr lang="en-GB" sz="2400" dirty="0"/>
              <a:t> the message to its neighbour. </a:t>
            </a:r>
          </a:p>
          <a:p>
            <a:pPr algn="just">
              <a:buFont typeface="Wingdings" pitchFamily="2" charset="2"/>
              <a:buChar char="§"/>
            </a:pPr>
            <a:endParaRPr lang="en-GB" sz="2400" dirty="0"/>
          </a:p>
          <a:p>
            <a:pPr algn="just">
              <a:buFont typeface="Wingdings" panose="05000000000000000000" pitchFamily="2" charset="2"/>
              <a:buChar char="Ø"/>
            </a:pPr>
            <a:endParaRPr lang="en-GB" sz="2400" dirty="0"/>
          </a:p>
          <a:p>
            <a:pPr marL="0" indent="0" algn="just">
              <a:buNone/>
            </a:pPr>
            <a:endParaRPr lang="en-US" sz="2400" dirty="0"/>
          </a:p>
        </p:txBody>
      </p:sp>
    </p:spTree>
    <p:extLst>
      <p:ext uri="{BB962C8B-B14F-4D97-AF65-F5344CB8AC3E}">
        <p14:creationId xmlns:p14="http://schemas.microsoft.com/office/powerpoint/2010/main" val="486695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Autofit/>
          </a:bodyPr>
          <a:lstStyle/>
          <a:p>
            <a:pPr marL="0" indent="0" algn="just">
              <a:buNone/>
            </a:pPr>
            <a:endParaRPr lang="en-GB" sz="1900" dirty="0"/>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If the arrived identifier is </a:t>
            </a:r>
            <a:r>
              <a:rPr lang="en-GB" sz="2400" dirty="0">
                <a:solidFill>
                  <a:srgbClr val="FF0000"/>
                </a:solidFill>
                <a:latin typeface="Times New Roman" panose="02020603050405020304" pitchFamily="18" charset="0"/>
                <a:cs typeface="Times New Roman" panose="02020603050405020304" pitchFamily="18" charset="0"/>
              </a:rPr>
              <a:t>smaller</a:t>
            </a:r>
            <a:r>
              <a:rPr lang="en-GB" sz="2400" dirty="0">
                <a:latin typeface="Times New Roman" panose="02020603050405020304" pitchFamily="18" charset="0"/>
                <a:cs typeface="Times New Roman" panose="02020603050405020304" pitchFamily="18" charset="0"/>
              </a:rPr>
              <a:t> and the receiver is not a participant, </a:t>
            </a:r>
            <a:r>
              <a:rPr lang="en-GB" sz="2400" dirty="0">
                <a:solidFill>
                  <a:srgbClr val="FF0000"/>
                </a:solidFill>
                <a:latin typeface="Times New Roman" panose="02020603050405020304" pitchFamily="18" charset="0"/>
                <a:cs typeface="Times New Roman" panose="02020603050405020304" pitchFamily="18" charset="0"/>
              </a:rPr>
              <a:t>then it substitutes its own identifier </a:t>
            </a:r>
            <a:r>
              <a:rPr lang="en-GB" sz="2400" dirty="0">
                <a:latin typeface="Times New Roman" panose="02020603050405020304" pitchFamily="18" charset="0"/>
                <a:cs typeface="Times New Roman" panose="02020603050405020304" pitchFamily="18" charset="0"/>
              </a:rPr>
              <a:t>in the message and forwards it; but it does not forward the message if it is already a participant. </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On forwarding an election message in any case, the process marks itself as a participant.</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If, the received identifier is that of the receiver itself, then this process’s identifier must be the greatest, and it becomes the coordinator.</a:t>
            </a:r>
          </a:p>
          <a:p>
            <a:pPr marL="0" indent="0" algn="just">
              <a:buNone/>
            </a:pPr>
            <a:endParaRPr lang="en-GB"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a:t>
            </a:r>
            <a:r>
              <a:rPr lang="en-GB" sz="2400" dirty="0">
                <a:solidFill>
                  <a:srgbClr val="FF0000"/>
                </a:solidFill>
                <a:latin typeface="Times New Roman" panose="02020603050405020304" pitchFamily="18" charset="0"/>
                <a:cs typeface="Times New Roman" panose="02020603050405020304" pitchFamily="18" charset="0"/>
              </a:rPr>
              <a:t>coordinator</a:t>
            </a:r>
            <a:r>
              <a:rPr lang="en-GB" sz="2400" dirty="0">
                <a:latin typeface="Times New Roman" panose="02020603050405020304" pitchFamily="18" charset="0"/>
                <a:cs typeface="Times New Roman" panose="02020603050405020304" pitchFamily="18" charset="0"/>
              </a:rPr>
              <a:t> marks itself as a </a:t>
            </a:r>
            <a:r>
              <a:rPr lang="en-GB" sz="2400" dirty="0">
                <a:solidFill>
                  <a:srgbClr val="FF0000"/>
                </a:solidFill>
                <a:latin typeface="Times New Roman" panose="02020603050405020304" pitchFamily="18" charset="0"/>
                <a:cs typeface="Times New Roman" panose="02020603050405020304" pitchFamily="18" charset="0"/>
              </a:rPr>
              <a:t>non-participant</a:t>
            </a:r>
            <a:r>
              <a:rPr lang="en-GB" sz="2400" dirty="0">
                <a:latin typeface="Times New Roman" panose="02020603050405020304" pitchFamily="18" charset="0"/>
                <a:cs typeface="Times New Roman" panose="02020603050405020304" pitchFamily="18" charset="0"/>
              </a:rPr>
              <a:t> once more and </a:t>
            </a:r>
            <a:r>
              <a:rPr lang="en-GB" sz="2400" dirty="0">
                <a:solidFill>
                  <a:srgbClr val="FF0000"/>
                </a:solidFill>
                <a:latin typeface="Times New Roman" panose="02020603050405020304" pitchFamily="18" charset="0"/>
                <a:cs typeface="Times New Roman" panose="02020603050405020304" pitchFamily="18" charset="0"/>
              </a:rPr>
              <a:t>sends an elected message </a:t>
            </a:r>
            <a:r>
              <a:rPr lang="en-GB" sz="2400" dirty="0">
                <a:latin typeface="Times New Roman" panose="02020603050405020304" pitchFamily="18" charset="0"/>
                <a:cs typeface="Times New Roman" panose="02020603050405020304" pitchFamily="18" charset="0"/>
              </a:rPr>
              <a:t>to its neighbour, announcing its election and enclosing its identity</a:t>
            </a:r>
          </a:p>
          <a:p>
            <a:pPr marL="0" indent="0" algn="just">
              <a:buNone/>
            </a:pPr>
            <a:r>
              <a:rPr lang="en-GB" sz="2400" dirty="0">
                <a:latin typeface="Times New Roman" panose="02020603050405020304" pitchFamily="18" charset="0"/>
                <a:cs typeface="Times New Roman" panose="02020603050405020304" pitchFamily="18" charset="0"/>
              </a:rPr>
              <a:t> </a:t>
            </a:r>
          </a:p>
          <a:p>
            <a:pPr algn="just">
              <a:buFont typeface="Wingdings" pitchFamily="2" charset="2"/>
              <a:buChar char="§"/>
            </a:pPr>
            <a:endParaRPr lang="en-US" sz="1900" dirty="0"/>
          </a:p>
        </p:txBody>
      </p:sp>
    </p:spTree>
    <p:extLst>
      <p:ext uri="{BB962C8B-B14F-4D97-AF65-F5344CB8AC3E}">
        <p14:creationId xmlns:p14="http://schemas.microsoft.com/office/powerpoint/2010/main" val="521449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8819" y="1405093"/>
            <a:ext cx="3207385" cy="2181225"/>
          </a:xfrm>
          <a:custGeom>
            <a:avLst/>
            <a:gdLst/>
            <a:ahLst/>
            <a:cxnLst/>
            <a:rect l="l" t="t" r="r" b="b"/>
            <a:pathLst>
              <a:path w="3207385" h="2181225">
                <a:moveTo>
                  <a:pt x="3093672" y="2180710"/>
                </a:moveTo>
                <a:lnTo>
                  <a:pt x="3109989" y="2138409"/>
                </a:lnTo>
                <a:lnTo>
                  <a:pt x="3125114" y="2095540"/>
                </a:lnTo>
                <a:lnTo>
                  <a:pt x="3139026" y="2052122"/>
                </a:lnTo>
                <a:lnTo>
                  <a:pt x="3151707" y="2008176"/>
                </a:lnTo>
                <a:lnTo>
                  <a:pt x="3163137" y="1963719"/>
                </a:lnTo>
                <a:lnTo>
                  <a:pt x="3173296" y="1918773"/>
                </a:lnTo>
                <a:lnTo>
                  <a:pt x="3182164" y="1873357"/>
                </a:lnTo>
                <a:lnTo>
                  <a:pt x="3189722" y="1827491"/>
                </a:lnTo>
                <a:lnTo>
                  <a:pt x="3195950" y="1781193"/>
                </a:lnTo>
                <a:lnTo>
                  <a:pt x="3200828" y="1734485"/>
                </a:lnTo>
                <a:lnTo>
                  <a:pt x="3204336" y="1687385"/>
                </a:lnTo>
                <a:lnTo>
                  <a:pt x="3206456" y="1639913"/>
                </a:lnTo>
                <a:lnTo>
                  <a:pt x="3207167" y="1592088"/>
                </a:lnTo>
                <a:lnTo>
                  <a:pt x="3206456" y="1544259"/>
                </a:lnTo>
                <a:lnTo>
                  <a:pt x="3204336" y="1496781"/>
                </a:lnTo>
                <a:lnTo>
                  <a:pt x="3200828" y="1449676"/>
                </a:lnTo>
                <a:lnTo>
                  <a:pt x="3195950" y="1402963"/>
                </a:lnTo>
                <a:lnTo>
                  <a:pt x="3189722" y="1356662"/>
                </a:lnTo>
                <a:lnTo>
                  <a:pt x="3182164" y="1310791"/>
                </a:lnTo>
                <a:lnTo>
                  <a:pt x="3173296" y="1265372"/>
                </a:lnTo>
                <a:lnTo>
                  <a:pt x="3163137" y="1220423"/>
                </a:lnTo>
                <a:lnTo>
                  <a:pt x="3151707" y="1175964"/>
                </a:lnTo>
                <a:lnTo>
                  <a:pt x="3139026" y="1132014"/>
                </a:lnTo>
                <a:lnTo>
                  <a:pt x="3125114" y="1088594"/>
                </a:lnTo>
                <a:lnTo>
                  <a:pt x="3109989" y="1045722"/>
                </a:lnTo>
                <a:lnTo>
                  <a:pt x="3093672" y="1003420"/>
                </a:lnTo>
                <a:lnTo>
                  <a:pt x="3076182" y="961705"/>
                </a:lnTo>
                <a:lnTo>
                  <a:pt x="3057539" y="920598"/>
                </a:lnTo>
                <a:lnTo>
                  <a:pt x="3037763" y="880119"/>
                </a:lnTo>
                <a:lnTo>
                  <a:pt x="3016873" y="840286"/>
                </a:lnTo>
                <a:lnTo>
                  <a:pt x="2994890" y="801120"/>
                </a:lnTo>
                <a:lnTo>
                  <a:pt x="2971832" y="762641"/>
                </a:lnTo>
                <a:lnTo>
                  <a:pt x="2947719" y="724867"/>
                </a:lnTo>
                <a:lnTo>
                  <a:pt x="2922572" y="687819"/>
                </a:lnTo>
                <a:lnTo>
                  <a:pt x="2896409" y="651516"/>
                </a:lnTo>
                <a:lnTo>
                  <a:pt x="2869251" y="615978"/>
                </a:lnTo>
                <a:lnTo>
                  <a:pt x="2841116" y="581224"/>
                </a:lnTo>
                <a:lnTo>
                  <a:pt x="2812026" y="547274"/>
                </a:lnTo>
                <a:lnTo>
                  <a:pt x="2781998" y="514148"/>
                </a:lnTo>
                <a:lnTo>
                  <a:pt x="2751054" y="481866"/>
                </a:lnTo>
                <a:lnTo>
                  <a:pt x="2719213" y="450446"/>
                </a:lnTo>
                <a:lnTo>
                  <a:pt x="2686494" y="419908"/>
                </a:lnTo>
                <a:lnTo>
                  <a:pt x="2652917" y="390273"/>
                </a:lnTo>
                <a:lnTo>
                  <a:pt x="2618502" y="361560"/>
                </a:lnTo>
                <a:lnTo>
                  <a:pt x="2583268" y="333788"/>
                </a:lnTo>
                <a:lnTo>
                  <a:pt x="2547235" y="306977"/>
                </a:lnTo>
                <a:lnTo>
                  <a:pt x="2510423" y="281146"/>
                </a:lnTo>
                <a:lnTo>
                  <a:pt x="2472852" y="256316"/>
                </a:lnTo>
                <a:lnTo>
                  <a:pt x="2434541" y="232506"/>
                </a:lnTo>
                <a:lnTo>
                  <a:pt x="2395509" y="209736"/>
                </a:lnTo>
                <a:lnTo>
                  <a:pt x="2355777" y="188024"/>
                </a:lnTo>
                <a:lnTo>
                  <a:pt x="2315364" y="167392"/>
                </a:lnTo>
                <a:lnTo>
                  <a:pt x="2274290" y="147858"/>
                </a:lnTo>
                <a:lnTo>
                  <a:pt x="2232574" y="129441"/>
                </a:lnTo>
                <a:lnTo>
                  <a:pt x="2190237" y="112163"/>
                </a:lnTo>
                <a:lnTo>
                  <a:pt x="2147297" y="96042"/>
                </a:lnTo>
                <a:lnTo>
                  <a:pt x="2103775" y="81097"/>
                </a:lnTo>
                <a:lnTo>
                  <a:pt x="2059690" y="67350"/>
                </a:lnTo>
                <a:lnTo>
                  <a:pt x="2015062" y="54818"/>
                </a:lnTo>
                <a:lnTo>
                  <a:pt x="1969910" y="43522"/>
                </a:lnTo>
                <a:lnTo>
                  <a:pt x="1924254" y="33482"/>
                </a:lnTo>
                <a:lnTo>
                  <a:pt x="1878115" y="24717"/>
                </a:lnTo>
                <a:lnTo>
                  <a:pt x="1831510" y="17246"/>
                </a:lnTo>
                <a:lnTo>
                  <a:pt x="1784461" y="11090"/>
                </a:lnTo>
                <a:lnTo>
                  <a:pt x="1736987" y="6267"/>
                </a:lnTo>
                <a:lnTo>
                  <a:pt x="1689108" y="2798"/>
                </a:lnTo>
                <a:lnTo>
                  <a:pt x="1640842" y="702"/>
                </a:lnTo>
                <a:lnTo>
                  <a:pt x="1592211" y="0"/>
                </a:lnTo>
                <a:lnTo>
                  <a:pt x="1543881" y="729"/>
                </a:lnTo>
                <a:lnTo>
                  <a:pt x="1495887" y="2902"/>
                </a:lnTo>
                <a:lnTo>
                  <a:pt x="1448250" y="6500"/>
                </a:lnTo>
                <a:lnTo>
                  <a:pt x="1400993" y="11500"/>
                </a:lnTo>
                <a:lnTo>
                  <a:pt x="1354136" y="17883"/>
                </a:lnTo>
                <a:lnTo>
                  <a:pt x="1307702" y="25627"/>
                </a:lnTo>
                <a:lnTo>
                  <a:pt x="1261711" y="34712"/>
                </a:lnTo>
                <a:lnTo>
                  <a:pt x="1216186" y="45117"/>
                </a:lnTo>
                <a:lnTo>
                  <a:pt x="1171149" y="56821"/>
                </a:lnTo>
                <a:lnTo>
                  <a:pt x="1126620" y="69804"/>
                </a:lnTo>
                <a:lnTo>
                  <a:pt x="1082621" y="84045"/>
                </a:lnTo>
                <a:lnTo>
                  <a:pt x="1039175" y="99523"/>
                </a:lnTo>
                <a:lnTo>
                  <a:pt x="996302" y="116218"/>
                </a:lnTo>
                <a:lnTo>
                  <a:pt x="954025" y="134108"/>
                </a:lnTo>
                <a:lnTo>
                  <a:pt x="912364" y="153172"/>
                </a:lnTo>
                <a:lnTo>
                  <a:pt x="871342" y="173391"/>
                </a:lnTo>
                <a:lnTo>
                  <a:pt x="830980" y="194744"/>
                </a:lnTo>
                <a:lnTo>
                  <a:pt x="791300" y="217209"/>
                </a:lnTo>
                <a:lnTo>
                  <a:pt x="752323" y="240766"/>
                </a:lnTo>
                <a:lnTo>
                  <a:pt x="714071" y="265395"/>
                </a:lnTo>
                <a:lnTo>
                  <a:pt x="676566" y="291074"/>
                </a:lnTo>
                <a:lnTo>
                  <a:pt x="639829" y="317782"/>
                </a:lnTo>
                <a:lnTo>
                  <a:pt x="603882" y="345500"/>
                </a:lnTo>
                <a:lnTo>
                  <a:pt x="568747" y="374206"/>
                </a:lnTo>
                <a:lnTo>
                  <a:pt x="534444" y="403880"/>
                </a:lnTo>
                <a:lnTo>
                  <a:pt x="500997" y="434500"/>
                </a:lnTo>
                <a:lnTo>
                  <a:pt x="468425" y="466047"/>
                </a:lnTo>
                <a:lnTo>
                  <a:pt x="436752" y="498498"/>
                </a:lnTo>
                <a:lnTo>
                  <a:pt x="405998" y="531835"/>
                </a:lnTo>
                <a:lnTo>
                  <a:pt x="376186" y="566035"/>
                </a:lnTo>
                <a:lnTo>
                  <a:pt x="347336" y="601078"/>
                </a:lnTo>
                <a:lnTo>
                  <a:pt x="319471" y="636944"/>
                </a:lnTo>
                <a:lnTo>
                  <a:pt x="292612" y="673612"/>
                </a:lnTo>
                <a:lnTo>
                  <a:pt x="266780" y="711060"/>
                </a:lnTo>
                <a:lnTo>
                  <a:pt x="241998" y="749269"/>
                </a:lnTo>
                <a:lnTo>
                  <a:pt x="218287" y="788217"/>
                </a:lnTo>
                <a:lnTo>
                  <a:pt x="195668" y="827883"/>
                </a:lnTo>
                <a:lnTo>
                  <a:pt x="174164" y="868248"/>
                </a:lnTo>
                <a:lnTo>
                  <a:pt x="153795" y="909290"/>
                </a:lnTo>
                <a:lnTo>
                  <a:pt x="134584" y="950988"/>
                </a:lnTo>
                <a:lnTo>
                  <a:pt x="116551" y="993323"/>
                </a:lnTo>
                <a:lnTo>
                  <a:pt x="99720" y="1036272"/>
                </a:lnTo>
                <a:lnTo>
                  <a:pt x="84111" y="1079816"/>
                </a:lnTo>
                <a:lnTo>
                  <a:pt x="69745" y="1123933"/>
                </a:lnTo>
                <a:lnTo>
                  <a:pt x="56645" y="1168603"/>
                </a:lnTo>
                <a:lnTo>
                  <a:pt x="44833" y="1213805"/>
                </a:lnTo>
                <a:lnTo>
                  <a:pt x="34329" y="1259518"/>
                </a:lnTo>
                <a:lnTo>
                  <a:pt x="25155" y="1305722"/>
                </a:lnTo>
                <a:lnTo>
                  <a:pt x="17333" y="1352396"/>
                </a:lnTo>
                <a:lnTo>
                  <a:pt x="10885" y="1399519"/>
                </a:lnTo>
                <a:lnTo>
                  <a:pt x="5833" y="1447071"/>
                </a:lnTo>
                <a:lnTo>
                  <a:pt x="2197" y="1495030"/>
                </a:lnTo>
                <a:lnTo>
                  <a:pt x="0" y="1543376"/>
                </a:lnTo>
              </a:path>
            </a:pathLst>
          </a:custGeom>
          <a:ln w="41780">
            <a:solidFill>
              <a:srgbClr val="000000"/>
            </a:solidFill>
          </a:ln>
        </p:spPr>
        <p:txBody>
          <a:bodyPr wrap="square" lIns="0" tIns="0" rIns="0" bIns="0" rtlCol="0"/>
          <a:lstStyle/>
          <a:p>
            <a:endParaRPr/>
          </a:p>
        </p:txBody>
      </p:sp>
      <p:sp>
        <p:nvSpPr>
          <p:cNvPr id="3" name="object 3"/>
          <p:cNvSpPr/>
          <p:nvPr/>
        </p:nvSpPr>
        <p:spPr>
          <a:xfrm>
            <a:off x="3120610" y="3898222"/>
            <a:ext cx="262255" cy="293370"/>
          </a:xfrm>
          <a:custGeom>
            <a:avLst/>
            <a:gdLst/>
            <a:ahLst/>
            <a:cxnLst/>
            <a:rect l="l" t="t" r="r" b="b"/>
            <a:pathLst>
              <a:path w="262254" h="293370">
                <a:moveTo>
                  <a:pt x="0" y="293135"/>
                </a:moveTo>
                <a:lnTo>
                  <a:pt x="39894" y="260834"/>
                </a:lnTo>
                <a:lnTo>
                  <a:pt x="77710" y="226797"/>
                </a:lnTo>
                <a:lnTo>
                  <a:pt x="113466" y="191272"/>
                </a:lnTo>
                <a:lnTo>
                  <a:pt x="147180" y="154507"/>
                </a:lnTo>
                <a:lnTo>
                  <a:pt x="178869" y="116750"/>
                </a:lnTo>
                <a:lnTo>
                  <a:pt x="208552" y="78248"/>
                </a:lnTo>
                <a:lnTo>
                  <a:pt x="236245" y="39248"/>
                </a:lnTo>
                <a:lnTo>
                  <a:pt x="261968" y="0"/>
                </a:lnTo>
              </a:path>
            </a:pathLst>
          </a:custGeom>
          <a:ln w="21080">
            <a:solidFill>
              <a:srgbClr val="000000"/>
            </a:solidFill>
          </a:ln>
        </p:spPr>
        <p:txBody>
          <a:bodyPr wrap="square" lIns="0" tIns="0" rIns="0" bIns="0" rtlCol="0"/>
          <a:lstStyle/>
          <a:p>
            <a:endParaRPr/>
          </a:p>
        </p:txBody>
      </p:sp>
      <p:sp>
        <p:nvSpPr>
          <p:cNvPr id="4" name="object 4"/>
          <p:cNvSpPr/>
          <p:nvPr/>
        </p:nvSpPr>
        <p:spPr>
          <a:xfrm>
            <a:off x="3185940" y="3311470"/>
            <a:ext cx="349885" cy="356235"/>
          </a:xfrm>
          <a:custGeom>
            <a:avLst/>
            <a:gdLst/>
            <a:ahLst/>
            <a:cxnLst/>
            <a:rect l="l" t="t" r="r" b="b"/>
            <a:pathLst>
              <a:path w="349885" h="356235">
                <a:moveTo>
                  <a:pt x="174717" y="0"/>
                </a:moveTo>
                <a:lnTo>
                  <a:pt x="131405" y="6582"/>
                </a:lnTo>
                <a:lnTo>
                  <a:pt x="90546" y="24790"/>
                </a:lnTo>
                <a:lnTo>
                  <a:pt x="54558" y="52315"/>
                </a:lnTo>
                <a:lnTo>
                  <a:pt x="25859" y="86848"/>
                </a:lnTo>
                <a:lnTo>
                  <a:pt x="6867" y="126083"/>
                </a:lnTo>
                <a:lnTo>
                  <a:pt x="0" y="167709"/>
                </a:lnTo>
                <a:lnTo>
                  <a:pt x="6867" y="218035"/>
                </a:lnTo>
                <a:lnTo>
                  <a:pt x="25859" y="263101"/>
                </a:lnTo>
                <a:lnTo>
                  <a:pt x="54558" y="301172"/>
                </a:lnTo>
                <a:lnTo>
                  <a:pt x="90546" y="330513"/>
                </a:lnTo>
                <a:lnTo>
                  <a:pt x="131405" y="349390"/>
                </a:lnTo>
                <a:lnTo>
                  <a:pt x="174717" y="356068"/>
                </a:lnTo>
                <a:lnTo>
                  <a:pt x="217955" y="349390"/>
                </a:lnTo>
                <a:lnTo>
                  <a:pt x="258792" y="330513"/>
                </a:lnTo>
                <a:lnTo>
                  <a:pt x="294795" y="301172"/>
                </a:lnTo>
                <a:lnTo>
                  <a:pt x="323527" y="263101"/>
                </a:lnTo>
                <a:lnTo>
                  <a:pt x="342552" y="218035"/>
                </a:lnTo>
                <a:lnTo>
                  <a:pt x="349435" y="167709"/>
                </a:lnTo>
                <a:lnTo>
                  <a:pt x="342552" y="126083"/>
                </a:lnTo>
                <a:lnTo>
                  <a:pt x="323527" y="86848"/>
                </a:lnTo>
                <a:lnTo>
                  <a:pt x="294795" y="52315"/>
                </a:lnTo>
                <a:lnTo>
                  <a:pt x="258792" y="24790"/>
                </a:lnTo>
                <a:lnTo>
                  <a:pt x="217954" y="6582"/>
                </a:lnTo>
                <a:lnTo>
                  <a:pt x="174717" y="0"/>
                </a:lnTo>
                <a:close/>
              </a:path>
            </a:pathLst>
          </a:custGeom>
          <a:solidFill>
            <a:srgbClr val="D9AA73"/>
          </a:solidFill>
        </p:spPr>
        <p:txBody>
          <a:bodyPr wrap="square" lIns="0" tIns="0" rIns="0" bIns="0" rtlCol="0"/>
          <a:lstStyle/>
          <a:p>
            <a:endParaRPr/>
          </a:p>
        </p:txBody>
      </p:sp>
      <p:sp>
        <p:nvSpPr>
          <p:cNvPr id="5" name="object 5"/>
          <p:cNvSpPr/>
          <p:nvPr/>
        </p:nvSpPr>
        <p:spPr>
          <a:xfrm>
            <a:off x="3185940" y="3311470"/>
            <a:ext cx="349885" cy="356235"/>
          </a:xfrm>
          <a:custGeom>
            <a:avLst/>
            <a:gdLst/>
            <a:ahLst/>
            <a:cxnLst/>
            <a:rect l="l" t="t" r="r" b="b"/>
            <a:pathLst>
              <a:path w="349885" h="356235">
                <a:moveTo>
                  <a:pt x="323527" y="263101"/>
                </a:moveTo>
                <a:lnTo>
                  <a:pt x="342552" y="218035"/>
                </a:lnTo>
                <a:lnTo>
                  <a:pt x="349435" y="167709"/>
                </a:lnTo>
                <a:lnTo>
                  <a:pt x="342552" y="126083"/>
                </a:lnTo>
                <a:lnTo>
                  <a:pt x="323527" y="86848"/>
                </a:lnTo>
                <a:lnTo>
                  <a:pt x="294795" y="52315"/>
                </a:lnTo>
                <a:lnTo>
                  <a:pt x="258792" y="24790"/>
                </a:lnTo>
                <a:lnTo>
                  <a:pt x="217955" y="6582"/>
                </a:lnTo>
                <a:lnTo>
                  <a:pt x="174717" y="0"/>
                </a:lnTo>
                <a:lnTo>
                  <a:pt x="131405" y="6582"/>
                </a:lnTo>
                <a:lnTo>
                  <a:pt x="90546" y="24790"/>
                </a:lnTo>
                <a:lnTo>
                  <a:pt x="54558" y="52315"/>
                </a:lnTo>
                <a:lnTo>
                  <a:pt x="25859" y="86848"/>
                </a:lnTo>
                <a:lnTo>
                  <a:pt x="6867" y="126083"/>
                </a:lnTo>
                <a:lnTo>
                  <a:pt x="0" y="167709"/>
                </a:lnTo>
                <a:lnTo>
                  <a:pt x="6867" y="218035"/>
                </a:lnTo>
                <a:lnTo>
                  <a:pt x="25859" y="263101"/>
                </a:lnTo>
                <a:lnTo>
                  <a:pt x="54558" y="301172"/>
                </a:lnTo>
                <a:lnTo>
                  <a:pt x="90546" y="330513"/>
                </a:lnTo>
                <a:lnTo>
                  <a:pt x="131405" y="349390"/>
                </a:lnTo>
                <a:lnTo>
                  <a:pt x="174717" y="356068"/>
                </a:lnTo>
                <a:lnTo>
                  <a:pt x="217955" y="349390"/>
                </a:lnTo>
                <a:lnTo>
                  <a:pt x="258792" y="330513"/>
                </a:lnTo>
                <a:lnTo>
                  <a:pt x="294795" y="301172"/>
                </a:lnTo>
                <a:lnTo>
                  <a:pt x="323527" y="263101"/>
                </a:lnTo>
              </a:path>
            </a:pathLst>
          </a:custGeom>
          <a:ln w="42087">
            <a:solidFill>
              <a:srgbClr val="D9AA73"/>
            </a:solidFill>
          </a:ln>
        </p:spPr>
        <p:txBody>
          <a:bodyPr wrap="square" lIns="0" tIns="0" rIns="0" bIns="0" rtlCol="0"/>
          <a:lstStyle/>
          <a:p>
            <a:endParaRPr/>
          </a:p>
        </p:txBody>
      </p:sp>
      <p:sp>
        <p:nvSpPr>
          <p:cNvPr id="6" name="object 6"/>
          <p:cNvSpPr/>
          <p:nvPr/>
        </p:nvSpPr>
        <p:spPr>
          <a:xfrm>
            <a:off x="370770" y="1845267"/>
            <a:ext cx="327660" cy="314325"/>
          </a:xfrm>
          <a:custGeom>
            <a:avLst/>
            <a:gdLst/>
            <a:ahLst/>
            <a:cxnLst/>
            <a:rect l="l" t="t" r="r" b="b"/>
            <a:pathLst>
              <a:path w="327659" h="314325">
                <a:moveTo>
                  <a:pt x="152709" y="0"/>
                </a:moveTo>
                <a:lnTo>
                  <a:pt x="103498" y="7171"/>
                </a:lnTo>
                <a:lnTo>
                  <a:pt x="61460" y="27375"/>
                </a:lnTo>
                <a:lnTo>
                  <a:pt x="28757" y="58644"/>
                </a:lnTo>
                <a:lnTo>
                  <a:pt x="7549" y="99013"/>
                </a:lnTo>
                <a:lnTo>
                  <a:pt x="0" y="146515"/>
                </a:lnTo>
                <a:lnTo>
                  <a:pt x="7549" y="196009"/>
                </a:lnTo>
                <a:lnTo>
                  <a:pt x="28757" y="241489"/>
                </a:lnTo>
                <a:lnTo>
                  <a:pt x="61460" y="278944"/>
                </a:lnTo>
                <a:lnTo>
                  <a:pt x="103498" y="304359"/>
                </a:lnTo>
                <a:lnTo>
                  <a:pt x="152709" y="313723"/>
                </a:lnTo>
                <a:lnTo>
                  <a:pt x="195974" y="307143"/>
                </a:lnTo>
                <a:lnTo>
                  <a:pt x="236812" y="288951"/>
                </a:lnTo>
                <a:lnTo>
                  <a:pt x="272798" y="261470"/>
                </a:lnTo>
                <a:lnTo>
                  <a:pt x="301506" y="227023"/>
                </a:lnTo>
                <a:lnTo>
                  <a:pt x="320510" y="187930"/>
                </a:lnTo>
                <a:lnTo>
                  <a:pt x="327384" y="146515"/>
                </a:lnTo>
                <a:lnTo>
                  <a:pt x="317602" y="99013"/>
                </a:lnTo>
                <a:lnTo>
                  <a:pt x="291051" y="58644"/>
                </a:lnTo>
                <a:lnTo>
                  <a:pt x="251924" y="27375"/>
                </a:lnTo>
                <a:lnTo>
                  <a:pt x="204413" y="7171"/>
                </a:lnTo>
                <a:lnTo>
                  <a:pt x="152709" y="0"/>
                </a:lnTo>
                <a:close/>
              </a:path>
            </a:pathLst>
          </a:custGeom>
          <a:solidFill>
            <a:srgbClr val="FFDC99"/>
          </a:solidFill>
        </p:spPr>
        <p:txBody>
          <a:bodyPr wrap="square" lIns="0" tIns="0" rIns="0" bIns="0" rtlCol="0"/>
          <a:lstStyle/>
          <a:p>
            <a:endParaRPr/>
          </a:p>
        </p:txBody>
      </p:sp>
      <p:sp>
        <p:nvSpPr>
          <p:cNvPr id="7" name="object 7"/>
          <p:cNvSpPr/>
          <p:nvPr/>
        </p:nvSpPr>
        <p:spPr>
          <a:xfrm>
            <a:off x="370770" y="1845267"/>
            <a:ext cx="327660" cy="314325"/>
          </a:xfrm>
          <a:custGeom>
            <a:avLst/>
            <a:gdLst/>
            <a:ahLst/>
            <a:cxnLst/>
            <a:rect l="l" t="t" r="r" b="b"/>
            <a:pathLst>
              <a:path w="327659" h="314325">
                <a:moveTo>
                  <a:pt x="327384" y="146515"/>
                </a:moveTo>
                <a:lnTo>
                  <a:pt x="317602" y="99013"/>
                </a:lnTo>
                <a:lnTo>
                  <a:pt x="291051" y="58644"/>
                </a:lnTo>
                <a:lnTo>
                  <a:pt x="251924" y="27375"/>
                </a:lnTo>
                <a:lnTo>
                  <a:pt x="204413" y="7171"/>
                </a:lnTo>
                <a:lnTo>
                  <a:pt x="152709" y="0"/>
                </a:lnTo>
                <a:lnTo>
                  <a:pt x="103498" y="7171"/>
                </a:lnTo>
                <a:lnTo>
                  <a:pt x="61460" y="27375"/>
                </a:lnTo>
                <a:lnTo>
                  <a:pt x="28757" y="58644"/>
                </a:lnTo>
                <a:lnTo>
                  <a:pt x="7549" y="99013"/>
                </a:lnTo>
                <a:lnTo>
                  <a:pt x="0" y="146515"/>
                </a:lnTo>
                <a:lnTo>
                  <a:pt x="7549" y="196009"/>
                </a:lnTo>
                <a:lnTo>
                  <a:pt x="28757" y="241489"/>
                </a:lnTo>
                <a:lnTo>
                  <a:pt x="61460" y="278944"/>
                </a:lnTo>
                <a:lnTo>
                  <a:pt x="103498" y="304359"/>
                </a:lnTo>
                <a:lnTo>
                  <a:pt x="152709" y="313723"/>
                </a:lnTo>
                <a:lnTo>
                  <a:pt x="195974" y="307143"/>
                </a:lnTo>
                <a:lnTo>
                  <a:pt x="236812" y="288951"/>
                </a:lnTo>
                <a:lnTo>
                  <a:pt x="272798" y="261470"/>
                </a:lnTo>
                <a:lnTo>
                  <a:pt x="301506" y="227023"/>
                </a:lnTo>
                <a:lnTo>
                  <a:pt x="320510" y="187930"/>
                </a:lnTo>
                <a:lnTo>
                  <a:pt x="327384" y="146515"/>
                </a:lnTo>
              </a:path>
            </a:pathLst>
          </a:custGeom>
          <a:ln w="42038">
            <a:solidFill>
              <a:srgbClr val="FFDC99"/>
            </a:solidFill>
          </a:ln>
        </p:spPr>
        <p:txBody>
          <a:bodyPr wrap="square" lIns="0" tIns="0" rIns="0" bIns="0" rtlCol="0"/>
          <a:lstStyle/>
          <a:p>
            <a:endParaRPr/>
          </a:p>
        </p:txBody>
      </p:sp>
      <p:sp>
        <p:nvSpPr>
          <p:cNvPr id="8" name="object 8"/>
          <p:cNvSpPr/>
          <p:nvPr/>
        </p:nvSpPr>
        <p:spPr>
          <a:xfrm>
            <a:off x="3142532" y="2285024"/>
            <a:ext cx="370840" cy="335915"/>
          </a:xfrm>
          <a:custGeom>
            <a:avLst/>
            <a:gdLst/>
            <a:ahLst/>
            <a:cxnLst/>
            <a:rect l="l" t="t" r="r" b="b"/>
            <a:pathLst>
              <a:path w="370839" h="335914">
                <a:moveTo>
                  <a:pt x="174066" y="0"/>
                </a:moveTo>
                <a:lnTo>
                  <a:pt x="131028" y="6581"/>
                </a:lnTo>
                <a:lnTo>
                  <a:pt x="90353" y="24786"/>
                </a:lnTo>
                <a:lnTo>
                  <a:pt x="54477" y="52304"/>
                </a:lnTo>
                <a:lnTo>
                  <a:pt x="25835" y="86824"/>
                </a:lnTo>
                <a:lnTo>
                  <a:pt x="6864" y="126034"/>
                </a:lnTo>
                <a:lnTo>
                  <a:pt x="0" y="167625"/>
                </a:lnTo>
                <a:lnTo>
                  <a:pt x="6864" y="209083"/>
                </a:lnTo>
                <a:lnTo>
                  <a:pt x="25835" y="248284"/>
                </a:lnTo>
                <a:lnTo>
                  <a:pt x="54477" y="282873"/>
                </a:lnTo>
                <a:lnTo>
                  <a:pt x="90353" y="310495"/>
                </a:lnTo>
                <a:lnTo>
                  <a:pt x="131028" y="328795"/>
                </a:lnTo>
                <a:lnTo>
                  <a:pt x="174066" y="335418"/>
                </a:lnTo>
                <a:lnTo>
                  <a:pt x="226614" y="328795"/>
                </a:lnTo>
                <a:lnTo>
                  <a:pt x="273664" y="310495"/>
                </a:lnTo>
                <a:lnTo>
                  <a:pt x="313406" y="282873"/>
                </a:lnTo>
                <a:lnTo>
                  <a:pt x="344033" y="248284"/>
                </a:lnTo>
                <a:lnTo>
                  <a:pt x="363736" y="209083"/>
                </a:lnTo>
                <a:lnTo>
                  <a:pt x="370705" y="167625"/>
                </a:lnTo>
                <a:lnTo>
                  <a:pt x="363735" y="126034"/>
                </a:lnTo>
                <a:lnTo>
                  <a:pt x="344033" y="86824"/>
                </a:lnTo>
                <a:lnTo>
                  <a:pt x="313406" y="52304"/>
                </a:lnTo>
                <a:lnTo>
                  <a:pt x="273664" y="24786"/>
                </a:lnTo>
                <a:lnTo>
                  <a:pt x="226614" y="6581"/>
                </a:lnTo>
                <a:lnTo>
                  <a:pt x="174066" y="0"/>
                </a:lnTo>
                <a:close/>
              </a:path>
            </a:pathLst>
          </a:custGeom>
          <a:solidFill>
            <a:srgbClr val="D9AA73"/>
          </a:solidFill>
        </p:spPr>
        <p:txBody>
          <a:bodyPr wrap="square" lIns="0" tIns="0" rIns="0" bIns="0" rtlCol="0"/>
          <a:lstStyle/>
          <a:p>
            <a:endParaRPr/>
          </a:p>
        </p:txBody>
      </p:sp>
      <p:sp>
        <p:nvSpPr>
          <p:cNvPr id="9" name="object 9"/>
          <p:cNvSpPr/>
          <p:nvPr/>
        </p:nvSpPr>
        <p:spPr>
          <a:xfrm>
            <a:off x="3142531" y="2285024"/>
            <a:ext cx="370840" cy="335915"/>
          </a:xfrm>
          <a:custGeom>
            <a:avLst/>
            <a:gdLst/>
            <a:ahLst/>
            <a:cxnLst/>
            <a:rect l="l" t="t" r="r" b="b"/>
            <a:pathLst>
              <a:path w="370839" h="335914">
                <a:moveTo>
                  <a:pt x="363735" y="209083"/>
                </a:moveTo>
                <a:lnTo>
                  <a:pt x="370705" y="167625"/>
                </a:lnTo>
                <a:lnTo>
                  <a:pt x="363735" y="126034"/>
                </a:lnTo>
                <a:lnTo>
                  <a:pt x="344033" y="86824"/>
                </a:lnTo>
                <a:lnTo>
                  <a:pt x="313406" y="52304"/>
                </a:lnTo>
                <a:lnTo>
                  <a:pt x="273664" y="24786"/>
                </a:lnTo>
                <a:lnTo>
                  <a:pt x="226614" y="6581"/>
                </a:lnTo>
                <a:lnTo>
                  <a:pt x="174066" y="0"/>
                </a:lnTo>
                <a:lnTo>
                  <a:pt x="131028" y="6581"/>
                </a:lnTo>
                <a:lnTo>
                  <a:pt x="90353" y="24786"/>
                </a:lnTo>
                <a:lnTo>
                  <a:pt x="54477" y="52304"/>
                </a:lnTo>
                <a:lnTo>
                  <a:pt x="25835" y="86824"/>
                </a:lnTo>
                <a:lnTo>
                  <a:pt x="6864" y="126034"/>
                </a:lnTo>
                <a:lnTo>
                  <a:pt x="0" y="167625"/>
                </a:lnTo>
                <a:lnTo>
                  <a:pt x="6864" y="209083"/>
                </a:lnTo>
                <a:lnTo>
                  <a:pt x="25835" y="248284"/>
                </a:lnTo>
                <a:lnTo>
                  <a:pt x="54477" y="282873"/>
                </a:lnTo>
                <a:lnTo>
                  <a:pt x="90353" y="310495"/>
                </a:lnTo>
                <a:lnTo>
                  <a:pt x="131028" y="328795"/>
                </a:lnTo>
                <a:lnTo>
                  <a:pt x="174066" y="335418"/>
                </a:lnTo>
                <a:lnTo>
                  <a:pt x="226614" y="328795"/>
                </a:lnTo>
                <a:lnTo>
                  <a:pt x="273664" y="310495"/>
                </a:lnTo>
                <a:lnTo>
                  <a:pt x="313406" y="282873"/>
                </a:lnTo>
                <a:lnTo>
                  <a:pt x="344033" y="248284"/>
                </a:lnTo>
                <a:lnTo>
                  <a:pt x="363735" y="209083"/>
                </a:lnTo>
              </a:path>
            </a:pathLst>
          </a:custGeom>
          <a:ln w="41993">
            <a:solidFill>
              <a:srgbClr val="D9AA73"/>
            </a:solidFill>
          </a:ln>
        </p:spPr>
        <p:txBody>
          <a:bodyPr wrap="square" lIns="0" tIns="0" rIns="0" bIns="0" rtlCol="0"/>
          <a:lstStyle/>
          <a:p>
            <a:endParaRPr/>
          </a:p>
        </p:txBody>
      </p:sp>
      <p:sp>
        <p:nvSpPr>
          <p:cNvPr id="10" name="object 10"/>
          <p:cNvSpPr/>
          <p:nvPr/>
        </p:nvSpPr>
        <p:spPr>
          <a:xfrm>
            <a:off x="327384" y="3730513"/>
            <a:ext cx="393065" cy="356235"/>
          </a:xfrm>
          <a:custGeom>
            <a:avLst/>
            <a:gdLst/>
            <a:ahLst/>
            <a:cxnLst/>
            <a:rect l="l" t="t" r="r" b="b"/>
            <a:pathLst>
              <a:path w="393065" h="356235">
                <a:moveTo>
                  <a:pt x="196096" y="0"/>
                </a:moveTo>
                <a:lnTo>
                  <a:pt x="143807" y="6582"/>
                </a:lnTo>
                <a:lnTo>
                  <a:pt x="96919" y="24790"/>
                </a:lnTo>
                <a:lnTo>
                  <a:pt x="57263" y="52315"/>
                </a:lnTo>
                <a:lnTo>
                  <a:pt x="26671" y="86848"/>
                </a:lnTo>
                <a:lnTo>
                  <a:pt x="6972" y="126083"/>
                </a:lnTo>
                <a:lnTo>
                  <a:pt x="0" y="167709"/>
                </a:lnTo>
                <a:lnTo>
                  <a:pt x="5154" y="211135"/>
                </a:lnTo>
                <a:lnTo>
                  <a:pt x="19851" y="250876"/>
                </a:lnTo>
                <a:lnTo>
                  <a:pt x="42935" y="285840"/>
                </a:lnTo>
                <a:lnTo>
                  <a:pt x="73255" y="314936"/>
                </a:lnTo>
                <a:lnTo>
                  <a:pt x="109657" y="337071"/>
                </a:lnTo>
                <a:lnTo>
                  <a:pt x="150988" y="351152"/>
                </a:lnTo>
                <a:lnTo>
                  <a:pt x="196096" y="356089"/>
                </a:lnTo>
                <a:lnTo>
                  <a:pt x="241404" y="351152"/>
                </a:lnTo>
                <a:lnTo>
                  <a:pt x="282879" y="337071"/>
                </a:lnTo>
                <a:lnTo>
                  <a:pt x="319378" y="314936"/>
                </a:lnTo>
                <a:lnTo>
                  <a:pt x="349756" y="285840"/>
                </a:lnTo>
                <a:lnTo>
                  <a:pt x="372871" y="250876"/>
                </a:lnTo>
                <a:lnTo>
                  <a:pt x="387578" y="211135"/>
                </a:lnTo>
                <a:lnTo>
                  <a:pt x="392735" y="167709"/>
                </a:lnTo>
                <a:lnTo>
                  <a:pt x="385759" y="126083"/>
                </a:lnTo>
                <a:lnTo>
                  <a:pt x="366043" y="86848"/>
                </a:lnTo>
                <a:lnTo>
                  <a:pt x="335403" y="52315"/>
                </a:lnTo>
                <a:lnTo>
                  <a:pt x="295655" y="24790"/>
                </a:lnTo>
                <a:lnTo>
                  <a:pt x="248614" y="6582"/>
                </a:lnTo>
                <a:lnTo>
                  <a:pt x="196096" y="0"/>
                </a:lnTo>
                <a:close/>
              </a:path>
            </a:pathLst>
          </a:custGeom>
          <a:solidFill>
            <a:srgbClr val="FFDC99"/>
          </a:solidFill>
        </p:spPr>
        <p:txBody>
          <a:bodyPr wrap="square" lIns="0" tIns="0" rIns="0" bIns="0" rtlCol="0"/>
          <a:lstStyle/>
          <a:p>
            <a:endParaRPr/>
          </a:p>
        </p:txBody>
      </p:sp>
      <p:sp>
        <p:nvSpPr>
          <p:cNvPr id="11" name="object 11"/>
          <p:cNvSpPr/>
          <p:nvPr/>
        </p:nvSpPr>
        <p:spPr>
          <a:xfrm>
            <a:off x="327384" y="3730513"/>
            <a:ext cx="393065" cy="356235"/>
          </a:xfrm>
          <a:custGeom>
            <a:avLst/>
            <a:gdLst/>
            <a:ahLst/>
            <a:cxnLst/>
            <a:rect l="l" t="t" r="r" b="b"/>
            <a:pathLst>
              <a:path w="393065" h="356235">
                <a:moveTo>
                  <a:pt x="392735" y="167709"/>
                </a:moveTo>
                <a:lnTo>
                  <a:pt x="385759" y="126083"/>
                </a:lnTo>
                <a:lnTo>
                  <a:pt x="366043" y="86848"/>
                </a:lnTo>
                <a:lnTo>
                  <a:pt x="335403" y="52315"/>
                </a:lnTo>
                <a:lnTo>
                  <a:pt x="295655" y="24790"/>
                </a:lnTo>
                <a:lnTo>
                  <a:pt x="248614" y="6582"/>
                </a:lnTo>
                <a:lnTo>
                  <a:pt x="196096" y="0"/>
                </a:lnTo>
                <a:lnTo>
                  <a:pt x="143807" y="6582"/>
                </a:lnTo>
                <a:lnTo>
                  <a:pt x="96919" y="24790"/>
                </a:lnTo>
                <a:lnTo>
                  <a:pt x="57263" y="52315"/>
                </a:lnTo>
                <a:lnTo>
                  <a:pt x="26671" y="86848"/>
                </a:lnTo>
                <a:lnTo>
                  <a:pt x="6972" y="126083"/>
                </a:lnTo>
                <a:lnTo>
                  <a:pt x="0" y="167709"/>
                </a:lnTo>
                <a:lnTo>
                  <a:pt x="5154" y="211135"/>
                </a:lnTo>
                <a:lnTo>
                  <a:pt x="19851" y="250876"/>
                </a:lnTo>
                <a:lnTo>
                  <a:pt x="42935" y="285840"/>
                </a:lnTo>
                <a:lnTo>
                  <a:pt x="73255" y="314936"/>
                </a:lnTo>
                <a:lnTo>
                  <a:pt x="109657" y="337071"/>
                </a:lnTo>
                <a:lnTo>
                  <a:pt x="150988" y="351152"/>
                </a:lnTo>
                <a:lnTo>
                  <a:pt x="196096" y="356089"/>
                </a:lnTo>
                <a:lnTo>
                  <a:pt x="241404" y="351152"/>
                </a:lnTo>
                <a:lnTo>
                  <a:pt x="282879" y="337071"/>
                </a:lnTo>
                <a:lnTo>
                  <a:pt x="319378" y="314936"/>
                </a:lnTo>
                <a:lnTo>
                  <a:pt x="349756" y="285840"/>
                </a:lnTo>
                <a:lnTo>
                  <a:pt x="372871" y="250876"/>
                </a:lnTo>
                <a:lnTo>
                  <a:pt x="387578" y="211135"/>
                </a:lnTo>
                <a:lnTo>
                  <a:pt x="392735" y="167709"/>
                </a:lnTo>
              </a:path>
            </a:pathLst>
          </a:custGeom>
          <a:ln w="41995">
            <a:solidFill>
              <a:srgbClr val="FFDC99"/>
            </a:solidFill>
          </a:ln>
        </p:spPr>
        <p:txBody>
          <a:bodyPr wrap="square" lIns="0" tIns="0" rIns="0" bIns="0" rtlCol="0"/>
          <a:lstStyle/>
          <a:p>
            <a:endParaRPr/>
          </a:p>
        </p:txBody>
      </p:sp>
      <p:sp>
        <p:nvSpPr>
          <p:cNvPr id="12" name="object 12"/>
          <p:cNvSpPr/>
          <p:nvPr/>
        </p:nvSpPr>
        <p:spPr>
          <a:xfrm>
            <a:off x="3295328" y="4170186"/>
            <a:ext cx="610870" cy="251460"/>
          </a:xfrm>
          <a:custGeom>
            <a:avLst/>
            <a:gdLst/>
            <a:ahLst/>
            <a:cxnLst/>
            <a:rect l="l" t="t" r="r" b="b"/>
            <a:pathLst>
              <a:path w="610870" h="251460">
                <a:moveTo>
                  <a:pt x="0" y="251334"/>
                </a:moveTo>
                <a:lnTo>
                  <a:pt x="610817" y="251334"/>
                </a:lnTo>
                <a:lnTo>
                  <a:pt x="610817" y="0"/>
                </a:lnTo>
                <a:lnTo>
                  <a:pt x="0" y="0"/>
                </a:lnTo>
                <a:lnTo>
                  <a:pt x="0" y="251334"/>
                </a:lnTo>
                <a:close/>
              </a:path>
            </a:pathLst>
          </a:custGeom>
          <a:solidFill>
            <a:srgbClr val="FFFFFF"/>
          </a:solidFill>
        </p:spPr>
        <p:txBody>
          <a:bodyPr wrap="square" lIns="0" tIns="0" rIns="0" bIns="0" rtlCol="0"/>
          <a:lstStyle/>
          <a:p>
            <a:endParaRPr/>
          </a:p>
        </p:txBody>
      </p:sp>
      <p:sp>
        <p:nvSpPr>
          <p:cNvPr id="13" name="object 13"/>
          <p:cNvSpPr/>
          <p:nvPr/>
        </p:nvSpPr>
        <p:spPr>
          <a:xfrm>
            <a:off x="3056015" y="4191323"/>
            <a:ext cx="118521" cy="10482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3295328" y="4170186"/>
            <a:ext cx="610870" cy="251460"/>
          </a:xfrm>
          <a:prstGeom prst="rect">
            <a:avLst/>
          </a:prstGeom>
          <a:ln w="41524">
            <a:solidFill>
              <a:srgbClr val="000000"/>
            </a:solidFill>
          </a:ln>
        </p:spPr>
        <p:txBody>
          <a:bodyPr vert="horz" wrap="square" lIns="0" tIns="44450" rIns="0" bIns="0" rtlCol="0">
            <a:spAutoFit/>
          </a:bodyPr>
          <a:lstStyle/>
          <a:p>
            <a:pPr algn="ctr">
              <a:lnSpc>
                <a:spcPct val="100000"/>
              </a:lnSpc>
              <a:spcBef>
                <a:spcPts val="350"/>
              </a:spcBef>
            </a:pPr>
            <a:r>
              <a:rPr sz="1300" spc="-40" dirty="0">
                <a:latin typeface="Arial"/>
                <a:cs typeface="Arial"/>
              </a:rPr>
              <a:t>24</a:t>
            </a:r>
            <a:endParaRPr sz="1300" dirty="0">
              <a:latin typeface="Arial"/>
              <a:cs typeface="Arial"/>
            </a:endParaRPr>
          </a:p>
        </p:txBody>
      </p:sp>
      <p:sp>
        <p:nvSpPr>
          <p:cNvPr id="15" name="object 15"/>
          <p:cNvSpPr txBox="1"/>
          <p:nvPr/>
        </p:nvSpPr>
        <p:spPr>
          <a:xfrm>
            <a:off x="423985" y="3843234"/>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15</a:t>
            </a:r>
            <a:endParaRPr sz="1300">
              <a:latin typeface="Arial"/>
              <a:cs typeface="Arial"/>
            </a:endParaRPr>
          </a:p>
        </p:txBody>
      </p:sp>
      <p:sp>
        <p:nvSpPr>
          <p:cNvPr id="16" name="object 16"/>
          <p:cNvSpPr/>
          <p:nvPr/>
        </p:nvSpPr>
        <p:spPr>
          <a:xfrm>
            <a:off x="21968" y="2787650"/>
            <a:ext cx="393065" cy="356235"/>
          </a:xfrm>
          <a:custGeom>
            <a:avLst/>
            <a:gdLst/>
            <a:ahLst/>
            <a:cxnLst/>
            <a:rect l="l" t="t" r="r" b="b"/>
            <a:pathLst>
              <a:path w="393065" h="356235">
                <a:moveTo>
                  <a:pt x="196113" y="0"/>
                </a:moveTo>
                <a:lnTo>
                  <a:pt x="143817" y="6618"/>
                </a:lnTo>
                <a:lnTo>
                  <a:pt x="96924" y="24906"/>
                </a:lnTo>
                <a:lnTo>
                  <a:pt x="57265" y="52513"/>
                </a:lnTo>
                <a:lnTo>
                  <a:pt x="26671" y="87087"/>
                </a:lnTo>
                <a:lnTo>
                  <a:pt x="6973" y="126276"/>
                </a:lnTo>
                <a:lnTo>
                  <a:pt x="0" y="167730"/>
                </a:lnTo>
                <a:lnTo>
                  <a:pt x="5155" y="211148"/>
                </a:lnTo>
                <a:lnTo>
                  <a:pt x="19851" y="250883"/>
                </a:lnTo>
                <a:lnTo>
                  <a:pt x="42937" y="285844"/>
                </a:lnTo>
                <a:lnTo>
                  <a:pt x="73258" y="314938"/>
                </a:lnTo>
                <a:lnTo>
                  <a:pt x="109664" y="337071"/>
                </a:lnTo>
                <a:lnTo>
                  <a:pt x="150999" y="351153"/>
                </a:lnTo>
                <a:lnTo>
                  <a:pt x="196113" y="356089"/>
                </a:lnTo>
                <a:lnTo>
                  <a:pt x="241421" y="351153"/>
                </a:lnTo>
                <a:lnTo>
                  <a:pt x="282896" y="337071"/>
                </a:lnTo>
                <a:lnTo>
                  <a:pt x="319395" y="314938"/>
                </a:lnTo>
                <a:lnTo>
                  <a:pt x="349773" y="285844"/>
                </a:lnTo>
                <a:lnTo>
                  <a:pt x="372888" y="250883"/>
                </a:lnTo>
                <a:lnTo>
                  <a:pt x="387595" y="211148"/>
                </a:lnTo>
                <a:lnTo>
                  <a:pt x="392752" y="167730"/>
                </a:lnTo>
                <a:lnTo>
                  <a:pt x="385777" y="126276"/>
                </a:lnTo>
                <a:lnTo>
                  <a:pt x="366061" y="87087"/>
                </a:lnTo>
                <a:lnTo>
                  <a:pt x="335421" y="52513"/>
                </a:lnTo>
                <a:lnTo>
                  <a:pt x="295672" y="24906"/>
                </a:lnTo>
                <a:lnTo>
                  <a:pt x="248631" y="6618"/>
                </a:lnTo>
                <a:lnTo>
                  <a:pt x="196113" y="0"/>
                </a:lnTo>
                <a:close/>
              </a:path>
            </a:pathLst>
          </a:custGeom>
          <a:solidFill>
            <a:srgbClr val="FFDC99"/>
          </a:solidFill>
        </p:spPr>
        <p:txBody>
          <a:bodyPr wrap="square" lIns="0" tIns="0" rIns="0" bIns="0" rtlCol="0"/>
          <a:lstStyle/>
          <a:p>
            <a:endParaRPr/>
          </a:p>
        </p:txBody>
      </p:sp>
      <p:sp>
        <p:nvSpPr>
          <p:cNvPr id="17" name="object 17"/>
          <p:cNvSpPr/>
          <p:nvPr/>
        </p:nvSpPr>
        <p:spPr>
          <a:xfrm>
            <a:off x="21968" y="2787650"/>
            <a:ext cx="393065" cy="356235"/>
          </a:xfrm>
          <a:custGeom>
            <a:avLst/>
            <a:gdLst/>
            <a:ahLst/>
            <a:cxnLst/>
            <a:rect l="l" t="t" r="r" b="b"/>
            <a:pathLst>
              <a:path w="393065" h="356235">
                <a:moveTo>
                  <a:pt x="392752" y="167730"/>
                </a:moveTo>
                <a:lnTo>
                  <a:pt x="385776" y="126276"/>
                </a:lnTo>
                <a:lnTo>
                  <a:pt x="366061" y="87087"/>
                </a:lnTo>
                <a:lnTo>
                  <a:pt x="335421" y="52513"/>
                </a:lnTo>
                <a:lnTo>
                  <a:pt x="295672" y="24906"/>
                </a:lnTo>
                <a:lnTo>
                  <a:pt x="248631" y="6618"/>
                </a:lnTo>
                <a:lnTo>
                  <a:pt x="196113" y="0"/>
                </a:lnTo>
                <a:lnTo>
                  <a:pt x="143817" y="6618"/>
                </a:lnTo>
                <a:lnTo>
                  <a:pt x="96924" y="24906"/>
                </a:lnTo>
                <a:lnTo>
                  <a:pt x="57265" y="52513"/>
                </a:lnTo>
                <a:lnTo>
                  <a:pt x="26671" y="87087"/>
                </a:lnTo>
                <a:lnTo>
                  <a:pt x="6973" y="126276"/>
                </a:lnTo>
                <a:lnTo>
                  <a:pt x="0" y="167730"/>
                </a:lnTo>
                <a:lnTo>
                  <a:pt x="5155" y="211148"/>
                </a:lnTo>
                <a:lnTo>
                  <a:pt x="19851" y="250883"/>
                </a:lnTo>
                <a:lnTo>
                  <a:pt x="42937" y="285844"/>
                </a:lnTo>
                <a:lnTo>
                  <a:pt x="73258" y="314938"/>
                </a:lnTo>
                <a:lnTo>
                  <a:pt x="109664" y="337071"/>
                </a:lnTo>
                <a:lnTo>
                  <a:pt x="150999" y="351153"/>
                </a:lnTo>
                <a:lnTo>
                  <a:pt x="196113" y="356089"/>
                </a:lnTo>
                <a:lnTo>
                  <a:pt x="241421" y="351153"/>
                </a:lnTo>
                <a:lnTo>
                  <a:pt x="282896" y="337071"/>
                </a:lnTo>
                <a:lnTo>
                  <a:pt x="319395" y="314938"/>
                </a:lnTo>
                <a:lnTo>
                  <a:pt x="349773" y="285844"/>
                </a:lnTo>
                <a:lnTo>
                  <a:pt x="372888" y="250883"/>
                </a:lnTo>
                <a:lnTo>
                  <a:pt x="387595" y="211148"/>
                </a:lnTo>
                <a:lnTo>
                  <a:pt x="392752" y="167730"/>
                </a:lnTo>
              </a:path>
            </a:pathLst>
          </a:custGeom>
          <a:ln w="41994">
            <a:solidFill>
              <a:srgbClr val="FFDC99"/>
            </a:solidFill>
          </a:ln>
        </p:spPr>
        <p:txBody>
          <a:bodyPr wrap="square" lIns="0" tIns="0" rIns="0" bIns="0" rtlCol="0"/>
          <a:lstStyle/>
          <a:p>
            <a:endParaRPr/>
          </a:p>
        </p:txBody>
      </p:sp>
      <p:sp>
        <p:nvSpPr>
          <p:cNvPr id="18" name="object 18"/>
          <p:cNvSpPr/>
          <p:nvPr/>
        </p:nvSpPr>
        <p:spPr>
          <a:xfrm>
            <a:off x="2422390" y="1405093"/>
            <a:ext cx="393065" cy="398145"/>
          </a:xfrm>
          <a:custGeom>
            <a:avLst/>
            <a:gdLst/>
            <a:ahLst/>
            <a:cxnLst/>
            <a:rect l="l" t="t" r="r" b="b"/>
            <a:pathLst>
              <a:path w="393064" h="398144">
                <a:moveTo>
                  <a:pt x="196204" y="0"/>
                </a:moveTo>
                <a:lnTo>
                  <a:pt x="151029" y="4971"/>
                </a:lnTo>
                <a:lnTo>
                  <a:pt x="109659" y="19141"/>
                </a:lnTo>
                <a:lnTo>
                  <a:pt x="73239" y="41394"/>
                </a:lnTo>
                <a:lnTo>
                  <a:pt x="42917" y="70617"/>
                </a:lnTo>
                <a:lnTo>
                  <a:pt x="19838" y="105693"/>
                </a:lnTo>
                <a:lnTo>
                  <a:pt x="5150" y="145507"/>
                </a:lnTo>
                <a:lnTo>
                  <a:pt x="0" y="188944"/>
                </a:lnTo>
                <a:lnTo>
                  <a:pt x="5150" y="240008"/>
                </a:lnTo>
                <a:lnTo>
                  <a:pt x="19838" y="285223"/>
                </a:lnTo>
                <a:lnTo>
                  <a:pt x="42917" y="323856"/>
                </a:lnTo>
                <a:lnTo>
                  <a:pt x="73239" y="355177"/>
                </a:lnTo>
                <a:lnTo>
                  <a:pt x="109659" y="378454"/>
                </a:lnTo>
                <a:lnTo>
                  <a:pt x="151029" y="392957"/>
                </a:lnTo>
                <a:lnTo>
                  <a:pt x="196204" y="397954"/>
                </a:lnTo>
                <a:lnTo>
                  <a:pt x="241471" y="392957"/>
                </a:lnTo>
                <a:lnTo>
                  <a:pt x="282931" y="378454"/>
                </a:lnTo>
                <a:lnTo>
                  <a:pt x="319431" y="355177"/>
                </a:lnTo>
                <a:lnTo>
                  <a:pt x="349824" y="323856"/>
                </a:lnTo>
                <a:lnTo>
                  <a:pt x="372956" y="285223"/>
                </a:lnTo>
                <a:lnTo>
                  <a:pt x="387680" y="240008"/>
                </a:lnTo>
                <a:lnTo>
                  <a:pt x="392843" y="188944"/>
                </a:lnTo>
                <a:lnTo>
                  <a:pt x="387680" y="145507"/>
                </a:lnTo>
                <a:lnTo>
                  <a:pt x="372956" y="105693"/>
                </a:lnTo>
                <a:lnTo>
                  <a:pt x="349824" y="70617"/>
                </a:lnTo>
                <a:lnTo>
                  <a:pt x="319431" y="41394"/>
                </a:lnTo>
                <a:lnTo>
                  <a:pt x="282931" y="19141"/>
                </a:lnTo>
                <a:lnTo>
                  <a:pt x="241471" y="4971"/>
                </a:lnTo>
                <a:lnTo>
                  <a:pt x="196204" y="0"/>
                </a:lnTo>
                <a:close/>
              </a:path>
            </a:pathLst>
          </a:custGeom>
          <a:solidFill>
            <a:srgbClr val="D9AA73"/>
          </a:solidFill>
        </p:spPr>
        <p:txBody>
          <a:bodyPr wrap="square" lIns="0" tIns="0" rIns="0" bIns="0" rtlCol="0"/>
          <a:lstStyle/>
          <a:p>
            <a:endParaRPr/>
          </a:p>
        </p:txBody>
      </p:sp>
      <p:sp>
        <p:nvSpPr>
          <p:cNvPr id="19" name="object 19"/>
          <p:cNvSpPr txBox="1"/>
          <p:nvPr/>
        </p:nvSpPr>
        <p:spPr>
          <a:xfrm>
            <a:off x="161974" y="2879741"/>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rPr>
              <a:t>9</a:t>
            </a:r>
            <a:endParaRPr sz="1300" dirty="0">
              <a:latin typeface="Arial"/>
              <a:cs typeface="Arial"/>
            </a:endParaRPr>
          </a:p>
        </p:txBody>
      </p:sp>
      <p:sp>
        <p:nvSpPr>
          <p:cNvPr id="20" name="object 20"/>
          <p:cNvSpPr/>
          <p:nvPr/>
        </p:nvSpPr>
        <p:spPr>
          <a:xfrm>
            <a:off x="349348" y="1824157"/>
            <a:ext cx="393065" cy="356235"/>
          </a:xfrm>
          <a:custGeom>
            <a:avLst/>
            <a:gdLst/>
            <a:ahLst/>
            <a:cxnLst/>
            <a:rect l="l" t="t" r="r" b="b"/>
            <a:pathLst>
              <a:path w="393065" h="356235">
                <a:moveTo>
                  <a:pt x="196096" y="0"/>
                </a:moveTo>
                <a:lnTo>
                  <a:pt x="143807" y="6581"/>
                </a:lnTo>
                <a:lnTo>
                  <a:pt x="96919" y="24786"/>
                </a:lnTo>
                <a:lnTo>
                  <a:pt x="57263" y="52304"/>
                </a:lnTo>
                <a:lnTo>
                  <a:pt x="26671" y="86824"/>
                </a:lnTo>
                <a:lnTo>
                  <a:pt x="6972" y="126034"/>
                </a:lnTo>
                <a:lnTo>
                  <a:pt x="0" y="167625"/>
                </a:lnTo>
                <a:lnTo>
                  <a:pt x="5154"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lnTo>
                  <a:pt x="392756" y="167625"/>
                </a:lnTo>
                <a:lnTo>
                  <a:pt x="385781" y="126034"/>
                </a:lnTo>
                <a:lnTo>
                  <a:pt x="366064" y="86824"/>
                </a:lnTo>
                <a:lnTo>
                  <a:pt x="335422" y="52304"/>
                </a:lnTo>
                <a:lnTo>
                  <a:pt x="295670" y="24786"/>
                </a:lnTo>
                <a:lnTo>
                  <a:pt x="248623" y="6581"/>
                </a:lnTo>
                <a:lnTo>
                  <a:pt x="196096" y="0"/>
                </a:lnTo>
                <a:close/>
              </a:path>
            </a:pathLst>
          </a:custGeom>
          <a:solidFill>
            <a:srgbClr val="FFDC99"/>
          </a:solidFill>
        </p:spPr>
        <p:txBody>
          <a:bodyPr wrap="square" lIns="0" tIns="0" rIns="0" bIns="0" rtlCol="0"/>
          <a:lstStyle/>
          <a:p>
            <a:endParaRPr/>
          </a:p>
        </p:txBody>
      </p:sp>
      <p:sp>
        <p:nvSpPr>
          <p:cNvPr id="21" name="object 21"/>
          <p:cNvSpPr/>
          <p:nvPr/>
        </p:nvSpPr>
        <p:spPr>
          <a:xfrm>
            <a:off x="349348" y="1824157"/>
            <a:ext cx="393065" cy="356235"/>
          </a:xfrm>
          <a:custGeom>
            <a:avLst/>
            <a:gdLst/>
            <a:ahLst/>
            <a:cxnLst/>
            <a:rect l="l" t="t" r="r" b="b"/>
            <a:pathLst>
              <a:path w="393065" h="356235">
                <a:moveTo>
                  <a:pt x="392756" y="167625"/>
                </a:moveTo>
                <a:lnTo>
                  <a:pt x="385781" y="126034"/>
                </a:lnTo>
                <a:lnTo>
                  <a:pt x="366064" y="86824"/>
                </a:lnTo>
                <a:lnTo>
                  <a:pt x="335422" y="52304"/>
                </a:lnTo>
                <a:lnTo>
                  <a:pt x="295670" y="24786"/>
                </a:lnTo>
                <a:lnTo>
                  <a:pt x="248623" y="6581"/>
                </a:lnTo>
                <a:lnTo>
                  <a:pt x="196096" y="0"/>
                </a:lnTo>
                <a:lnTo>
                  <a:pt x="143807" y="6581"/>
                </a:lnTo>
                <a:lnTo>
                  <a:pt x="96919" y="24786"/>
                </a:lnTo>
                <a:lnTo>
                  <a:pt x="57263" y="52304"/>
                </a:lnTo>
                <a:lnTo>
                  <a:pt x="26671" y="86824"/>
                </a:lnTo>
                <a:lnTo>
                  <a:pt x="6972" y="126034"/>
                </a:lnTo>
                <a:lnTo>
                  <a:pt x="0" y="167625"/>
                </a:lnTo>
                <a:lnTo>
                  <a:pt x="5154"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lnTo>
                  <a:pt x="392756" y="167625"/>
                </a:lnTo>
              </a:path>
            </a:pathLst>
          </a:custGeom>
          <a:ln w="41995">
            <a:solidFill>
              <a:srgbClr val="FFDC99"/>
            </a:solidFill>
          </a:ln>
        </p:spPr>
        <p:txBody>
          <a:bodyPr wrap="square" lIns="0" tIns="0" rIns="0" bIns="0" rtlCol="0"/>
          <a:lstStyle/>
          <a:p>
            <a:endParaRPr/>
          </a:p>
        </p:txBody>
      </p:sp>
      <p:sp>
        <p:nvSpPr>
          <p:cNvPr id="22" name="object 22"/>
          <p:cNvSpPr txBox="1"/>
          <p:nvPr/>
        </p:nvSpPr>
        <p:spPr>
          <a:xfrm>
            <a:off x="489358" y="1916311"/>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rPr>
              <a:t>4</a:t>
            </a:r>
            <a:endParaRPr sz="1300">
              <a:latin typeface="Arial"/>
              <a:cs typeface="Arial"/>
            </a:endParaRPr>
          </a:p>
        </p:txBody>
      </p:sp>
      <p:sp>
        <p:nvSpPr>
          <p:cNvPr id="23" name="object 23"/>
          <p:cNvSpPr/>
          <p:nvPr/>
        </p:nvSpPr>
        <p:spPr>
          <a:xfrm>
            <a:off x="1287550" y="1258577"/>
            <a:ext cx="393065" cy="356235"/>
          </a:xfrm>
          <a:custGeom>
            <a:avLst/>
            <a:gdLst/>
            <a:ahLst/>
            <a:cxnLst/>
            <a:rect l="l" t="t" r="r" b="b"/>
            <a:pathLst>
              <a:path w="393064" h="356234">
                <a:moveTo>
                  <a:pt x="196096" y="0"/>
                </a:moveTo>
                <a:lnTo>
                  <a:pt x="143806" y="6581"/>
                </a:lnTo>
                <a:lnTo>
                  <a:pt x="96919" y="24786"/>
                </a:lnTo>
                <a:lnTo>
                  <a:pt x="57263" y="52304"/>
                </a:lnTo>
                <a:lnTo>
                  <a:pt x="26671" y="86824"/>
                </a:lnTo>
                <a:lnTo>
                  <a:pt x="6972" y="126034"/>
                </a:lnTo>
                <a:lnTo>
                  <a:pt x="0" y="167625"/>
                </a:lnTo>
                <a:lnTo>
                  <a:pt x="5155"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lnTo>
                  <a:pt x="392756" y="167625"/>
                </a:lnTo>
                <a:lnTo>
                  <a:pt x="385781" y="126034"/>
                </a:lnTo>
                <a:lnTo>
                  <a:pt x="366064" y="86824"/>
                </a:lnTo>
                <a:lnTo>
                  <a:pt x="335422" y="52304"/>
                </a:lnTo>
                <a:lnTo>
                  <a:pt x="295670" y="24786"/>
                </a:lnTo>
                <a:lnTo>
                  <a:pt x="248623" y="6581"/>
                </a:lnTo>
                <a:lnTo>
                  <a:pt x="196096" y="0"/>
                </a:lnTo>
                <a:close/>
              </a:path>
            </a:pathLst>
          </a:custGeom>
          <a:solidFill>
            <a:srgbClr val="FFDC99"/>
          </a:solidFill>
        </p:spPr>
        <p:txBody>
          <a:bodyPr wrap="square" lIns="0" tIns="0" rIns="0" bIns="0" rtlCol="0"/>
          <a:lstStyle/>
          <a:p>
            <a:endParaRPr/>
          </a:p>
        </p:txBody>
      </p:sp>
      <p:sp>
        <p:nvSpPr>
          <p:cNvPr id="24" name="object 24"/>
          <p:cNvSpPr/>
          <p:nvPr/>
        </p:nvSpPr>
        <p:spPr>
          <a:xfrm>
            <a:off x="1287550" y="1258577"/>
            <a:ext cx="393065" cy="356235"/>
          </a:xfrm>
          <a:custGeom>
            <a:avLst/>
            <a:gdLst/>
            <a:ahLst/>
            <a:cxnLst/>
            <a:rect l="l" t="t" r="r" b="b"/>
            <a:pathLst>
              <a:path w="393064" h="356234">
                <a:moveTo>
                  <a:pt x="387600" y="211105"/>
                </a:moveTo>
                <a:lnTo>
                  <a:pt x="392756" y="167625"/>
                </a:lnTo>
                <a:lnTo>
                  <a:pt x="385781" y="126034"/>
                </a:lnTo>
                <a:lnTo>
                  <a:pt x="366064" y="86824"/>
                </a:lnTo>
                <a:lnTo>
                  <a:pt x="335422" y="52304"/>
                </a:lnTo>
                <a:lnTo>
                  <a:pt x="295670" y="24786"/>
                </a:lnTo>
                <a:lnTo>
                  <a:pt x="248623" y="6581"/>
                </a:lnTo>
                <a:lnTo>
                  <a:pt x="196096" y="0"/>
                </a:lnTo>
                <a:lnTo>
                  <a:pt x="143807" y="6581"/>
                </a:lnTo>
                <a:lnTo>
                  <a:pt x="96919" y="24786"/>
                </a:lnTo>
                <a:lnTo>
                  <a:pt x="57263" y="52304"/>
                </a:lnTo>
                <a:lnTo>
                  <a:pt x="26671" y="86824"/>
                </a:lnTo>
                <a:lnTo>
                  <a:pt x="6972" y="126034"/>
                </a:lnTo>
                <a:lnTo>
                  <a:pt x="0" y="167625"/>
                </a:lnTo>
                <a:lnTo>
                  <a:pt x="5155"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path>
            </a:pathLst>
          </a:custGeom>
          <a:ln w="41995">
            <a:solidFill>
              <a:srgbClr val="FFDC99"/>
            </a:solidFill>
          </a:ln>
        </p:spPr>
        <p:txBody>
          <a:bodyPr wrap="square" lIns="0" tIns="0" rIns="0" bIns="0" rtlCol="0"/>
          <a:lstStyle/>
          <a:p>
            <a:endParaRPr/>
          </a:p>
        </p:txBody>
      </p:sp>
      <p:sp>
        <p:nvSpPr>
          <p:cNvPr id="25" name="object 25"/>
          <p:cNvSpPr txBox="1"/>
          <p:nvPr/>
        </p:nvSpPr>
        <p:spPr>
          <a:xfrm>
            <a:off x="1427560" y="1350731"/>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rPr>
              <a:t>3</a:t>
            </a:r>
            <a:endParaRPr sz="1300" dirty="0">
              <a:latin typeface="Arial"/>
              <a:cs typeface="Arial"/>
            </a:endParaRPr>
          </a:p>
        </p:txBody>
      </p:sp>
      <p:sp>
        <p:nvSpPr>
          <p:cNvPr id="26" name="object 26"/>
          <p:cNvSpPr/>
          <p:nvPr/>
        </p:nvSpPr>
        <p:spPr>
          <a:xfrm>
            <a:off x="2509641" y="4170207"/>
            <a:ext cx="393065" cy="356235"/>
          </a:xfrm>
          <a:custGeom>
            <a:avLst/>
            <a:gdLst/>
            <a:ahLst/>
            <a:cxnLst/>
            <a:rect l="l" t="t" r="r" b="b"/>
            <a:pathLst>
              <a:path w="393064" h="356235">
                <a:moveTo>
                  <a:pt x="196204" y="0"/>
                </a:moveTo>
                <a:lnTo>
                  <a:pt x="143914" y="6617"/>
                </a:lnTo>
                <a:lnTo>
                  <a:pt x="97009" y="24901"/>
                </a:lnTo>
                <a:lnTo>
                  <a:pt x="57325" y="52503"/>
                </a:lnTo>
                <a:lnTo>
                  <a:pt x="26703" y="87071"/>
                </a:lnTo>
                <a:lnTo>
                  <a:pt x="6982" y="126257"/>
                </a:lnTo>
                <a:lnTo>
                  <a:pt x="0" y="167709"/>
                </a:lnTo>
                <a:lnTo>
                  <a:pt x="5162" y="211134"/>
                </a:lnTo>
                <a:lnTo>
                  <a:pt x="19876" y="250874"/>
                </a:lnTo>
                <a:lnTo>
                  <a:pt x="42985" y="285836"/>
                </a:lnTo>
                <a:lnTo>
                  <a:pt x="73330" y="314930"/>
                </a:lnTo>
                <a:lnTo>
                  <a:pt x="109754" y="337062"/>
                </a:lnTo>
                <a:lnTo>
                  <a:pt x="151098" y="351143"/>
                </a:lnTo>
                <a:lnTo>
                  <a:pt x="196204" y="356079"/>
                </a:lnTo>
                <a:lnTo>
                  <a:pt x="241540" y="351143"/>
                </a:lnTo>
                <a:lnTo>
                  <a:pt x="283026" y="337062"/>
                </a:lnTo>
                <a:lnTo>
                  <a:pt x="319523" y="314930"/>
                </a:lnTo>
                <a:lnTo>
                  <a:pt x="349892" y="285836"/>
                </a:lnTo>
                <a:lnTo>
                  <a:pt x="372994" y="250874"/>
                </a:lnTo>
                <a:lnTo>
                  <a:pt x="387691" y="211134"/>
                </a:lnTo>
                <a:lnTo>
                  <a:pt x="392843" y="167709"/>
                </a:lnTo>
                <a:lnTo>
                  <a:pt x="385874" y="126257"/>
                </a:lnTo>
                <a:lnTo>
                  <a:pt x="366171" y="87071"/>
                </a:lnTo>
                <a:lnTo>
                  <a:pt x="335544" y="52503"/>
                </a:lnTo>
                <a:lnTo>
                  <a:pt x="295802" y="24901"/>
                </a:lnTo>
                <a:lnTo>
                  <a:pt x="248752" y="6617"/>
                </a:lnTo>
                <a:lnTo>
                  <a:pt x="196204" y="0"/>
                </a:lnTo>
                <a:close/>
              </a:path>
            </a:pathLst>
          </a:custGeom>
          <a:solidFill>
            <a:srgbClr val="FFDC99"/>
          </a:solidFill>
        </p:spPr>
        <p:txBody>
          <a:bodyPr wrap="square" lIns="0" tIns="0" rIns="0" bIns="0" rtlCol="0"/>
          <a:lstStyle/>
          <a:p>
            <a:endParaRPr/>
          </a:p>
        </p:txBody>
      </p:sp>
      <p:sp>
        <p:nvSpPr>
          <p:cNvPr id="27" name="object 27"/>
          <p:cNvSpPr/>
          <p:nvPr/>
        </p:nvSpPr>
        <p:spPr>
          <a:xfrm>
            <a:off x="2509641" y="4170207"/>
            <a:ext cx="393065" cy="356235"/>
          </a:xfrm>
          <a:custGeom>
            <a:avLst/>
            <a:gdLst/>
            <a:ahLst/>
            <a:cxnLst/>
            <a:rect l="l" t="t" r="r" b="b"/>
            <a:pathLst>
              <a:path w="393064" h="356235">
                <a:moveTo>
                  <a:pt x="387691" y="211134"/>
                </a:moveTo>
                <a:lnTo>
                  <a:pt x="392843" y="167709"/>
                </a:lnTo>
                <a:lnTo>
                  <a:pt x="385874" y="126257"/>
                </a:lnTo>
                <a:lnTo>
                  <a:pt x="366171" y="87071"/>
                </a:lnTo>
                <a:lnTo>
                  <a:pt x="335544" y="52503"/>
                </a:lnTo>
                <a:lnTo>
                  <a:pt x="295802" y="24901"/>
                </a:lnTo>
                <a:lnTo>
                  <a:pt x="248752" y="6617"/>
                </a:lnTo>
                <a:lnTo>
                  <a:pt x="196204" y="0"/>
                </a:lnTo>
                <a:lnTo>
                  <a:pt x="143915" y="6617"/>
                </a:lnTo>
                <a:lnTo>
                  <a:pt x="97009" y="24901"/>
                </a:lnTo>
                <a:lnTo>
                  <a:pt x="57325" y="52503"/>
                </a:lnTo>
                <a:lnTo>
                  <a:pt x="26704" y="87071"/>
                </a:lnTo>
                <a:lnTo>
                  <a:pt x="6982" y="126257"/>
                </a:lnTo>
                <a:lnTo>
                  <a:pt x="0" y="167709"/>
                </a:lnTo>
                <a:lnTo>
                  <a:pt x="5162" y="211134"/>
                </a:lnTo>
                <a:lnTo>
                  <a:pt x="19876" y="250874"/>
                </a:lnTo>
                <a:lnTo>
                  <a:pt x="42985" y="285836"/>
                </a:lnTo>
                <a:lnTo>
                  <a:pt x="73330" y="314930"/>
                </a:lnTo>
                <a:lnTo>
                  <a:pt x="109754" y="337062"/>
                </a:lnTo>
                <a:lnTo>
                  <a:pt x="151098" y="351143"/>
                </a:lnTo>
                <a:lnTo>
                  <a:pt x="196204" y="356079"/>
                </a:lnTo>
                <a:lnTo>
                  <a:pt x="241540" y="351143"/>
                </a:lnTo>
                <a:lnTo>
                  <a:pt x="283026" y="337062"/>
                </a:lnTo>
                <a:lnTo>
                  <a:pt x="319523" y="314930"/>
                </a:lnTo>
                <a:lnTo>
                  <a:pt x="349892" y="285836"/>
                </a:lnTo>
                <a:lnTo>
                  <a:pt x="372994" y="250874"/>
                </a:lnTo>
                <a:lnTo>
                  <a:pt x="387691" y="211134"/>
                </a:lnTo>
              </a:path>
            </a:pathLst>
          </a:custGeom>
          <a:ln w="41994">
            <a:solidFill>
              <a:srgbClr val="FFDC99"/>
            </a:solidFill>
          </a:ln>
        </p:spPr>
        <p:txBody>
          <a:bodyPr wrap="square" lIns="0" tIns="0" rIns="0" bIns="0" rtlCol="0"/>
          <a:lstStyle/>
          <a:p>
            <a:endParaRPr/>
          </a:p>
        </p:txBody>
      </p:sp>
      <p:sp>
        <p:nvSpPr>
          <p:cNvPr id="28" name="object 28"/>
          <p:cNvSpPr txBox="1"/>
          <p:nvPr/>
        </p:nvSpPr>
        <p:spPr>
          <a:xfrm>
            <a:off x="2605895" y="4262298"/>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28</a:t>
            </a:r>
            <a:endParaRPr sz="1300">
              <a:latin typeface="Arial"/>
              <a:cs typeface="Arial"/>
            </a:endParaRPr>
          </a:p>
        </p:txBody>
      </p:sp>
      <p:sp>
        <p:nvSpPr>
          <p:cNvPr id="29" name="object 29"/>
          <p:cNvSpPr txBox="1"/>
          <p:nvPr/>
        </p:nvSpPr>
        <p:spPr>
          <a:xfrm>
            <a:off x="2518428" y="1539049"/>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17</a:t>
            </a:r>
            <a:endParaRPr sz="1300">
              <a:latin typeface="Arial"/>
              <a:cs typeface="Arial"/>
            </a:endParaRPr>
          </a:p>
        </p:txBody>
      </p:sp>
      <p:sp>
        <p:nvSpPr>
          <p:cNvPr id="30" name="object 30"/>
          <p:cNvSpPr/>
          <p:nvPr/>
        </p:nvSpPr>
        <p:spPr>
          <a:xfrm>
            <a:off x="3120610" y="2285024"/>
            <a:ext cx="415290" cy="377825"/>
          </a:xfrm>
          <a:custGeom>
            <a:avLst/>
            <a:gdLst/>
            <a:ahLst/>
            <a:cxnLst/>
            <a:rect l="l" t="t" r="r" b="b"/>
            <a:pathLst>
              <a:path w="415289" h="377825">
                <a:moveTo>
                  <a:pt x="195987" y="0"/>
                </a:moveTo>
                <a:lnTo>
                  <a:pt x="150893" y="4936"/>
                </a:lnTo>
                <a:lnTo>
                  <a:pt x="109580" y="19016"/>
                </a:lnTo>
                <a:lnTo>
                  <a:pt x="73199" y="41148"/>
                </a:lnTo>
                <a:lnTo>
                  <a:pt x="42900" y="70236"/>
                </a:lnTo>
                <a:lnTo>
                  <a:pt x="19833" y="105190"/>
                </a:lnTo>
                <a:lnTo>
                  <a:pt x="5150" y="144914"/>
                </a:lnTo>
                <a:lnTo>
                  <a:pt x="0" y="188317"/>
                </a:lnTo>
                <a:lnTo>
                  <a:pt x="5150" y="231772"/>
                </a:lnTo>
                <a:lnTo>
                  <a:pt x="19833" y="271588"/>
                </a:lnTo>
                <a:lnTo>
                  <a:pt x="42900" y="306654"/>
                </a:lnTo>
                <a:lnTo>
                  <a:pt x="73199" y="335861"/>
                </a:lnTo>
                <a:lnTo>
                  <a:pt x="109580" y="358098"/>
                </a:lnTo>
                <a:lnTo>
                  <a:pt x="150893" y="372254"/>
                </a:lnTo>
                <a:lnTo>
                  <a:pt x="195987" y="377220"/>
                </a:lnTo>
                <a:lnTo>
                  <a:pt x="249451" y="372254"/>
                </a:lnTo>
                <a:lnTo>
                  <a:pt x="296784" y="358098"/>
                </a:lnTo>
                <a:lnTo>
                  <a:pt x="337222" y="335861"/>
                </a:lnTo>
                <a:lnTo>
                  <a:pt x="370002" y="306654"/>
                </a:lnTo>
                <a:lnTo>
                  <a:pt x="394361" y="271588"/>
                </a:lnTo>
                <a:lnTo>
                  <a:pt x="409536" y="231772"/>
                </a:lnTo>
                <a:lnTo>
                  <a:pt x="414764" y="188317"/>
                </a:lnTo>
                <a:lnTo>
                  <a:pt x="409536" y="144914"/>
                </a:lnTo>
                <a:lnTo>
                  <a:pt x="394361" y="105190"/>
                </a:lnTo>
                <a:lnTo>
                  <a:pt x="370002" y="70236"/>
                </a:lnTo>
                <a:lnTo>
                  <a:pt x="337222" y="41148"/>
                </a:lnTo>
                <a:lnTo>
                  <a:pt x="296784" y="19016"/>
                </a:lnTo>
                <a:lnTo>
                  <a:pt x="249451" y="4936"/>
                </a:lnTo>
                <a:lnTo>
                  <a:pt x="195987" y="0"/>
                </a:lnTo>
                <a:close/>
              </a:path>
            </a:pathLst>
          </a:custGeom>
          <a:solidFill>
            <a:srgbClr val="D9AA73"/>
          </a:solidFill>
        </p:spPr>
        <p:txBody>
          <a:bodyPr wrap="square" lIns="0" tIns="0" rIns="0" bIns="0" rtlCol="0"/>
          <a:lstStyle/>
          <a:p>
            <a:endParaRPr/>
          </a:p>
        </p:txBody>
      </p:sp>
      <p:sp>
        <p:nvSpPr>
          <p:cNvPr id="31" name="object 31"/>
          <p:cNvSpPr txBox="1"/>
          <p:nvPr/>
        </p:nvSpPr>
        <p:spPr>
          <a:xfrm>
            <a:off x="3238569" y="2377177"/>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24</a:t>
            </a:r>
            <a:endParaRPr sz="1300">
              <a:latin typeface="Arial"/>
              <a:cs typeface="Arial"/>
            </a:endParaRPr>
          </a:p>
        </p:txBody>
      </p:sp>
      <p:sp>
        <p:nvSpPr>
          <p:cNvPr id="32" name="object 32"/>
          <p:cNvSpPr/>
          <p:nvPr/>
        </p:nvSpPr>
        <p:spPr>
          <a:xfrm>
            <a:off x="3142531" y="3290297"/>
            <a:ext cx="414655" cy="398780"/>
          </a:xfrm>
          <a:custGeom>
            <a:avLst/>
            <a:gdLst/>
            <a:ahLst/>
            <a:cxnLst/>
            <a:rect l="l" t="t" r="r" b="b"/>
            <a:pathLst>
              <a:path w="414654" h="398779">
                <a:moveTo>
                  <a:pt x="196204" y="0"/>
                </a:moveTo>
                <a:lnTo>
                  <a:pt x="151029" y="4965"/>
                </a:lnTo>
                <a:lnTo>
                  <a:pt x="109659" y="19121"/>
                </a:lnTo>
                <a:lnTo>
                  <a:pt x="73239" y="41357"/>
                </a:lnTo>
                <a:lnTo>
                  <a:pt x="42917" y="70561"/>
                </a:lnTo>
                <a:lnTo>
                  <a:pt x="19838" y="105624"/>
                </a:lnTo>
                <a:lnTo>
                  <a:pt x="5150" y="145434"/>
                </a:lnTo>
                <a:lnTo>
                  <a:pt x="0" y="188881"/>
                </a:lnTo>
                <a:lnTo>
                  <a:pt x="5150" y="239975"/>
                </a:lnTo>
                <a:lnTo>
                  <a:pt x="19838" y="285264"/>
                </a:lnTo>
                <a:lnTo>
                  <a:pt x="42917" y="323999"/>
                </a:lnTo>
                <a:lnTo>
                  <a:pt x="73239" y="355431"/>
                </a:lnTo>
                <a:lnTo>
                  <a:pt x="109659" y="378811"/>
                </a:lnTo>
                <a:lnTo>
                  <a:pt x="151029" y="393388"/>
                </a:lnTo>
                <a:lnTo>
                  <a:pt x="196204" y="398414"/>
                </a:lnTo>
                <a:lnTo>
                  <a:pt x="249552" y="393388"/>
                </a:lnTo>
                <a:lnTo>
                  <a:pt x="296734" y="378811"/>
                </a:lnTo>
                <a:lnTo>
                  <a:pt x="337006" y="355431"/>
                </a:lnTo>
                <a:lnTo>
                  <a:pt x="369624" y="323999"/>
                </a:lnTo>
                <a:lnTo>
                  <a:pt x="393844" y="285264"/>
                </a:lnTo>
                <a:lnTo>
                  <a:pt x="408922" y="239975"/>
                </a:lnTo>
                <a:lnTo>
                  <a:pt x="414113" y="188881"/>
                </a:lnTo>
                <a:lnTo>
                  <a:pt x="408922" y="145434"/>
                </a:lnTo>
                <a:lnTo>
                  <a:pt x="393844" y="105624"/>
                </a:lnTo>
                <a:lnTo>
                  <a:pt x="369624" y="70561"/>
                </a:lnTo>
                <a:lnTo>
                  <a:pt x="337006" y="41357"/>
                </a:lnTo>
                <a:lnTo>
                  <a:pt x="296734" y="19121"/>
                </a:lnTo>
                <a:lnTo>
                  <a:pt x="249552" y="4965"/>
                </a:lnTo>
                <a:lnTo>
                  <a:pt x="196204" y="0"/>
                </a:lnTo>
                <a:close/>
              </a:path>
            </a:pathLst>
          </a:custGeom>
          <a:solidFill>
            <a:srgbClr val="D9AA73"/>
          </a:solidFill>
        </p:spPr>
        <p:txBody>
          <a:bodyPr wrap="square" lIns="0" tIns="0" rIns="0" bIns="0" rtlCol="0"/>
          <a:lstStyle/>
          <a:p>
            <a:endParaRPr/>
          </a:p>
        </p:txBody>
      </p:sp>
      <p:sp>
        <p:nvSpPr>
          <p:cNvPr id="33" name="object 33"/>
          <p:cNvSpPr txBox="1"/>
          <p:nvPr/>
        </p:nvSpPr>
        <p:spPr>
          <a:xfrm>
            <a:off x="3326036" y="3403540"/>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hlinkClick r:id="rId3"/>
              </a:rPr>
              <a:t>1</a:t>
            </a:r>
            <a:endParaRPr sz="1300">
              <a:latin typeface="Arial"/>
              <a:cs typeface="Arial"/>
            </a:endParaRPr>
          </a:p>
        </p:txBody>
      </p:sp>
      <p:sp>
        <p:nvSpPr>
          <p:cNvPr id="34" name="object 34"/>
          <p:cNvSpPr txBox="1"/>
          <p:nvPr/>
        </p:nvSpPr>
        <p:spPr>
          <a:xfrm>
            <a:off x="3797300" y="390524"/>
            <a:ext cx="4354830" cy="269240"/>
          </a:xfrm>
          <a:prstGeom prst="rect">
            <a:avLst/>
          </a:prstGeom>
        </p:spPr>
        <p:txBody>
          <a:bodyPr vert="horz" wrap="square" lIns="0" tIns="12065" rIns="0" bIns="0" rtlCol="0">
            <a:spAutoFit/>
          </a:bodyPr>
          <a:lstStyle/>
          <a:p>
            <a:pPr marL="12700">
              <a:lnSpc>
                <a:spcPct val="100000"/>
              </a:lnSpc>
              <a:spcBef>
                <a:spcPts val="95"/>
              </a:spcBef>
              <a:tabLst>
                <a:tab pos="585470" algn="l"/>
              </a:tabLst>
            </a:pPr>
            <a:r>
              <a:rPr sz="1600" b="1" spc="-5" dirty="0">
                <a:latin typeface="Arial"/>
                <a:cs typeface="Arial"/>
              </a:rPr>
              <a:t>1.	Initially</a:t>
            </a:r>
            <a:r>
              <a:rPr sz="1600" spc="-5" dirty="0">
                <a:latin typeface="Arial"/>
                <a:cs typeface="Arial"/>
              </a:rPr>
              <a:t>, every process is marked as</a:t>
            </a:r>
            <a:r>
              <a:rPr sz="1600" spc="90" dirty="0">
                <a:latin typeface="Arial"/>
                <a:cs typeface="Arial"/>
              </a:rPr>
              <a:t> </a:t>
            </a:r>
            <a:r>
              <a:rPr sz="1600" dirty="0">
                <a:latin typeface="Arial"/>
                <a:cs typeface="Arial"/>
              </a:rPr>
              <a:t>non-</a:t>
            </a:r>
          </a:p>
        </p:txBody>
      </p:sp>
      <p:sp>
        <p:nvSpPr>
          <p:cNvPr id="35" name="object 35"/>
          <p:cNvSpPr txBox="1">
            <a:spLocks noGrp="1"/>
          </p:cNvSpPr>
          <p:nvPr>
            <p:ph type="title"/>
          </p:nvPr>
        </p:nvSpPr>
        <p:spPr>
          <a:xfrm>
            <a:off x="485343" y="582549"/>
            <a:ext cx="8099425" cy="330835"/>
          </a:xfrm>
          <a:prstGeom prst="rect">
            <a:avLst/>
          </a:prstGeom>
        </p:spPr>
        <p:txBody>
          <a:bodyPr vert="horz" wrap="square" lIns="0" tIns="13335" rIns="0" bIns="0" rtlCol="0">
            <a:spAutoFit/>
          </a:bodyPr>
          <a:lstStyle/>
          <a:p>
            <a:pPr marL="12700">
              <a:lnSpc>
                <a:spcPct val="100000"/>
              </a:lnSpc>
              <a:spcBef>
                <a:spcPts val="105"/>
              </a:spcBef>
              <a:tabLst>
                <a:tab pos="3896995" algn="l"/>
              </a:tabLst>
            </a:pPr>
            <a:r>
              <a:rPr sz="3000" baseline="8333" dirty="0">
                <a:solidFill>
                  <a:srgbClr val="FF3300"/>
                </a:solidFill>
              </a:rPr>
              <a:t>A ring-based election</a:t>
            </a:r>
            <a:r>
              <a:rPr sz="3000" spc="-82" baseline="8333" dirty="0">
                <a:solidFill>
                  <a:srgbClr val="FF3300"/>
                </a:solidFill>
              </a:rPr>
              <a:t> </a:t>
            </a:r>
            <a:r>
              <a:rPr sz="3000" baseline="8333" dirty="0">
                <a:solidFill>
                  <a:srgbClr val="FF3300"/>
                </a:solidFill>
              </a:rPr>
              <a:t>in</a:t>
            </a:r>
            <a:r>
              <a:rPr sz="3000" spc="22" baseline="8333" dirty="0">
                <a:solidFill>
                  <a:srgbClr val="FF3300"/>
                </a:solidFill>
              </a:rPr>
              <a:t> </a:t>
            </a:r>
            <a:r>
              <a:rPr sz="3000" baseline="8333" dirty="0">
                <a:solidFill>
                  <a:srgbClr val="FF3300"/>
                </a:solidFill>
              </a:rPr>
              <a:t>progress	</a:t>
            </a:r>
            <a:r>
              <a:rPr sz="1600" spc="-5" dirty="0">
                <a:solidFill>
                  <a:srgbClr val="000000"/>
                </a:solidFill>
              </a:rPr>
              <a:t>participant. Any process can begin an</a:t>
            </a:r>
            <a:r>
              <a:rPr sz="1600" spc="-30" dirty="0">
                <a:solidFill>
                  <a:srgbClr val="000000"/>
                </a:solidFill>
              </a:rPr>
              <a:t> </a:t>
            </a:r>
            <a:r>
              <a:rPr sz="1600" spc="-5" dirty="0">
                <a:solidFill>
                  <a:srgbClr val="000000"/>
                </a:solidFill>
              </a:rPr>
              <a:t>election.</a:t>
            </a:r>
            <a:endParaRPr sz="1600" dirty="0"/>
          </a:p>
        </p:txBody>
      </p:sp>
      <p:sp>
        <p:nvSpPr>
          <p:cNvPr id="36" name="object 36"/>
          <p:cNvSpPr txBox="1"/>
          <p:nvPr/>
        </p:nvSpPr>
        <p:spPr>
          <a:xfrm>
            <a:off x="3797300" y="878204"/>
            <a:ext cx="4869815" cy="269240"/>
          </a:xfrm>
          <a:prstGeom prst="rect">
            <a:avLst/>
          </a:prstGeom>
        </p:spPr>
        <p:txBody>
          <a:bodyPr vert="horz" wrap="square" lIns="0" tIns="12065" rIns="0" bIns="0" rtlCol="0">
            <a:spAutoFit/>
          </a:bodyPr>
          <a:lstStyle/>
          <a:p>
            <a:pPr marL="12700">
              <a:lnSpc>
                <a:spcPct val="100000"/>
              </a:lnSpc>
              <a:spcBef>
                <a:spcPts val="95"/>
              </a:spcBef>
              <a:tabLst>
                <a:tab pos="585470" algn="l"/>
              </a:tabLst>
            </a:pPr>
            <a:r>
              <a:rPr sz="1600" spc="-5" dirty="0">
                <a:latin typeface="Arial"/>
                <a:cs typeface="Arial"/>
              </a:rPr>
              <a:t>2.	The </a:t>
            </a:r>
            <a:r>
              <a:rPr sz="1600" b="1" spc="-5" dirty="0">
                <a:latin typeface="Arial"/>
                <a:cs typeface="Arial"/>
              </a:rPr>
              <a:t>starting </a:t>
            </a:r>
            <a:r>
              <a:rPr sz="1600" spc="-5" dirty="0">
                <a:latin typeface="Arial"/>
                <a:cs typeface="Arial"/>
              </a:rPr>
              <a:t>process marks itself as</a:t>
            </a:r>
            <a:r>
              <a:rPr sz="1600" spc="100" dirty="0">
                <a:latin typeface="Arial"/>
                <a:cs typeface="Arial"/>
              </a:rPr>
              <a:t> </a:t>
            </a:r>
            <a:r>
              <a:rPr sz="1600" spc="-5" dirty="0">
                <a:latin typeface="Arial"/>
                <a:cs typeface="Arial"/>
              </a:rPr>
              <a:t>participant</a:t>
            </a:r>
            <a:endParaRPr sz="1600">
              <a:latin typeface="Arial"/>
              <a:cs typeface="Arial"/>
            </a:endParaRPr>
          </a:p>
        </p:txBody>
      </p:sp>
      <p:sp>
        <p:nvSpPr>
          <p:cNvPr id="37" name="object 37"/>
          <p:cNvSpPr txBox="1"/>
          <p:nvPr/>
        </p:nvSpPr>
        <p:spPr>
          <a:xfrm>
            <a:off x="3797300" y="1122425"/>
            <a:ext cx="4905375" cy="1732280"/>
          </a:xfrm>
          <a:prstGeom prst="rect">
            <a:avLst/>
          </a:prstGeom>
        </p:spPr>
        <p:txBody>
          <a:bodyPr vert="horz" wrap="square" lIns="0" tIns="12065" rIns="0" bIns="0" rtlCol="0">
            <a:spAutoFit/>
          </a:bodyPr>
          <a:lstStyle/>
          <a:p>
            <a:pPr marL="585470" marR="597535">
              <a:lnSpc>
                <a:spcPct val="100000"/>
              </a:lnSpc>
              <a:spcBef>
                <a:spcPts val="95"/>
              </a:spcBef>
            </a:pPr>
            <a:r>
              <a:rPr sz="1600" spc="-5" dirty="0">
                <a:latin typeface="Arial"/>
                <a:cs typeface="Arial"/>
              </a:rPr>
              <a:t>and place its identifier in a message to its  </a:t>
            </a:r>
            <a:r>
              <a:rPr sz="1600" spc="-15" dirty="0">
                <a:latin typeface="Arial"/>
                <a:cs typeface="Arial"/>
              </a:rPr>
              <a:t>neighbour.</a:t>
            </a:r>
            <a:endParaRPr sz="1600" dirty="0">
              <a:latin typeface="Arial"/>
              <a:cs typeface="Arial"/>
            </a:endParaRPr>
          </a:p>
          <a:p>
            <a:pPr marL="585470" marR="97155" indent="-572770" algn="just">
              <a:lnSpc>
                <a:spcPct val="100000"/>
              </a:lnSpc>
              <a:buAutoNum type="arabicPeriod" startAt="3"/>
              <a:tabLst>
                <a:tab pos="586105" algn="l"/>
              </a:tabLst>
            </a:pPr>
            <a:r>
              <a:rPr sz="1600" spc="-5" dirty="0">
                <a:latin typeface="Arial"/>
                <a:cs typeface="Arial"/>
              </a:rPr>
              <a:t>A process receives a message and </a:t>
            </a:r>
            <a:r>
              <a:rPr sz="1600" b="1" spc="-5" dirty="0">
                <a:latin typeface="Arial"/>
                <a:cs typeface="Arial"/>
              </a:rPr>
              <a:t>compare </a:t>
            </a:r>
            <a:r>
              <a:rPr sz="1600" spc="-5" dirty="0">
                <a:latin typeface="Arial"/>
                <a:cs typeface="Arial"/>
              </a:rPr>
              <a:t>it  </a:t>
            </a:r>
            <a:r>
              <a:rPr sz="1600" spc="-10" dirty="0">
                <a:latin typeface="Arial"/>
                <a:cs typeface="Arial"/>
              </a:rPr>
              <a:t>with </a:t>
            </a:r>
            <a:r>
              <a:rPr sz="1600" spc="-5" dirty="0">
                <a:latin typeface="Arial"/>
                <a:cs typeface="Arial"/>
              </a:rPr>
              <a:t>its </a:t>
            </a:r>
            <a:r>
              <a:rPr sz="1600" spc="-10" dirty="0">
                <a:latin typeface="Arial"/>
                <a:cs typeface="Arial"/>
              </a:rPr>
              <a:t>own. </a:t>
            </a:r>
            <a:r>
              <a:rPr sz="1600" spc="-5" dirty="0">
                <a:latin typeface="Arial"/>
                <a:cs typeface="Arial"/>
              </a:rPr>
              <a:t>If the arrived identifier is </a:t>
            </a:r>
            <a:r>
              <a:rPr sz="1600" b="1" spc="-5" dirty="0">
                <a:latin typeface="Arial"/>
                <a:cs typeface="Arial"/>
              </a:rPr>
              <a:t>larger</a:t>
            </a:r>
            <a:r>
              <a:rPr sz="1600" spc="-5" dirty="0">
                <a:latin typeface="Arial"/>
                <a:cs typeface="Arial"/>
              </a:rPr>
              <a:t>, it  passes on the</a:t>
            </a:r>
            <a:r>
              <a:rPr sz="1600" spc="15" dirty="0">
                <a:latin typeface="Arial"/>
                <a:cs typeface="Arial"/>
              </a:rPr>
              <a:t> </a:t>
            </a:r>
            <a:r>
              <a:rPr sz="1600" spc="-5" dirty="0">
                <a:latin typeface="Arial"/>
                <a:cs typeface="Arial"/>
              </a:rPr>
              <a:t>message.</a:t>
            </a:r>
            <a:endParaRPr sz="1600" dirty="0">
              <a:latin typeface="Arial"/>
              <a:cs typeface="Arial"/>
            </a:endParaRPr>
          </a:p>
          <a:p>
            <a:pPr marL="585470" indent="-572770">
              <a:lnSpc>
                <a:spcPct val="100000"/>
              </a:lnSpc>
              <a:buAutoNum type="arabicPeriod" startAt="3"/>
              <a:tabLst>
                <a:tab pos="585470" algn="l"/>
                <a:tab pos="586105" algn="l"/>
              </a:tabLst>
            </a:pPr>
            <a:r>
              <a:rPr sz="1600" spc="-5" dirty="0">
                <a:latin typeface="Arial"/>
                <a:cs typeface="Arial"/>
              </a:rPr>
              <a:t>If arrived identifier is </a:t>
            </a:r>
            <a:r>
              <a:rPr sz="1600" b="1" spc="-5" dirty="0">
                <a:latin typeface="Arial"/>
                <a:cs typeface="Arial"/>
              </a:rPr>
              <a:t>smaller </a:t>
            </a:r>
            <a:r>
              <a:rPr sz="1600" spc="-5" dirty="0">
                <a:latin typeface="Arial"/>
                <a:cs typeface="Arial"/>
              </a:rPr>
              <a:t>and receiver is</a:t>
            </a:r>
            <a:r>
              <a:rPr sz="1600" spc="135" dirty="0">
                <a:latin typeface="Arial"/>
                <a:cs typeface="Arial"/>
              </a:rPr>
              <a:t> </a:t>
            </a:r>
            <a:r>
              <a:rPr sz="1600" spc="-5" dirty="0">
                <a:latin typeface="Arial"/>
                <a:cs typeface="Arial"/>
              </a:rPr>
              <a:t>not</a:t>
            </a:r>
            <a:endParaRPr sz="1600" dirty="0">
              <a:latin typeface="Arial"/>
              <a:cs typeface="Arial"/>
            </a:endParaRPr>
          </a:p>
          <a:p>
            <a:pPr marL="585470">
              <a:lnSpc>
                <a:spcPct val="100000"/>
              </a:lnSpc>
            </a:pPr>
            <a:r>
              <a:rPr sz="1600" spc="-5" dirty="0">
                <a:latin typeface="Arial"/>
                <a:cs typeface="Arial"/>
              </a:rPr>
              <a:t>a participant, substitute </a:t>
            </a:r>
            <a:r>
              <a:rPr sz="1600" dirty="0">
                <a:latin typeface="Arial"/>
                <a:cs typeface="Arial"/>
              </a:rPr>
              <a:t>its </a:t>
            </a:r>
            <a:r>
              <a:rPr sz="1600" spc="-10" dirty="0">
                <a:latin typeface="Arial"/>
                <a:cs typeface="Arial"/>
              </a:rPr>
              <a:t>own </a:t>
            </a:r>
            <a:r>
              <a:rPr sz="1600" spc="-5" dirty="0">
                <a:latin typeface="Arial"/>
                <a:cs typeface="Arial"/>
              </a:rPr>
              <a:t>identifier in</a:t>
            </a:r>
            <a:r>
              <a:rPr sz="1600" spc="60" dirty="0">
                <a:latin typeface="Arial"/>
                <a:cs typeface="Arial"/>
              </a:rPr>
              <a:t> </a:t>
            </a:r>
            <a:r>
              <a:rPr sz="1600" spc="-5" dirty="0">
                <a:latin typeface="Arial"/>
                <a:cs typeface="Arial"/>
              </a:rPr>
              <a:t>the</a:t>
            </a:r>
            <a:endParaRPr sz="1600" dirty="0">
              <a:latin typeface="Arial"/>
              <a:cs typeface="Arial"/>
            </a:endParaRPr>
          </a:p>
        </p:txBody>
      </p:sp>
      <p:sp>
        <p:nvSpPr>
          <p:cNvPr id="38" name="object 38"/>
          <p:cNvSpPr txBox="1"/>
          <p:nvPr/>
        </p:nvSpPr>
        <p:spPr>
          <a:xfrm>
            <a:off x="4370323" y="2829560"/>
            <a:ext cx="427545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message and forward if. It does not forward</a:t>
            </a:r>
            <a:r>
              <a:rPr sz="1600" spc="110" dirty="0">
                <a:latin typeface="Arial"/>
                <a:cs typeface="Arial"/>
              </a:rPr>
              <a:t> </a:t>
            </a:r>
            <a:r>
              <a:rPr sz="1600" spc="-5" dirty="0">
                <a:latin typeface="Arial"/>
                <a:cs typeface="Arial"/>
              </a:rPr>
              <a:t>the</a:t>
            </a:r>
            <a:endParaRPr sz="1600" dirty="0">
              <a:latin typeface="Arial"/>
              <a:cs typeface="Arial"/>
            </a:endParaRPr>
          </a:p>
        </p:txBody>
      </p:sp>
      <p:sp>
        <p:nvSpPr>
          <p:cNvPr id="39" name="object 39"/>
          <p:cNvSpPr txBox="1"/>
          <p:nvPr/>
        </p:nvSpPr>
        <p:spPr>
          <a:xfrm>
            <a:off x="4370323" y="3073399"/>
            <a:ext cx="331089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message </a:t>
            </a:r>
            <a:r>
              <a:rPr sz="1600" dirty="0">
                <a:latin typeface="Arial"/>
                <a:cs typeface="Arial"/>
              </a:rPr>
              <a:t>if </a:t>
            </a:r>
            <a:r>
              <a:rPr sz="1600" spc="-5" dirty="0">
                <a:latin typeface="Arial"/>
                <a:cs typeface="Arial"/>
              </a:rPr>
              <a:t>it is already a</a:t>
            </a:r>
            <a:r>
              <a:rPr sz="1600" spc="5" dirty="0">
                <a:latin typeface="Arial"/>
                <a:cs typeface="Arial"/>
              </a:rPr>
              <a:t> </a:t>
            </a:r>
            <a:r>
              <a:rPr sz="1600" spc="-5" dirty="0">
                <a:latin typeface="Arial"/>
                <a:cs typeface="Arial"/>
              </a:rPr>
              <a:t>participant.</a:t>
            </a:r>
            <a:endParaRPr sz="1600" dirty="0">
              <a:latin typeface="Arial"/>
              <a:cs typeface="Arial"/>
            </a:endParaRPr>
          </a:p>
        </p:txBody>
      </p:sp>
      <p:sp>
        <p:nvSpPr>
          <p:cNvPr id="40" name="object 40"/>
          <p:cNvSpPr txBox="1"/>
          <p:nvPr/>
        </p:nvSpPr>
        <p:spPr>
          <a:xfrm>
            <a:off x="3797300" y="3317240"/>
            <a:ext cx="4744085" cy="269240"/>
          </a:xfrm>
          <a:prstGeom prst="rect">
            <a:avLst/>
          </a:prstGeom>
        </p:spPr>
        <p:txBody>
          <a:bodyPr vert="horz" wrap="square" lIns="0" tIns="12065" rIns="0" bIns="0" rtlCol="0">
            <a:spAutoFit/>
          </a:bodyPr>
          <a:lstStyle/>
          <a:p>
            <a:pPr marL="12700">
              <a:lnSpc>
                <a:spcPct val="100000"/>
              </a:lnSpc>
              <a:spcBef>
                <a:spcPts val="95"/>
              </a:spcBef>
              <a:tabLst>
                <a:tab pos="585470" algn="l"/>
              </a:tabLst>
            </a:pPr>
            <a:r>
              <a:rPr sz="1600" spc="-5" dirty="0">
                <a:latin typeface="Arial"/>
                <a:cs typeface="Arial"/>
              </a:rPr>
              <a:t>5.	</a:t>
            </a:r>
            <a:r>
              <a:rPr sz="1600" spc="-10" dirty="0">
                <a:latin typeface="Arial"/>
                <a:cs typeface="Arial"/>
              </a:rPr>
              <a:t>On </a:t>
            </a:r>
            <a:r>
              <a:rPr sz="1600" spc="-5" dirty="0">
                <a:latin typeface="Arial"/>
                <a:cs typeface="Arial"/>
              </a:rPr>
              <a:t>forwarding of any case, the process</a:t>
            </a:r>
            <a:r>
              <a:rPr sz="1600" spc="95" dirty="0">
                <a:latin typeface="Arial"/>
                <a:cs typeface="Arial"/>
              </a:rPr>
              <a:t> </a:t>
            </a:r>
            <a:r>
              <a:rPr sz="1600" spc="-5" dirty="0">
                <a:latin typeface="Arial"/>
                <a:cs typeface="Arial"/>
              </a:rPr>
              <a:t>marks</a:t>
            </a:r>
            <a:endParaRPr sz="1600" dirty="0">
              <a:latin typeface="Arial"/>
              <a:cs typeface="Arial"/>
            </a:endParaRPr>
          </a:p>
        </p:txBody>
      </p:sp>
      <p:sp>
        <p:nvSpPr>
          <p:cNvPr id="41" name="object 41"/>
          <p:cNvSpPr txBox="1"/>
          <p:nvPr/>
        </p:nvSpPr>
        <p:spPr>
          <a:xfrm>
            <a:off x="4370323" y="3561079"/>
            <a:ext cx="193357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itself as a</a:t>
            </a:r>
            <a:r>
              <a:rPr sz="1600" spc="-20" dirty="0">
                <a:latin typeface="Arial"/>
                <a:cs typeface="Arial"/>
              </a:rPr>
              <a:t> </a:t>
            </a:r>
            <a:r>
              <a:rPr sz="1600" spc="-5" dirty="0">
                <a:latin typeface="Arial"/>
                <a:cs typeface="Arial"/>
              </a:rPr>
              <a:t>participant.</a:t>
            </a:r>
            <a:endParaRPr sz="1600" dirty="0">
              <a:latin typeface="Arial"/>
              <a:cs typeface="Arial"/>
            </a:endParaRPr>
          </a:p>
        </p:txBody>
      </p:sp>
      <p:sp>
        <p:nvSpPr>
          <p:cNvPr id="42" name="object 42"/>
          <p:cNvSpPr txBox="1"/>
          <p:nvPr/>
        </p:nvSpPr>
        <p:spPr>
          <a:xfrm>
            <a:off x="3797300" y="3805173"/>
            <a:ext cx="4983480" cy="2219960"/>
          </a:xfrm>
          <a:prstGeom prst="rect">
            <a:avLst/>
          </a:prstGeom>
        </p:spPr>
        <p:txBody>
          <a:bodyPr vert="horz" wrap="square" lIns="0" tIns="12065" rIns="0" bIns="0" rtlCol="0">
            <a:spAutoFit/>
          </a:bodyPr>
          <a:lstStyle/>
          <a:p>
            <a:pPr marL="585470" marR="236220" indent="-572770">
              <a:lnSpc>
                <a:spcPct val="100000"/>
              </a:lnSpc>
              <a:spcBef>
                <a:spcPts val="95"/>
              </a:spcBef>
              <a:buAutoNum type="arabicPeriod" startAt="6"/>
              <a:tabLst>
                <a:tab pos="585470" algn="l"/>
                <a:tab pos="586105" algn="l"/>
              </a:tabLst>
            </a:pPr>
            <a:r>
              <a:rPr sz="1600" spc="-5" dirty="0">
                <a:latin typeface="Arial"/>
                <a:cs typeface="Arial"/>
              </a:rPr>
              <a:t>If the received identifier is that of the receiver  itself, then this process’s identifier must be the  greatest, and it becomes the</a:t>
            </a:r>
            <a:r>
              <a:rPr sz="1600" spc="70" dirty="0">
                <a:latin typeface="Arial"/>
                <a:cs typeface="Arial"/>
              </a:rPr>
              <a:t> </a:t>
            </a:r>
            <a:r>
              <a:rPr sz="1600" b="1" spc="-5" dirty="0">
                <a:latin typeface="Arial"/>
                <a:cs typeface="Arial"/>
              </a:rPr>
              <a:t>coordinator</a:t>
            </a:r>
            <a:r>
              <a:rPr sz="1600" spc="-5" dirty="0">
                <a:latin typeface="Arial"/>
                <a:cs typeface="Arial"/>
              </a:rPr>
              <a:t>.</a:t>
            </a:r>
            <a:endParaRPr sz="1600" dirty="0">
              <a:latin typeface="Arial"/>
              <a:cs typeface="Arial"/>
            </a:endParaRPr>
          </a:p>
          <a:p>
            <a:pPr marL="585470" marR="154305" indent="-572770" algn="just">
              <a:lnSpc>
                <a:spcPct val="100000"/>
              </a:lnSpc>
              <a:buAutoNum type="arabicPeriod" startAt="6"/>
              <a:tabLst>
                <a:tab pos="586105" algn="l"/>
              </a:tabLst>
            </a:pPr>
            <a:r>
              <a:rPr sz="1600" spc="-5" dirty="0">
                <a:latin typeface="Arial"/>
                <a:cs typeface="Arial"/>
              </a:rPr>
              <a:t>The coordinator marks itself as non-participant,  set </a:t>
            </a:r>
            <a:r>
              <a:rPr sz="1600" b="1" spc="-5" dirty="0">
                <a:solidFill>
                  <a:srgbClr val="006FC0"/>
                </a:solidFill>
                <a:latin typeface="Arial"/>
                <a:cs typeface="Arial"/>
              </a:rPr>
              <a:t>elected</a:t>
            </a:r>
            <a:r>
              <a:rPr sz="2400" b="1" spc="-7" baseline="-20833" dirty="0">
                <a:solidFill>
                  <a:srgbClr val="006FC0"/>
                </a:solidFill>
                <a:latin typeface="Arial"/>
                <a:cs typeface="Arial"/>
              </a:rPr>
              <a:t>i </a:t>
            </a:r>
            <a:r>
              <a:rPr sz="1600" spc="-5" dirty="0">
                <a:latin typeface="Arial"/>
                <a:cs typeface="Arial"/>
              </a:rPr>
              <a:t>and sends an </a:t>
            </a:r>
            <a:r>
              <a:rPr sz="1600" b="1" spc="-5" dirty="0">
                <a:latin typeface="Arial"/>
                <a:cs typeface="Arial"/>
              </a:rPr>
              <a:t>elected </a:t>
            </a:r>
            <a:r>
              <a:rPr sz="1600" spc="-5" dirty="0">
                <a:latin typeface="Arial"/>
                <a:cs typeface="Arial"/>
              </a:rPr>
              <a:t>message to </a:t>
            </a:r>
            <a:r>
              <a:rPr sz="1600" spc="-5" dirty="0">
                <a:solidFill>
                  <a:srgbClr val="6F2F9F"/>
                </a:solidFill>
                <a:latin typeface="Arial"/>
                <a:cs typeface="Arial"/>
              </a:rPr>
              <a:t> its neighbour </a:t>
            </a:r>
            <a:r>
              <a:rPr sz="1600" dirty="0">
                <a:solidFill>
                  <a:srgbClr val="6F2F9F"/>
                </a:solidFill>
                <a:latin typeface="Arial"/>
                <a:cs typeface="Arial"/>
              </a:rPr>
              <a:t>enclosing </a:t>
            </a:r>
            <a:r>
              <a:rPr sz="1600" spc="-5" dirty="0">
                <a:solidFill>
                  <a:srgbClr val="6F2F9F"/>
                </a:solidFill>
                <a:latin typeface="Arial"/>
                <a:cs typeface="Arial"/>
              </a:rPr>
              <a:t>its</a:t>
            </a:r>
            <a:r>
              <a:rPr sz="1600" spc="-45" dirty="0">
                <a:solidFill>
                  <a:srgbClr val="6F2F9F"/>
                </a:solidFill>
                <a:latin typeface="Arial"/>
                <a:cs typeface="Arial"/>
              </a:rPr>
              <a:t> </a:t>
            </a:r>
            <a:r>
              <a:rPr sz="1600" dirty="0">
                <a:solidFill>
                  <a:srgbClr val="6F2F9F"/>
                </a:solidFill>
                <a:latin typeface="Arial"/>
                <a:cs typeface="Arial"/>
              </a:rPr>
              <a:t>ID</a:t>
            </a:r>
            <a:r>
              <a:rPr sz="1600" dirty="0">
                <a:latin typeface="Arial"/>
                <a:cs typeface="Arial"/>
              </a:rPr>
              <a:t>.</a:t>
            </a:r>
          </a:p>
          <a:p>
            <a:pPr marL="585470" marR="5080" indent="-572770">
              <a:lnSpc>
                <a:spcPct val="100000"/>
              </a:lnSpc>
              <a:buAutoNum type="arabicPeriod" startAt="6"/>
              <a:tabLst>
                <a:tab pos="585470" algn="l"/>
                <a:tab pos="586105" algn="l"/>
              </a:tabLst>
            </a:pPr>
            <a:r>
              <a:rPr sz="1600" spc="-5" dirty="0">
                <a:latin typeface="Arial"/>
                <a:cs typeface="Arial"/>
              </a:rPr>
              <a:t>When a process receives </a:t>
            </a:r>
            <a:r>
              <a:rPr sz="1600" b="1" spc="-5" dirty="0">
                <a:latin typeface="Arial"/>
                <a:cs typeface="Arial"/>
              </a:rPr>
              <a:t>elected </a:t>
            </a:r>
            <a:r>
              <a:rPr sz="1600" spc="-5" dirty="0">
                <a:latin typeface="Arial"/>
                <a:cs typeface="Arial"/>
              </a:rPr>
              <a:t>message, it  marks itself as a non-participant, sets its variable </a:t>
            </a:r>
            <a:r>
              <a:rPr sz="1600" spc="-5" dirty="0">
                <a:solidFill>
                  <a:srgbClr val="006FC0"/>
                </a:solidFill>
                <a:latin typeface="Arial"/>
                <a:cs typeface="Arial"/>
              </a:rPr>
              <a:t> </a:t>
            </a:r>
            <a:r>
              <a:rPr sz="1600" b="1" spc="-5" dirty="0">
                <a:solidFill>
                  <a:srgbClr val="006FC0"/>
                </a:solidFill>
                <a:latin typeface="Arial"/>
                <a:cs typeface="Arial"/>
              </a:rPr>
              <a:t>elected</a:t>
            </a:r>
            <a:r>
              <a:rPr sz="1575" b="1" spc="-7" baseline="-21164" dirty="0">
                <a:solidFill>
                  <a:srgbClr val="006FC0"/>
                </a:solidFill>
                <a:latin typeface="Arial"/>
                <a:cs typeface="Arial"/>
              </a:rPr>
              <a:t>i </a:t>
            </a:r>
            <a:r>
              <a:rPr sz="1600" spc="-5" dirty="0">
                <a:latin typeface="Arial"/>
                <a:cs typeface="Arial"/>
              </a:rPr>
              <a:t>and forwards the</a:t>
            </a:r>
            <a:r>
              <a:rPr sz="1600" spc="85" dirty="0">
                <a:latin typeface="Arial"/>
                <a:cs typeface="Arial"/>
              </a:rPr>
              <a:t> </a:t>
            </a:r>
            <a:r>
              <a:rPr sz="1600" spc="-5" dirty="0">
                <a:latin typeface="Arial"/>
                <a:cs typeface="Arial"/>
              </a:rPr>
              <a:t>message.</a:t>
            </a:r>
            <a:endParaRPr sz="1600" dirty="0">
              <a:latin typeface="Arial"/>
              <a:cs typeface="Arial"/>
            </a:endParaRPr>
          </a:p>
        </p:txBody>
      </p:sp>
    </p:spTree>
    <p:extLst>
      <p:ext uri="{BB962C8B-B14F-4D97-AF65-F5344CB8AC3E}">
        <p14:creationId xmlns:p14="http://schemas.microsoft.com/office/powerpoint/2010/main" val="55523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Logical time</a:t>
            </a:r>
          </a:p>
        </p:txBody>
      </p:sp>
      <p:sp>
        <p:nvSpPr>
          <p:cNvPr id="3" name="Content Placeholder 2"/>
          <p:cNvSpPr>
            <a:spLocks noGrp="1"/>
          </p:cNvSpPr>
          <p:nvPr>
            <p:ph idx="1"/>
          </p:nvPr>
        </p:nvSpPr>
        <p:spPr>
          <a:xfrm>
            <a:off x="304800" y="914400"/>
            <a:ext cx="8610600" cy="5486400"/>
          </a:xfrm>
        </p:spPr>
        <p:txBody>
          <a:bodyPr>
            <a:noAutofit/>
          </a:bodyPr>
          <a:lstStyle/>
          <a:p>
            <a:pPr algn="just">
              <a:lnSpc>
                <a:spcPct val="150000"/>
              </a:lnSpc>
              <a:buFont typeface="Wingdings" pitchFamily="2" charset="2"/>
              <a:buChar char="§"/>
            </a:pPr>
            <a:r>
              <a:rPr lang="en-IN" sz="2400" dirty="0">
                <a:latin typeface="Times New Roman" panose="02020603050405020304" pitchFamily="18" charset="0"/>
                <a:cs typeface="Times New Roman" panose="02020603050405020304" pitchFamily="18" charset="0"/>
              </a:rPr>
              <a:t>Causality between events - fundamental to design and analysis of parallel n distributed computing and operating systems</a:t>
            </a:r>
          </a:p>
          <a:p>
            <a:pPr algn="just">
              <a:lnSpc>
                <a:spcPct val="150000"/>
              </a:lnSpc>
              <a:buFont typeface="Wingdings" pitchFamily="2" charset="2"/>
              <a:buChar char="§"/>
            </a:pPr>
            <a:r>
              <a:rPr lang="en-IN" sz="2400" dirty="0">
                <a:latin typeface="Times New Roman" panose="02020603050405020304" pitchFamily="18" charset="0"/>
                <a:cs typeface="Times New Roman" panose="02020603050405020304" pitchFamily="18" charset="0"/>
              </a:rPr>
              <a:t>Causality -&gt; usually tracked in physical time</a:t>
            </a:r>
          </a:p>
          <a:p>
            <a:pPr algn="just">
              <a:lnSpc>
                <a:spcPct val="150000"/>
              </a:lnSpc>
              <a:buFont typeface="Wingdings" pitchFamily="2" charset="2"/>
              <a:buChar char="§"/>
            </a:pPr>
            <a:r>
              <a:rPr lang="en-IN" sz="2400" dirty="0">
                <a:latin typeface="Times New Roman" panose="02020603050405020304" pitchFamily="18" charset="0"/>
                <a:cs typeface="Times New Roman" panose="02020603050405020304" pitchFamily="18" charset="0"/>
              </a:rPr>
              <a:t> In distributed systems, not possible to have global physical time; </a:t>
            </a:r>
          </a:p>
          <a:p>
            <a:pPr algn="just">
              <a:lnSpc>
                <a:spcPct val="150000"/>
              </a:lnSpc>
              <a:buFont typeface="Wingdings" pitchFamily="2" charset="2"/>
              <a:buChar char="§"/>
            </a:pPr>
            <a:r>
              <a:rPr lang="en-IN" sz="2400" dirty="0">
                <a:latin typeface="Times New Roman" panose="02020603050405020304" pitchFamily="18" charset="0"/>
                <a:cs typeface="Times New Roman" panose="02020603050405020304" pitchFamily="18" charset="0"/>
              </a:rPr>
              <a:t>Can realize only  an approximation of it</a:t>
            </a:r>
          </a:p>
          <a:p>
            <a:pPr algn="just">
              <a:lnSpc>
                <a:spcPct val="150000"/>
              </a:lnSpc>
              <a:buFont typeface="Wingdings" pitchFamily="2" charset="2"/>
              <a:buChar char="§"/>
            </a:pPr>
            <a:r>
              <a:rPr lang="en-IN" sz="2400" dirty="0">
                <a:latin typeface="Times New Roman" panose="02020603050405020304" pitchFamily="18" charset="0"/>
                <a:cs typeface="Times New Roman" panose="02020603050405020304" pitchFamily="18" charset="0"/>
              </a:rPr>
              <a:t>As </a:t>
            </a:r>
            <a:r>
              <a:rPr lang="en-IN" sz="2400" b="1" dirty="0">
                <a:latin typeface="Times New Roman" panose="02020603050405020304" pitchFamily="18" charset="0"/>
                <a:cs typeface="Times New Roman" panose="02020603050405020304" pitchFamily="18" charset="0"/>
              </a:rPr>
              <a:t>asynchronous distributed computations</a:t>
            </a:r>
            <a:r>
              <a:rPr lang="en-IN" sz="2400" dirty="0">
                <a:latin typeface="Times New Roman" panose="02020603050405020304" pitchFamily="18" charset="0"/>
                <a:cs typeface="Times New Roman" panose="02020603050405020304" pitchFamily="18" charset="0"/>
              </a:rPr>
              <a:t> make progress in spurts, the </a:t>
            </a:r>
            <a:r>
              <a:rPr lang="en-IN" sz="2400" b="1" dirty="0">
                <a:latin typeface="Times New Roman" panose="02020603050405020304" pitchFamily="18" charset="0"/>
                <a:cs typeface="Times New Roman" panose="02020603050405020304" pitchFamily="18" charset="0"/>
              </a:rPr>
              <a:t>logical time</a:t>
            </a:r>
            <a:r>
              <a:rPr lang="en-IN" sz="2400" dirty="0">
                <a:latin typeface="Times New Roman" panose="02020603050405020304" pitchFamily="18" charset="0"/>
                <a:cs typeface="Times New Roman" panose="02020603050405020304" pitchFamily="18" charset="0"/>
              </a:rPr>
              <a:t>, which advances in jumps, is sufficient to capture the ordering associated with </a:t>
            </a:r>
            <a:r>
              <a:rPr lang="en-IN" sz="2400" b="1" dirty="0">
                <a:latin typeface="Times New Roman" panose="02020603050405020304" pitchFamily="18" charset="0"/>
                <a:cs typeface="Times New Roman" panose="02020603050405020304" pitchFamily="18" charset="0"/>
              </a:rPr>
              <a:t>causality </a:t>
            </a:r>
            <a:r>
              <a:rPr lang="en-IN" sz="2400" dirty="0">
                <a:latin typeface="Times New Roman" panose="02020603050405020304" pitchFamily="18" charset="0"/>
                <a:cs typeface="Times New Roman" panose="02020603050405020304" pitchFamily="18" charset="0"/>
              </a:rPr>
              <a:t>in distributed systems</a:t>
            </a:r>
          </a:p>
        </p:txBody>
      </p:sp>
    </p:spTree>
    <p:extLst>
      <p:ext uri="{BB962C8B-B14F-4D97-AF65-F5344CB8AC3E}">
        <p14:creationId xmlns:p14="http://schemas.microsoft.com/office/powerpoint/2010/main" val="33070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2. The bully algorithm</a:t>
            </a:r>
            <a:r>
              <a:rPr lang="en-GB" sz="3000" b="1" dirty="0">
                <a:latin typeface="Times New Roman" panose="02020603050405020304" pitchFamily="18" charset="0"/>
                <a:cs typeface="Times New Roman" panose="02020603050405020304" pitchFamily="18" charset="0"/>
              </a:rPr>
              <a:t> </a:t>
            </a:r>
          </a:p>
          <a:p>
            <a:pPr marL="0" indent="0" algn="just">
              <a:buNone/>
            </a:pPr>
            <a:endParaRPr lang="en-GB" sz="3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Process with </a:t>
            </a:r>
            <a:r>
              <a:rPr lang="en-GB" sz="2400" dirty="0">
                <a:solidFill>
                  <a:srgbClr val="FF0000"/>
                </a:solidFill>
                <a:latin typeface="Times New Roman" panose="02020603050405020304" pitchFamily="18" charset="0"/>
                <a:cs typeface="Times New Roman" panose="02020603050405020304" pitchFamily="18" charset="0"/>
              </a:rPr>
              <a:t>highest id </a:t>
            </a:r>
            <a:r>
              <a:rPr lang="en-GB" sz="2400" dirty="0">
                <a:latin typeface="Times New Roman" panose="02020603050405020304" pitchFamily="18" charset="0"/>
                <a:cs typeface="Times New Roman" panose="02020603050405020304" pitchFamily="18" charset="0"/>
              </a:rPr>
              <a:t>will be the coordinator</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There are three types of message in this algorithm: </a:t>
            </a:r>
          </a:p>
          <a:p>
            <a:pPr lvl="1"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an </a:t>
            </a:r>
            <a:r>
              <a:rPr lang="en-GB" sz="2000" dirty="0">
                <a:solidFill>
                  <a:srgbClr val="FF0000"/>
                </a:solidFill>
                <a:latin typeface="Times New Roman" panose="02020603050405020304" pitchFamily="18" charset="0"/>
                <a:cs typeface="Times New Roman" panose="02020603050405020304" pitchFamily="18" charset="0"/>
              </a:rPr>
              <a:t>election message </a:t>
            </a:r>
            <a:r>
              <a:rPr lang="en-GB" sz="2000" dirty="0">
                <a:latin typeface="Times New Roman" panose="02020603050405020304" pitchFamily="18" charset="0"/>
                <a:cs typeface="Times New Roman" panose="02020603050405020304" pitchFamily="18" charset="0"/>
              </a:rPr>
              <a:t>is sent to announce an election; 	</a:t>
            </a:r>
            <a:endParaRPr lang="en-GB"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an </a:t>
            </a:r>
            <a:r>
              <a:rPr lang="en-GB" sz="2000" dirty="0">
                <a:solidFill>
                  <a:srgbClr val="FF0000"/>
                </a:solidFill>
                <a:latin typeface="Times New Roman" panose="02020603050405020304" pitchFamily="18" charset="0"/>
                <a:cs typeface="Times New Roman" panose="02020603050405020304" pitchFamily="18" charset="0"/>
              </a:rPr>
              <a:t>answer message </a:t>
            </a:r>
            <a:r>
              <a:rPr lang="en-GB" sz="2000" dirty="0">
                <a:latin typeface="Times New Roman" panose="02020603050405020304" pitchFamily="18" charset="0"/>
                <a:cs typeface="Times New Roman" panose="02020603050405020304" pitchFamily="18" charset="0"/>
              </a:rPr>
              <a:t>is sent in response to an election message </a:t>
            </a:r>
            <a:endParaRPr lang="en-GB"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 </a:t>
            </a:r>
            <a:r>
              <a:rPr lang="en-GB" sz="2000" dirty="0">
                <a:solidFill>
                  <a:srgbClr val="FF0000"/>
                </a:solidFill>
                <a:latin typeface="Times New Roman" panose="02020603050405020304" pitchFamily="18" charset="0"/>
                <a:cs typeface="Times New Roman" panose="02020603050405020304" pitchFamily="18" charset="0"/>
              </a:rPr>
              <a:t>coordinator message </a:t>
            </a:r>
            <a:r>
              <a:rPr lang="en-GB" sz="2000" dirty="0">
                <a:latin typeface="Times New Roman" panose="02020603050405020304" pitchFamily="18" charset="0"/>
                <a:cs typeface="Times New Roman" panose="02020603050405020304" pitchFamily="18" charset="0"/>
              </a:rPr>
              <a:t>is sent to announce the identity of the elected process.</a:t>
            </a:r>
            <a:endParaRPr lang="en-GB"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The process that knows it has the highest identifier can elect itself as the coordinator simply by sending a coordinator message to all processes with lower identifiers. </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 process with a lower identifier can begin an election by sending an election message to those processes that have a higher identifier and awaiting answer messages in response. </a:t>
            </a:r>
          </a:p>
          <a:p>
            <a:pPr marL="0" indent="0" algn="just">
              <a:buNone/>
            </a:pPr>
            <a:endParaRPr lang="en-GB" sz="2400" dirty="0"/>
          </a:p>
        </p:txBody>
      </p:sp>
    </p:spTree>
    <p:extLst>
      <p:ext uri="{BB962C8B-B14F-4D97-AF65-F5344CB8AC3E}">
        <p14:creationId xmlns:p14="http://schemas.microsoft.com/office/powerpoint/2010/main" val="2867652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a:bodyPr>
          <a:lstStyle/>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If none arrives within time T, the process considers itself the coordinator and sends a coordinator message to all processes with lower identifiers announcing this. </a:t>
            </a:r>
          </a:p>
          <a:p>
            <a:pPr marL="0" indent="0" algn="just">
              <a:buNone/>
            </a:pPr>
            <a:endParaRPr lang="en-GB"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Otherwise, the process waits a further period T for a coordinator message to arrive from the new coordinator. </a:t>
            </a:r>
          </a:p>
          <a:p>
            <a:pPr algn="just">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If a process p </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receives a coordinator message, it sets its variable elected </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to the identifier of the coordinator contained within it and treats that process as the coordinator. </a:t>
            </a:r>
          </a:p>
          <a:p>
            <a:pPr algn="just">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If a process receives an election message, it sends back an answer message and begins another election – unless it has begun one already.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768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a:bodyPr>
          <a:lstStyle/>
          <a:p>
            <a:pPr marL="0" indent="0" algn="just">
              <a:buNone/>
            </a:pPr>
            <a:endParaRPr lang="en-GB" sz="2400" dirty="0"/>
          </a:p>
          <a:p>
            <a:pPr marL="0" indent="0" algn="just">
              <a:buNone/>
            </a:pPr>
            <a:r>
              <a:rPr lang="en-GB" sz="2400" dirty="0"/>
              <a:t>When a process, P, notices that the coordinator is no longer responding to requests, it initiates an election.</a:t>
            </a:r>
          </a:p>
          <a:p>
            <a:pPr marL="0" indent="0" algn="just">
              <a:buNone/>
            </a:pPr>
            <a:endParaRPr lang="en-GB" sz="2400" dirty="0"/>
          </a:p>
          <a:p>
            <a:pPr marL="0" indent="0" algn="just">
              <a:buNone/>
            </a:pPr>
            <a:r>
              <a:rPr lang="en-GB" sz="2400" dirty="0"/>
              <a:t> ● P sends an ELECTION message to all processes with higher no. </a:t>
            </a:r>
          </a:p>
          <a:p>
            <a:pPr marL="0" indent="0" algn="just">
              <a:buNone/>
            </a:pPr>
            <a:endParaRPr lang="en-GB" sz="2400" dirty="0"/>
          </a:p>
          <a:p>
            <a:pPr marL="0" indent="0" algn="just">
              <a:buNone/>
            </a:pPr>
            <a:r>
              <a:rPr lang="en-GB" sz="2400" dirty="0"/>
              <a:t>● If no one responds, P wins the election and becomes a coordinator. </a:t>
            </a:r>
          </a:p>
          <a:p>
            <a:pPr marL="0" indent="0" algn="just">
              <a:buNone/>
            </a:pPr>
            <a:endParaRPr lang="en-GB" sz="2400" dirty="0"/>
          </a:p>
          <a:p>
            <a:pPr marL="0" indent="0" algn="just">
              <a:buNone/>
            </a:pPr>
            <a:r>
              <a:rPr lang="en-GB" sz="2400" dirty="0"/>
              <a:t>● If one of the higher-ups answers, it takes over. P’ s job is done.</a:t>
            </a:r>
          </a:p>
          <a:p>
            <a:pPr marL="0" indent="0" algn="just">
              <a:buNone/>
            </a:pPr>
            <a:endParaRPr lang="en-GB" sz="2400" dirty="0"/>
          </a:p>
          <a:p>
            <a:pPr marL="0" indent="0" algn="just">
              <a:buNone/>
            </a:pPr>
            <a:r>
              <a:rPr lang="en-GB" sz="2400" dirty="0"/>
              <a:t> When a process gets an ELECTION message from one of its lower-numbered colleagues: </a:t>
            </a:r>
          </a:p>
          <a:p>
            <a:pPr marL="0" indent="0" algn="just">
              <a:buNone/>
            </a:pPr>
            <a:r>
              <a:rPr lang="en-GB" sz="2400" dirty="0"/>
              <a:t>● </a:t>
            </a:r>
            <a:r>
              <a:rPr lang="en-GB" sz="2400" dirty="0">
                <a:solidFill>
                  <a:srgbClr val="FF0000"/>
                </a:solidFill>
              </a:rPr>
              <a:t>Receiver sends an OK message back to the sender to indicate that he is alive and will take over. </a:t>
            </a:r>
          </a:p>
        </p:txBody>
      </p:sp>
    </p:spTree>
    <p:extLst>
      <p:ext uri="{BB962C8B-B14F-4D97-AF65-F5344CB8AC3E}">
        <p14:creationId xmlns:p14="http://schemas.microsoft.com/office/powerpoint/2010/main" val="775962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a:bodyPr>
          <a:lstStyle/>
          <a:p>
            <a:pPr marL="0" indent="0" algn="just">
              <a:buNone/>
            </a:pPr>
            <a:endParaRPr lang="en-GB" sz="2400" dirty="0"/>
          </a:p>
          <a:p>
            <a:pPr marL="0" indent="0" algn="just">
              <a:buNone/>
            </a:pPr>
            <a:r>
              <a:rPr lang="en-GB" sz="2400" dirty="0"/>
              <a:t>● Receiver holds an election, unless it is already holding one.</a:t>
            </a:r>
          </a:p>
          <a:p>
            <a:pPr marL="0" indent="0" algn="just">
              <a:buNone/>
            </a:pPr>
            <a:r>
              <a:rPr lang="en-GB" sz="2400" dirty="0"/>
              <a:t> ● Eventually, all processes give up but one, and that one is the new coordinator. </a:t>
            </a:r>
          </a:p>
          <a:p>
            <a:pPr marL="0" indent="0" algn="just">
              <a:buNone/>
            </a:pPr>
            <a:r>
              <a:rPr lang="en-GB" sz="2400" dirty="0"/>
              <a:t>● The new coordinator announces its victory by sending all processes a message telling them that starting immediately it is the new coordinator. </a:t>
            </a:r>
          </a:p>
          <a:p>
            <a:pPr marL="0" indent="0" algn="just">
              <a:buNone/>
            </a:pPr>
            <a:endParaRPr lang="en-GB" sz="2400" dirty="0"/>
          </a:p>
          <a:p>
            <a:pPr marL="0" indent="0" algn="just">
              <a:buNone/>
            </a:pPr>
            <a:r>
              <a:rPr lang="en-GB" sz="2400" dirty="0"/>
              <a:t>If a process that was previously down comes back:</a:t>
            </a:r>
          </a:p>
          <a:p>
            <a:pPr marL="0" indent="0" algn="just">
              <a:buNone/>
            </a:pPr>
            <a:r>
              <a:rPr lang="en-GB" sz="2400" dirty="0"/>
              <a:t> ● It holds an election.</a:t>
            </a:r>
          </a:p>
          <a:p>
            <a:pPr marL="0" indent="0" algn="just">
              <a:buNone/>
            </a:pPr>
            <a:r>
              <a:rPr lang="en-GB" sz="2400" dirty="0"/>
              <a:t> ● If it happens to be the highest process currently running, it will win the election and take over the coordinator’ s job. </a:t>
            </a:r>
          </a:p>
          <a:p>
            <a:pPr marL="0" indent="0" algn="just">
              <a:buNone/>
            </a:pPr>
            <a:r>
              <a:rPr lang="en-GB" sz="2400" dirty="0"/>
              <a:t>● Biggest guy” always wins and hence the name “ bully” algorithm.</a:t>
            </a:r>
            <a:endParaRPr lang="en-US" sz="2400" dirty="0"/>
          </a:p>
        </p:txBody>
      </p:sp>
    </p:spTree>
    <p:extLst>
      <p:ext uri="{BB962C8B-B14F-4D97-AF65-F5344CB8AC3E}">
        <p14:creationId xmlns:p14="http://schemas.microsoft.com/office/powerpoint/2010/main" val="3081732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343" y="352120"/>
            <a:ext cx="260096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3300"/>
                </a:solidFill>
              </a:rPr>
              <a:t>The bully</a:t>
            </a:r>
            <a:r>
              <a:rPr sz="2000" spc="-20" dirty="0">
                <a:solidFill>
                  <a:srgbClr val="FF3300"/>
                </a:solidFill>
              </a:rPr>
              <a:t> </a:t>
            </a:r>
            <a:r>
              <a:rPr sz="2000" spc="-5" dirty="0">
                <a:solidFill>
                  <a:srgbClr val="FF3300"/>
                </a:solidFill>
              </a:rPr>
              <a:t>algorithm</a:t>
            </a:r>
          </a:p>
        </p:txBody>
      </p:sp>
      <p:sp>
        <p:nvSpPr>
          <p:cNvPr id="3" name="object 3"/>
          <p:cNvSpPr/>
          <p:nvPr/>
        </p:nvSpPr>
        <p:spPr>
          <a:xfrm>
            <a:off x="8634517" y="3914221"/>
            <a:ext cx="233045" cy="263525"/>
          </a:xfrm>
          <a:custGeom>
            <a:avLst/>
            <a:gdLst/>
            <a:ahLst/>
            <a:cxnLst/>
            <a:rect l="l" t="t" r="r" b="b"/>
            <a:pathLst>
              <a:path w="233045" h="263525">
                <a:moveTo>
                  <a:pt x="116670" y="0"/>
                </a:moveTo>
                <a:lnTo>
                  <a:pt x="73871" y="10463"/>
                </a:lnTo>
                <a:lnTo>
                  <a:pt x="36495" y="38012"/>
                </a:lnTo>
                <a:lnTo>
                  <a:pt x="10039" y="76887"/>
                </a:lnTo>
                <a:lnTo>
                  <a:pt x="0" y="121325"/>
                </a:lnTo>
                <a:lnTo>
                  <a:pt x="10040" y="177819"/>
                </a:lnTo>
                <a:lnTo>
                  <a:pt x="36496" y="222751"/>
                </a:lnTo>
                <a:lnTo>
                  <a:pt x="73871" y="252422"/>
                </a:lnTo>
                <a:lnTo>
                  <a:pt x="116670" y="263134"/>
                </a:lnTo>
                <a:lnTo>
                  <a:pt x="159134" y="252422"/>
                </a:lnTo>
                <a:lnTo>
                  <a:pt x="196337" y="222751"/>
                </a:lnTo>
                <a:lnTo>
                  <a:pt x="222729" y="177819"/>
                </a:lnTo>
                <a:lnTo>
                  <a:pt x="232760" y="121325"/>
                </a:lnTo>
                <a:lnTo>
                  <a:pt x="222729" y="76887"/>
                </a:lnTo>
                <a:lnTo>
                  <a:pt x="196336" y="38012"/>
                </a:lnTo>
                <a:lnTo>
                  <a:pt x="159133" y="10463"/>
                </a:lnTo>
                <a:lnTo>
                  <a:pt x="116670" y="0"/>
                </a:lnTo>
                <a:close/>
              </a:path>
            </a:pathLst>
          </a:custGeom>
          <a:solidFill>
            <a:srgbClr val="FFDC99"/>
          </a:solidFill>
        </p:spPr>
        <p:txBody>
          <a:bodyPr wrap="square" lIns="0" tIns="0" rIns="0" bIns="0" rtlCol="0"/>
          <a:lstStyle/>
          <a:p>
            <a:endParaRPr/>
          </a:p>
        </p:txBody>
      </p:sp>
      <p:sp>
        <p:nvSpPr>
          <p:cNvPr id="4" name="object 4"/>
          <p:cNvSpPr/>
          <p:nvPr/>
        </p:nvSpPr>
        <p:spPr>
          <a:xfrm>
            <a:off x="8634517" y="3914221"/>
            <a:ext cx="233045" cy="263525"/>
          </a:xfrm>
          <a:custGeom>
            <a:avLst/>
            <a:gdLst/>
            <a:ahLst/>
            <a:cxnLst/>
            <a:rect l="l" t="t" r="r" b="b"/>
            <a:pathLst>
              <a:path w="233045" h="263525">
                <a:moveTo>
                  <a:pt x="159134" y="252422"/>
                </a:moveTo>
                <a:lnTo>
                  <a:pt x="196337" y="222751"/>
                </a:lnTo>
                <a:lnTo>
                  <a:pt x="222729" y="177819"/>
                </a:lnTo>
                <a:lnTo>
                  <a:pt x="232760" y="121325"/>
                </a:lnTo>
                <a:lnTo>
                  <a:pt x="222729" y="76887"/>
                </a:lnTo>
                <a:lnTo>
                  <a:pt x="196337" y="38012"/>
                </a:lnTo>
                <a:lnTo>
                  <a:pt x="159133" y="10463"/>
                </a:lnTo>
                <a:lnTo>
                  <a:pt x="116670" y="0"/>
                </a:lnTo>
                <a:lnTo>
                  <a:pt x="73871" y="10463"/>
                </a:lnTo>
                <a:lnTo>
                  <a:pt x="36495" y="38012"/>
                </a:lnTo>
                <a:lnTo>
                  <a:pt x="10039" y="76887"/>
                </a:lnTo>
                <a:lnTo>
                  <a:pt x="0" y="121325"/>
                </a:lnTo>
                <a:lnTo>
                  <a:pt x="10039" y="177819"/>
                </a:lnTo>
                <a:lnTo>
                  <a:pt x="36495" y="222751"/>
                </a:lnTo>
                <a:lnTo>
                  <a:pt x="73871" y="252422"/>
                </a:lnTo>
                <a:lnTo>
                  <a:pt x="116670" y="263134"/>
                </a:lnTo>
                <a:lnTo>
                  <a:pt x="159134" y="252422"/>
                </a:lnTo>
              </a:path>
            </a:pathLst>
          </a:custGeom>
          <a:ln w="39942">
            <a:solidFill>
              <a:srgbClr val="FFECCC"/>
            </a:solidFill>
          </a:ln>
        </p:spPr>
        <p:txBody>
          <a:bodyPr wrap="square" lIns="0" tIns="0" rIns="0" bIns="0" rtlCol="0"/>
          <a:lstStyle/>
          <a:p>
            <a:endParaRPr/>
          </a:p>
        </p:txBody>
      </p:sp>
      <p:sp>
        <p:nvSpPr>
          <p:cNvPr id="5" name="object 5"/>
          <p:cNvSpPr txBox="1"/>
          <p:nvPr/>
        </p:nvSpPr>
        <p:spPr>
          <a:xfrm>
            <a:off x="5366184" y="3050274"/>
            <a:ext cx="189230" cy="220345"/>
          </a:xfrm>
          <a:prstGeom prst="rect">
            <a:avLst/>
          </a:prstGeom>
        </p:spPr>
        <p:txBody>
          <a:bodyPr vert="horz" wrap="square" lIns="0" tIns="15875" rIns="0" bIns="0" rtlCol="0">
            <a:spAutoFit/>
          </a:bodyPr>
          <a:lstStyle/>
          <a:p>
            <a:pPr marL="12700">
              <a:lnSpc>
                <a:spcPct val="100000"/>
              </a:lnSpc>
              <a:spcBef>
                <a:spcPts val="125"/>
              </a:spcBef>
            </a:pPr>
            <a:r>
              <a:rPr sz="1250" spc="-95" dirty="0">
                <a:latin typeface="Arial"/>
                <a:cs typeface="Arial"/>
                <a:hlinkClick r:id="rId2"/>
              </a:rPr>
              <a:t>p</a:t>
            </a:r>
            <a:r>
              <a:rPr sz="1875" spc="-30" baseline="-22222" dirty="0">
                <a:latin typeface="Arial"/>
                <a:cs typeface="Arial"/>
                <a:hlinkClick r:id="rId2"/>
              </a:rPr>
              <a:t>1</a:t>
            </a:r>
            <a:endParaRPr sz="1875" baseline="-22222">
              <a:latin typeface="Arial"/>
              <a:cs typeface="Arial"/>
            </a:endParaRPr>
          </a:p>
        </p:txBody>
      </p:sp>
      <p:sp>
        <p:nvSpPr>
          <p:cNvPr id="6" name="object 6"/>
          <p:cNvSpPr txBox="1"/>
          <p:nvPr/>
        </p:nvSpPr>
        <p:spPr>
          <a:xfrm>
            <a:off x="6451511" y="3070697"/>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hlinkClick r:id="rId2"/>
              </a:rPr>
              <a:t>p</a:t>
            </a:r>
            <a:endParaRPr sz="1250">
              <a:latin typeface="Arial"/>
              <a:cs typeface="Arial"/>
            </a:endParaRPr>
          </a:p>
        </p:txBody>
      </p:sp>
      <p:sp>
        <p:nvSpPr>
          <p:cNvPr id="7" name="object 7"/>
          <p:cNvSpPr txBox="1"/>
          <p:nvPr/>
        </p:nvSpPr>
        <p:spPr>
          <a:xfrm>
            <a:off x="6528711" y="3213140"/>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hlinkClick r:id="rId2"/>
              </a:rPr>
              <a:t>2</a:t>
            </a:r>
            <a:endParaRPr sz="950">
              <a:latin typeface="Arial"/>
              <a:cs typeface="Arial"/>
            </a:endParaRPr>
          </a:p>
        </p:txBody>
      </p:sp>
      <p:sp>
        <p:nvSpPr>
          <p:cNvPr id="8" name="object 8"/>
          <p:cNvSpPr txBox="1"/>
          <p:nvPr/>
        </p:nvSpPr>
        <p:spPr>
          <a:xfrm>
            <a:off x="7556303" y="3070697"/>
            <a:ext cx="187325" cy="333375"/>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hlinkClick r:id="rId2"/>
              </a:rPr>
              <a:t>p</a:t>
            </a:r>
            <a:endParaRPr sz="1250">
              <a:latin typeface="Arial"/>
              <a:cs typeface="Arial"/>
            </a:endParaRPr>
          </a:p>
          <a:p>
            <a:pPr marL="109220">
              <a:lnSpc>
                <a:spcPts val="1019"/>
              </a:lnSpc>
            </a:pPr>
            <a:r>
              <a:rPr sz="950" spc="-25" dirty="0">
                <a:latin typeface="Arial"/>
                <a:cs typeface="Arial"/>
                <a:hlinkClick r:id="rId2"/>
              </a:rPr>
              <a:t>3</a:t>
            </a:r>
            <a:endParaRPr sz="950">
              <a:latin typeface="Arial"/>
              <a:cs typeface="Arial"/>
            </a:endParaRPr>
          </a:p>
        </p:txBody>
      </p:sp>
      <p:sp>
        <p:nvSpPr>
          <p:cNvPr id="9" name="object 9"/>
          <p:cNvSpPr txBox="1"/>
          <p:nvPr/>
        </p:nvSpPr>
        <p:spPr>
          <a:xfrm>
            <a:off x="8680249" y="3090716"/>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4</a:t>
            </a:r>
            <a:endParaRPr sz="950">
              <a:latin typeface="Arial"/>
              <a:cs typeface="Arial"/>
            </a:endParaRPr>
          </a:p>
        </p:txBody>
      </p:sp>
      <p:sp>
        <p:nvSpPr>
          <p:cNvPr id="10" name="object 10"/>
          <p:cNvSpPr txBox="1"/>
          <p:nvPr/>
        </p:nvSpPr>
        <p:spPr>
          <a:xfrm>
            <a:off x="5366184" y="4184648"/>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1</a:t>
            </a:r>
            <a:endParaRPr sz="950">
              <a:latin typeface="Arial"/>
              <a:cs typeface="Arial"/>
            </a:endParaRPr>
          </a:p>
        </p:txBody>
      </p:sp>
      <p:sp>
        <p:nvSpPr>
          <p:cNvPr id="11" name="object 11"/>
          <p:cNvSpPr txBox="1"/>
          <p:nvPr/>
        </p:nvSpPr>
        <p:spPr>
          <a:xfrm>
            <a:off x="6451511" y="4205112"/>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2</a:t>
            </a:r>
            <a:endParaRPr sz="950">
              <a:latin typeface="Arial"/>
              <a:cs typeface="Arial"/>
            </a:endParaRPr>
          </a:p>
        </p:txBody>
      </p:sp>
      <p:sp>
        <p:nvSpPr>
          <p:cNvPr id="12" name="object 12"/>
          <p:cNvSpPr txBox="1"/>
          <p:nvPr/>
        </p:nvSpPr>
        <p:spPr>
          <a:xfrm>
            <a:off x="7556303" y="4225595"/>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13" name="object 13"/>
          <p:cNvSpPr txBox="1"/>
          <p:nvPr/>
        </p:nvSpPr>
        <p:spPr>
          <a:xfrm>
            <a:off x="7653238" y="4367876"/>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rPr>
              <a:t>3</a:t>
            </a:r>
            <a:endParaRPr sz="950">
              <a:latin typeface="Arial"/>
              <a:cs typeface="Arial"/>
            </a:endParaRPr>
          </a:p>
        </p:txBody>
      </p:sp>
      <p:sp>
        <p:nvSpPr>
          <p:cNvPr id="14" name="object 14"/>
          <p:cNvSpPr txBox="1"/>
          <p:nvPr/>
        </p:nvSpPr>
        <p:spPr>
          <a:xfrm>
            <a:off x="8680250" y="4225595"/>
            <a:ext cx="167640" cy="333375"/>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4</a:t>
            </a:r>
            <a:endParaRPr sz="950">
              <a:latin typeface="Arial"/>
              <a:cs typeface="Arial"/>
            </a:endParaRPr>
          </a:p>
        </p:txBody>
      </p:sp>
      <p:sp>
        <p:nvSpPr>
          <p:cNvPr id="15" name="object 15"/>
          <p:cNvSpPr/>
          <p:nvPr/>
        </p:nvSpPr>
        <p:spPr>
          <a:xfrm>
            <a:off x="8615556" y="1543640"/>
            <a:ext cx="252095" cy="283845"/>
          </a:xfrm>
          <a:custGeom>
            <a:avLst/>
            <a:gdLst/>
            <a:ahLst/>
            <a:cxnLst/>
            <a:rect l="l" t="t" r="r" b="b"/>
            <a:pathLst>
              <a:path w="252095" h="283844">
                <a:moveTo>
                  <a:pt x="115896" y="0"/>
                </a:moveTo>
                <a:lnTo>
                  <a:pt x="73218" y="10773"/>
                </a:lnTo>
                <a:lnTo>
                  <a:pt x="36108" y="40542"/>
                </a:lnTo>
                <a:lnTo>
                  <a:pt x="9919" y="85477"/>
                </a:lnTo>
                <a:lnTo>
                  <a:pt x="0" y="141748"/>
                </a:lnTo>
                <a:lnTo>
                  <a:pt x="9919" y="198307"/>
                </a:lnTo>
                <a:lnTo>
                  <a:pt x="36108" y="243282"/>
                </a:lnTo>
                <a:lnTo>
                  <a:pt x="73218" y="272979"/>
                </a:lnTo>
                <a:lnTo>
                  <a:pt x="115896" y="283699"/>
                </a:lnTo>
                <a:lnTo>
                  <a:pt x="159741" y="276759"/>
                </a:lnTo>
                <a:lnTo>
                  <a:pt x="197141" y="257201"/>
                </a:lnTo>
                <a:lnTo>
                  <a:pt x="226200" y="226919"/>
                </a:lnTo>
                <a:lnTo>
                  <a:pt x="245025" y="187803"/>
                </a:lnTo>
                <a:lnTo>
                  <a:pt x="251721" y="141748"/>
                </a:lnTo>
                <a:lnTo>
                  <a:pt x="245025" y="95947"/>
                </a:lnTo>
                <a:lnTo>
                  <a:pt x="226200" y="56911"/>
                </a:lnTo>
                <a:lnTo>
                  <a:pt x="197140" y="26601"/>
                </a:lnTo>
                <a:lnTo>
                  <a:pt x="159741" y="6977"/>
                </a:lnTo>
                <a:lnTo>
                  <a:pt x="115896" y="0"/>
                </a:lnTo>
                <a:close/>
              </a:path>
            </a:pathLst>
          </a:custGeom>
          <a:solidFill>
            <a:srgbClr val="FFDC99"/>
          </a:solidFill>
        </p:spPr>
        <p:txBody>
          <a:bodyPr wrap="square" lIns="0" tIns="0" rIns="0" bIns="0" rtlCol="0"/>
          <a:lstStyle/>
          <a:p>
            <a:endParaRPr/>
          </a:p>
        </p:txBody>
      </p:sp>
      <p:sp>
        <p:nvSpPr>
          <p:cNvPr id="16" name="object 16"/>
          <p:cNvSpPr/>
          <p:nvPr/>
        </p:nvSpPr>
        <p:spPr>
          <a:xfrm>
            <a:off x="8615556" y="1543640"/>
            <a:ext cx="252095" cy="283845"/>
          </a:xfrm>
          <a:custGeom>
            <a:avLst/>
            <a:gdLst/>
            <a:ahLst/>
            <a:cxnLst/>
            <a:rect l="l" t="t" r="r" b="b"/>
            <a:pathLst>
              <a:path w="252095" h="283844">
                <a:moveTo>
                  <a:pt x="197141" y="257201"/>
                </a:moveTo>
                <a:lnTo>
                  <a:pt x="226200" y="226919"/>
                </a:lnTo>
                <a:lnTo>
                  <a:pt x="245025" y="187803"/>
                </a:lnTo>
                <a:lnTo>
                  <a:pt x="251721" y="141748"/>
                </a:lnTo>
                <a:lnTo>
                  <a:pt x="245025" y="95947"/>
                </a:lnTo>
                <a:lnTo>
                  <a:pt x="226200" y="56911"/>
                </a:lnTo>
                <a:lnTo>
                  <a:pt x="197140" y="26601"/>
                </a:lnTo>
                <a:lnTo>
                  <a:pt x="159741" y="6977"/>
                </a:lnTo>
                <a:lnTo>
                  <a:pt x="115896" y="0"/>
                </a:lnTo>
                <a:lnTo>
                  <a:pt x="73218" y="10773"/>
                </a:lnTo>
                <a:lnTo>
                  <a:pt x="36108" y="40542"/>
                </a:lnTo>
                <a:lnTo>
                  <a:pt x="9919" y="85477"/>
                </a:lnTo>
                <a:lnTo>
                  <a:pt x="0" y="141748"/>
                </a:lnTo>
                <a:lnTo>
                  <a:pt x="9919" y="198307"/>
                </a:lnTo>
                <a:lnTo>
                  <a:pt x="36108" y="243282"/>
                </a:lnTo>
                <a:lnTo>
                  <a:pt x="73218" y="272979"/>
                </a:lnTo>
                <a:lnTo>
                  <a:pt x="115896" y="283699"/>
                </a:lnTo>
                <a:lnTo>
                  <a:pt x="159741" y="276759"/>
                </a:lnTo>
                <a:lnTo>
                  <a:pt x="197141" y="257201"/>
                </a:lnTo>
              </a:path>
            </a:pathLst>
          </a:custGeom>
          <a:ln w="39944">
            <a:solidFill>
              <a:srgbClr val="FFECCC"/>
            </a:solidFill>
          </a:ln>
        </p:spPr>
        <p:txBody>
          <a:bodyPr wrap="square" lIns="0" tIns="0" rIns="0" bIns="0" rtlCol="0"/>
          <a:lstStyle/>
          <a:p>
            <a:endParaRPr/>
          </a:p>
        </p:txBody>
      </p:sp>
      <p:sp>
        <p:nvSpPr>
          <p:cNvPr id="17" name="object 17"/>
          <p:cNvSpPr txBox="1"/>
          <p:nvPr/>
        </p:nvSpPr>
        <p:spPr>
          <a:xfrm>
            <a:off x="6509750" y="4934566"/>
            <a:ext cx="123825" cy="195580"/>
          </a:xfrm>
          <a:prstGeom prst="rect">
            <a:avLst/>
          </a:prstGeom>
        </p:spPr>
        <p:txBody>
          <a:bodyPr vert="horz" wrap="square" lIns="0" tIns="14604" rIns="0" bIns="0" rtlCol="0">
            <a:spAutoFit/>
          </a:bodyPr>
          <a:lstStyle/>
          <a:p>
            <a:pPr marL="12700">
              <a:lnSpc>
                <a:spcPct val="100000"/>
              </a:lnSpc>
              <a:spcBef>
                <a:spcPts val="114"/>
              </a:spcBef>
            </a:pPr>
            <a:r>
              <a:rPr sz="1100" spc="-25" dirty="0">
                <a:latin typeface="Arial"/>
                <a:cs typeface="Arial"/>
              </a:rPr>
              <a:t>C</a:t>
            </a:r>
            <a:endParaRPr sz="1100">
              <a:latin typeface="Arial"/>
              <a:cs typeface="Arial"/>
            </a:endParaRPr>
          </a:p>
        </p:txBody>
      </p:sp>
      <p:sp>
        <p:nvSpPr>
          <p:cNvPr id="18" name="object 18"/>
          <p:cNvSpPr txBox="1"/>
          <p:nvPr/>
        </p:nvSpPr>
        <p:spPr>
          <a:xfrm>
            <a:off x="5657087" y="4752314"/>
            <a:ext cx="770890" cy="195580"/>
          </a:xfrm>
          <a:prstGeom prst="rect">
            <a:avLst/>
          </a:prstGeom>
        </p:spPr>
        <p:txBody>
          <a:bodyPr vert="horz" wrap="square" lIns="0" tIns="14604" rIns="0" bIns="0" rtlCol="0">
            <a:spAutoFit/>
          </a:bodyPr>
          <a:lstStyle/>
          <a:p>
            <a:pPr marL="12700">
              <a:lnSpc>
                <a:spcPct val="100000"/>
              </a:lnSpc>
              <a:spcBef>
                <a:spcPts val="114"/>
              </a:spcBef>
            </a:pPr>
            <a:r>
              <a:rPr sz="1100" spc="-5" dirty="0">
                <a:latin typeface="Arial"/>
                <a:cs typeface="Arial"/>
              </a:rPr>
              <a:t>coord</a:t>
            </a:r>
            <a:r>
              <a:rPr sz="1100" spc="-175" dirty="0">
                <a:latin typeface="Arial"/>
                <a:cs typeface="Arial"/>
              </a:rPr>
              <a:t> </a:t>
            </a:r>
            <a:r>
              <a:rPr sz="1100" spc="10" dirty="0">
                <a:latin typeface="Arial"/>
                <a:cs typeface="Arial"/>
              </a:rPr>
              <a:t>inat</a:t>
            </a:r>
            <a:r>
              <a:rPr sz="1100" spc="-175" dirty="0">
                <a:latin typeface="Arial"/>
                <a:cs typeface="Arial"/>
              </a:rPr>
              <a:t> </a:t>
            </a:r>
            <a:r>
              <a:rPr sz="1100" spc="-10" dirty="0">
                <a:latin typeface="Arial"/>
                <a:cs typeface="Arial"/>
              </a:rPr>
              <a:t>or</a:t>
            </a:r>
            <a:endParaRPr sz="1100">
              <a:latin typeface="Arial"/>
              <a:cs typeface="Arial"/>
            </a:endParaRPr>
          </a:p>
        </p:txBody>
      </p:sp>
      <p:sp>
        <p:nvSpPr>
          <p:cNvPr id="19" name="object 19"/>
          <p:cNvSpPr txBox="1"/>
          <p:nvPr/>
        </p:nvSpPr>
        <p:spPr>
          <a:xfrm>
            <a:off x="4513579" y="5177702"/>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rPr>
              <a:t>Stag </a:t>
            </a:r>
            <a:r>
              <a:rPr sz="1100" spc="-20" dirty="0">
                <a:latin typeface="Arial"/>
                <a:cs typeface="Arial"/>
              </a:rPr>
              <a:t>e</a:t>
            </a:r>
            <a:r>
              <a:rPr sz="1100" spc="-195" dirty="0">
                <a:latin typeface="Arial"/>
                <a:cs typeface="Arial"/>
              </a:rPr>
              <a:t> </a:t>
            </a:r>
            <a:r>
              <a:rPr sz="1100" spc="-20" dirty="0">
                <a:latin typeface="Arial"/>
                <a:cs typeface="Arial"/>
              </a:rPr>
              <a:t>4</a:t>
            </a:r>
            <a:endParaRPr sz="1100">
              <a:latin typeface="Arial"/>
              <a:cs typeface="Arial"/>
            </a:endParaRPr>
          </a:p>
        </p:txBody>
      </p:sp>
      <p:sp>
        <p:nvSpPr>
          <p:cNvPr id="20" name="object 20"/>
          <p:cNvSpPr txBox="1"/>
          <p:nvPr/>
        </p:nvSpPr>
        <p:spPr>
          <a:xfrm>
            <a:off x="8699210" y="2584428"/>
            <a:ext cx="123825" cy="195580"/>
          </a:xfrm>
          <a:prstGeom prst="rect">
            <a:avLst/>
          </a:prstGeom>
        </p:spPr>
        <p:txBody>
          <a:bodyPr vert="horz" wrap="square" lIns="0" tIns="14604" rIns="0" bIns="0" rtlCol="0">
            <a:spAutoFit/>
          </a:bodyPr>
          <a:lstStyle/>
          <a:p>
            <a:pPr marL="12700">
              <a:lnSpc>
                <a:spcPct val="100000"/>
              </a:lnSpc>
              <a:spcBef>
                <a:spcPts val="114"/>
              </a:spcBef>
            </a:pPr>
            <a:r>
              <a:rPr sz="1100" spc="-25" dirty="0">
                <a:latin typeface="Arial"/>
                <a:cs typeface="Arial"/>
              </a:rPr>
              <a:t>C</a:t>
            </a:r>
            <a:endParaRPr sz="1100">
              <a:latin typeface="Arial"/>
              <a:cs typeface="Arial"/>
            </a:endParaRPr>
          </a:p>
        </p:txBody>
      </p:sp>
      <p:sp>
        <p:nvSpPr>
          <p:cNvPr id="21" name="object 21"/>
          <p:cNvSpPr txBox="1"/>
          <p:nvPr/>
        </p:nvSpPr>
        <p:spPr>
          <a:xfrm>
            <a:off x="7400935" y="2321354"/>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22" name="object 22"/>
          <p:cNvSpPr txBox="1"/>
          <p:nvPr/>
        </p:nvSpPr>
        <p:spPr>
          <a:xfrm>
            <a:off x="6839253" y="2645294"/>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23" name="object 23"/>
          <p:cNvSpPr txBox="1"/>
          <p:nvPr/>
        </p:nvSpPr>
        <p:spPr>
          <a:xfrm>
            <a:off x="4513579" y="2827686"/>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hlinkClick r:id="rId2"/>
              </a:rPr>
              <a:t>Stag </a:t>
            </a:r>
            <a:r>
              <a:rPr sz="1100" spc="-20" dirty="0">
                <a:latin typeface="Arial"/>
                <a:cs typeface="Arial"/>
                <a:hlinkClick r:id="rId2"/>
              </a:rPr>
              <a:t>e</a:t>
            </a:r>
            <a:r>
              <a:rPr sz="1100" spc="-195" dirty="0">
                <a:latin typeface="Arial"/>
                <a:cs typeface="Arial"/>
                <a:hlinkClick r:id="rId2"/>
              </a:rPr>
              <a:t> </a:t>
            </a:r>
            <a:r>
              <a:rPr sz="1100" spc="-20" dirty="0">
                <a:latin typeface="Arial"/>
                <a:cs typeface="Arial"/>
                <a:hlinkClick r:id="rId2"/>
              </a:rPr>
              <a:t>2</a:t>
            </a:r>
            <a:endParaRPr sz="1100">
              <a:latin typeface="Arial"/>
              <a:cs typeface="Arial"/>
            </a:endParaRPr>
          </a:p>
        </p:txBody>
      </p:sp>
      <p:sp>
        <p:nvSpPr>
          <p:cNvPr id="24" name="object 24"/>
          <p:cNvSpPr txBox="1"/>
          <p:nvPr/>
        </p:nvSpPr>
        <p:spPr>
          <a:xfrm>
            <a:off x="5366184" y="1794150"/>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1</a:t>
            </a:r>
            <a:endParaRPr sz="950">
              <a:latin typeface="Arial"/>
              <a:cs typeface="Arial"/>
            </a:endParaRPr>
          </a:p>
        </p:txBody>
      </p:sp>
      <p:sp>
        <p:nvSpPr>
          <p:cNvPr id="25" name="object 25"/>
          <p:cNvSpPr txBox="1"/>
          <p:nvPr/>
        </p:nvSpPr>
        <p:spPr>
          <a:xfrm>
            <a:off x="7556303" y="1834592"/>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26" name="object 26"/>
          <p:cNvSpPr txBox="1"/>
          <p:nvPr/>
        </p:nvSpPr>
        <p:spPr>
          <a:xfrm>
            <a:off x="7653238" y="1976832"/>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rPr>
              <a:t>3</a:t>
            </a:r>
            <a:endParaRPr sz="950">
              <a:latin typeface="Arial"/>
              <a:cs typeface="Arial"/>
            </a:endParaRPr>
          </a:p>
        </p:txBody>
      </p:sp>
      <p:sp>
        <p:nvSpPr>
          <p:cNvPr id="27" name="object 27"/>
          <p:cNvSpPr txBox="1"/>
          <p:nvPr/>
        </p:nvSpPr>
        <p:spPr>
          <a:xfrm>
            <a:off x="8680249" y="1834592"/>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4</a:t>
            </a:r>
            <a:endParaRPr sz="950">
              <a:latin typeface="Arial"/>
              <a:cs typeface="Arial"/>
            </a:endParaRPr>
          </a:p>
        </p:txBody>
      </p:sp>
      <p:sp>
        <p:nvSpPr>
          <p:cNvPr id="28" name="object 28"/>
          <p:cNvSpPr txBox="1"/>
          <p:nvPr/>
        </p:nvSpPr>
        <p:spPr>
          <a:xfrm>
            <a:off x="8699210" y="1348727"/>
            <a:ext cx="123825" cy="195580"/>
          </a:xfrm>
          <a:prstGeom prst="rect">
            <a:avLst/>
          </a:prstGeom>
        </p:spPr>
        <p:txBody>
          <a:bodyPr vert="horz" wrap="square" lIns="0" tIns="14604" rIns="0" bIns="0" rtlCol="0">
            <a:spAutoFit/>
          </a:bodyPr>
          <a:lstStyle/>
          <a:p>
            <a:pPr marL="12700">
              <a:lnSpc>
                <a:spcPct val="100000"/>
              </a:lnSpc>
              <a:spcBef>
                <a:spcPts val="114"/>
              </a:spcBef>
            </a:pPr>
            <a:r>
              <a:rPr sz="1100" spc="-25" dirty="0">
                <a:latin typeface="Arial"/>
                <a:cs typeface="Arial"/>
              </a:rPr>
              <a:t>C</a:t>
            </a:r>
            <a:endParaRPr sz="1100">
              <a:latin typeface="Arial"/>
              <a:cs typeface="Arial"/>
            </a:endParaRPr>
          </a:p>
        </p:txBody>
      </p:sp>
      <p:sp>
        <p:nvSpPr>
          <p:cNvPr id="29" name="object 29"/>
          <p:cNvSpPr txBox="1"/>
          <p:nvPr/>
        </p:nvSpPr>
        <p:spPr>
          <a:xfrm>
            <a:off x="457962" y="1080516"/>
            <a:ext cx="8153400" cy="127000"/>
          </a:xfrm>
          <a:prstGeom prst="rect">
            <a:avLst/>
          </a:prstGeom>
          <a:solidFill>
            <a:srgbClr val="FFCC00"/>
          </a:solidFill>
        </p:spPr>
        <p:txBody>
          <a:bodyPr vert="horz" wrap="square" lIns="0" tIns="19050" rIns="0" bIns="0" rtlCol="0">
            <a:spAutoFit/>
          </a:bodyPr>
          <a:lstStyle/>
          <a:p>
            <a:pPr marR="1752600" algn="r">
              <a:lnSpc>
                <a:spcPts val="844"/>
              </a:lnSpc>
              <a:spcBef>
                <a:spcPts val="150"/>
              </a:spcBef>
            </a:pPr>
            <a:r>
              <a:rPr sz="1100" spc="10" dirty="0">
                <a:latin typeface="Arial"/>
                <a:cs typeface="Arial"/>
              </a:rPr>
              <a:t>ele</a:t>
            </a:r>
            <a:r>
              <a:rPr sz="1100" spc="-26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30" name="object 30"/>
          <p:cNvSpPr txBox="1"/>
          <p:nvPr/>
        </p:nvSpPr>
        <p:spPr>
          <a:xfrm>
            <a:off x="5734461" y="1733734"/>
            <a:ext cx="478790" cy="195580"/>
          </a:xfrm>
          <a:prstGeom prst="rect">
            <a:avLst/>
          </a:prstGeom>
        </p:spPr>
        <p:txBody>
          <a:bodyPr vert="horz" wrap="square" lIns="0" tIns="14604" rIns="0" bIns="0" rtlCol="0">
            <a:spAutoFit/>
          </a:bodyPr>
          <a:lstStyle/>
          <a:p>
            <a:pPr marL="12700">
              <a:lnSpc>
                <a:spcPct val="100000"/>
              </a:lnSpc>
              <a:spcBef>
                <a:spcPts val="114"/>
              </a:spcBef>
            </a:pPr>
            <a:r>
              <a:rPr sz="1100" spc="-15" dirty="0">
                <a:latin typeface="Arial"/>
                <a:cs typeface="Arial"/>
              </a:rPr>
              <a:t>an</a:t>
            </a:r>
            <a:r>
              <a:rPr sz="1100" spc="-245" dirty="0">
                <a:latin typeface="Arial"/>
                <a:cs typeface="Arial"/>
              </a:rPr>
              <a:t> </a:t>
            </a:r>
            <a:r>
              <a:rPr sz="1100" spc="-100" dirty="0">
                <a:latin typeface="Arial"/>
                <a:cs typeface="Arial"/>
              </a:rPr>
              <a:t>swe </a:t>
            </a:r>
            <a:r>
              <a:rPr sz="1100" spc="-15" dirty="0">
                <a:latin typeface="Arial"/>
                <a:cs typeface="Arial"/>
              </a:rPr>
              <a:t>r</a:t>
            </a:r>
            <a:endParaRPr sz="1100">
              <a:latin typeface="Arial"/>
              <a:cs typeface="Arial"/>
            </a:endParaRPr>
          </a:p>
        </p:txBody>
      </p:sp>
      <p:sp>
        <p:nvSpPr>
          <p:cNvPr id="31" name="object 31"/>
          <p:cNvSpPr txBox="1"/>
          <p:nvPr/>
        </p:nvSpPr>
        <p:spPr>
          <a:xfrm>
            <a:off x="6315763" y="1814573"/>
            <a:ext cx="478790" cy="560705"/>
          </a:xfrm>
          <a:prstGeom prst="rect">
            <a:avLst/>
          </a:prstGeom>
        </p:spPr>
        <p:txBody>
          <a:bodyPr vert="horz" wrap="square" lIns="0" tIns="15875" rIns="0" bIns="0" rtlCol="0">
            <a:spAutoFit/>
          </a:bodyPr>
          <a:lstStyle/>
          <a:p>
            <a:pPr marR="86995" algn="ctr">
              <a:lnSpc>
                <a:spcPts val="1380"/>
              </a:lnSpc>
              <a:spcBef>
                <a:spcPts val="125"/>
              </a:spcBef>
            </a:pPr>
            <a:r>
              <a:rPr sz="1250" spc="-20" dirty="0">
                <a:latin typeface="Arial"/>
                <a:cs typeface="Arial"/>
              </a:rPr>
              <a:t>p</a:t>
            </a:r>
            <a:endParaRPr sz="1250">
              <a:latin typeface="Arial"/>
              <a:cs typeface="Arial"/>
            </a:endParaRPr>
          </a:p>
          <a:p>
            <a:pPr marL="37465" algn="ctr">
              <a:lnSpc>
                <a:spcPts val="1019"/>
              </a:lnSpc>
            </a:pPr>
            <a:r>
              <a:rPr sz="950" spc="-25" dirty="0">
                <a:latin typeface="Arial"/>
                <a:cs typeface="Arial"/>
              </a:rPr>
              <a:t>2</a:t>
            </a:r>
            <a:endParaRPr sz="950">
              <a:latin typeface="Arial"/>
              <a:cs typeface="Arial"/>
            </a:endParaRPr>
          </a:p>
          <a:p>
            <a:pPr algn="ctr">
              <a:lnSpc>
                <a:spcPct val="100000"/>
              </a:lnSpc>
              <a:spcBef>
                <a:spcPts val="470"/>
              </a:spcBef>
            </a:pPr>
            <a:r>
              <a:rPr sz="1100" spc="-15" dirty="0">
                <a:latin typeface="Arial"/>
                <a:cs typeface="Arial"/>
              </a:rPr>
              <a:t>an</a:t>
            </a:r>
            <a:r>
              <a:rPr sz="1100" spc="-245" dirty="0">
                <a:latin typeface="Arial"/>
                <a:cs typeface="Arial"/>
              </a:rPr>
              <a:t> </a:t>
            </a:r>
            <a:r>
              <a:rPr sz="1100" spc="-100" dirty="0">
                <a:latin typeface="Arial"/>
                <a:cs typeface="Arial"/>
              </a:rPr>
              <a:t>swe </a:t>
            </a:r>
            <a:r>
              <a:rPr sz="1100" spc="-15" dirty="0">
                <a:latin typeface="Arial"/>
                <a:cs typeface="Arial"/>
              </a:rPr>
              <a:t>r</a:t>
            </a:r>
            <a:endParaRPr sz="1100">
              <a:latin typeface="Arial"/>
              <a:cs typeface="Arial"/>
            </a:endParaRPr>
          </a:p>
        </p:txBody>
      </p:sp>
      <p:sp>
        <p:nvSpPr>
          <p:cNvPr id="32" name="object 32"/>
          <p:cNvSpPr txBox="1"/>
          <p:nvPr/>
        </p:nvSpPr>
        <p:spPr>
          <a:xfrm>
            <a:off x="5714880" y="1429611"/>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33" name="object 33"/>
          <p:cNvSpPr txBox="1"/>
          <p:nvPr/>
        </p:nvSpPr>
        <p:spPr>
          <a:xfrm>
            <a:off x="4513579" y="1591985"/>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rPr>
              <a:t>Stag </a:t>
            </a:r>
            <a:r>
              <a:rPr sz="1100" spc="-20" dirty="0">
                <a:latin typeface="Arial"/>
                <a:cs typeface="Arial"/>
              </a:rPr>
              <a:t>e</a:t>
            </a:r>
            <a:r>
              <a:rPr sz="1100" spc="-195" dirty="0">
                <a:latin typeface="Arial"/>
                <a:cs typeface="Arial"/>
              </a:rPr>
              <a:t> </a:t>
            </a:r>
            <a:r>
              <a:rPr sz="1100" spc="-20" dirty="0">
                <a:latin typeface="Arial"/>
                <a:cs typeface="Arial"/>
              </a:rPr>
              <a:t>1</a:t>
            </a:r>
            <a:endParaRPr sz="1100">
              <a:latin typeface="Arial"/>
              <a:cs typeface="Arial"/>
            </a:endParaRPr>
          </a:p>
        </p:txBody>
      </p:sp>
      <p:sp>
        <p:nvSpPr>
          <p:cNvPr id="34" name="object 34"/>
          <p:cNvSpPr txBox="1"/>
          <p:nvPr/>
        </p:nvSpPr>
        <p:spPr>
          <a:xfrm>
            <a:off x="5230533" y="3678381"/>
            <a:ext cx="529590"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hlinkClick r:id="rId2"/>
              </a:rPr>
              <a:t>tim</a:t>
            </a:r>
            <a:r>
              <a:rPr sz="1100" spc="-165" dirty="0">
                <a:latin typeface="Arial"/>
                <a:cs typeface="Arial"/>
                <a:hlinkClick r:id="rId2"/>
              </a:rPr>
              <a:t> </a:t>
            </a:r>
            <a:r>
              <a:rPr sz="1100" spc="-10" dirty="0">
                <a:latin typeface="Arial"/>
                <a:cs typeface="Arial"/>
                <a:hlinkClick r:id="rId2"/>
              </a:rPr>
              <a:t>eou</a:t>
            </a:r>
            <a:r>
              <a:rPr sz="1100" spc="-170" dirty="0">
                <a:latin typeface="Arial"/>
                <a:cs typeface="Arial"/>
                <a:hlinkClick r:id="rId2"/>
              </a:rPr>
              <a:t> </a:t>
            </a:r>
            <a:r>
              <a:rPr sz="1100" spc="-10" dirty="0">
                <a:latin typeface="Arial"/>
                <a:cs typeface="Arial"/>
                <a:hlinkClick r:id="rId2"/>
              </a:rPr>
              <a:t>t</a:t>
            </a:r>
            <a:endParaRPr sz="1100">
              <a:latin typeface="Arial"/>
              <a:cs typeface="Arial"/>
            </a:endParaRPr>
          </a:p>
        </p:txBody>
      </p:sp>
      <p:sp>
        <p:nvSpPr>
          <p:cNvPr id="35" name="object 35"/>
          <p:cNvSpPr txBox="1"/>
          <p:nvPr/>
        </p:nvSpPr>
        <p:spPr>
          <a:xfrm>
            <a:off x="4513579" y="3942001"/>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rPr>
              <a:t>Stag </a:t>
            </a:r>
            <a:r>
              <a:rPr sz="1100" spc="-20" dirty="0">
                <a:latin typeface="Arial"/>
                <a:cs typeface="Arial"/>
              </a:rPr>
              <a:t>e</a:t>
            </a:r>
            <a:r>
              <a:rPr sz="1100" spc="-195" dirty="0">
                <a:latin typeface="Arial"/>
                <a:cs typeface="Arial"/>
              </a:rPr>
              <a:t> </a:t>
            </a:r>
            <a:r>
              <a:rPr sz="1100" spc="-20" dirty="0">
                <a:latin typeface="Arial"/>
                <a:cs typeface="Arial"/>
              </a:rPr>
              <a:t>3</a:t>
            </a:r>
            <a:endParaRPr sz="1100">
              <a:latin typeface="Arial"/>
              <a:cs typeface="Arial"/>
            </a:endParaRPr>
          </a:p>
        </p:txBody>
      </p:sp>
      <p:sp>
        <p:nvSpPr>
          <p:cNvPr id="36" name="object 36"/>
          <p:cNvSpPr txBox="1"/>
          <p:nvPr/>
        </p:nvSpPr>
        <p:spPr>
          <a:xfrm>
            <a:off x="4513579" y="4631009"/>
            <a:ext cx="919480"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Eventu</a:t>
            </a:r>
            <a:r>
              <a:rPr sz="1100" spc="-170" dirty="0">
                <a:latin typeface="Arial"/>
                <a:cs typeface="Arial"/>
              </a:rPr>
              <a:t> </a:t>
            </a:r>
            <a:r>
              <a:rPr sz="1100" spc="15" dirty="0">
                <a:latin typeface="Arial"/>
                <a:cs typeface="Arial"/>
              </a:rPr>
              <a:t>ally.....</a:t>
            </a:r>
            <a:endParaRPr sz="1100">
              <a:latin typeface="Arial"/>
              <a:cs typeface="Arial"/>
            </a:endParaRPr>
          </a:p>
        </p:txBody>
      </p:sp>
      <p:sp>
        <p:nvSpPr>
          <p:cNvPr id="37" name="object 37"/>
          <p:cNvSpPr/>
          <p:nvPr/>
        </p:nvSpPr>
        <p:spPr>
          <a:xfrm>
            <a:off x="5301510" y="1543640"/>
            <a:ext cx="252095" cy="283845"/>
          </a:xfrm>
          <a:custGeom>
            <a:avLst/>
            <a:gdLst/>
            <a:ahLst/>
            <a:cxnLst/>
            <a:rect l="l" t="t" r="r" b="b"/>
            <a:pathLst>
              <a:path w="252095" h="283844">
                <a:moveTo>
                  <a:pt x="116070" y="0"/>
                </a:moveTo>
                <a:lnTo>
                  <a:pt x="73552" y="10773"/>
                </a:lnTo>
                <a:lnTo>
                  <a:pt x="36362" y="40542"/>
                </a:lnTo>
                <a:lnTo>
                  <a:pt x="10008" y="85477"/>
                </a:lnTo>
                <a:lnTo>
                  <a:pt x="0" y="141748"/>
                </a:lnTo>
                <a:lnTo>
                  <a:pt x="10008" y="198307"/>
                </a:lnTo>
                <a:lnTo>
                  <a:pt x="36362" y="243282"/>
                </a:lnTo>
                <a:lnTo>
                  <a:pt x="73553" y="272979"/>
                </a:lnTo>
                <a:lnTo>
                  <a:pt x="116070" y="283699"/>
                </a:lnTo>
                <a:lnTo>
                  <a:pt x="160075" y="276759"/>
                </a:lnTo>
                <a:lnTo>
                  <a:pt x="197454" y="257201"/>
                </a:lnTo>
                <a:lnTo>
                  <a:pt x="226395" y="226919"/>
                </a:lnTo>
                <a:lnTo>
                  <a:pt x="245088" y="187803"/>
                </a:lnTo>
                <a:lnTo>
                  <a:pt x="251721" y="141748"/>
                </a:lnTo>
                <a:lnTo>
                  <a:pt x="245088" y="95947"/>
                </a:lnTo>
                <a:lnTo>
                  <a:pt x="226395" y="56911"/>
                </a:lnTo>
                <a:lnTo>
                  <a:pt x="197454" y="26601"/>
                </a:lnTo>
                <a:lnTo>
                  <a:pt x="160075" y="6977"/>
                </a:lnTo>
                <a:lnTo>
                  <a:pt x="116070" y="0"/>
                </a:lnTo>
                <a:close/>
              </a:path>
            </a:pathLst>
          </a:custGeom>
          <a:solidFill>
            <a:srgbClr val="FFDC99"/>
          </a:solidFill>
        </p:spPr>
        <p:txBody>
          <a:bodyPr wrap="square" lIns="0" tIns="0" rIns="0" bIns="0" rtlCol="0"/>
          <a:lstStyle/>
          <a:p>
            <a:endParaRPr/>
          </a:p>
        </p:txBody>
      </p:sp>
      <p:sp>
        <p:nvSpPr>
          <p:cNvPr id="38" name="object 38"/>
          <p:cNvSpPr/>
          <p:nvPr/>
        </p:nvSpPr>
        <p:spPr>
          <a:xfrm>
            <a:off x="5301510" y="1543640"/>
            <a:ext cx="252095" cy="283845"/>
          </a:xfrm>
          <a:custGeom>
            <a:avLst/>
            <a:gdLst/>
            <a:ahLst/>
            <a:cxnLst/>
            <a:rect l="l" t="t" r="r" b="b"/>
            <a:pathLst>
              <a:path w="252095" h="283844">
                <a:moveTo>
                  <a:pt x="197454" y="257201"/>
                </a:moveTo>
                <a:lnTo>
                  <a:pt x="226395" y="226919"/>
                </a:lnTo>
                <a:lnTo>
                  <a:pt x="245088" y="187803"/>
                </a:lnTo>
                <a:lnTo>
                  <a:pt x="251721" y="141748"/>
                </a:lnTo>
                <a:lnTo>
                  <a:pt x="245088" y="95947"/>
                </a:lnTo>
                <a:lnTo>
                  <a:pt x="226395" y="56911"/>
                </a:lnTo>
                <a:lnTo>
                  <a:pt x="197454" y="26601"/>
                </a:lnTo>
                <a:lnTo>
                  <a:pt x="160075" y="6977"/>
                </a:lnTo>
                <a:lnTo>
                  <a:pt x="116070" y="0"/>
                </a:lnTo>
                <a:lnTo>
                  <a:pt x="73552" y="10773"/>
                </a:lnTo>
                <a:lnTo>
                  <a:pt x="36362" y="40542"/>
                </a:lnTo>
                <a:lnTo>
                  <a:pt x="10008" y="85477"/>
                </a:lnTo>
                <a:lnTo>
                  <a:pt x="0" y="141748"/>
                </a:lnTo>
                <a:lnTo>
                  <a:pt x="10008" y="198307"/>
                </a:lnTo>
                <a:lnTo>
                  <a:pt x="36362" y="243282"/>
                </a:lnTo>
                <a:lnTo>
                  <a:pt x="73553" y="272979"/>
                </a:lnTo>
                <a:lnTo>
                  <a:pt x="116070" y="283699"/>
                </a:lnTo>
                <a:lnTo>
                  <a:pt x="160075" y="276759"/>
                </a:lnTo>
                <a:lnTo>
                  <a:pt x="197454" y="257201"/>
                </a:lnTo>
              </a:path>
            </a:pathLst>
          </a:custGeom>
          <a:ln w="39944">
            <a:solidFill>
              <a:srgbClr val="FFECCC"/>
            </a:solidFill>
          </a:ln>
        </p:spPr>
        <p:txBody>
          <a:bodyPr wrap="square" lIns="0" tIns="0" rIns="0" bIns="0" rtlCol="0"/>
          <a:lstStyle/>
          <a:p>
            <a:endParaRPr/>
          </a:p>
        </p:txBody>
      </p:sp>
      <p:sp>
        <p:nvSpPr>
          <p:cNvPr id="39" name="object 39"/>
          <p:cNvSpPr/>
          <p:nvPr/>
        </p:nvSpPr>
        <p:spPr>
          <a:xfrm>
            <a:off x="6405857" y="1543640"/>
            <a:ext cx="252729" cy="283845"/>
          </a:xfrm>
          <a:custGeom>
            <a:avLst/>
            <a:gdLst/>
            <a:ahLst/>
            <a:cxnLst/>
            <a:rect l="l" t="t" r="r" b="b"/>
            <a:pathLst>
              <a:path w="252729" h="283844">
                <a:moveTo>
                  <a:pt x="116592" y="0"/>
                </a:moveTo>
                <a:lnTo>
                  <a:pt x="73805" y="10773"/>
                </a:lnTo>
                <a:lnTo>
                  <a:pt x="36457" y="40542"/>
                </a:lnTo>
                <a:lnTo>
                  <a:pt x="10027" y="85477"/>
                </a:lnTo>
                <a:lnTo>
                  <a:pt x="0" y="141748"/>
                </a:lnTo>
                <a:lnTo>
                  <a:pt x="10027" y="198307"/>
                </a:lnTo>
                <a:lnTo>
                  <a:pt x="36457" y="243282"/>
                </a:lnTo>
                <a:lnTo>
                  <a:pt x="73806" y="272979"/>
                </a:lnTo>
                <a:lnTo>
                  <a:pt x="116593" y="283699"/>
                </a:lnTo>
                <a:lnTo>
                  <a:pt x="160418" y="276759"/>
                </a:lnTo>
                <a:lnTo>
                  <a:pt x="197769" y="257201"/>
                </a:lnTo>
                <a:lnTo>
                  <a:pt x="226771" y="226919"/>
                </a:lnTo>
                <a:lnTo>
                  <a:pt x="245548" y="187803"/>
                </a:lnTo>
                <a:lnTo>
                  <a:pt x="252224" y="141748"/>
                </a:lnTo>
                <a:lnTo>
                  <a:pt x="245548" y="95947"/>
                </a:lnTo>
                <a:lnTo>
                  <a:pt x="226771" y="56911"/>
                </a:lnTo>
                <a:lnTo>
                  <a:pt x="197769" y="26601"/>
                </a:lnTo>
                <a:lnTo>
                  <a:pt x="160417" y="6977"/>
                </a:lnTo>
                <a:lnTo>
                  <a:pt x="116592" y="0"/>
                </a:lnTo>
                <a:close/>
              </a:path>
            </a:pathLst>
          </a:custGeom>
          <a:solidFill>
            <a:srgbClr val="FFDC99"/>
          </a:solidFill>
        </p:spPr>
        <p:txBody>
          <a:bodyPr wrap="square" lIns="0" tIns="0" rIns="0" bIns="0" rtlCol="0"/>
          <a:lstStyle/>
          <a:p>
            <a:endParaRPr/>
          </a:p>
        </p:txBody>
      </p:sp>
      <p:sp>
        <p:nvSpPr>
          <p:cNvPr id="40" name="object 40"/>
          <p:cNvSpPr/>
          <p:nvPr/>
        </p:nvSpPr>
        <p:spPr>
          <a:xfrm>
            <a:off x="6405857" y="1543640"/>
            <a:ext cx="252729" cy="283845"/>
          </a:xfrm>
          <a:custGeom>
            <a:avLst/>
            <a:gdLst/>
            <a:ahLst/>
            <a:cxnLst/>
            <a:rect l="l" t="t" r="r" b="b"/>
            <a:pathLst>
              <a:path w="252729" h="283844">
                <a:moveTo>
                  <a:pt x="197769" y="257201"/>
                </a:moveTo>
                <a:lnTo>
                  <a:pt x="226771" y="226919"/>
                </a:lnTo>
                <a:lnTo>
                  <a:pt x="245548" y="187803"/>
                </a:lnTo>
                <a:lnTo>
                  <a:pt x="252224" y="141748"/>
                </a:lnTo>
                <a:lnTo>
                  <a:pt x="245548" y="95947"/>
                </a:lnTo>
                <a:lnTo>
                  <a:pt x="226771" y="56911"/>
                </a:lnTo>
                <a:lnTo>
                  <a:pt x="197769" y="26601"/>
                </a:lnTo>
                <a:lnTo>
                  <a:pt x="160417" y="6977"/>
                </a:lnTo>
                <a:lnTo>
                  <a:pt x="116592" y="0"/>
                </a:lnTo>
                <a:lnTo>
                  <a:pt x="73805" y="10773"/>
                </a:lnTo>
                <a:lnTo>
                  <a:pt x="36457" y="40542"/>
                </a:lnTo>
                <a:lnTo>
                  <a:pt x="10027" y="85477"/>
                </a:lnTo>
                <a:lnTo>
                  <a:pt x="0" y="141748"/>
                </a:lnTo>
                <a:lnTo>
                  <a:pt x="10027" y="198307"/>
                </a:lnTo>
                <a:lnTo>
                  <a:pt x="36457" y="243282"/>
                </a:lnTo>
                <a:lnTo>
                  <a:pt x="73806" y="272979"/>
                </a:lnTo>
                <a:lnTo>
                  <a:pt x="116593" y="283699"/>
                </a:lnTo>
                <a:lnTo>
                  <a:pt x="160418" y="276759"/>
                </a:lnTo>
                <a:lnTo>
                  <a:pt x="197769" y="257201"/>
                </a:lnTo>
              </a:path>
            </a:pathLst>
          </a:custGeom>
          <a:ln w="39946">
            <a:solidFill>
              <a:srgbClr val="FFECCC"/>
            </a:solidFill>
          </a:ln>
        </p:spPr>
        <p:txBody>
          <a:bodyPr wrap="square" lIns="0" tIns="0" rIns="0" bIns="0" rtlCol="0"/>
          <a:lstStyle/>
          <a:p>
            <a:endParaRPr/>
          </a:p>
        </p:txBody>
      </p:sp>
      <p:sp>
        <p:nvSpPr>
          <p:cNvPr id="41" name="object 41"/>
          <p:cNvSpPr/>
          <p:nvPr/>
        </p:nvSpPr>
        <p:spPr>
          <a:xfrm>
            <a:off x="7510571" y="1543640"/>
            <a:ext cx="271780" cy="283845"/>
          </a:xfrm>
          <a:custGeom>
            <a:avLst/>
            <a:gdLst/>
            <a:ahLst/>
            <a:cxnLst/>
            <a:rect l="l" t="t" r="r" b="b"/>
            <a:pathLst>
              <a:path w="271779" h="283844">
                <a:moveTo>
                  <a:pt x="135825" y="0"/>
                </a:moveTo>
                <a:lnTo>
                  <a:pt x="91980" y="6977"/>
                </a:lnTo>
                <a:lnTo>
                  <a:pt x="54580" y="26601"/>
                </a:lnTo>
                <a:lnTo>
                  <a:pt x="25521" y="56911"/>
                </a:lnTo>
                <a:lnTo>
                  <a:pt x="6696" y="95947"/>
                </a:lnTo>
                <a:lnTo>
                  <a:pt x="0" y="141748"/>
                </a:lnTo>
                <a:lnTo>
                  <a:pt x="6696" y="187803"/>
                </a:lnTo>
                <a:lnTo>
                  <a:pt x="25521" y="226919"/>
                </a:lnTo>
                <a:lnTo>
                  <a:pt x="54581" y="257201"/>
                </a:lnTo>
                <a:lnTo>
                  <a:pt x="91980" y="276759"/>
                </a:lnTo>
                <a:lnTo>
                  <a:pt x="135825" y="283699"/>
                </a:lnTo>
                <a:lnTo>
                  <a:pt x="179650" y="276759"/>
                </a:lnTo>
                <a:lnTo>
                  <a:pt x="217001" y="257201"/>
                </a:lnTo>
                <a:lnTo>
                  <a:pt x="246004" y="226919"/>
                </a:lnTo>
                <a:lnTo>
                  <a:pt x="264781" y="187803"/>
                </a:lnTo>
                <a:lnTo>
                  <a:pt x="271457" y="141748"/>
                </a:lnTo>
                <a:lnTo>
                  <a:pt x="264781" y="95947"/>
                </a:lnTo>
                <a:lnTo>
                  <a:pt x="246003" y="56911"/>
                </a:lnTo>
                <a:lnTo>
                  <a:pt x="217001" y="26600"/>
                </a:lnTo>
                <a:lnTo>
                  <a:pt x="179649" y="6977"/>
                </a:lnTo>
                <a:lnTo>
                  <a:pt x="135825" y="0"/>
                </a:lnTo>
                <a:close/>
              </a:path>
            </a:pathLst>
          </a:custGeom>
          <a:solidFill>
            <a:srgbClr val="FFDC99"/>
          </a:solidFill>
        </p:spPr>
        <p:txBody>
          <a:bodyPr wrap="square" lIns="0" tIns="0" rIns="0" bIns="0" rtlCol="0"/>
          <a:lstStyle/>
          <a:p>
            <a:endParaRPr/>
          </a:p>
        </p:txBody>
      </p:sp>
      <p:sp>
        <p:nvSpPr>
          <p:cNvPr id="42" name="object 42"/>
          <p:cNvSpPr/>
          <p:nvPr/>
        </p:nvSpPr>
        <p:spPr>
          <a:xfrm>
            <a:off x="7510571" y="1543640"/>
            <a:ext cx="271780" cy="283845"/>
          </a:xfrm>
          <a:custGeom>
            <a:avLst/>
            <a:gdLst/>
            <a:ahLst/>
            <a:cxnLst/>
            <a:rect l="l" t="t" r="r" b="b"/>
            <a:pathLst>
              <a:path w="271779" h="283844">
                <a:moveTo>
                  <a:pt x="217001" y="257201"/>
                </a:moveTo>
                <a:lnTo>
                  <a:pt x="246004" y="226919"/>
                </a:lnTo>
                <a:lnTo>
                  <a:pt x="264781" y="187803"/>
                </a:lnTo>
                <a:lnTo>
                  <a:pt x="271457" y="141748"/>
                </a:lnTo>
                <a:lnTo>
                  <a:pt x="264781" y="95947"/>
                </a:lnTo>
                <a:lnTo>
                  <a:pt x="246004" y="56911"/>
                </a:lnTo>
                <a:lnTo>
                  <a:pt x="217001" y="26601"/>
                </a:lnTo>
                <a:lnTo>
                  <a:pt x="179649" y="6977"/>
                </a:lnTo>
                <a:lnTo>
                  <a:pt x="135825" y="0"/>
                </a:lnTo>
                <a:lnTo>
                  <a:pt x="91980" y="6977"/>
                </a:lnTo>
                <a:lnTo>
                  <a:pt x="54580" y="26600"/>
                </a:lnTo>
                <a:lnTo>
                  <a:pt x="25521" y="56911"/>
                </a:lnTo>
                <a:lnTo>
                  <a:pt x="6696" y="95947"/>
                </a:lnTo>
                <a:lnTo>
                  <a:pt x="0" y="141748"/>
                </a:lnTo>
                <a:lnTo>
                  <a:pt x="6696" y="187803"/>
                </a:lnTo>
                <a:lnTo>
                  <a:pt x="25521" y="226919"/>
                </a:lnTo>
                <a:lnTo>
                  <a:pt x="54580" y="257201"/>
                </a:lnTo>
                <a:lnTo>
                  <a:pt x="91980" y="276759"/>
                </a:lnTo>
                <a:lnTo>
                  <a:pt x="135825" y="283699"/>
                </a:lnTo>
                <a:lnTo>
                  <a:pt x="179650" y="276759"/>
                </a:lnTo>
                <a:lnTo>
                  <a:pt x="217001" y="257201"/>
                </a:lnTo>
              </a:path>
            </a:pathLst>
          </a:custGeom>
          <a:ln w="40011">
            <a:solidFill>
              <a:srgbClr val="FFECCC"/>
            </a:solidFill>
          </a:ln>
        </p:spPr>
        <p:txBody>
          <a:bodyPr wrap="square" lIns="0" tIns="0" rIns="0" bIns="0" rtlCol="0"/>
          <a:lstStyle/>
          <a:p>
            <a:endParaRPr/>
          </a:p>
        </p:txBody>
      </p:sp>
      <p:sp>
        <p:nvSpPr>
          <p:cNvPr id="43" name="object 43"/>
          <p:cNvSpPr txBox="1"/>
          <p:nvPr/>
        </p:nvSpPr>
        <p:spPr>
          <a:xfrm>
            <a:off x="5366184" y="5400391"/>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1</a:t>
            </a:r>
            <a:endParaRPr sz="950">
              <a:latin typeface="Arial"/>
              <a:cs typeface="Arial"/>
            </a:endParaRPr>
          </a:p>
        </p:txBody>
      </p:sp>
      <p:sp>
        <p:nvSpPr>
          <p:cNvPr id="44" name="object 44"/>
          <p:cNvSpPr txBox="1"/>
          <p:nvPr/>
        </p:nvSpPr>
        <p:spPr>
          <a:xfrm>
            <a:off x="7556303" y="5440831"/>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45" name="object 45"/>
          <p:cNvSpPr txBox="1"/>
          <p:nvPr/>
        </p:nvSpPr>
        <p:spPr>
          <a:xfrm>
            <a:off x="6451512" y="5420860"/>
            <a:ext cx="1292225" cy="333375"/>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tabLst>
                <a:tab pos="1214120" algn="l"/>
              </a:tabLst>
            </a:pPr>
            <a:r>
              <a:rPr sz="950" spc="-25" dirty="0">
                <a:latin typeface="Arial"/>
                <a:cs typeface="Arial"/>
              </a:rPr>
              <a:t>2	3</a:t>
            </a:r>
            <a:endParaRPr sz="950">
              <a:latin typeface="Arial"/>
              <a:cs typeface="Arial"/>
            </a:endParaRPr>
          </a:p>
        </p:txBody>
      </p:sp>
      <p:sp>
        <p:nvSpPr>
          <p:cNvPr id="46" name="object 46"/>
          <p:cNvSpPr txBox="1"/>
          <p:nvPr/>
        </p:nvSpPr>
        <p:spPr>
          <a:xfrm>
            <a:off x="8680250" y="5461303"/>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47" name="object 47"/>
          <p:cNvSpPr txBox="1"/>
          <p:nvPr/>
        </p:nvSpPr>
        <p:spPr>
          <a:xfrm>
            <a:off x="8757449" y="5603589"/>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rPr>
              <a:t>4</a:t>
            </a:r>
            <a:endParaRPr sz="950">
              <a:latin typeface="Arial"/>
              <a:cs typeface="Arial"/>
            </a:endParaRPr>
          </a:p>
        </p:txBody>
      </p:sp>
      <p:sp>
        <p:nvSpPr>
          <p:cNvPr id="48" name="object 48"/>
          <p:cNvSpPr/>
          <p:nvPr/>
        </p:nvSpPr>
        <p:spPr>
          <a:xfrm>
            <a:off x="6502908" y="1300585"/>
            <a:ext cx="1046480" cy="223520"/>
          </a:xfrm>
          <a:custGeom>
            <a:avLst/>
            <a:gdLst/>
            <a:ahLst/>
            <a:cxnLst/>
            <a:rect l="l" t="t" r="r" b="b"/>
            <a:pathLst>
              <a:path w="1046479" h="223519">
                <a:moveTo>
                  <a:pt x="1046359" y="223036"/>
                </a:moveTo>
                <a:lnTo>
                  <a:pt x="1025237" y="172755"/>
                </a:lnTo>
                <a:lnTo>
                  <a:pt x="988951" y="142504"/>
                </a:lnTo>
                <a:lnTo>
                  <a:pt x="936313" y="114953"/>
                </a:lnTo>
                <a:lnTo>
                  <a:pt x="868537" y="90174"/>
                </a:lnTo>
                <a:lnTo>
                  <a:pt x="829350" y="78847"/>
                </a:lnTo>
                <a:lnTo>
                  <a:pt x="786834" y="68240"/>
                </a:lnTo>
                <a:lnTo>
                  <a:pt x="741139" y="58362"/>
                </a:lnTo>
                <a:lnTo>
                  <a:pt x="692416" y="49223"/>
                </a:lnTo>
                <a:lnTo>
                  <a:pt x="640818" y="40830"/>
                </a:lnTo>
                <a:lnTo>
                  <a:pt x="586495" y="33195"/>
                </a:lnTo>
                <a:lnTo>
                  <a:pt x="529600" y="26324"/>
                </a:lnTo>
                <a:lnTo>
                  <a:pt x="470284" y="20228"/>
                </a:lnTo>
                <a:lnTo>
                  <a:pt x="408697" y="14916"/>
                </a:lnTo>
                <a:lnTo>
                  <a:pt x="344993" y="10396"/>
                </a:lnTo>
                <a:lnTo>
                  <a:pt x="279322" y="6677"/>
                </a:lnTo>
                <a:lnTo>
                  <a:pt x="211835" y="3769"/>
                </a:lnTo>
                <a:lnTo>
                  <a:pt x="142685" y="1681"/>
                </a:lnTo>
                <a:lnTo>
                  <a:pt x="72023" y="421"/>
                </a:lnTo>
                <a:lnTo>
                  <a:pt x="0" y="0"/>
                </a:lnTo>
              </a:path>
            </a:pathLst>
          </a:custGeom>
          <a:ln w="20429">
            <a:solidFill>
              <a:srgbClr val="000000"/>
            </a:solidFill>
          </a:ln>
        </p:spPr>
        <p:txBody>
          <a:bodyPr wrap="square" lIns="0" tIns="0" rIns="0" bIns="0" rtlCol="0"/>
          <a:lstStyle/>
          <a:p>
            <a:endParaRPr/>
          </a:p>
        </p:txBody>
      </p:sp>
      <p:sp>
        <p:nvSpPr>
          <p:cNvPr id="49" name="object 49"/>
          <p:cNvSpPr/>
          <p:nvPr/>
        </p:nvSpPr>
        <p:spPr>
          <a:xfrm>
            <a:off x="5514555" y="1300585"/>
            <a:ext cx="1027430" cy="203200"/>
          </a:xfrm>
          <a:custGeom>
            <a:avLst/>
            <a:gdLst/>
            <a:ahLst/>
            <a:cxnLst/>
            <a:rect l="l" t="t" r="r" b="b"/>
            <a:pathLst>
              <a:path w="1027429" h="203200">
                <a:moveTo>
                  <a:pt x="1026856" y="0"/>
                </a:moveTo>
                <a:lnTo>
                  <a:pt x="951841" y="457"/>
                </a:lnTo>
                <a:lnTo>
                  <a:pt x="878516" y="1816"/>
                </a:lnTo>
                <a:lnTo>
                  <a:pt x="807034" y="4057"/>
                </a:lnTo>
                <a:lnTo>
                  <a:pt x="737549" y="7158"/>
                </a:lnTo>
                <a:lnTo>
                  <a:pt x="670213" y="11100"/>
                </a:lnTo>
                <a:lnTo>
                  <a:pt x="605179" y="15863"/>
                </a:lnTo>
                <a:lnTo>
                  <a:pt x="542600" y="21425"/>
                </a:lnTo>
                <a:lnTo>
                  <a:pt x="482629" y="27767"/>
                </a:lnTo>
                <a:lnTo>
                  <a:pt x="425419" y="34868"/>
                </a:lnTo>
                <a:lnTo>
                  <a:pt x="371122" y="42708"/>
                </a:lnTo>
                <a:lnTo>
                  <a:pt x="319893" y="51267"/>
                </a:lnTo>
                <a:lnTo>
                  <a:pt x="271883" y="60524"/>
                </a:lnTo>
                <a:lnTo>
                  <a:pt x="227245" y="70458"/>
                </a:lnTo>
                <a:lnTo>
                  <a:pt x="186133" y="81051"/>
                </a:lnTo>
                <a:lnTo>
                  <a:pt x="148699" y="92280"/>
                </a:lnTo>
                <a:lnTo>
                  <a:pt x="85478" y="116569"/>
                </a:lnTo>
                <a:lnTo>
                  <a:pt x="38805" y="143163"/>
                </a:lnTo>
                <a:lnTo>
                  <a:pt x="9905" y="171898"/>
                </a:lnTo>
                <a:lnTo>
                  <a:pt x="2501" y="187019"/>
                </a:lnTo>
                <a:lnTo>
                  <a:pt x="0" y="202613"/>
                </a:lnTo>
              </a:path>
            </a:pathLst>
          </a:custGeom>
          <a:ln w="20434">
            <a:solidFill>
              <a:srgbClr val="000000"/>
            </a:solidFill>
          </a:ln>
        </p:spPr>
        <p:txBody>
          <a:bodyPr wrap="square" lIns="0" tIns="0" rIns="0" bIns="0" rtlCol="0"/>
          <a:lstStyle/>
          <a:p>
            <a:endParaRPr/>
          </a:p>
        </p:txBody>
      </p:sp>
      <p:sp>
        <p:nvSpPr>
          <p:cNvPr id="50" name="object 50"/>
          <p:cNvSpPr/>
          <p:nvPr/>
        </p:nvSpPr>
        <p:spPr>
          <a:xfrm>
            <a:off x="5941090" y="1381873"/>
            <a:ext cx="484505" cy="121920"/>
          </a:xfrm>
          <a:custGeom>
            <a:avLst/>
            <a:gdLst/>
            <a:ahLst/>
            <a:cxnLst/>
            <a:rect l="l" t="t" r="r" b="b"/>
            <a:pathLst>
              <a:path w="484504" h="121919">
                <a:moveTo>
                  <a:pt x="484347" y="121325"/>
                </a:moveTo>
                <a:lnTo>
                  <a:pt x="464149" y="81217"/>
                </a:lnTo>
                <a:lnTo>
                  <a:pt x="407276" y="49131"/>
                </a:lnTo>
                <a:lnTo>
                  <a:pt x="366831" y="36096"/>
                </a:lnTo>
                <a:lnTo>
                  <a:pt x="319311" y="25067"/>
                </a:lnTo>
                <a:lnTo>
                  <a:pt x="265413" y="16043"/>
                </a:lnTo>
                <a:lnTo>
                  <a:pt x="205835" y="9024"/>
                </a:lnTo>
                <a:lnTo>
                  <a:pt x="141275" y="4010"/>
                </a:lnTo>
                <a:lnTo>
                  <a:pt x="72430" y="1002"/>
                </a:lnTo>
                <a:lnTo>
                  <a:pt x="0" y="0"/>
                </a:lnTo>
              </a:path>
            </a:pathLst>
          </a:custGeom>
          <a:ln w="20415">
            <a:solidFill>
              <a:srgbClr val="000000"/>
            </a:solidFill>
          </a:ln>
        </p:spPr>
        <p:txBody>
          <a:bodyPr wrap="square" lIns="0" tIns="0" rIns="0" bIns="0" rtlCol="0"/>
          <a:lstStyle/>
          <a:p>
            <a:endParaRPr/>
          </a:p>
        </p:txBody>
      </p:sp>
      <p:sp>
        <p:nvSpPr>
          <p:cNvPr id="51" name="object 51"/>
          <p:cNvSpPr/>
          <p:nvPr/>
        </p:nvSpPr>
        <p:spPr>
          <a:xfrm>
            <a:off x="5514555" y="1381873"/>
            <a:ext cx="465455" cy="100965"/>
          </a:xfrm>
          <a:custGeom>
            <a:avLst/>
            <a:gdLst/>
            <a:ahLst/>
            <a:cxnLst/>
            <a:rect l="l" t="t" r="r" b="b"/>
            <a:pathLst>
              <a:path w="465454" h="100965">
                <a:moveTo>
                  <a:pt x="465231" y="0"/>
                </a:moveTo>
                <a:lnTo>
                  <a:pt x="386273" y="1192"/>
                </a:lnTo>
                <a:lnTo>
                  <a:pt x="312659" y="4689"/>
                </a:lnTo>
                <a:lnTo>
                  <a:pt x="245088" y="10367"/>
                </a:lnTo>
                <a:lnTo>
                  <a:pt x="184258" y="18105"/>
                </a:lnTo>
                <a:lnTo>
                  <a:pt x="130869" y="27778"/>
                </a:lnTo>
                <a:lnTo>
                  <a:pt x="85620" y="39265"/>
                </a:lnTo>
                <a:lnTo>
                  <a:pt x="49210" y="52444"/>
                </a:lnTo>
                <a:lnTo>
                  <a:pt x="5700" y="83385"/>
                </a:lnTo>
                <a:lnTo>
                  <a:pt x="0" y="100902"/>
                </a:lnTo>
              </a:path>
            </a:pathLst>
          </a:custGeom>
          <a:ln w="20427">
            <a:solidFill>
              <a:srgbClr val="000000"/>
            </a:solidFill>
          </a:ln>
        </p:spPr>
        <p:txBody>
          <a:bodyPr wrap="square" lIns="0" tIns="0" rIns="0" bIns="0" rtlCol="0"/>
          <a:lstStyle/>
          <a:p>
            <a:endParaRPr/>
          </a:p>
        </p:txBody>
      </p:sp>
      <p:sp>
        <p:nvSpPr>
          <p:cNvPr id="52" name="object 52"/>
          <p:cNvSpPr/>
          <p:nvPr/>
        </p:nvSpPr>
        <p:spPr>
          <a:xfrm>
            <a:off x="5979786" y="1847763"/>
            <a:ext cx="465455" cy="101600"/>
          </a:xfrm>
          <a:custGeom>
            <a:avLst/>
            <a:gdLst/>
            <a:ahLst/>
            <a:cxnLst/>
            <a:rect l="l" t="t" r="r" b="b"/>
            <a:pathLst>
              <a:path w="465454" h="101600">
                <a:moveTo>
                  <a:pt x="0" y="101306"/>
                </a:moveTo>
                <a:lnTo>
                  <a:pt x="74194" y="100113"/>
                </a:lnTo>
                <a:lnTo>
                  <a:pt x="145045" y="96613"/>
                </a:lnTo>
                <a:lnTo>
                  <a:pt x="211499" y="90928"/>
                </a:lnTo>
                <a:lnTo>
                  <a:pt x="272505" y="83175"/>
                </a:lnTo>
                <a:lnTo>
                  <a:pt x="327011" y="73477"/>
                </a:lnTo>
                <a:lnTo>
                  <a:pt x="373965" y="61953"/>
                </a:lnTo>
                <a:lnTo>
                  <a:pt x="412316" y="48723"/>
                </a:lnTo>
                <a:lnTo>
                  <a:pt x="459001" y="17626"/>
                </a:lnTo>
                <a:lnTo>
                  <a:pt x="465231" y="0"/>
                </a:lnTo>
              </a:path>
            </a:pathLst>
          </a:custGeom>
          <a:ln w="20427">
            <a:solidFill>
              <a:srgbClr val="000000"/>
            </a:solidFill>
          </a:ln>
        </p:spPr>
        <p:txBody>
          <a:bodyPr wrap="square" lIns="0" tIns="0" rIns="0" bIns="0" rtlCol="0"/>
          <a:lstStyle/>
          <a:p>
            <a:endParaRPr/>
          </a:p>
        </p:txBody>
      </p:sp>
      <p:sp>
        <p:nvSpPr>
          <p:cNvPr id="53" name="object 53"/>
          <p:cNvSpPr/>
          <p:nvPr/>
        </p:nvSpPr>
        <p:spPr>
          <a:xfrm>
            <a:off x="5553232" y="1827340"/>
            <a:ext cx="445770" cy="121920"/>
          </a:xfrm>
          <a:custGeom>
            <a:avLst/>
            <a:gdLst/>
            <a:ahLst/>
            <a:cxnLst/>
            <a:rect l="l" t="t" r="r" b="b"/>
            <a:pathLst>
              <a:path w="445770" h="121919">
                <a:moveTo>
                  <a:pt x="0" y="0"/>
                </a:moveTo>
                <a:lnTo>
                  <a:pt x="22182" y="43874"/>
                </a:lnTo>
                <a:lnTo>
                  <a:pt x="84373" y="77965"/>
                </a:lnTo>
                <a:lnTo>
                  <a:pt x="128429" y="91348"/>
                </a:lnTo>
                <a:lnTo>
                  <a:pt x="180037" y="102292"/>
                </a:lnTo>
                <a:lnTo>
                  <a:pt x="238380" y="110799"/>
                </a:lnTo>
                <a:lnTo>
                  <a:pt x="302641" y="116873"/>
                </a:lnTo>
                <a:lnTo>
                  <a:pt x="372004" y="120516"/>
                </a:lnTo>
                <a:lnTo>
                  <a:pt x="445650" y="121729"/>
                </a:lnTo>
              </a:path>
            </a:pathLst>
          </a:custGeom>
          <a:ln w="20406">
            <a:solidFill>
              <a:srgbClr val="000000"/>
            </a:solidFill>
          </a:ln>
        </p:spPr>
        <p:txBody>
          <a:bodyPr wrap="square" lIns="0" tIns="0" rIns="0" bIns="0" rtlCol="0"/>
          <a:lstStyle/>
          <a:p>
            <a:endParaRPr/>
          </a:p>
        </p:txBody>
      </p:sp>
      <p:sp>
        <p:nvSpPr>
          <p:cNvPr id="54" name="object 54"/>
          <p:cNvSpPr/>
          <p:nvPr/>
        </p:nvSpPr>
        <p:spPr>
          <a:xfrm>
            <a:off x="6425437" y="1482775"/>
            <a:ext cx="19685" cy="20955"/>
          </a:xfrm>
          <a:custGeom>
            <a:avLst/>
            <a:gdLst/>
            <a:ahLst/>
            <a:cxnLst/>
            <a:rect l="l" t="t" r="r" b="b"/>
            <a:pathLst>
              <a:path w="19685" h="20955">
                <a:moveTo>
                  <a:pt x="0" y="0"/>
                </a:moveTo>
                <a:lnTo>
                  <a:pt x="19580" y="20422"/>
                </a:lnTo>
              </a:path>
            </a:pathLst>
          </a:custGeom>
          <a:ln w="40012">
            <a:solidFill>
              <a:srgbClr val="000000"/>
            </a:solidFill>
          </a:ln>
        </p:spPr>
        <p:txBody>
          <a:bodyPr wrap="square" lIns="0" tIns="0" rIns="0" bIns="0" rtlCol="0"/>
          <a:lstStyle/>
          <a:p>
            <a:endParaRPr/>
          </a:p>
        </p:txBody>
      </p:sp>
      <p:sp>
        <p:nvSpPr>
          <p:cNvPr id="55" name="object 55"/>
          <p:cNvSpPr/>
          <p:nvPr/>
        </p:nvSpPr>
        <p:spPr>
          <a:xfrm>
            <a:off x="6405857" y="1482775"/>
            <a:ext cx="39370" cy="20955"/>
          </a:xfrm>
          <a:custGeom>
            <a:avLst/>
            <a:gdLst/>
            <a:ahLst/>
            <a:cxnLst/>
            <a:rect l="l" t="t" r="r" b="b"/>
            <a:pathLst>
              <a:path w="39370" h="20955">
                <a:moveTo>
                  <a:pt x="19580" y="0"/>
                </a:moveTo>
                <a:lnTo>
                  <a:pt x="0" y="20423"/>
                </a:lnTo>
                <a:lnTo>
                  <a:pt x="39161" y="20423"/>
                </a:lnTo>
                <a:lnTo>
                  <a:pt x="19580" y="0"/>
                </a:lnTo>
                <a:close/>
              </a:path>
            </a:pathLst>
          </a:custGeom>
          <a:solidFill>
            <a:srgbClr val="000000"/>
          </a:solidFill>
        </p:spPr>
        <p:txBody>
          <a:bodyPr wrap="square" lIns="0" tIns="0" rIns="0" bIns="0" rtlCol="0"/>
          <a:lstStyle/>
          <a:p>
            <a:endParaRPr/>
          </a:p>
        </p:txBody>
      </p:sp>
      <p:sp>
        <p:nvSpPr>
          <p:cNvPr id="56" name="object 56"/>
          <p:cNvSpPr/>
          <p:nvPr/>
        </p:nvSpPr>
        <p:spPr>
          <a:xfrm>
            <a:off x="6405857" y="1462757"/>
            <a:ext cx="0" cy="20320"/>
          </a:xfrm>
          <a:custGeom>
            <a:avLst/>
            <a:gdLst/>
            <a:ahLst/>
            <a:cxnLst/>
            <a:rect l="l" t="t" r="r" b="b"/>
            <a:pathLst>
              <a:path h="20319">
                <a:moveTo>
                  <a:pt x="-9792" y="10009"/>
                </a:moveTo>
                <a:lnTo>
                  <a:pt x="9792" y="10009"/>
                </a:lnTo>
              </a:path>
            </a:pathLst>
          </a:custGeom>
          <a:ln w="20018">
            <a:solidFill>
              <a:srgbClr val="000000"/>
            </a:solidFill>
          </a:ln>
        </p:spPr>
        <p:txBody>
          <a:bodyPr wrap="square" lIns="0" tIns="0" rIns="0" bIns="0" rtlCol="0"/>
          <a:lstStyle/>
          <a:p>
            <a:endParaRPr/>
          </a:p>
        </p:txBody>
      </p:sp>
      <p:sp>
        <p:nvSpPr>
          <p:cNvPr id="57" name="object 57"/>
          <p:cNvSpPr/>
          <p:nvPr/>
        </p:nvSpPr>
        <p:spPr>
          <a:xfrm>
            <a:off x="7530306" y="1482775"/>
            <a:ext cx="38735" cy="41275"/>
          </a:xfrm>
          <a:custGeom>
            <a:avLst/>
            <a:gdLst/>
            <a:ahLst/>
            <a:cxnLst/>
            <a:rect l="l" t="t" r="r" b="b"/>
            <a:pathLst>
              <a:path w="38734" h="41275">
                <a:moveTo>
                  <a:pt x="18961" y="20423"/>
                </a:moveTo>
                <a:lnTo>
                  <a:pt x="38696" y="0"/>
                </a:lnTo>
                <a:lnTo>
                  <a:pt x="38696" y="40846"/>
                </a:lnTo>
                <a:lnTo>
                  <a:pt x="0" y="20423"/>
                </a:lnTo>
                <a:lnTo>
                  <a:pt x="18961" y="20423"/>
                </a:lnTo>
                <a:close/>
              </a:path>
            </a:pathLst>
          </a:custGeom>
          <a:ln w="20002">
            <a:solidFill>
              <a:srgbClr val="000000"/>
            </a:solidFill>
          </a:ln>
        </p:spPr>
        <p:txBody>
          <a:bodyPr wrap="square" lIns="0" tIns="0" rIns="0" bIns="0" rtlCol="0"/>
          <a:lstStyle/>
          <a:p>
            <a:endParaRPr/>
          </a:p>
        </p:txBody>
      </p:sp>
      <p:sp>
        <p:nvSpPr>
          <p:cNvPr id="58" name="object 58"/>
          <p:cNvSpPr/>
          <p:nvPr/>
        </p:nvSpPr>
        <p:spPr>
          <a:xfrm>
            <a:off x="7530306" y="1482775"/>
            <a:ext cx="38735" cy="41275"/>
          </a:xfrm>
          <a:custGeom>
            <a:avLst/>
            <a:gdLst/>
            <a:ahLst/>
            <a:cxnLst/>
            <a:rect l="l" t="t" r="r" b="b"/>
            <a:pathLst>
              <a:path w="38734" h="41275">
                <a:moveTo>
                  <a:pt x="38696" y="0"/>
                </a:moveTo>
                <a:lnTo>
                  <a:pt x="18961" y="20423"/>
                </a:lnTo>
                <a:lnTo>
                  <a:pt x="0" y="20423"/>
                </a:lnTo>
                <a:lnTo>
                  <a:pt x="38696" y="40846"/>
                </a:lnTo>
                <a:lnTo>
                  <a:pt x="38696" y="0"/>
                </a:lnTo>
                <a:close/>
              </a:path>
            </a:pathLst>
          </a:custGeom>
          <a:solidFill>
            <a:srgbClr val="000000"/>
          </a:solidFill>
        </p:spPr>
        <p:txBody>
          <a:bodyPr wrap="square" lIns="0" tIns="0" rIns="0" bIns="0" rtlCol="0"/>
          <a:lstStyle/>
          <a:p>
            <a:endParaRPr/>
          </a:p>
        </p:txBody>
      </p:sp>
      <p:sp>
        <p:nvSpPr>
          <p:cNvPr id="59" name="object 59"/>
          <p:cNvSpPr/>
          <p:nvPr/>
        </p:nvSpPr>
        <p:spPr>
          <a:xfrm>
            <a:off x="7530306" y="1482775"/>
            <a:ext cx="19050" cy="20955"/>
          </a:xfrm>
          <a:custGeom>
            <a:avLst/>
            <a:gdLst/>
            <a:ahLst/>
            <a:cxnLst/>
            <a:rect l="l" t="t" r="r" b="b"/>
            <a:pathLst>
              <a:path w="19050" h="20955">
                <a:moveTo>
                  <a:pt x="0" y="0"/>
                </a:moveTo>
                <a:lnTo>
                  <a:pt x="18961" y="20423"/>
                </a:lnTo>
              </a:path>
            </a:pathLst>
          </a:custGeom>
          <a:ln w="19993">
            <a:solidFill>
              <a:srgbClr val="000000"/>
            </a:solidFill>
          </a:ln>
        </p:spPr>
        <p:txBody>
          <a:bodyPr wrap="square" lIns="0" tIns="0" rIns="0" bIns="0" rtlCol="0"/>
          <a:lstStyle/>
          <a:p>
            <a:endParaRPr/>
          </a:p>
        </p:txBody>
      </p:sp>
      <p:sp>
        <p:nvSpPr>
          <p:cNvPr id="60" name="object 60"/>
          <p:cNvSpPr/>
          <p:nvPr/>
        </p:nvSpPr>
        <p:spPr>
          <a:xfrm>
            <a:off x="6541411" y="1867782"/>
            <a:ext cx="1028065" cy="263525"/>
          </a:xfrm>
          <a:custGeom>
            <a:avLst/>
            <a:gdLst/>
            <a:ahLst/>
            <a:cxnLst/>
            <a:rect l="l" t="t" r="r" b="b"/>
            <a:pathLst>
              <a:path w="1028065" h="263525">
                <a:moveTo>
                  <a:pt x="0" y="263478"/>
                </a:moveTo>
                <a:lnTo>
                  <a:pt x="72758" y="262796"/>
                </a:lnTo>
                <a:lnTo>
                  <a:pt x="144236" y="260784"/>
                </a:lnTo>
                <a:lnTo>
                  <a:pt x="214251" y="257491"/>
                </a:lnTo>
                <a:lnTo>
                  <a:pt x="282621" y="252968"/>
                </a:lnTo>
                <a:lnTo>
                  <a:pt x="349165" y="247265"/>
                </a:lnTo>
                <a:lnTo>
                  <a:pt x="413701" y="240432"/>
                </a:lnTo>
                <a:lnTo>
                  <a:pt x="476048" y="232519"/>
                </a:lnTo>
                <a:lnTo>
                  <a:pt x="536024" y="223577"/>
                </a:lnTo>
                <a:lnTo>
                  <a:pt x="593447" y="213655"/>
                </a:lnTo>
                <a:lnTo>
                  <a:pt x="648136" y="202804"/>
                </a:lnTo>
                <a:lnTo>
                  <a:pt x="699908" y="191074"/>
                </a:lnTo>
                <a:lnTo>
                  <a:pt x="748583" y="178515"/>
                </a:lnTo>
                <a:lnTo>
                  <a:pt x="793978" y="165177"/>
                </a:lnTo>
                <a:lnTo>
                  <a:pt x="835912" y="151110"/>
                </a:lnTo>
                <a:lnTo>
                  <a:pt x="874203" y="136365"/>
                </a:lnTo>
                <a:lnTo>
                  <a:pt x="939130" y="105041"/>
                </a:lnTo>
                <a:lnTo>
                  <a:pt x="987306" y="71604"/>
                </a:lnTo>
                <a:lnTo>
                  <a:pt x="1017278" y="36456"/>
                </a:lnTo>
                <a:lnTo>
                  <a:pt x="1024982" y="18367"/>
                </a:lnTo>
                <a:lnTo>
                  <a:pt x="1027591" y="0"/>
                </a:lnTo>
              </a:path>
            </a:pathLst>
          </a:custGeom>
          <a:ln w="20413">
            <a:solidFill>
              <a:srgbClr val="000000"/>
            </a:solidFill>
          </a:ln>
        </p:spPr>
        <p:txBody>
          <a:bodyPr wrap="square" lIns="0" tIns="0" rIns="0" bIns="0" rtlCol="0"/>
          <a:lstStyle/>
          <a:p>
            <a:endParaRPr/>
          </a:p>
        </p:txBody>
      </p:sp>
      <p:sp>
        <p:nvSpPr>
          <p:cNvPr id="61" name="object 61"/>
          <p:cNvSpPr/>
          <p:nvPr/>
        </p:nvSpPr>
        <p:spPr>
          <a:xfrm>
            <a:off x="5572813" y="1908628"/>
            <a:ext cx="988694" cy="222885"/>
          </a:xfrm>
          <a:custGeom>
            <a:avLst/>
            <a:gdLst/>
            <a:ahLst/>
            <a:cxnLst/>
            <a:rect l="l" t="t" r="r" b="b"/>
            <a:pathLst>
              <a:path w="988695" h="222885">
                <a:moveTo>
                  <a:pt x="0" y="0"/>
                </a:moveTo>
                <a:lnTo>
                  <a:pt x="10787" y="37134"/>
                </a:lnTo>
                <a:lnTo>
                  <a:pt x="42101" y="71160"/>
                </a:lnTo>
                <a:lnTo>
                  <a:pt x="92370" y="101988"/>
                </a:lnTo>
                <a:lnTo>
                  <a:pt x="160024" y="129527"/>
                </a:lnTo>
                <a:lnTo>
                  <a:pt x="199878" y="142035"/>
                </a:lnTo>
                <a:lnTo>
                  <a:pt x="243489" y="153687"/>
                </a:lnTo>
                <a:lnTo>
                  <a:pt x="290660" y="164471"/>
                </a:lnTo>
                <a:lnTo>
                  <a:pt x="341195" y="174377"/>
                </a:lnTo>
                <a:lnTo>
                  <a:pt x="394897" y="183394"/>
                </a:lnTo>
                <a:lnTo>
                  <a:pt x="451571" y="191508"/>
                </a:lnTo>
                <a:lnTo>
                  <a:pt x="511018" y="198711"/>
                </a:lnTo>
                <a:lnTo>
                  <a:pt x="573044" y="204990"/>
                </a:lnTo>
                <a:lnTo>
                  <a:pt x="637451" y="210333"/>
                </a:lnTo>
                <a:lnTo>
                  <a:pt x="704043" y="214731"/>
                </a:lnTo>
                <a:lnTo>
                  <a:pt x="772623" y="218171"/>
                </a:lnTo>
                <a:lnTo>
                  <a:pt x="842996" y="220642"/>
                </a:lnTo>
                <a:lnTo>
                  <a:pt x="914965" y="222132"/>
                </a:lnTo>
                <a:lnTo>
                  <a:pt x="988333" y="222632"/>
                </a:lnTo>
              </a:path>
            </a:pathLst>
          </a:custGeom>
          <a:ln w="20424">
            <a:solidFill>
              <a:srgbClr val="000000"/>
            </a:solidFill>
          </a:ln>
        </p:spPr>
        <p:txBody>
          <a:bodyPr wrap="square" lIns="0" tIns="0" rIns="0" bIns="0" rtlCol="0"/>
          <a:lstStyle/>
          <a:p>
            <a:endParaRPr/>
          </a:p>
        </p:txBody>
      </p:sp>
      <p:sp>
        <p:nvSpPr>
          <p:cNvPr id="62" name="object 62"/>
          <p:cNvSpPr/>
          <p:nvPr/>
        </p:nvSpPr>
        <p:spPr>
          <a:xfrm>
            <a:off x="5494263" y="1827471"/>
            <a:ext cx="79261" cy="70968"/>
          </a:xfrm>
          <a:prstGeom prst="rect">
            <a:avLst/>
          </a:prstGeom>
          <a:blipFill>
            <a:blip r:embed="rId3" cstate="print"/>
            <a:stretch>
              <a:fillRect/>
            </a:stretch>
          </a:blipFill>
        </p:spPr>
        <p:txBody>
          <a:bodyPr wrap="square" lIns="0" tIns="0" rIns="0" bIns="0" rtlCol="0"/>
          <a:lstStyle/>
          <a:p>
            <a:endParaRPr/>
          </a:p>
        </p:txBody>
      </p:sp>
      <p:sp>
        <p:nvSpPr>
          <p:cNvPr id="63" name="object 63"/>
          <p:cNvSpPr/>
          <p:nvPr/>
        </p:nvSpPr>
        <p:spPr>
          <a:xfrm>
            <a:off x="5572813" y="1949070"/>
            <a:ext cx="19685" cy="40640"/>
          </a:xfrm>
          <a:custGeom>
            <a:avLst/>
            <a:gdLst/>
            <a:ahLst/>
            <a:cxnLst/>
            <a:rect l="l" t="t" r="r" b="b"/>
            <a:pathLst>
              <a:path w="19685" h="40639">
                <a:moveTo>
                  <a:pt x="19116" y="20018"/>
                </a:moveTo>
                <a:lnTo>
                  <a:pt x="0" y="40441"/>
                </a:lnTo>
                <a:lnTo>
                  <a:pt x="0" y="0"/>
                </a:lnTo>
                <a:lnTo>
                  <a:pt x="19116" y="20018"/>
                </a:lnTo>
                <a:close/>
              </a:path>
            </a:pathLst>
          </a:custGeom>
          <a:ln w="19745">
            <a:solidFill>
              <a:srgbClr val="000000"/>
            </a:solidFill>
          </a:ln>
        </p:spPr>
        <p:txBody>
          <a:bodyPr wrap="square" lIns="0" tIns="0" rIns="0" bIns="0" rtlCol="0"/>
          <a:lstStyle/>
          <a:p>
            <a:endParaRPr/>
          </a:p>
        </p:txBody>
      </p:sp>
      <p:sp>
        <p:nvSpPr>
          <p:cNvPr id="64" name="object 64"/>
          <p:cNvSpPr/>
          <p:nvPr/>
        </p:nvSpPr>
        <p:spPr>
          <a:xfrm>
            <a:off x="5572813" y="1949070"/>
            <a:ext cx="19685" cy="40640"/>
          </a:xfrm>
          <a:custGeom>
            <a:avLst/>
            <a:gdLst/>
            <a:ahLst/>
            <a:cxnLst/>
            <a:rect l="l" t="t" r="r" b="b"/>
            <a:pathLst>
              <a:path w="19685" h="40639">
                <a:moveTo>
                  <a:pt x="0" y="0"/>
                </a:moveTo>
                <a:lnTo>
                  <a:pt x="0" y="40441"/>
                </a:lnTo>
                <a:lnTo>
                  <a:pt x="19116" y="20018"/>
                </a:lnTo>
                <a:lnTo>
                  <a:pt x="0" y="0"/>
                </a:lnTo>
                <a:close/>
              </a:path>
            </a:pathLst>
          </a:custGeom>
          <a:solidFill>
            <a:srgbClr val="000000"/>
          </a:solidFill>
        </p:spPr>
        <p:txBody>
          <a:bodyPr wrap="square" lIns="0" tIns="0" rIns="0" bIns="0" rtlCol="0"/>
          <a:lstStyle/>
          <a:p>
            <a:endParaRPr/>
          </a:p>
        </p:txBody>
      </p:sp>
      <p:sp>
        <p:nvSpPr>
          <p:cNvPr id="65" name="object 65"/>
          <p:cNvSpPr/>
          <p:nvPr/>
        </p:nvSpPr>
        <p:spPr>
          <a:xfrm>
            <a:off x="5591929" y="1989512"/>
            <a:ext cx="0" cy="0"/>
          </a:xfrm>
          <a:custGeom>
            <a:avLst/>
            <a:gdLst/>
            <a:ahLst/>
            <a:cxnLst/>
            <a:rect l="l" t="t" r="r" b="b"/>
            <a:pathLst>
              <a:path>
                <a:moveTo>
                  <a:pt x="0" y="0"/>
                </a:moveTo>
                <a:lnTo>
                  <a:pt x="0" y="0"/>
                </a:lnTo>
              </a:path>
            </a:pathLst>
          </a:custGeom>
          <a:ln w="20467">
            <a:solidFill>
              <a:srgbClr val="000000"/>
            </a:solidFill>
          </a:ln>
        </p:spPr>
        <p:txBody>
          <a:bodyPr wrap="square" lIns="0" tIns="0" rIns="0" bIns="0" rtlCol="0"/>
          <a:lstStyle/>
          <a:p>
            <a:endParaRPr/>
          </a:p>
        </p:txBody>
      </p:sp>
      <p:sp>
        <p:nvSpPr>
          <p:cNvPr id="66" name="object 66"/>
          <p:cNvSpPr/>
          <p:nvPr/>
        </p:nvSpPr>
        <p:spPr>
          <a:xfrm>
            <a:off x="8576278" y="1543640"/>
            <a:ext cx="368935" cy="304165"/>
          </a:xfrm>
          <a:custGeom>
            <a:avLst/>
            <a:gdLst/>
            <a:ahLst/>
            <a:cxnLst/>
            <a:rect l="l" t="t" r="r" b="b"/>
            <a:pathLst>
              <a:path w="368934" h="304164">
                <a:moveTo>
                  <a:pt x="0" y="304122"/>
                </a:moveTo>
                <a:lnTo>
                  <a:pt x="368392" y="0"/>
                </a:lnTo>
              </a:path>
            </a:pathLst>
          </a:custGeom>
          <a:ln w="20109">
            <a:solidFill>
              <a:srgbClr val="000000"/>
            </a:solidFill>
          </a:ln>
        </p:spPr>
        <p:txBody>
          <a:bodyPr wrap="square" lIns="0" tIns="0" rIns="0" bIns="0" rtlCol="0"/>
          <a:lstStyle/>
          <a:p>
            <a:endParaRPr/>
          </a:p>
        </p:txBody>
      </p:sp>
      <p:sp>
        <p:nvSpPr>
          <p:cNvPr id="67" name="object 67"/>
          <p:cNvSpPr/>
          <p:nvPr/>
        </p:nvSpPr>
        <p:spPr>
          <a:xfrm>
            <a:off x="8576278" y="1543640"/>
            <a:ext cx="368935" cy="304165"/>
          </a:xfrm>
          <a:custGeom>
            <a:avLst/>
            <a:gdLst/>
            <a:ahLst/>
            <a:cxnLst/>
            <a:rect l="l" t="t" r="r" b="b"/>
            <a:pathLst>
              <a:path w="368934" h="304164">
                <a:moveTo>
                  <a:pt x="0" y="0"/>
                </a:moveTo>
                <a:lnTo>
                  <a:pt x="368392" y="304122"/>
                </a:lnTo>
              </a:path>
            </a:pathLst>
          </a:custGeom>
          <a:ln w="20109">
            <a:solidFill>
              <a:srgbClr val="000000"/>
            </a:solidFill>
          </a:ln>
        </p:spPr>
        <p:txBody>
          <a:bodyPr wrap="square" lIns="0" tIns="0" rIns="0" bIns="0" rtlCol="0"/>
          <a:lstStyle/>
          <a:p>
            <a:endParaRPr/>
          </a:p>
        </p:txBody>
      </p:sp>
      <p:sp>
        <p:nvSpPr>
          <p:cNvPr id="68" name="object 68"/>
          <p:cNvSpPr/>
          <p:nvPr/>
        </p:nvSpPr>
        <p:spPr>
          <a:xfrm>
            <a:off x="8615556" y="2779341"/>
            <a:ext cx="252095" cy="264160"/>
          </a:xfrm>
          <a:custGeom>
            <a:avLst/>
            <a:gdLst/>
            <a:ahLst/>
            <a:cxnLst/>
            <a:rect l="l" t="t" r="r" b="b"/>
            <a:pathLst>
              <a:path w="252095" h="264160">
                <a:moveTo>
                  <a:pt x="115896" y="0"/>
                </a:moveTo>
                <a:lnTo>
                  <a:pt x="73218" y="10464"/>
                </a:lnTo>
                <a:lnTo>
                  <a:pt x="36108" y="38065"/>
                </a:lnTo>
                <a:lnTo>
                  <a:pt x="9918" y="77117"/>
                </a:lnTo>
                <a:lnTo>
                  <a:pt x="0" y="121932"/>
                </a:lnTo>
                <a:lnTo>
                  <a:pt x="9919" y="178203"/>
                </a:lnTo>
                <a:lnTo>
                  <a:pt x="36108" y="223137"/>
                </a:lnTo>
                <a:lnTo>
                  <a:pt x="73218" y="252906"/>
                </a:lnTo>
                <a:lnTo>
                  <a:pt x="115896" y="263680"/>
                </a:lnTo>
                <a:lnTo>
                  <a:pt x="159741" y="256703"/>
                </a:lnTo>
                <a:lnTo>
                  <a:pt x="197140" y="237079"/>
                </a:lnTo>
                <a:lnTo>
                  <a:pt x="226200" y="206769"/>
                </a:lnTo>
                <a:lnTo>
                  <a:pt x="245025" y="167733"/>
                </a:lnTo>
                <a:lnTo>
                  <a:pt x="251721" y="121932"/>
                </a:lnTo>
                <a:lnTo>
                  <a:pt x="241382" y="77117"/>
                </a:lnTo>
                <a:lnTo>
                  <a:pt x="212831" y="38065"/>
                </a:lnTo>
                <a:lnTo>
                  <a:pt x="169769" y="10464"/>
                </a:lnTo>
                <a:lnTo>
                  <a:pt x="115896" y="0"/>
                </a:lnTo>
                <a:close/>
              </a:path>
            </a:pathLst>
          </a:custGeom>
          <a:solidFill>
            <a:srgbClr val="FFDC99"/>
          </a:solidFill>
        </p:spPr>
        <p:txBody>
          <a:bodyPr wrap="square" lIns="0" tIns="0" rIns="0" bIns="0" rtlCol="0"/>
          <a:lstStyle/>
          <a:p>
            <a:endParaRPr/>
          </a:p>
        </p:txBody>
      </p:sp>
      <p:sp>
        <p:nvSpPr>
          <p:cNvPr id="69" name="object 69"/>
          <p:cNvSpPr/>
          <p:nvPr/>
        </p:nvSpPr>
        <p:spPr>
          <a:xfrm>
            <a:off x="8615556" y="2779341"/>
            <a:ext cx="252095" cy="264160"/>
          </a:xfrm>
          <a:custGeom>
            <a:avLst/>
            <a:gdLst/>
            <a:ahLst/>
            <a:cxnLst/>
            <a:rect l="l" t="t" r="r" b="b"/>
            <a:pathLst>
              <a:path w="252095" h="264160">
                <a:moveTo>
                  <a:pt x="197140" y="237079"/>
                </a:moveTo>
                <a:lnTo>
                  <a:pt x="226200" y="206769"/>
                </a:lnTo>
                <a:lnTo>
                  <a:pt x="245025" y="167733"/>
                </a:lnTo>
                <a:lnTo>
                  <a:pt x="251721" y="121932"/>
                </a:lnTo>
                <a:lnTo>
                  <a:pt x="241382" y="77117"/>
                </a:lnTo>
                <a:lnTo>
                  <a:pt x="212831" y="38065"/>
                </a:lnTo>
                <a:lnTo>
                  <a:pt x="169769" y="10464"/>
                </a:lnTo>
                <a:lnTo>
                  <a:pt x="115896" y="0"/>
                </a:lnTo>
                <a:lnTo>
                  <a:pt x="73218" y="10464"/>
                </a:lnTo>
                <a:lnTo>
                  <a:pt x="36108" y="38065"/>
                </a:lnTo>
                <a:lnTo>
                  <a:pt x="9919" y="77117"/>
                </a:lnTo>
                <a:lnTo>
                  <a:pt x="0" y="121932"/>
                </a:lnTo>
                <a:lnTo>
                  <a:pt x="9919" y="178203"/>
                </a:lnTo>
                <a:lnTo>
                  <a:pt x="36108" y="223137"/>
                </a:lnTo>
                <a:lnTo>
                  <a:pt x="73218" y="252906"/>
                </a:lnTo>
                <a:lnTo>
                  <a:pt x="115896" y="263680"/>
                </a:lnTo>
                <a:lnTo>
                  <a:pt x="159741" y="256703"/>
                </a:lnTo>
                <a:lnTo>
                  <a:pt x="197140" y="237079"/>
                </a:lnTo>
              </a:path>
            </a:pathLst>
          </a:custGeom>
          <a:ln w="40009">
            <a:solidFill>
              <a:srgbClr val="FFECCC"/>
            </a:solidFill>
          </a:ln>
        </p:spPr>
        <p:txBody>
          <a:bodyPr wrap="square" lIns="0" tIns="0" rIns="0" bIns="0" rtlCol="0"/>
          <a:lstStyle/>
          <a:p>
            <a:endParaRPr/>
          </a:p>
        </p:txBody>
      </p:sp>
      <p:sp>
        <p:nvSpPr>
          <p:cNvPr id="70" name="object 70"/>
          <p:cNvSpPr/>
          <p:nvPr/>
        </p:nvSpPr>
        <p:spPr>
          <a:xfrm>
            <a:off x="5301510" y="2779341"/>
            <a:ext cx="252095" cy="264160"/>
          </a:xfrm>
          <a:custGeom>
            <a:avLst/>
            <a:gdLst/>
            <a:ahLst/>
            <a:cxnLst/>
            <a:rect l="l" t="t" r="r" b="b"/>
            <a:pathLst>
              <a:path w="252095" h="264160">
                <a:moveTo>
                  <a:pt x="116070" y="0"/>
                </a:moveTo>
                <a:lnTo>
                  <a:pt x="73552" y="10464"/>
                </a:lnTo>
                <a:lnTo>
                  <a:pt x="36362" y="38065"/>
                </a:lnTo>
                <a:lnTo>
                  <a:pt x="10008" y="77117"/>
                </a:lnTo>
                <a:lnTo>
                  <a:pt x="0" y="121932"/>
                </a:lnTo>
                <a:lnTo>
                  <a:pt x="10008" y="178203"/>
                </a:lnTo>
                <a:lnTo>
                  <a:pt x="36362" y="223137"/>
                </a:lnTo>
                <a:lnTo>
                  <a:pt x="73553" y="252906"/>
                </a:lnTo>
                <a:lnTo>
                  <a:pt x="116070" y="263680"/>
                </a:lnTo>
                <a:lnTo>
                  <a:pt x="160075" y="256703"/>
                </a:lnTo>
                <a:lnTo>
                  <a:pt x="197454" y="237079"/>
                </a:lnTo>
                <a:lnTo>
                  <a:pt x="226395" y="206769"/>
                </a:lnTo>
                <a:lnTo>
                  <a:pt x="245088" y="167733"/>
                </a:lnTo>
                <a:lnTo>
                  <a:pt x="251721" y="121932"/>
                </a:lnTo>
                <a:lnTo>
                  <a:pt x="241474" y="77117"/>
                </a:lnTo>
                <a:lnTo>
                  <a:pt x="213092" y="38065"/>
                </a:lnTo>
                <a:lnTo>
                  <a:pt x="170112" y="10464"/>
                </a:lnTo>
                <a:lnTo>
                  <a:pt x="116070" y="0"/>
                </a:lnTo>
                <a:close/>
              </a:path>
            </a:pathLst>
          </a:custGeom>
          <a:solidFill>
            <a:srgbClr val="FFDC99"/>
          </a:solidFill>
        </p:spPr>
        <p:txBody>
          <a:bodyPr wrap="square" lIns="0" tIns="0" rIns="0" bIns="0" rtlCol="0"/>
          <a:lstStyle/>
          <a:p>
            <a:endParaRPr/>
          </a:p>
        </p:txBody>
      </p:sp>
      <p:sp>
        <p:nvSpPr>
          <p:cNvPr id="71" name="object 71"/>
          <p:cNvSpPr/>
          <p:nvPr/>
        </p:nvSpPr>
        <p:spPr>
          <a:xfrm>
            <a:off x="5301510" y="2779341"/>
            <a:ext cx="252095" cy="264160"/>
          </a:xfrm>
          <a:custGeom>
            <a:avLst/>
            <a:gdLst/>
            <a:ahLst/>
            <a:cxnLst/>
            <a:rect l="l" t="t" r="r" b="b"/>
            <a:pathLst>
              <a:path w="252095" h="264160">
                <a:moveTo>
                  <a:pt x="197454" y="237079"/>
                </a:moveTo>
                <a:lnTo>
                  <a:pt x="226395" y="206769"/>
                </a:lnTo>
                <a:lnTo>
                  <a:pt x="245088" y="167733"/>
                </a:lnTo>
                <a:lnTo>
                  <a:pt x="251721" y="121932"/>
                </a:lnTo>
                <a:lnTo>
                  <a:pt x="241475" y="77117"/>
                </a:lnTo>
                <a:lnTo>
                  <a:pt x="213092" y="38065"/>
                </a:lnTo>
                <a:lnTo>
                  <a:pt x="170112" y="10464"/>
                </a:lnTo>
                <a:lnTo>
                  <a:pt x="116070" y="0"/>
                </a:lnTo>
                <a:lnTo>
                  <a:pt x="73552" y="10464"/>
                </a:lnTo>
                <a:lnTo>
                  <a:pt x="36362" y="38065"/>
                </a:lnTo>
                <a:lnTo>
                  <a:pt x="10008" y="77117"/>
                </a:lnTo>
                <a:lnTo>
                  <a:pt x="0" y="121932"/>
                </a:lnTo>
                <a:lnTo>
                  <a:pt x="10008" y="178203"/>
                </a:lnTo>
                <a:lnTo>
                  <a:pt x="36362" y="223137"/>
                </a:lnTo>
                <a:lnTo>
                  <a:pt x="73553" y="252906"/>
                </a:lnTo>
                <a:lnTo>
                  <a:pt x="116070" y="263680"/>
                </a:lnTo>
                <a:lnTo>
                  <a:pt x="160075" y="256703"/>
                </a:lnTo>
                <a:lnTo>
                  <a:pt x="197454" y="237079"/>
                </a:lnTo>
              </a:path>
            </a:pathLst>
          </a:custGeom>
          <a:ln w="40009">
            <a:solidFill>
              <a:srgbClr val="FFECCC"/>
            </a:solidFill>
          </a:ln>
        </p:spPr>
        <p:txBody>
          <a:bodyPr wrap="square" lIns="0" tIns="0" rIns="0" bIns="0" rtlCol="0"/>
          <a:lstStyle/>
          <a:p>
            <a:endParaRPr/>
          </a:p>
        </p:txBody>
      </p:sp>
      <p:sp>
        <p:nvSpPr>
          <p:cNvPr id="72" name="object 72"/>
          <p:cNvSpPr/>
          <p:nvPr/>
        </p:nvSpPr>
        <p:spPr>
          <a:xfrm>
            <a:off x="6405857" y="2779341"/>
            <a:ext cx="252729" cy="264160"/>
          </a:xfrm>
          <a:custGeom>
            <a:avLst/>
            <a:gdLst/>
            <a:ahLst/>
            <a:cxnLst/>
            <a:rect l="l" t="t" r="r" b="b"/>
            <a:pathLst>
              <a:path w="252729" h="264160">
                <a:moveTo>
                  <a:pt x="116592" y="0"/>
                </a:moveTo>
                <a:lnTo>
                  <a:pt x="73805" y="10464"/>
                </a:lnTo>
                <a:lnTo>
                  <a:pt x="36456" y="38065"/>
                </a:lnTo>
                <a:lnTo>
                  <a:pt x="10027" y="77117"/>
                </a:lnTo>
                <a:lnTo>
                  <a:pt x="0" y="121932"/>
                </a:lnTo>
                <a:lnTo>
                  <a:pt x="10027" y="178203"/>
                </a:lnTo>
                <a:lnTo>
                  <a:pt x="36457" y="223137"/>
                </a:lnTo>
                <a:lnTo>
                  <a:pt x="73806" y="252906"/>
                </a:lnTo>
                <a:lnTo>
                  <a:pt x="116593" y="263680"/>
                </a:lnTo>
                <a:lnTo>
                  <a:pt x="160418" y="256703"/>
                </a:lnTo>
                <a:lnTo>
                  <a:pt x="197769" y="237079"/>
                </a:lnTo>
                <a:lnTo>
                  <a:pt x="226771" y="206769"/>
                </a:lnTo>
                <a:lnTo>
                  <a:pt x="245548" y="167733"/>
                </a:lnTo>
                <a:lnTo>
                  <a:pt x="252224" y="121932"/>
                </a:lnTo>
                <a:lnTo>
                  <a:pt x="241915" y="77117"/>
                </a:lnTo>
                <a:lnTo>
                  <a:pt x="213431" y="38065"/>
                </a:lnTo>
                <a:lnTo>
                  <a:pt x="170435" y="10464"/>
                </a:lnTo>
                <a:lnTo>
                  <a:pt x="116592" y="0"/>
                </a:lnTo>
                <a:close/>
              </a:path>
            </a:pathLst>
          </a:custGeom>
          <a:solidFill>
            <a:srgbClr val="FFDC99"/>
          </a:solidFill>
        </p:spPr>
        <p:txBody>
          <a:bodyPr wrap="square" lIns="0" tIns="0" rIns="0" bIns="0" rtlCol="0"/>
          <a:lstStyle/>
          <a:p>
            <a:endParaRPr/>
          </a:p>
        </p:txBody>
      </p:sp>
      <p:sp>
        <p:nvSpPr>
          <p:cNvPr id="73" name="object 73"/>
          <p:cNvSpPr/>
          <p:nvPr/>
        </p:nvSpPr>
        <p:spPr>
          <a:xfrm>
            <a:off x="6405857" y="2779341"/>
            <a:ext cx="252729" cy="264160"/>
          </a:xfrm>
          <a:custGeom>
            <a:avLst/>
            <a:gdLst/>
            <a:ahLst/>
            <a:cxnLst/>
            <a:rect l="l" t="t" r="r" b="b"/>
            <a:pathLst>
              <a:path w="252729" h="264160">
                <a:moveTo>
                  <a:pt x="197769" y="237079"/>
                </a:moveTo>
                <a:lnTo>
                  <a:pt x="226771" y="206769"/>
                </a:lnTo>
                <a:lnTo>
                  <a:pt x="245548" y="167733"/>
                </a:lnTo>
                <a:lnTo>
                  <a:pt x="252224" y="121932"/>
                </a:lnTo>
                <a:lnTo>
                  <a:pt x="241915" y="77117"/>
                </a:lnTo>
                <a:lnTo>
                  <a:pt x="213431" y="38065"/>
                </a:lnTo>
                <a:lnTo>
                  <a:pt x="170435" y="10464"/>
                </a:lnTo>
                <a:lnTo>
                  <a:pt x="116592" y="0"/>
                </a:lnTo>
                <a:lnTo>
                  <a:pt x="73805" y="10464"/>
                </a:lnTo>
                <a:lnTo>
                  <a:pt x="36457" y="38065"/>
                </a:lnTo>
                <a:lnTo>
                  <a:pt x="10027" y="77117"/>
                </a:lnTo>
                <a:lnTo>
                  <a:pt x="0" y="121932"/>
                </a:lnTo>
                <a:lnTo>
                  <a:pt x="10027" y="178203"/>
                </a:lnTo>
                <a:lnTo>
                  <a:pt x="36457" y="223137"/>
                </a:lnTo>
                <a:lnTo>
                  <a:pt x="73806" y="252906"/>
                </a:lnTo>
                <a:lnTo>
                  <a:pt x="116593" y="263680"/>
                </a:lnTo>
                <a:lnTo>
                  <a:pt x="160418" y="256703"/>
                </a:lnTo>
                <a:lnTo>
                  <a:pt x="197769" y="237079"/>
                </a:lnTo>
              </a:path>
            </a:pathLst>
          </a:custGeom>
          <a:ln w="40010">
            <a:solidFill>
              <a:srgbClr val="FFECCC"/>
            </a:solidFill>
          </a:ln>
        </p:spPr>
        <p:txBody>
          <a:bodyPr wrap="square" lIns="0" tIns="0" rIns="0" bIns="0" rtlCol="0"/>
          <a:lstStyle/>
          <a:p>
            <a:endParaRPr/>
          </a:p>
        </p:txBody>
      </p:sp>
      <p:sp>
        <p:nvSpPr>
          <p:cNvPr id="74" name="object 74"/>
          <p:cNvSpPr/>
          <p:nvPr/>
        </p:nvSpPr>
        <p:spPr>
          <a:xfrm>
            <a:off x="7510571" y="2779341"/>
            <a:ext cx="271780" cy="264160"/>
          </a:xfrm>
          <a:custGeom>
            <a:avLst/>
            <a:gdLst/>
            <a:ahLst/>
            <a:cxnLst/>
            <a:rect l="l" t="t" r="r" b="b"/>
            <a:pathLst>
              <a:path w="271779" h="264160">
                <a:moveTo>
                  <a:pt x="135825" y="0"/>
                </a:moveTo>
                <a:lnTo>
                  <a:pt x="81952" y="10464"/>
                </a:lnTo>
                <a:lnTo>
                  <a:pt x="38890" y="38065"/>
                </a:lnTo>
                <a:lnTo>
                  <a:pt x="10339" y="77117"/>
                </a:lnTo>
                <a:lnTo>
                  <a:pt x="0" y="121932"/>
                </a:lnTo>
                <a:lnTo>
                  <a:pt x="6696" y="167733"/>
                </a:lnTo>
                <a:lnTo>
                  <a:pt x="25521" y="206769"/>
                </a:lnTo>
                <a:lnTo>
                  <a:pt x="54581" y="237079"/>
                </a:lnTo>
                <a:lnTo>
                  <a:pt x="91980" y="256703"/>
                </a:lnTo>
                <a:lnTo>
                  <a:pt x="135825" y="263680"/>
                </a:lnTo>
                <a:lnTo>
                  <a:pt x="179650" y="256703"/>
                </a:lnTo>
                <a:lnTo>
                  <a:pt x="217001" y="237079"/>
                </a:lnTo>
                <a:lnTo>
                  <a:pt x="246004" y="206769"/>
                </a:lnTo>
                <a:lnTo>
                  <a:pt x="264781" y="167733"/>
                </a:lnTo>
                <a:lnTo>
                  <a:pt x="271457" y="121932"/>
                </a:lnTo>
                <a:lnTo>
                  <a:pt x="261147" y="77117"/>
                </a:lnTo>
                <a:lnTo>
                  <a:pt x="232663" y="38065"/>
                </a:lnTo>
                <a:lnTo>
                  <a:pt x="189668" y="10464"/>
                </a:lnTo>
                <a:lnTo>
                  <a:pt x="135825" y="0"/>
                </a:lnTo>
                <a:close/>
              </a:path>
            </a:pathLst>
          </a:custGeom>
          <a:solidFill>
            <a:srgbClr val="FFDC99"/>
          </a:solidFill>
        </p:spPr>
        <p:txBody>
          <a:bodyPr wrap="square" lIns="0" tIns="0" rIns="0" bIns="0" rtlCol="0"/>
          <a:lstStyle/>
          <a:p>
            <a:endParaRPr/>
          </a:p>
        </p:txBody>
      </p:sp>
      <p:sp>
        <p:nvSpPr>
          <p:cNvPr id="75" name="object 75"/>
          <p:cNvSpPr/>
          <p:nvPr/>
        </p:nvSpPr>
        <p:spPr>
          <a:xfrm>
            <a:off x="7510571" y="2779341"/>
            <a:ext cx="271780" cy="264160"/>
          </a:xfrm>
          <a:custGeom>
            <a:avLst/>
            <a:gdLst/>
            <a:ahLst/>
            <a:cxnLst/>
            <a:rect l="l" t="t" r="r" b="b"/>
            <a:pathLst>
              <a:path w="271779" h="264160">
                <a:moveTo>
                  <a:pt x="217001" y="237079"/>
                </a:moveTo>
                <a:lnTo>
                  <a:pt x="246004" y="206769"/>
                </a:lnTo>
                <a:lnTo>
                  <a:pt x="264781" y="167733"/>
                </a:lnTo>
                <a:lnTo>
                  <a:pt x="271457" y="121932"/>
                </a:lnTo>
                <a:lnTo>
                  <a:pt x="261148" y="77117"/>
                </a:lnTo>
                <a:lnTo>
                  <a:pt x="232663" y="38065"/>
                </a:lnTo>
                <a:lnTo>
                  <a:pt x="189668" y="10464"/>
                </a:lnTo>
                <a:lnTo>
                  <a:pt x="135825" y="0"/>
                </a:lnTo>
                <a:lnTo>
                  <a:pt x="81952" y="10464"/>
                </a:lnTo>
                <a:lnTo>
                  <a:pt x="38890" y="38065"/>
                </a:lnTo>
                <a:lnTo>
                  <a:pt x="10339" y="77117"/>
                </a:lnTo>
                <a:lnTo>
                  <a:pt x="0" y="121932"/>
                </a:lnTo>
                <a:lnTo>
                  <a:pt x="6696" y="167733"/>
                </a:lnTo>
                <a:lnTo>
                  <a:pt x="25521" y="206769"/>
                </a:lnTo>
                <a:lnTo>
                  <a:pt x="54580" y="237079"/>
                </a:lnTo>
                <a:lnTo>
                  <a:pt x="91980" y="256703"/>
                </a:lnTo>
                <a:lnTo>
                  <a:pt x="135825" y="263680"/>
                </a:lnTo>
                <a:lnTo>
                  <a:pt x="179650" y="256703"/>
                </a:lnTo>
                <a:lnTo>
                  <a:pt x="217001" y="237079"/>
                </a:lnTo>
              </a:path>
            </a:pathLst>
          </a:custGeom>
          <a:ln w="40075">
            <a:solidFill>
              <a:srgbClr val="FFECCC"/>
            </a:solidFill>
          </a:ln>
        </p:spPr>
        <p:txBody>
          <a:bodyPr wrap="square" lIns="0" tIns="0" rIns="0" bIns="0" rtlCol="0"/>
          <a:lstStyle/>
          <a:p>
            <a:endParaRPr/>
          </a:p>
        </p:txBody>
      </p:sp>
      <p:sp>
        <p:nvSpPr>
          <p:cNvPr id="76" name="object 76"/>
          <p:cNvSpPr/>
          <p:nvPr/>
        </p:nvSpPr>
        <p:spPr>
          <a:xfrm>
            <a:off x="8576278" y="2779341"/>
            <a:ext cx="368935" cy="304165"/>
          </a:xfrm>
          <a:custGeom>
            <a:avLst/>
            <a:gdLst/>
            <a:ahLst/>
            <a:cxnLst/>
            <a:rect l="l" t="t" r="r" b="b"/>
            <a:pathLst>
              <a:path w="368934" h="304164">
                <a:moveTo>
                  <a:pt x="0" y="304122"/>
                </a:moveTo>
                <a:lnTo>
                  <a:pt x="368392" y="0"/>
                </a:lnTo>
              </a:path>
            </a:pathLst>
          </a:custGeom>
          <a:ln w="20109">
            <a:solidFill>
              <a:srgbClr val="000000"/>
            </a:solidFill>
          </a:ln>
        </p:spPr>
        <p:txBody>
          <a:bodyPr wrap="square" lIns="0" tIns="0" rIns="0" bIns="0" rtlCol="0"/>
          <a:lstStyle/>
          <a:p>
            <a:endParaRPr/>
          </a:p>
        </p:txBody>
      </p:sp>
      <p:sp>
        <p:nvSpPr>
          <p:cNvPr id="77" name="object 77"/>
          <p:cNvSpPr/>
          <p:nvPr/>
        </p:nvSpPr>
        <p:spPr>
          <a:xfrm>
            <a:off x="8576278" y="2779341"/>
            <a:ext cx="368935" cy="304165"/>
          </a:xfrm>
          <a:custGeom>
            <a:avLst/>
            <a:gdLst/>
            <a:ahLst/>
            <a:cxnLst/>
            <a:rect l="l" t="t" r="r" b="b"/>
            <a:pathLst>
              <a:path w="368934" h="304164">
                <a:moveTo>
                  <a:pt x="0" y="0"/>
                </a:moveTo>
                <a:lnTo>
                  <a:pt x="368392" y="304122"/>
                </a:lnTo>
              </a:path>
            </a:pathLst>
          </a:custGeom>
          <a:ln w="20109">
            <a:solidFill>
              <a:srgbClr val="000000"/>
            </a:solidFill>
          </a:ln>
        </p:spPr>
        <p:txBody>
          <a:bodyPr wrap="square" lIns="0" tIns="0" rIns="0" bIns="0" rtlCol="0"/>
          <a:lstStyle/>
          <a:p>
            <a:endParaRPr/>
          </a:p>
        </p:txBody>
      </p:sp>
      <p:sp>
        <p:nvSpPr>
          <p:cNvPr id="78" name="object 78"/>
          <p:cNvSpPr/>
          <p:nvPr/>
        </p:nvSpPr>
        <p:spPr>
          <a:xfrm>
            <a:off x="5301510" y="3914221"/>
            <a:ext cx="251722" cy="263134"/>
          </a:xfrm>
          <a:prstGeom prst="rect">
            <a:avLst/>
          </a:prstGeom>
          <a:blipFill>
            <a:blip r:embed="rId4" cstate="print"/>
            <a:stretch>
              <a:fillRect/>
            </a:stretch>
          </a:blipFill>
        </p:spPr>
        <p:txBody>
          <a:bodyPr wrap="square" lIns="0" tIns="0" rIns="0" bIns="0" rtlCol="0"/>
          <a:lstStyle/>
          <a:p>
            <a:endParaRPr/>
          </a:p>
        </p:txBody>
      </p:sp>
      <p:sp>
        <p:nvSpPr>
          <p:cNvPr id="79" name="object 79"/>
          <p:cNvSpPr/>
          <p:nvPr/>
        </p:nvSpPr>
        <p:spPr>
          <a:xfrm>
            <a:off x="5301510" y="3914221"/>
            <a:ext cx="252095" cy="263525"/>
          </a:xfrm>
          <a:custGeom>
            <a:avLst/>
            <a:gdLst/>
            <a:ahLst/>
            <a:cxnLst/>
            <a:rect l="l" t="t" r="r" b="b"/>
            <a:pathLst>
              <a:path w="252095" h="263525">
                <a:moveTo>
                  <a:pt x="116070" y="0"/>
                </a:moveTo>
                <a:lnTo>
                  <a:pt x="73552" y="10463"/>
                </a:lnTo>
                <a:lnTo>
                  <a:pt x="36362" y="38012"/>
                </a:lnTo>
                <a:lnTo>
                  <a:pt x="10008" y="76887"/>
                </a:lnTo>
                <a:lnTo>
                  <a:pt x="0" y="121325"/>
                </a:lnTo>
                <a:lnTo>
                  <a:pt x="10008" y="177819"/>
                </a:lnTo>
                <a:lnTo>
                  <a:pt x="36362" y="222751"/>
                </a:lnTo>
                <a:lnTo>
                  <a:pt x="73553" y="252422"/>
                </a:lnTo>
                <a:lnTo>
                  <a:pt x="116070" y="263134"/>
                </a:lnTo>
                <a:lnTo>
                  <a:pt x="160075" y="256200"/>
                </a:lnTo>
                <a:lnTo>
                  <a:pt x="197454" y="236658"/>
                </a:lnTo>
                <a:lnTo>
                  <a:pt x="226395" y="206402"/>
                </a:lnTo>
                <a:lnTo>
                  <a:pt x="245088" y="167327"/>
                </a:lnTo>
                <a:lnTo>
                  <a:pt x="251721" y="121325"/>
                </a:lnTo>
                <a:lnTo>
                  <a:pt x="241474" y="76887"/>
                </a:lnTo>
                <a:lnTo>
                  <a:pt x="213092" y="38012"/>
                </a:lnTo>
                <a:lnTo>
                  <a:pt x="170112" y="10463"/>
                </a:lnTo>
                <a:lnTo>
                  <a:pt x="116070" y="0"/>
                </a:lnTo>
                <a:close/>
              </a:path>
            </a:pathLst>
          </a:custGeom>
          <a:solidFill>
            <a:srgbClr val="FFDC99"/>
          </a:solidFill>
        </p:spPr>
        <p:txBody>
          <a:bodyPr wrap="square" lIns="0" tIns="0" rIns="0" bIns="0" rtlCol="0"/>
          <a:lstStyle/>
          <a:p>
            <a:endParaRPr/>
          </a:p>
        </p:txBody>
      </p:sp>
      <p:sp>
        <p:nvSpPr>
          <p:cNvPr id="80" name="object 80"/>
          <p:cNvSpPr/>
          <p:nvPr/>
        </p:nvSpPr>
        <p:spPr>
          <a:xfrm>
            <a:off x="5301510" y="3914221"/>
            <a:ext cx="252095" cy="263525"/>
          </a:xfrm>
          <a:custGeom>
            <a:avLst/>
            <a:gdLst/>
            <a:ahLst/>
            <a:cxnLst/>
            <a:rect l="l" t="t" r="r" b="b"/>
            <a:pathLst>
              <a:path w="252095" h="263525">
                <a:moveTo>
                  <a:pt x="160075" y="256200"/>
                </a:moveTo>
                <a:lnTo>
                  <a:pt x="197454" y="236658"/>
                </a:lnTo>
                <a:lnTo>
                  <a:pt x="226395" y="206402"/>
                </a:lnTo>
                <a:lnTo>
                  <a:pt x="245088" y="167327"/>
                </a:lnTo>
                <a:lnTo>
                  <a:pt x="251721" y="121325"/>
                </a:lnTo>
                <a:lnTo>
                  <a:pt x="241475" y="76887"/>
                </a:lnTo>
                <a:lnTo>
                  <a:pt x="213092" y="38012"/>
                </a:lnTo>
                <a:lnTo>
                  <a:pt x="170112" y="10463"/>
                </a:lnTo>
                <a:lnTo>
                  <a:pt x="116070" y="0"/>
                </a:lnTo>
                <a:lnTo>
                  <a:pt x="73552" y="10463"/>
                </a:lnTo>
                <a:lnTo>
                  <a:pt x="36362" y="38012"/>
                </a:lnTo>
                <a:lnTo>
                  <a:pt x="10008" y="76887"/>
                </a:lnTo>
                <a:lnTo>
                  <a:pt x="0" y="121325"/>
                </a:lnTo>
                <a:lnTo>
                  <a:pt x="10008" y="177819"/>
                </a:lnTo>
                <a:lnTo>
                  <a:pt x="36362" y="222751"/>
                </a:lnTo>
                <a:lnTo>
                  <a:pt x="73553" y="252422"/>
                </a:lnTo>
                <a:lnTo>
                  <a:pt x="116070" y="263134"/>
                </a:lnTo>
                <a:lnTo>
                  <a:pt x="160075" y="256200"/>
                </a:lnTo>
              </a:path>
            </a:pathLst>
          </a:custGeom>
          <a:ln w="40010">
            <a:solidFill>
              <a:srgbClr val="FFECCC"/>
            </a:solidFill>
          </a:ln>
        </p:spPr>
        <p:txBody>
          <a:bodyPr wrap="square" lIns="0" tIns="0" rIns="0" bIns="0" rtlCol="0"/>
          <a:lstStyle/>
          <a:p>
            <a:endParaRPr/>
          </a:p>
        </p:txBody>
      </p:sp>
      <p:sp>
        <p:nvSpPr>
          <p:cNvPr id="81" name="object 81"/>
          <p:cNvSpPr/>
          <p:nvPr/>
        </p:nvSpPr>
        <p:spPr>
          <a:xfrm>
            <a:off x="6405857" y="3914221"/>
            <a:ext cx="271780" cy="263525"/>
          </a:xfrm>
          <a:custGeom>
            <a:avLst/>
            <a:gdLst/>
            <a:ahLst/>
            <a:cxnLst/>
            <a:rect l="l" t="t" r="r" b="b"/>
            <a:pathLst>
              <a:path w="271779" h="263525">
                <a:moveTo>
                  <a:pt x="135554" y="0"/>
                </a:moveTo>
                <a:lnTo>
                  <a:pt x="81805" y="10463"/>
                </a:lnTo>
                <a:lnTo>
                  <a:pt x="38827" y="38012"/>
                </a:lnTo>
                <a:lnTo>
                  <a:pt x="10324" y="76887"/>
                </a:lnTo>
                <a:lnTo>
                  <a:pt x="0" y="121325"/>
                </a:lnTo>
                <a:lnTo>
                  <a:pt x="6686" y="167327"/>
                </a:lnTo>
                <a:lnTo>
                  <a:pt x="25481" y="206402"/>
                </a:lnTo>
                <a:lnTo>
                  <a:pt x="54489" y="236658"/>
                </a:lnTo>
                <a:lnTo>
                  <a:pt x="91812" y="256200"/>
                </a:lnTo>
                <a:lnTo>
                  <a:pt x="135554" y="263134"/>
                </a:lnTo>
                <a:lnTo>
                  <a:pt x="179622" y="256200"/>
                </a:lnTo>
                <a:lnTo>
                  <a:pt x="217049" y="236658"/>
                </a:lnTo>
                <a:lnTo>
                  <a:pt x="246025" y="206402"/>
                </a:lnTo>
                <a:lnTo>
                  <a:pt x="264739" y="167327"/>
                </a:lnTo>
                <a:lnTo>
                  <a:pt x="271379" y="121325"/>
                </a:lnTo>
                <a:lnTo>
                  <a:pt x="261122" y="76887"/>
                </a:lnTo>
                <a:lnTo>
                  <a:pt x="232707" y="38012"/>
                </a:lnTo>
                <a:lnTo>
                  <a:pt x="189672" y="10463"/>
                </a:lnTo>
                <a:lnTo>
                  <a:pt x="135554" y="0"/>
                </a:lnTo>
                <a:close/>
              </a:path>
            </a:pathLst>
          </a:custGeom>
          <a:solidFill>
            <a:srgbClr val="FFDC99"/>
          </a:solidFill>
        </p:spPr>
        <p:txBody>
          <a:bodyPr wrap="square" lIns="0" tIns="0" rIns="0" bIns="0" rtlCol="0"/>
          <a:lstStyle/>
          <a:p>
            <a:endParaRPr/>
          </a:p>
        </p:txBody>
      </p:sp>
      <p:sp>
        <p:nvSpPr>
          <p:cNvPr id="82" name="object 82"/>
          <p:cNvSpPr/>
          <p:nvPr/>
        </p:nvSpPr>
        <p:spPr>
          <a:xfrm>
            <a:off x="6405857" y="3914221"/>
            <a:ext cx="271780" cy="263525"/>
          </a:xfrm>
          <a:custGeom>
            <a:avLst/>
            <a:gdLst/>
            <a:ahLst/>
            <a:cxnLst/>
            <a:rect l="l" t="t" r="r" b="b"/>
            <a:pathLst>
              <a:path w="271779" h="263525">
                <a:moveTo>
                  <a:pt x="179622" y="256200"/>
                </a:moveTo>
                <a:lnTo>
                  <a:pt x="217049" y="236658"/>
                </a:lnTo>
                <a:lnTo>
                  <a:pt x="246025" y="206402"/>
                </a:lnTo>
                <a:lnTo>
                  <a:pt x="264739" y="167327"/>
                </a:lnTo>
                <a:lnTo>
                  <a:pt x="271379" y="121325"/>
                </a:lnTo>
                <a:lnTo>
                  <a:pt x="261122" y="76887"/>
                </a:lnTo>
                <a:lnTo>
                  <a:pt x="232707" y="38012"/>
                </a:lnTo>
                <a:lnTo>
                  <a:pt x="189672" y="10463"/>
                </a:lnTo>
                <a:lnTo>
                  <a:pt x="135554" y="0"/>
                </a:lnTo>
                <a:lnTo>
                  <a:pt x="81805" y="10463"/>
                </a:lnTo>
                <a:lnTo>
                  <a:pt x="38827" y="38012"/>
                </a:lnTo>
                <a:lnTo>
                  <a:pt x="10324" y="76887"/>
                </a:lnTo>
                <a:lnTo>
                  <a:pt x="0" y="121325"/>
                </a:lnTo>
                <a:lnTo>
                  <a:pt x="6686" y="167327"/>
                </a:lnTo>
                <a:lnTo>
                  <a:pt x="25481" y="206402"/>
                </a:lnTo>
                <a:lnTo>
                  <a:pt x="54489" y="236658"/>
                </a:lnTo>
                <a:lnTo>
                  <a:pt x="91812" y="256200"/>
                </a:lnTo>
                <a:lnTo>
                  <a:pt x="135554" y="263134"/>
                </a:lnTo>
                <a:lnTo>
                  <a:pt x="179622" y="256200"/>
                </a:lnTo>
              </a:path>
            </a:pathLst>
          </a:custGeom>
          <a:ln w="40077">
            <a:solidFill>
              <a:srgbClr val="FFECCC"/>
            </a:solidFill>
          </a:ln>
        </p:spPr>
        <p:txBody>
          <a:bodyPr wrap="square" lIns="0" tIns="0" rIns="0" bIns="0" rtlCol="0"/>
          <a:lstStyle/>
          <a:p>
            <a:endParaRPr/>
          </a:p>
        </p:txBody>
      </p:sp>
      <p:sp>
        <p:nvSpPr>
          <p:cNvPr id="83" name="object 83"/>
          <p:cNvSpPr/>
          <p:nvPr/>
        </p:nvSpPr>
        <p:spPr>
          <a:xfrm>
            <a:off x="7530307" y="3914221"/>
            <a:ext cx="252095" cy="263525"/>
          </a:xfrm>
          <a:custGeom>
            <a:avLst/>
            <a:gdLst/>
            <a:ahLst/>
            <a:cxnLst/>
            <a:rect l="l" t="t" r="r" b="b"/>
            <a:pathLst>
              <a:path w="252095" h="263525">
                <a:moveTo>
                  <a:pt x="116089" y="0"/>
                </a:moveTo>
                <a:lnTo>
                  <a:pt x="73299" y="10463"/>
                </a:lnTo>
                <a:lnTo>
                  <a:pt x="36132" y="38012"/>
                </a:lnTo>
                <a:lnTo>
                  <a:pt x="9922" y="76887"/>
                </a:lnTo>
                <a:lnTo>
                  <a:pt x="0" y="121325"/>
                </a:lnTo>
                <a:lnTo>
                  <a:pt x="9922" y="177819"/>
                </a:lnTo>
                <a:lnTo>
                  <a:pt x="36133" y="222751"/>
                </a:lnTo>
                <a:lnTo>
                  <a:pt x="73300" y="252422"/>
                </a:lnTo>
                <a:lnTo>
                  <a:pt x="116090" y="263134"/>
                </a:lnTo>
                <a:lnTo>
                  <a:pt x="159914" y="256200"/>
                </a:lnTo>
                <a:lnTo>
                  <a:pt x="197266" y="236658"/>
                </a:lnTo>
                <a:lnTo>
                  <a:pt x="226268" y="206402"/>
                </a:lnTo>
                <a:lnTo>
                  <a:pt x="245045" y="167327"/>
                </a:lnTo>
                <a:lnTo>
                  <a:pt x="251721" y="121325"/>
                </a:lnTo>
                <a:lnTo>
                  <a:pt x="241412" y="76887"/>
                </a:lnTo>
                <a:lnTo>
                  <a:pt x="212928" y="38012"/>
                </a:lnTo>
                <a:lnTo>
                  <a:pt x="169932" y="10463"/>
                </a:lnTo>
                <a:lnTo>
                  <a:pt x="116089" y="0"/>
                </a:lnTo>
                <a:close/>
              </a:path>
            </a:pathLst>
          </a:custGeom>
          <a:solidFill>
            <a:srgbClr val="FFDC99"/>
          </a:solidFill>
        </p:spPr>
        <p:txBody>
          <a:bodyPr wrap="square" lIns="0" tIns="0" rIns="0" bIns="0" rtlCol="0"/>
          <a:lstStyle/>
          <a:p>
            <a:endParaRPr/>
          </a:p>
        </p:txBody>
      </p:sp>
      <p:sp>
        <p:nvSpPr>
          <p:cNvPr id="84" name="object 84"/>
          <p:cNvSpPr/>
          <p:nvPr/>
        </p:nvSpPr>
        <p:spPr>
          <a:xfrm>
            <a:off x="7530307" y="3914221"/>
            <a:ext cx="252095" cy="263525"/>
          </a:xfrm>
          <a:custGeom>
            <a:avLst/>
            <a:gdLst/>
            <a:ahLst/>
            <a:cxnLst/>
            <a:rect l="l" t="t" r="r" b="b"/>
            <a:pathLst>
              <a:path w="252095" h="263525">
                <a:moveTo>
                  <a:pt x="159914" y="256200"/>
                </a:moveTo>
                <a:lnTo>
                  <a:pt x="197266" y="236658"/>
                </a:lnTo>
                <a:lnTo>
                  <a:pt x="226268" y="206402"/>
                </a:lnTo>
                <a:lnTo>
                  <a:pt x="245045" y="167327"/>
                </a:lnTo>
                <a:lnTo>
                  <a:pt x="251721" y="121325"/>
                </a:lnTo>
                <a:lnTo>
                  <a:pt x="241412" y="76887"/>
                </a:lnTo>
                <a:lnTo>
                  <a:pt x="212928" y="38012"/>
                </a:lnTo>
                <a:lnTo>
                  <a:pt x="169932" y="10463"/>
                </a:lnTo>
                <a:lnTo>
                  <a:pt x="116089" y="0"/>
                </a:lnTo>
                <a:lnTo>
                  <a:pt x="73299" y="10463"/>
                </a:lnTo>
                <a:lnTo>
                  <a:pt x="36133" y="38012"/>
                </a:lnTo>
                <a:lnTo>
                  <a:pt x="9922" y="76887"/>
                </a:lnTo>
                <a:lnTo>
                  <a:pt x="0" y="121325"/>
                </a:lnTo>
                <a:lnTo>
                  <a:pt x="9922" y="177819"/>
                </a:lnTo>
                <a:lnTo>
                  <a:pt x="36133" y="222751"/>
                </a:lnTo>
                <a:lnTo>
                  <a:pt x="73300" y="252422"/>
                </a:lnTo>
                <a:lnTo>
                  <a:pt x="116090" y="263134"/>
                </a:lnTo>
                <a:lnTo>
                  <a:pt x="159914" y="256200"/>
                </a:lnTo>
              </a:path>
            </a:pathLst>
          </a:custGeom>
          <a:ln w="40010">
            <a:solidFill>
              <a:srgbClr val="FFECCC"/>
            </a:solidFill>
          </a:ln>
        </p:spPr>
        <p:txBody>
          <a:bodyPr wrap="square" lIns="0" tIns="0" rIns="0" bIns="0" rtlCol="0"/>
          <a:lstStyle/>
          <a:p>
            <a:endParaRPr/>
          </a:p>
        </p:txBody>
      </p:sp>
      <p:sp>
        <p:nvSpPr>
          <p:cNvPr id="85" name="object 85"/>
          <p:cNvSpPr/>
          <p:nvPr/>
        </p:nvSpPr>
        <p:spPr>
          <a:xfrm>
            <a:off x="8576278" y="3893757"/>
            <a:ext cx="368935" cy="324485"/>
          </a:xfrm>
          <a:custGeom>
            <a:avLst/>
            <a:gdLst/>
            <a:ahLst/>
            <a:cxnLst/>
            <a:rect l="l" t="t" r="r" b="b"/>
            <a:pathLst>
              <a:path w="368934" h="324485">
                <a:moveTo>
                  <a:pt x="0" y="324040"/>
                </a:moveTo>
                <a:lnTo>
                  <a:pt x="368392" y="0"/>
                </a:lnTo>
              </a:path>
            </a:pathLst>
          </a:custGeom>
          <a:ln w="20082">
            <a:solidFill>
              <a:srgbClr val="000000"/>
            </a:solidFill>
          </a:ln>
        </p:spPr>
        <p:txBody>
          <a:bodyPr wrap="square" lIns="0" tIns="0" rIns="0" bIns="0" rtlCol="0"/>
          <a:lstStyle/>
          <a:p>
            <a:endParaRPr/>
          </a:p>
        </p:txBody>
      </p:sp>
      <p:sp>
        <p:nvSpPr>
          <p:cNvPr id="86" name="object 86"/>
          <p:cNvSpPr/>
          <p:nvPr/>
        </p:nvSpPr>
        <p:spPr>
          <a:xfrm>
            <a:off x="8576278" y="3893757"/>
            <a:ext cx="368935" cy="324485"/>
          </a:xfrm>
          <a:custGeom>
            <a:avLst/>
            <a:gdLst/>
            <a:ahLst/>
            <a:cxnLst/>
            <a:rect l="l" t="t" r="r" b="b"/>
            <a:pathLst>
              <a:path w="368934" h="324485">
                <a:moveTo>
                  <a:pt x="0" y="0"/>
                </a:moveTo>
                <a:lnTo>
                  <a:pt x="368392" y="324040"/>
                </a:lnTo>
              </a:path>
            </a:pathLst>
          </a:custGeom>
          <a:ln w="20082">
            <a:solidFill>
              <a:srgbClr val="000000"/>
            </a:solidFill>
          </a:ln>
        </p:spPr>
        <p:txBody>
          <a:bodyPr wrap="square" lIns="0" tIns="0" rIns="0" bIns="0" rtlCol="0"/>
          <a:lstStyle/>
          <a:p>
            <a:endParaRPr/>
          </a:p>
        </p:txBody>
      </p:sp>
      <p:sp>
        <p:nvSpPr>
          <p:cNvPr id="87" name="object 87"/>
          <p:cNvSpPr/>
          <p:nvPr/>
        </p:nvSpPr>
        <p:spPr>
          <a:xfrm>
            <a:off x="8634517" y="5149942"/>
            <a:ext cx="252729" cy="264160"/>
          </a:xfrm>
          <a:custGeom>
            <a:avLst/>
            <a:gdLst/>
            <a:ahLst/>
            <a:cxnLst/>
            <a:rect l="l" t="t" r="r" b="b"/>
            <a:pathLst>
              <a:path w="252729" h="264160">
                <a:moveTo>
                  <a:pt x="116670" y="0"/>
                </a:moveTo>
                <a:lnTo>
                  <a:pt x="73871" y="10468"/>
                </a:lnTo>
                <a:lnTo>
                  <a:pt x="36495" y="38068"/>
                </a:lnTo>
                <a:lnTo>
                  <a:pt x="10039" y="77091"/>
                </a:lnTo>
                <a:lnTo>
                  <a:pt x="0" y="121831"/>
                </a:lnTo>
                <a:lnTo>
                  <a:pt x="10039" y="178108"/>
                </a:lnTo>
                <a:lnTo>
                  <a:pt x="36495" y="223056"/>
                </a:lnTo>
                <a:lnTo>
                  <a:pt x="73871" y="252839"/>
                </a:lnTo>
                <a:lnTo>
                  <a:pt x="116670" y="263620"/>
                </a:lnTo>
                <a:lnTo>
                  <a:pt x="160495" y="256638"/>
                </a:lnTo>
                <a:lnTo>
                  <a:pt x="197846" y="237004"/>
                </a:lnTo>
                <a:lnTo>
                  <a:pt x="226849" y="206682"/>
                </a:lnTo>
                <a:lnTo>
                  <a:pt x="245626" y="167636"/>
                </a:lnTo>
                <a:lnTo>
                  <a:pt x="252302" y="121831"/>
                </a:lnTo>
                <a:lnTo>
                  <a:pt x="241993" y="77091"/>
                </a:lnTo>
                <a:lnTo>
                  <a:pt x="213508" y="38068"/>
                </a:lnTo>
                <a:lnTo>
                  <a:pt x="170512" y="10468"/>
                </a:lnTo>
                <a:lnTo>
                  <a:pt x="116670" y="0"/>
                </a:lnTo>
                <a:close/>
              </a:path>
            </a:pathLst>
          </a:custGeom>
          <a:solidFill>
            <a:srgbClr val="FFDC99"/>
          </a:solidFill>
        </p:spPr>
        <p:txBody>
          <a:bodyPr wrap="square" lIns="0" tIns="0" rIns="0" bIns="0" rtlCol="0"/>
          <a:lstStyle/>
          <a:p>
            <a:endParaRPr/>
          </a:p>
        </p:txBody>
      </p:sp>
      <p:sp>
        <p:nvSpPr>
          <p:cNvPr id="88" name="object 88"/>
          <p:cNvSpPr/>
          <p:nvPr/>
        </p:nvSpPr>
        <p:spPr>
          <a:xfrm>
            <a:off x="8634517" y="5149942"/>
            <a:ext cx="252729" cy="264160"/>
          </a:xfrm>
          <a:custGeom>
            <a:avLst/>
            <a:gdLst/>
            <a:ahLst/>
            <a:cxnLst/>
            <a:rect l="l" t="t" r="r" b="b"/>
            <a:pathLst>
              <a:path w="252729" h="264160">
                <a:moveTo>
                  <a:pt x="160495" y="256638"/>
                </a:moveTo>
                <a:lnTo>
                  <a:pt x="197846" y="237004"/>
                </a:lnTo>
                <a:lnTo>
                  <a:pt x="226849" y="206682"/>
                </a:lnTo>
                <a:lnTo>
                  <a:pt x="245626" y="167636"/>
                </a:lnTo>
                <a:lnTo>
                  <a:pt x="252302" y="121831"/>
                </a:lnTo>
                <a:lnTo>
                  <a:pt x="241993" y="77091"/>
                </a:lnTo>
                <a:lnTo>
                  <a:pt x="213508" y="38068"/>
                </a:lnTo>
                <a:lnTo>
                  <a:pt x="170513" y="10468"/>
                </a:lnTo>
                <a:lnTo>
                  <a:pt x="116670" y="0"/>
                </a:lnTo>
                <a:lnTo>
                  <a:pt x="73871" y="10468"/>
                </a:lnTo>
                <a:lnTo>
                  <a:pt x="36495" y="38068"/>
                </a:lnTo>
                <a:lnTo>
                  <a:pt x="10039" y="77091"/>
                </a:lnTo>
                <a:lnTo>
                  <a:pt x="0" y="121831"/>
                </a:lnTo>
                <a:lnTo>
                  <a:pt x="10039" y="178108"/>
                </a:lnTo>
                <a:lnTo>
                  <a:pt x="36495" y="223056"/>
                </a:lnTo>
                <a:lnTo>
                  <a:pt x="73871" y="252839"/>
                </a:lnTo>
                <a:lnTo>
                  <a:pt x="116670" y="263620"/>
                </a:lnTo>
                <a:lnTo>
                  <a:pt x="160495" y="256638"/>
                </a:lnTo>
              </a:path>
            </a:pathLst>
          </a:custGeom>
          <a:ln w="40011">
            <a:solidFill>
              <a:srgbClr val="FFECCC"/>
            </a:solidFill>
          </a:ln>
        </p:spPr>
        <p:txBody>
          <a:bodyPr wrap="square" lIns="0" tIns="0" rIns="0" bIns="0" rtlCol="0"/>
          <a:lstStyle/>
          <a:p>
            <a:endParaRPr/>
          </a:p>
        </p:txBody>
      </p:sp>
      <p:sp>
        <p:nvSpPr>
          <p:cNvPr id="89" name="object 89"/>
          <p:cNvSpPr/>
          <p:nvPr/>
        </p:nvSpPr>
        <p:spPr>
          <a:xfrm>
            <a:off x="5301511" y="5149942"/>
            <a:ext cx="271780" cy="264160"/>
          </a:xfrm>
          <a:custGeom>
            <a:avLst/>
            <a:gdLst/>
            <a:ahLst/>
            <a:cxnLst/>
            <a:rect l="l" t="t" r="r" b="b"/>
            <a:pathLst>
              <a:path w="271779" h="264160">
                <a:moveTo>
                  <a:pt x="135651" y="0"/>
                </a:moveTo>
                <a:lnTo>
                  <a:pt x="81813" y="10468"/>
                </a:lnTo>
                <a:lnTo>
                  <a:pt x="38810" y="38068"/>
                </a:lnTo>
                <a:lnTo>
                  <a:pt x="10314" y="77091"/>
                </a:lnTo>
                <a:lnTo>
                  <a:pt x="0" y="121831"/>
                </a:lnTo>
                <a:lnTo>
                  <a:pt x="6679" y="167636"/>
                </a:lnTo>
                <a:lnTo>
                  <a:pt x="25465" y="206682"/>
                </a:lnTo>
                <a:lnTo>
                  <a:pt x="54476" y="237004"/>
                </a:lnTo>
                <a:lnTo>
                  <a:pt x="91832" y="256638"/>
                </a:lnTo>
                <a:lnTo>
                  <a:pt x="135651" y="263620"/>
                </a:lnTo>
                <a:lnTo>
                  <a:pt x="179478" y="256638"/>
                </a:lnTo>
                <a:lnTo>
                  <a:pt x="216834" y="237004"/>
                </a:lnTo>
                <a:lnTo>
                  <a:pt x="245842" y="206682"/>
                </a:lnTo>
                <a:lnTo>
                  <a:pt x="264624" y="167636"/>
                </a:lnTo>
                <a:lnTo>
                  <a:pt x="271302" y="121831"/>
                </a:lnTo>
                <a:lnTo>
                  <a:pt x="260990" y="77091"/>
                </a:lnTo>
                <a:lnTo>
                  <a:pt x="232499" y="38068"/>
                </a:lnTo>
                <a:lnTo>
                  <a:pt x="189496" y="10468"/>
                </a:lnTo>
                <a:lnTo>
                  <a:pt x="135651" y="0"/>
                </a:lnTo>
                <a:close/>
              </a:path>
            </a:pathLst>
          </a:custGeom>
          <a:solidFill>
            <a:srgbClr val="FFDC99"/>
          </a:solidFill>
        </p:spPr>
        <p:txBody>
          <a:bodyPr wrap="square" lIns="0" tIns="0" rIns="0" bIns="0" rtlCol="0"/>
          <a:lstStyle/>
          <a:p>
            <a:endParaRPr/>
          </a:p>
        </p:txBody>
      </p:sp>
      <p:sp>
        <p:nvSpPr>
          <p:cNvPr id="90" name="object 90"/>
          <p:cNvSpPr/>
          <p:nvPr/>
        </p:nvSpPr>
        <p:spPr>
          <a:xfrm>
            <a:off x="5301511" y="5149942"/>
            <a:ext cx="271780" cy="264160"/>
          </a:xfrm>
          <a:custGeom>
            <a:avLst/>
            <a:gdLst/>
            <a:ahLst/>
            <a:cxnLst/>
            <a:rect l="l" t="t" r="r" b="b"/>
            <a:pathLst>
              <a:path w="271779" h="264160">
                <a:moveTo>
                  <a:pt x="179477" y="256638"/>
                </a:moveTo>
                <a:lnTo>
                  <a:pt x="216834" y="237004"/>
                </a:lnTo>
                <a:lnTo>
                  <a:pt x="245842" y="206682"/>
                </a:lnTo>
                <a:lnTo>
                  <a:pt x="264624" y="167636"/>
                </a:lnTo>
                <a:lnTo>
                  <a:pt x="271302" y="121831"/>
                </a:lnTo>
                <a:lnTo>
                  <a:pt x="260990" y="77091"/>
                </a:lnTo>
                <a:lnTo>
                  <a:pt x="232499" y="38068"/>
                </a:lnTo>
                <a:lnTo>
                  <a:pt x="189496" y="10468"/>
                </a:lnTo>
                <a:lnTo>
                  <a:pt x="135651" y="0"/>
                </a:lnTo>
                <a:lnTo>
                  <a:pt x="81813" y="10468"/>
                </a:lnTo>
                <a:lnTo>
                  <a:pt x="38810" y="38068"/>
                </a:lnTo>
                <a:lnTo>
                  <a:pt x="10314" y="77091"/>
                </a:lnTo>
                <a:lnTo>
                  <a:pt x="0" y="121831"/>
                </a:lnTo>
                <a:lnTo>
                  <a:pt x="6679" y="167636"/>
                </a:lnTo>
                <a:lnTo>
                  <a:pt x="25465" y="206682"/>
                </a:lnTo>
                <a:lnTo>
                  <a:pt x="54476" y="237004"/>
                </a:lnTo>
                <a:lnTo>
                  <a:pt x="91831" y="256638"/>
                </a:lnTo>
                <a:lnTo>
                  <a:pt x="135651" y="263620"/>
                </a:lnTo>
                <a:lnTo>
                  <a:pt x="179477" y="256638"/>
                </a:lnTo>
              </a:path>
            </a:pathLst>
          </a:custGeom>
          <a:ln w="40075">
            <a:solidFill>
              <a:srgbClr val="FFECCC"/>
            </a:solidFill>
          </a:ln>
        </p:spPr>
        <p:txBody>
          <a:bodyPr wrap="square" lIns="0" tIns="0" rIns="0" bIns="0" rtlCol="0"/>
          <a:lstStyle/>
          <a:p>
            <a:endParaRPr/>
          </a:p>
        </p:txBody>
      </p:sp>
      <p:sp>
        <p:nvSpPr>
          <p:cNvPr id="91" name="object 91"/>
          <p:cNvSpPr/>
          <p:nvPr/>
        </p:nvSpPr>
        <p:spPr>
          <a:xfrm>
            <a:off x="6425438" y="5149942"/>
            <a:ext cx="252095" cy="264160"/>
          </a:xfrm>
          <a:custGeom>
            <a:avLst/>
            <a:gdLst/>
            <a:ahLst/>
            <a:cxnLst/>
            <a:rect l="l" t="t" r="r" b="b"/>
            <a:pathLst>
              <a:path w="252095" h="264160">
                <a:moveTo>
                  <a:pt x="115973" y="0"/>
                </a:moveTo>
                <a:lnTo>
                  <a:pt x="73528" y="10468"/>
                </a:lnTo>
                <a:lnTo>
                  <a:pt x="36365" y="38068"/>
                </a:lnTo>
                <a:lnTo>
                  <a:pt x="10012" y="77091"/>
                </a:lnTo>
                <a:lnTo>
                  <a:pt x="0" y="121831"/>
                </a:lnTo>
                <a:lnTo>
                  <a:pt x="10012" y="178108"/>
                </a:lnTo>
                <a:lnTo>
                  <a:pt x="36365" y="223056"/>
                </a:lnTo>
                <a:lnTo>
                  <a:pt x="73528" y="252839"/>
                </a:lnTo>
                <a:lnTo>
                  <a:pt x="115974" y="263620"/>
                </a:lnTo>
                <a:lnTo>
                  <a:pt x="160041" y="256638"/>
                </a:lnTo>
                <a:lnTo>
                  <a:pt x="197469" y="237004"/>
                </a:lnTo>
                <a:lnTo>
                  <a:pt x="226445" y="206682"/>
                </a:lnTo>
                <a:lnTo>
                  <a:pt x="245158" y="167636"/>
                </a:lnTo>
                <a:lnTo>
                  <a:pt x="251799" y="121831"/>
                </a:lnTo>
                <a:lnTo>
                  <a:pt x="241541" y="77091"/>
                </a:lnTo>
                <a:lnTo>
                  <a:pt x="213126" y="38068"/>
                </a:lnTo>
                <a:lnTo>
                  <a:pt x="170091" y="10468"/>
                </a:lnTo>
                <a:lnTo>
                  <a:pt x="115973" y="0"/>
                </a:lnTo>
                <a:close/>
              </a:path>
            </a:pathLst>
          </a:custGeom>
          <a:solidFill>
            <a:srgbClr val="FFDC99"/>
          </a:solidFill>
        </p:spPr>
        <p:txBody>
          <a:bodyPr wrap="square" lIns="0" tIns="0" rIns="0" bIns="0" rtlCol="0"/>
          <a:lstStyle/>
          <a:p>
            <a:endParaRPr/>
          </a:p>
        </p:txBody>
      </p:sp>
      <p:sp>
        <p:nvSpPr>
          <p:cNvPr id="92" name="object 92"/>
          <p:cNvSpPr/>
          <p:nvPr/>
        </p:nvSpPr>
        <p:spPr>
          <a:xfrm>
            <a:off x="6425438" y="5149942"/>
            <a:ext cx="252095" cy="264160"/>
          </a:xfrm>
          <a:custGeom>
            <a:avLst/>
            <a:gdLst/>
            <a:ahLst/>
            <a:cxnLst/>
            <a:rect l="l" t="t" r="r" b="b"/>
            <a:pathLst>
              <a:path w="252095" h="264160">
                <a:moveTo>
                  <a:pt x="160041" y="256638"/>
                </a:moveTo>
                <a:lnTo>
                  <a:pt x="197469" y="237004"/>
                </a:lnTo>
                <a:lnTo>
                  <a:pt x="226445" y="206682"/>
                </a:lnTo>
                <a:lnTo>
                  <a:pt x="245158" y="167636"/>
                </a:lnTo>
                <a:lnTo>
                  <a:pt x="251799" y="121831"/>
                </a:lnTo>
                <a:lnTo>
                  <a:pt x="241541" y="77091"/>
                </a:lnTo>
                <a:lnTo>
                  <a:pt x="213126" y="38068"/>
                </a:lnTo>
                <a:lnTo>
                  <a:pt x="170091" y="10468"/>
                </a:lnTo>
                <a:lnTo>
                  <a:pt x="115973" y="0"/>
                </a:lnTo>
                <a:lnTo>
                  <a:pt x="73528" y="10468"/>
                </a:lnTo>
                <a:lnTo>
                  <a:pt x="36365" y="38068"/>
                </a:lnTo>
                <a:lnTo>
                  <a:pt x="10012" y="77091"/>
                </a:lnTo>
                <a:lnTo>
                  <a:pt x="0" y="121831"/>
                </a:lnTo>
                <a:lnTo>
                  <a:pt x="10012" y="178108"/>
                </a:lnTo>
                <a:lnTo>
                  <a:pt x="36365" y="223056"/>
                </a:lnTo>
                <a:lnTo>
                  <a:pt x="73528" y="252839"/>
                </a:lnTo>
                <a:lnTo>
                  <a:pt x="115974" y="263620"/>
                </a:lnTo>
                <a:lnTo>
                  <a:pt x="160041" y="256638"/>
                </a:lnTo>
              </a:path>
            </a:pathLst>
          </a:custGeom>
          <a:ln w="40009">
            <a:solidFill>
              <a:srgbClr val="FFECCC"/>
            </a:solidFill>
          </a:ln>
        </p:spPr>
        <p:txBody>
          <a:bodyPr wrap="square" lIns="0" tIns="0" rIns="0" bIns="0" rtlCol="0"/>
          <a:lstStyle/>
          <a:p>
            <a:endParaRPr/>
          </a:p>
        </p:txBody>
      </p:sp>
      <p:sp>
        <p:nvSpPr>
          <p:cNvPr id="93" name="object 93"/>
          <p:cNvSpPr/>
          <p:nvPr/>
        </p:nvSpPr>
        <p:spPr>
          <a:xfrm>
            <a:off x="7530307" y="5149942"/>
            <a:ext cx="252095" cy="264160"/>
          </a:xfrm>
          <a:custGeom>
            <a:avLst/>
            <a:gdLst/>
            <a:ahLst/>
            <a:cxnLst/>
            <a:rect l="l" t="t" r="r" b="b"/>
            <a:pathLst>
              <a:path w="252095" h="264160">
                <a:moveTo>
                  <a:pt x="116089" y="0"/>
                </a:moveTo>
                <a:lnTo>
                  <a:pt x="73299" y="10468"/>
                </a:lnTo>
                <a:lnTo>
                  <a:pt x="36132" y="38068"/>
                </a:lnTo>
                <a:lnTo>
                  <a:pt x="9922" y="77091"/>
                </a:lnTo>
                <a:lnTo>
                  <a:pt x="0" y="121831"/>
                </a:lnTo>
                <a:lnTo>
                  <a:pt x="9922" y="178108"/>
                </a:lnTo>
                <a:lnTo>
                  <a:pt x="36133" y="223056"/>
                </a:lnTo>
                <a:lnTo>
                  <a:pt x="73300" y="252839"/>
                </a:lnTo>
                <a:lnTo>
                  <a:pt x="116090" y="263620"/>
                </a:lnTo>
                <a:lnTo>
                  <a:pt x="159914" y="256638"/>
                </a:lnTo>
                <a:lnTo>
                  <a:pt x="197266" y="237004"/>
                </a:lnTo>
                <a:lnTo>
                  <a:pt x="226268" y="206682"/>
                </a:lnTo>
                <a:lnTo>
                  <a:pt x="245045" y="167636"/>
                </a:lnTo>
                <a:lnTo>
                  <a:pt x="251721" y="121831"/>
                </a:lnTo>
                <a:lnTo>
                  <a:pt x="241412" y="77091"/>
                </a:lnTo>
                <a:lnTo>
                  <a:pt x="212928" y="38068"/>
                </a:lnTo>
                <a:lnTo>
                  <a:pt x="169932" y="10468"/>
                </a:lnTo>
                <a:lnTo>
                  <a:pt x="116089" y="0"/>
                </a:lnTo>
                <a:close/>
              </a:path>
            </a:pathLst>
          </a:custGeom>
          <a:solidFill>
            <a:srgbClr val="FFDC99"/>
          </a:solidFill>
        </p:spPr>
        <p:txBody>
          <a:bodyPr wrap="square" lIns="0" tIns="0" rIns="0" bIns="0" rtlCol="0"/>
          <a:lstStyle/>
          <a:p>
            <a:endParaRPr/>
          </a:p>
        </p:txBody>
      </p:sp>
      <p:sp>
        <p:nvSpPr>
          <p:cNvPr id="94" name="object 94"/>
          <p:cNvSpPr/>
          <p:nvPr/>
        </p:nvSpPr>
        <p:spPr>
          <a:xfrm>
            <a:off x="7530307" y="5149942"/>
            <a:ext cx="252095" cy="264160"/>
          </a:xfrm>
          <a:custGeom>
            <a:avLst/>
            <a:gdLst/>
            <a:ahLst/>
            <a:cxnLst/>
            <a:rect l="l" t="t" r="r" b="b"/>
            <a:pathLst>
              <a:path w="252095" h="264160">
                <a:moveTo>
                  <a:pt x="159914" y="256638"/>
                </a:moveTo>
                <a:lnTo>
                  <a:pt x="197266" y="237004"/>
                </a:lnTo>
                <a:lnTo>
                  <a:pt x="226268" y="206682"/>
                </a:lnTo>
                <a:lnTo>
                  <a:pt x="245045" y="167636"/>
                </a:lnTo>
                <a:lnTo>
                  <a:pt x="251721" y="121831"/>
                </a:lnTo>
                <a:lnTo>
                  <a:pt x="241412" y="77091"/>
                </a:lnTo>
                <a:lnTo>
                  <a:pt x="212928" y="38068"/>
                </a:lnTo>
                <a:lnTo>
                  <a:pt x="169932" y="10468"/>
                </a:lnTo>
                <a:lnTo>
                  <a:pt x="116089" y="0"/>
                </a:lnTo>
                <a:lnTo>
                  <a:pt x="73300" y="10468"/>
                </a:lnTo>
                <a:lnTo>
                  <a:pt x="36133" y="38068"/>
                </a:lnTo>
                <a:lnTo>
                  <a:pt x="9922" y="77091"/>
                </a:lnTo>
                <a:lnTo>
                  <a:pt x="0" y="121831"/>
                </a:lnTo>
                <a:lnTo>
                  <a:pt x="9922" y="178108"/>
                </a:lnTo>
                <a:lnTo>
                  <a:pt x="36133" y="223056"/>
                </a:lnTo>
                <a:lnTo>
                  <a:pt x="73300" y="252839"/>
                </a:lnTo>
                <a:lnTo>
                  <a:pt x="116090" y="263620"/>
                </a:lnTo>
                <a:lnTo>
                  <a:pt x="159914" y="256638"/>
                </a:lnTo>
              </a:path>
            </a:pathLst>
          </a:custGeom>
          <a:ln w="40009">
            <a:solidFill>
              <a:srgbClr val="FFECCC"/>
            </a:solidFill>
          </a:ln>
        </p:spPr>
        <p:txBody>
          <a:bodyPr wrap="square" lIns="0" tIns="0" rIns="0" bIns="0" rtlCol="0"/>
          <a:lstStyle/>
          <a:p>
            <a:endParaRPr/>
          </a:p>
        </p:txBody>
      </p:sp>
      <p:sp>
        <p:nvSpPr>
          <p:cNvPr id="95" name="object 95"/>
          <p:cNvSpPr/>
          <p:nvPr/>
        </p:nvSpPr>
        <p:spPr>
          <a:xfrm>
            <a:off x="8595821" y="5129478"/>
            <a:ext cx="368935" cy="304165"/>
          </a:xfrm>
          <a:custGeom>
            <a:avLst/>
            <a:gdLst/>
            <a:ahLst/>
            <a:cxnLst/>
            <a:rect l="l" t="t" r="r" b="b"/>
            <a:pathLst>
              <a:path w="368934" h="304164">
                <a:moveTo>
                  <a:pt x="0" y="304062"/>
                </a:moveTo>
                <a:lnTo>
                  <a:pt x="368392" y="0"/>
                </a:lnTo>
              </a:path>
            </a:pathLst>
          </a:custGeom>
          <a:ln w="20109">
            <a:solidFill>
              <a:srgbClr val="000000"/>
            </a:solidFill>
          </a:ln>
        </p:spPr>
        <p:txBody>
          <a:bodyPr wrap="square" lIns="0" tIns="0" rIns="0" bIns="0" rtlCol="0"/>
          <a:lstStyle/>
          <a:p>
            <a:endParaRPr/>
          </a:p>
        </p:txBody>
      </p:sp>
      <p:sp>
        <p:nvSpPr>
          <p:cNvPr id="96" name="object 96"/>
          <p:cNvSpPr/>
          <p:nvPr/>
        </p:nvSpPr>
        <p:spPr>
          <a:xfrm>
            <a:off x="8595821" y="5129478"/>
            <a:ext cx="368935" cy="304165"/>
          </a:xfrm>
          <a:custGeom>
            <a:avLst/>
            <a:gdLst/>
            <a:ahLst/>
            <a:cxnLst/>
            <a:rect l="l" t="t" r="r" b="b"/>
            <a:pathLst>
              <a:path w="368934" h="304164">
                <a:moveTo>
                  <a:pt x="0" y="0"/>
                </a:moveTo>
                <a:lnTo>
                  <a:pt x="368392" y="304062"/>
                </a:lnTo>
              </a:path>
            </a:pathLst>
          </a:custGeom>
          <a:ln w="20109">
            <a:solidFill>
              <a:srgbClr val="000000"/>
            </a:solidFill>
          </a:ln>
        </p:spPr>
        <p:txBody>
          <a:bodyPr wrap="square" lIns="0" tIns="0" rIns="0" bIns="0" rtlCol="0"/>
          <a:lstStyle/>
          <a:p>
            <a:endParaRPr/>
          </a:p>
        </p:txBody>
      </p:sp>
      <p:sp>
        <p:nvSpPr>
          <p:cNvPr id="97" name="object 97"/>
          <p:cNvSpPr/>
          <p:nvPr/>
        </p:nvSpPr>
        <p:spPr>
          <a:xfrm>
            <a:off x="7472067" y="3893757"/>
            <a:ext cx="368300" cy="324485"/>
          </a:xfrm>
          <a:custGeom>
            <a:avLst/>
            <a:gdLst/>
            <a:ahLst/>
            <a:cxnLst/>
            <a:rect l="l" t="t" r="r" b="b"/>
            <a:pathLst>
              <a:path w="368300" h="324485">
                <a:moveTo>
                  <a:pt x="0" y="324040"/>
                </a:moveTo>
                <a:lnTo>
                  <a:pt x="368199" y="0"/>
                </a:lnTo>
              </a:path>
            </a:pathLst>
          </a:custGeom>
          <a:ln w="20082">
            <a:solidFill>
              <a:srgbClr val="000000"/>
            </a:solidFill>
          </a:ln>
        </p:spPr>
        <p:txBody>
          <a:bodyPr wrap="square" lIns="0" tIns="0" rIns="0" bIns="0" rtlCol="0"/>
          <a:lstStyle/>
          <a:p>
            <a:endParaRPr/>
          </a:p>
        </p:txBody>
      </p:sp>
      <p:sp>
        <p:nvSpPr>
          <p:cNvPr id="98" name="object 98"/>
          <p:cNvSpPr/>
          <p:nvPr/>
        </p:nvSpPr>
        <p:spPr>
          <a:xfrm>
            <a:off x="7472067" y="3893757"/>
            <a:ext cx="368300" cy="324485"/>
          </a:xfrm>
          <a:custGeom>
            <a:avLst/>
            <a:gdLst/>
            <a:ahLst/>
            <a:cxnLst/>
            <a:rect l="l" t="t" r="r" b="b"/>
            <a:pathLst>
              <a:path w="368300" h="324485">
                <a:moveTo>
                  <a:pt x="0" y="0"/>
                </a:moveTo>
                <a:lnTo>
                  <a:pt x="368199" y="324040"/>
                </a:lnTo>
              </a:path>
            </a:pathLst>
          </a:custGeom>
          <a:ln w="20082">
            <a:solidFill>
              <a:srgbClr val="000000"/>
            </a:solidFill>
          </a:ln>
        </p:spPr>
        <p:txBody>
          <a:bodyPr wrap="square" lIns="0" tIns="0" rIns="0" bIns="0" rtlCol="0"/>
          <a:lstStyle/>
          <a:p>
            <a:endParaRPr/>
          </a:p>
        </p:txBody>
      </p:sp>
      <p:sp>
        <p:nvSpPr>
          <p:cNvPr id="99" name="object 99"/>
          <p:cNvSpPr/>
          <p:nvPr/>
        </p:nvSpPr>
        <p:spPr>
          <a:xfrm>
            <a:off x="7491029" y="5129478"/>
            <a:ext cx="368935" cy="304165"/>
          </a:xfrm>
          <a:custGeom>
            <a:avLst/>
            <a:gdLst/>
            <a:ahLst/>
            <a:cxnLst/>
            <a:rect l="l" t="t" r="r" b="b"/>
            <a:pathLst>
              <a:path w="368934" h="304164">
                <a:moveTo>
                  <a:pt x="0" y="304062"/>
                </a:moveTo>
                <a:lnTo>
                  <a:pt x="368392" y="0"/>
                </a:lnTo>
              </a:path>
            </a:pathLst>
          </a:custGeom>
          <a:ln w="20109">
            <a:solidFill>
              <a:srgbClr val="000000"/>
            </a:solidFill>
          </a:ln>
        </p:spPr>
        <p:txBody>
          <a:bodyPr wrap="square" lIns="0" tIns="0" rIns="0" bIns="0" rtlCol="0"/>
          <a:lstStyle/>
          <a:p>
            <a:endParaRPr/>
          </a:p>
        </p:txBody>
      </p:sp>
      <p:sp>
        <p:nvSpPr>
          <p:cNvPr id="100" name="object 100"/>
          <p:cNvSpPr/>
          <p:nvPr/>
        </p:nvSpPr>
        <p:spPr>
          <a:xfrm>
            <a:off x="7491029" y="5129478"/>
            <a:ext cx="368935" cy="304165"/>
          </a:xfrm>
          <a:custGeom>
            <a:avLst/>
            <a:gdLst/>
            <a:ahLst/>
            <a:cxnLst/>
            <a:rect l="l" t="t" r="r" b="b"/>
            <a:pathLst>
              <a:path w="368934" h="304164">
                <a:moveTo>
                  <a:pt x="0" y="0"/>
                </a:moveTo>
                <a:lnTo>
                  <a:pt x="368392" y="304062"/>
                </a:lnTo>
              </a:path>
            </a:pathLst>
          </a:custGeom>
          <a:ln w="20109">
            <a:solidFill>
              <a:srgbClr val="000000"/>
            </a:solidFill>
          </a:ln>
        </p:spPr>
        <p:txBody>
          <a:bodyPr wrap="square" lIns="0" tIns="0" rIns="0" bIns="0" rtlCol="0"/>
          <a:lstStyle/>
          <a:p>
            <a:endParaRPr/>
          </a:p>
        </p:txBody>
      </p:sp>
      <p:sp>
        <p:nvSpPr>
          <p:cNvPr id="101" name="object 101"/>
          <p:cNvSpPr/>
          <p:nvPr/>
        </p:nvSpPr>
        <p:spPr>
          <a:xfrm>
            <a:off x="7045436" y="2617574"/>
            <a:ext cx="465455" cy="121920"/>
          </a:xfrm>
          <a:custGeom>
            <a:avLst/>
            <a:gdLst/>
            <a:ahLst/>
            <a:cxnLst/>
            <a:rect l="l" t="t" r="r" b="b"/>
            <a:pathLst>
              <a:path w="465454" h="121919">
                <a:moveTo>
                  <a:pt x="465134" y="121325"/>
                </a:moveTo>
                <a:lnTo>
                  <a:pt x="445053" y="81217"/>
                </a:lnTo>
                <a:lnTo>
                  <a:pt x="388992" y="49131"/>
                </a:lnTo>
                <a:lnTo>
                  <a:pt x="349429" y="36096"/>
                </a:lnTo>
                <a:lnTo>
                  <a:pt x="303224" y="25067"/>
                </a:lnTo>
                <a:lnTo>
                  <a:pt x="251160" y="16043"/>
                </a:lnTo>
                <a:lnTo>
                  <a:pt x="194021" y="9024"/>
                </a:lnTo>
                <a:lnTo>
                  <a:pt x="132592" y="4010"/>
                </a:lnTo>
                <a:lnTo>
                  <a:pt x="67657" y="1002"/>
                </a:lnTo>
                <a:lnTo>
                  <a:pt x="0" y="0"/>
                </a:lnTo>
              </a:path>
            </a:pathLst>
          </a:custGeom>
          <a:ln w="20411">
            <a:solidFill>
              <a:srgbClr val="000000"/>
            </a:solidFill>
          </a:ln>
        </p:spPr>
        <p:txBody>
          <a:bodyPr wrap="square" lIns="0" tIns="0" rIns="0" bIns="0" rtlCol="0"/>
          <a:lstStyle/>
          <a:p>
            <a:endParaRPr/>
          </a:p>
        </p:txBody>
      </p:sp>
      <p:sp>
        <p:nvSpPr>
          <p:cNvPr id="102" name="object 102"/>
          <p:cNvSpPr/>
          <p:nvPr/>
        </p:nvSpPr>
        <p:spPr>
          <a:xfrm>
            <a:off x="6619385" y="2617574"/>
            <a:ext cx="464820" cy="101600"/>
          </a:xfrm>
          <a:custGeom>
            <a:avLst/>
            <a:gdLst/>
            <a:ahLst/>
            <a:cxnLst/>
            <a:rect l="l" t="t" r="r" b="b"/>
            <a:pathLst>
              <a:path w="464820" h="101600">
                <a:moveTo>
                  <a:pt x="464747" y="0"/>
                </a:moveTo>
                <a:lnTo>
                  <a:pt x="385817" y="1193"/>
                </a:lnTo>
                <a:lnTo>
                  <a:pt x="312248" y="4692"/>
                </a:lnTo>
                <a:lnTo>
                  <a:pt x="244734" y="10378"/>
                </a:lnTo>
                <a:lnTo>
                  <a:pt x="183970" y="18130"/>
                </a:lnTo>
                <a:lnTo>
                  <a:pt x="130649" y="27829"/>
                </a:lnTo>
                <a:lnTo>
                  <a:pt x="85467" y="39353"/>
                </a:lnTo>
                <a:lnTo>
                  <a:pt x="49116" y="52583"/>
                </a:lnTo>
                <a:lnTo>
                  <a:pt x="5688" y="83680"/>
                </a:lnTo>
                <a:lnTo>
                  <a:pt x="0" y="101306"/>
                </a:lnTo>
              </a:path>
            </a:pathLst>
          </a:custGeom>
          <a:ln w="20427">
            <a:solidFill>
              <a:srgbClr val="000000"/>
            </a:solidFill>
          </a:ln>
        </p:spPr>
        <p:txBody>
          <a:bodyPr wrap="square" lIns="0" tIns="0" rIns="0" bIns="0" rtlCol="0"/>
          <a:lstStyle/>
          <a:p>
            <a:endParaRPr/>
          </a:p>
        </p:txBody>
      </p:sp>
      <p:sp>
        <p:nvSpPr>
          <p:cNvPr id="103" name="object 103"/>
          <p:cNvSpPr/>
          <p:nvPr/>
        </p:nvSpPr>
        <p:spPr>
          <a:xfrm>
            <a:off x="7530306" y="2698458"/>
            <a:ext cx="0" cy="40640"/>
          </a:xfrm>
          <a:custGeom>
            <a:avLst/>
            <a:gdLst/>
            <a:ahLst/>
            <a:cxnLst/>
            <a:rect l="l" t="t" r="r" b="b"/>
            <a:pathLst>
              <a:path h="40639">
                <a:moveTo>
                  <a:pt x="-19583" y="20220"/>
                </a:moveTo>
                <a:lnTo>
                  <a:pt x="19583" y="20220"/>
                </a:lnTo>
              </a:path>
            </a:pathLst>
          </a:custGeom>
          <a:ln w="40441">
            <a:solidFill>
              <a:srgbClr val="000000"/>
            </a:solidFill>
          </a:ln>
        </p:spPr>
        <p:txBody>
          <a:bodyPr wrap="square" lIns="0" tIns="0" rIns="0" bIns="0" rtlCol="0"/>
          <a:lstStyle/>
          <a:p>
            <a:endParaRPr/>
          </a:p>
        </p:txBody>
      </p:sp>
      <p:sp>
        <p:nvSpPr>
          <p:cNvPr id="104" name="object 104"/>
          <p:cNvSpPr/>
          <p:nvPr/>
        </p:nvSpPr>
        <p:spPr>
          <a:xfrm>
            <a:off x="7491029" y="2698457"/>
            <a:ext cx="39370" cy="40640"/>
          </a:xfrm>
          <a:custGeom>
            <a:avLst/>
            <a:gdLst/>
            <a:ahLst/>
            <a:cxnLst/>
            <a:rect l="l" t="t" r="r" b="b"/>
            <a:pathLst>
              <a:path w="39370" h="40639">
                <a:moveTo>
                  <a:pt x="39277" y="0"/>
                </a:moveTo>
                <a:lnTo>
                  <a:pt x="19541" y="20423"/>
                </a:lnTo>
                <a:lnTo>
                  <a:pt x="0" y="40441"/>
                </a:lnTo>
                <a:lnTo>
                  <a:pt x="39277" y="40441"/>
                </a:lnTo>
                <a:lnTo>
                  <a:pt x="39277" y="0"/>
                </a:lnTo>
                <a:close/>
              </a:path>
            </a:pathLst>
          </a:custGeom>
          <a:solidFill>
            <a:srgbClr val="000000"/>
          </a:solidFill>
        </p:spPr>
        <p:txBody>
          <a:bodyPr wrap="square" lIns="0" tIns="0" rIns="0" bIns="0" rtlCol="0"/>
          <a:lstStyle/>
          <a:p>
            <a:endParaRPr/>
          </a:p>
        </p:txBody>
      </p:sp>
      <p:sp>
        <p:nvSpPr>
          <p:cNvPr id="105" name="object 105"/>
          <p:cNvSpPr/>
          <p:nvPr/>
        </p:nvSpPr>
        <p:spPr>
          <a:xfrm>
            <a:off x="7491029" y="2698458"/>
            <a:ext cx="19685" cy="20955"/>
          </a:xfrm>
          <a:custGeom>
            <a:avLst/>
            <a:gdLst/>
            <a:ahLst/>
            <a:cxnLst/>
            <a:rect l="l" t="t" r="r" b="b"/>
            <a:pathLst>
              <a:path w="19684" h="20955">
                <a:moveTo>
                  <a:pt x="0" y="0"/>
                </a:moveTo>
                <a:lnTo>
                  <a:pt x="19541" y="20423"/>
                </a:lnTo>
              </a:path>
            </a:pathLst>
          </a:custGeom>
          <a:ln w="20006">
            <a:solidFill>
              <a:srgbClr val="000000"/>
            </a:solidFill>
          </a:ln>
        </p:spPr>
        <p:txBody>
          <a:bodyPr wrap="square" lIns="0" tIns="0" rIns="0" bIns="0" rtlCol="0"/>
          <a:lstStyle/>
          <a:p>
            <a:endParaRPr/>
          </a:p>
        </p:txBody>
      </p:sp>
      <p:sp>
        <p:nvSpPr>
          <p:cNvPr id="106" name="object 106"/>
          <p:cNvSpPr/>
          <p:nvPr/>
        </p:nvSpPr>
        <p:spPr>
          <a:xfrm>
            <a:off x="7587964" y="2516267"/>
            <a:ext cx="1047115" cy="222885"/>
          </a:xfrm>
          <a:custGeom>
            <a:avLst/>
            <a:gdLst/>
            <a:ahLst/>
            <a:cxnLst/>
            <a:rect l="l" t="t" r="r" b="b"/>
            <a:pathLst>
              <a:path w="1047115" h="222885">
                <a:moveTo>
                  <a:pt x="1046552" y="222632"/>
                </a:moveTo>
                <a:lnTo>
                  <a:pt x="1025431" y="172368"/>
                </a:lnTo>
                <a:lnTo>
                  <a:pt x="989142" y="142145"/>
                </a:lnTo>
                <a:lnTo>
                  <a:pt x="936502" y="114632"/>
                </a:lnTo>
                <a:lnTo>
                  <a:pt x="868720" y="89898"/>
                </a:lnTo>
                <a:lnTo>
                  <a:pt x="829530" y="78595"/>
                </a:lnTo>
                <a:lnTo>
                  <a:pt x="787009" y="68013"/>
                </a:lnTo>
                <a:lnTo>
                  <a:pt x="741308" y="58160"/>
                </a:lnTo>
                <a:lnTo>
                  <a:pt x="692579" y="49046"/>
                </a:lnTo>
                <a:lnTo>
                  <a:pt x="640973" y="40678"/>
                </a:lnTo>
                <a:lnTo>
                  <a:pt x="586641" y="33067"/>
                </a:lnTo>
                <a:lnTo>
                  <a:pt x="529736" y="26219"/>
                </a:lnTo>
                <a:lnTo>
                  <a:pt x="470408" y="20145"/>
                </a:lnTo>
                <a:lnTo>
                  <a:pt x="408809" y="14852"/>
                </a:lnTo>
                <a:lnTo>
                  <a:pt x="345090" y="10350"/>
                </a:lnTo>
                <a:lnTo>
                  <a:pt x="279403" y="6647"/>
                </a:lnTo>
                <a:lnTo>
                  <a:pt x="211899" y="3752"/>
                </a:lnTo>
                <a:lnTo>
                  <a:pt x="142730" y="1673"/>
                </a:lnTo>
                <a:lnTo>
                  <a:pt x="72046" y="419"/>
                </a:lnTo>
                <a:lnTo>
                  <a:pt x="0" y="0"/>
                </a:lnTo>
              </a:path>
            </a:pathLst>
          </a:custGeom>
          <a:ln w="20429">
            <a:solidFill>
              <a:srgbClr val="000000"/>
            </a:solidFill>
          </a:ln>
        </p:spPr>
        <p:txBody>
          <a:bodyPr wrap="square" lIns="0" tIns="0" rIns="0" bIns="0" rtlCol="0"/>
          <a:lstStyle/>
          <a:p>
            <a:endParaRPr/>
          </a:p>
        </p:txBody>
      </p:sp>
      <p:sp>
        <p:nvSpPr>
          <p:cNvPr id="107" name="object 107"/>
          <p:cNvSpPr/>
          <p:nvPr/>
        </p:nvSpPr>
        <p:spPr>
          <a:xfrm>
            <a:off x="6619385" y="2516267"/>
            <a:ext cx="1027430" cy="203200"/>
          </a:xfrm>
          <a:custGeom>
            <a:avLst/>
            <a:gdLst/>
            <a:ahLst/>
            <a:cxnLst/>
            <a:rect l="l" t="t" r="r" b="b"/>
            <a:pathLst>
              <a:path w="1027429" h="203200">
                <a:moveTo>
                  <a:pt x="1027011" y="0"/>
                </a:moveTo>
                <a:lnTo>
                  <a:pt x="951969" y="455"/>
                </a:lnTo>
                <a:lnTo>
                  <a:pt x="878621" y="1808"/>
                </a:lnTo>
                <a:lnTo>
                  <a:pt x="807119" y="4039"/>
                </a:lnTo>
                <a:lnTo>
                  <a:pt x="737616" y="7128"/>
                </a:lnTo>
                <a:lnTo>
                  <a:pt x="670264" y="11056"/>
                </a:lnTo>
                <a:lnTo>
                  <a:pt x="605217" y="15802"/>
                </a:lnTo>
                <a:lnTo>
                  <a:pt x="542627" y="21347"/>
                </a:lnTo>
                <a:lnTo>
                  <a:pt x="482646" y="27671"/>
                </a:lnTo>
                <a:lnTo>
                  <a:pt x="425429" y="34755"/>
                </a:lnTo>
                <a:lnTo>
                  <a:pt x="371126" y="42579"/>
                </a:lnTo>
                <a:lnTo>
                  <a:pt x="319892" y="51122"/>
                </a:lnTo>
                <a:lnTo>
                  <a:pt x="271879" y="60366"/>
                </a:lnTo>
                <a:lnTo>
                  <a:pt x="227239" y="70290"/>
                </a:lnTo>
                <a:lnTo>
                  <a:pt x="186126" y="80875"/>
                </a:lnTo>
                <a:lnTo>
                  <a:pt x="148692" y="92101"/>
                </a:lnTo>
                <a:lnTo>
                  <a:pt x="85472" y="116396"/>
                </a:lnTo>
                <a:lnTo>
                  <a:pt x="38802" y="143019"/>
                </a:lnTo>
                <a:lnTo>
                  <a:pt x="9904" y="171810"/>
                </a:lnTo>
                <a:lnTo>
                  <a:pt x="2501" y="186970"/>
                </a:lnTo>
                <a:lnTo>
                  <a:pt x="0" y="202613"/>
                </a:lnTo>
              </a:path>
            </a:pathLst>
          </a:custGeom>
          <a:ln w="20434">
            <a:solidFill>
              <a:srgbClr val="000000"/>
            </a:solidFill>
          </a:ln>
        </p:spPr>
        <p:txBody>
          <a:bodyPr wrap="square" lIns="0" tIns="0" rIns="0" bIns="0" rtlCol="0"/>
          <a:lstStyle/>
          <a:p>
            <a:endParaRPr/>
          </a:p>
        </p:txBody>
      </p:sp>
      <p:sp>
        <p:nvSpPr>
          <p:cNvPr id="108" name="object 108"/>
          <p:cNvSpPr/>
          <p:nvPr/>
        </p:nvSpPr>
        <p:spPr>
          <a:xfrm>
            <a:off x="8605549" y="2688451"/>
            <a:ext cx="68741" cy="70486"/>
          </a:xfrm>
          <a:prstGeom prst="rect">
            <a:avLst/>
          </a:prstGeom>
          <a:blipFill>
            <a:blip r:embed="rId5" cstate="print"/>
            <a:stretch>
              <a:fillRect/>
            </a:stretch>
          </a:blipFill>
        </p:spPr>
        <p:txBody>
          <a:bodyPr wrap="square" lIns="0" tIns="0" rIns="0" bIns="0" rtlCol="0"/>
          <a:lstStyle/>
          <a:p>
            <a:endParaRPr/>
          </a:p>
        </p:txBody>
      </p:sp>
      <p:sp>
        <p:nvSpPr>
          <p:cNvPr id="109" name="object 109"/>
          <p:cNvSpPr txBox="1"/>
          <p:nvPr/>
        </p:nvSpPr>
        <p:spPr>
          <a:xfrm>
            <a:off x="7924502" y="2645294"/>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110" name="object 110"/>
          <p:cNvSpPr/>
          <p:nvPr/>
        </p:nvSpPr>
        <p:spPr>
          <a:xfrm>
            <a:off x="8091989" y="2617574"/>
            <a:ext cx="445770" cy="121920"/>
          </a:xfrm>
          <a:custGeom>
            <a:avLst/>
            <a:gdLst/>
            <a:ahLst/>
            <a:cxnLst/>
            <a:rect l="l" t="t" r="r" b="b"/>
            <a:pathLst>
              <a:path w="445770" h="121919">
                <a:moveTo>
                  <a:pt x="445592" y="121325"/>
                </a:moveTo>
                <a:lnTo>
                  <a:pt x="421577" y="77648"/>
                </a:lnTo>
                <a:lnTo>
                  <a:pt x="355723" y="43677"/>
                </a:lnTo>
                <a:lnTo>
                  <a:pt x="310009" y="30331"/>
                </a:lnTo>
                <a:lnTo>
                  <a:pt x="257317" y="19412"/>
                </a:lnTo>
                <a:lnTo>
                  <a:pt x="198810" y="10919"/>
                </a:lnTo>
                <a:lnTo>
                  <a:pt x="135647" y="4853"/>
                </a:lnTo>
                <a:lnTo>
                  <a:pt x="68990" y="1213"/>
                </a:lnTo>
                <a:lnTo>
                  <a:pt x="0" y="0"/>
                </a:lnTo>
              </a:path>
            </a:pathLst>
          </a:custGeom>
          <a:ln w="20406">
            <a:solidFill>
              <a:srgbClr val="000000"/>
            </a:solidFill>
          </a:ln>
        </p:spPr>
        <p:txBody>
          <a:bodyPr wrap="square" lIns="0" tIns="0" rIns="0" bIns="0" rtlCol="0"/>
          <a:lstStyle/>
          <a:p>
            <a:endParaRPr/>
          </a:p>
        </p:txBody>
      </p:sp>
      <p:sp>
        <p:nvSpPr>
          <p:cNvPr id="111" name="object 111"/>
          <p:cNvSpPr/>
          <p:nvPr/>
        </p:nvSpPr>
        <p:spPr>
          <a:xfrm>
            <a:off x="7685093" y="2617574"/>
            <a:ext cx="445770" cy="101600"/>
          </a:xfrm>
          <a:custGeom>
            <a:avLst/>
            <a:gdLst/>
            <a:ahLst/>
            <a:cxnLst/>
            <a:rect l="l" t="t" r="r" b="b"/>
            <a:pathLst>
              <a:path w="445770" h="101600">
                <a:moveTo>
                  <a:pt x="445592" y="0"/>
                </a:moveTo>
                <a:lnTo>
                  <a:pt x="371947" y="1193"/>
                </a:lnTo>
                <a:lnTo>
                  <a:pt x="302589" y="4692"/>
                </a:lnTo>
                <a:lnTo>
                  <a:pt x="238335" y="10378"/>
                </a:lnTo>
                <a:lnTo>
                  <a:pt x="180000" y="18130"/>
                </a:lnTo>
                <a:lnTo>
                  <a:pt x="128400" y="27829"/>
                </a:lnTo>
                <a:lnTo>
                  <a:pt x="84352" y="39353"/>
                </a:lnTo>
                <a:lnTo>
                  <a:pt x="22176" y="67398"/>
                </a:lnTo>
                <a:lnTo>
                  <a:pt x="5680" y="83680"/>
                </a:lnTo>
                <a:lnTo>
                  <a:pt x="0" y="101306"/>
                </a:lnTo>
              </a:path>
            </a:pathLst>
          </a:custGeom>
          <a:ln w="20424">
            <a:solidFill>
              <a:srgbClr val="000000"/>
            </a:solidFill>
          </a:ln>
        </p:spPr>
        <p:txBody>
          <a:bodyPr wrap="square" lIns="0" tIns="0" rIns="0" bIns="0" rtlCol="0"/>
          <a:lstStyle/>
          <a:p>
            <a:endParaRPr/>
          </a:p>
        </p:txBody>
      </p:sp>
      <p:sp>
        <p:nvSpPr>
          <p:cNvPr id="112" name="object 112"/>
          <p:cNvSpPr/>
          <p:nvPr/>
        </p:nvSpPr>
        <p:spPr>
          <a:xfrm>
            <a:off x="8557124" y="2698458"/>
            <a:ext cx="0" cy="40640"/>
          </a:xfrm>
          <a:custGeom>
            <a:avLst/>
            <a:gdLst/>
            <a:ahLst/>
            <a:cxnLst/>
            <a:rect l="l" t="t" r="r" b="b"/>
            <a:pathLst>
              <a:path h="40639">
                <a:moveTo>
                  <a:pt x="-19583" y="20220"/>
                </a:moveTo>
                <a:lnTo>
                  <a:pt x="19583" y="20220"/>
                </a:lnTo>
              </a:path>
            </a:pathLst>
          </a:custGeom>
          <a:ln w="40441">
            <a:solidFill>
              <a:srgbClr val="000000"/>
            </a:solidFill>
          </a:ln>
        </p:spPr>
        <p:txBody>
          <a:bodyPr wrap="square" lIns="0" tIns="0" rIns="0" bIns="0" rtlCol="0"/>
          <a:lstStyle/>
          <a:p>
            <a:endParaRPr/>
          </a:p>
        </p:txBody>
      </p:sp>
      <p:sp>
        <p:nvSpPr>
          <p:cNvPr id="113" name="object 113"/>
          <p:cNvSpPr/>
          <p:nvPr/>
        </p:nvSpPr>
        <p:spPr>
          <a:xfrm>
            <a:off x="8537581" y="2698457"/>
            <a:ext cx="19685" cy="40640"/>
          </a:xfrm>
          <a:custGeom>
            <a:avLst/>
            <a:gdLst/>
            <a:ahLst/>
            <a:cxnLst/>
            <a:rect l="l" t="t" r="r" b="b"/>
            <a:pathLst>
              <a:path w="19684" h="40639">
                <a:moveTo>
                  <a:pt x="19541" y="0"/>
                </a:moveTo>
                <a:lnTo>
                  <a:pt x="0" y="20423"/>
                </a:lnTo>
                <a:lnTo>
                  <a:pt x="0" y="40441"/>
                </a:lnTo>
                <a:lnTo>
                  <a:pt x="19541" y="40441"/>
                </a:lnTo>
                <a:lnTo>
                  <a:pt x="19541" y="0"/>
                </a:lnTo>
                <a:close/>
              </a:path>
            </a:pathLst>
          </a:custGeom>
          <a:solidFill>
            <a:srgbClr val="000000"/>
          </a:solidFill>
        </p:spPr>
        <p:txBody>
          <a:bodyPr wrap="square" lIns="0" tIns="0" rIns="0" bIns="0" rtlCol="0"/>
          <a:lstStyle/>
          <a:p>
            <a:endParaRPr/>
          </a:p>
        </p:txBody>
      </p:sp>
      <p:sp>
        <p:nvSpPr>
          <p:cNvPr id="114" name="object 114"/>
          <p:cNvSpPr/>
          <p:nvPr/>
        </p:nvSpPr>
        <p:spPr>
          <a:xfrm>
            <a:off x="8537581" y="2698458"/>
            <a:ext cx="0" cy="20955"/>
          </a:xfrm>
          <a:custGeom>
            <a:avLst/>
            <a:gdLst/>
            <a:ahLst/>
            <a:cxnLst/>
            <a:rect l="l" t="t" r="r" b="b"/>
            <a:pathLst>
              <a:path h="20955">
                <a:moveTo>
                  <a:pt x="-9792" y="10211"/>
                </a:moveTo>
                <a:lnTo>
                  <a:pt x="9792" y="10211"/>
                </a:lnTo>
              </a:path>
            </a:pathLst>
          </a:custGeom>
          <a:ln w="20423">
            <a:solidFill>
              <a:srgbClr val="000000"/>
            </a:solidFill>
          </a:ln>
        </p:spPr>
        <p:txBody>
          <a:bodyPr wrap="square" lIns="0" tIns="0" rIns="0" bIns="0" rtlCol="0"/>
          <a:lstStyle/>
          <a:p>
            <a:endParaRPr/>
          </a:p>
        </p:txBody>
      </p:sp>
      <p:sp>
        <p:nvSpPr>
          <p:cNvPr id="115" name="object 115"/>
          <p:cNvSpPr txBox="1"/>
          <p:nvPr/>
        </p:nvSpPr>
        <p:spPr>
          <a:xfrm>
            <a:off x="6839253" y="2969435"/>
            <a:ext cx="478790" cy="195580"/>
          </a:xfrm>
          <a:prstGeom prst="rect">
            <a:avLst/>
          </a:prstGeom>
        </p:spPr>
        <p:txBody>
          <a:bodyPr vert="horz" wrap="square" lIns="0" tIns="14604" rIns="0" bIns="0" rtlCol="0">
            <a:spAutoFit/>
          </a:bodyPr>
          <a:lstStyle/>
          <a:p>
            <a:pPr marL="12700">
              <a:lnSpc>
                <a:spcPct val="100000"/>
              </a:lnSpc>
              <a:spcBef>
                <a:spcPts val="114"/>
              </a:spcBef>
            </a:pPr>
            <a:r>
              <a:rPr sz="1100" spc="-15" dirty="0">
                <a:latin typeface="Arial"/>
                <a:cs typeface="Arial"/>
                <a:hlinkClick r:id="rId2"/>
              </a:rPr>
              <a:t>an</a:t>
            </a:r>
            <a:r>
              <a:rPr sz="1100" spc="-245" dirty="0">
                <a:latin typeface="Arial"/>
                <a:cs typeface="Arial"/>
                <a:hlinkClick r:id="rId2"/>
              </a:rPr>
              <a:t> </a:t>
            </a:r>
            <a:r>
              <a:rPr sz="1100" spc="-100" dirty="0">
                <a:latin typeface="Arial"/>
                <a:cs typeface="Arial"/>
                <a:hlinkClick r:id="rId2"/>
              </a:rPr>
              <a:t>swe </a:t>
            </a:r>
            <a:r>
              <a:rPr sz="1100" spc="-15" dirty="0">
                <a:latin typeface="Arial"/>
                <a:cs typeface="Arial"/>
                <a:hlinkClick r:id="rId2"/>
              </a:rPr>
              <a:t>r</a:t>
            </a:r>
            <a:endParaRPr sz="1100">
              <a:latin typeface="Arial"/>
              <a:cs typeface="Arial"/>
            </a:endParaRPr>
          </a:p>
        </p:txBody>
      </p:sp>
      <p:sp>
        <p:nvSpPr>
          <p:cNvPr id="116" name="object 116"/>
          <p:cNvSpPr/>
          <p:nvPr/>
        </p:nvSpPr>
        <p:spPr>
          <a:xfrm>
            <a:off x="7064978" y="3103887"/>
            <a:ext cx="465455" cy="101600"/>
          </a:xfrm>
          <a:custGeom>
            <a:avLst/>
            <a:gdLst/>
            <a:ahLst/>
            <a:cxnLst/>
            <a:rect l="l" t="t" r="r" b="b"/>
            <a:pathLst>
              <a:path w="465454" h="101600">
                <a:moveTo>
                  <a:pt x="0" y="101306"/>
                </a:moveTo>
                <a:lnTo>
                  <a:pt x="74197" y="100102"/>
                </a:lnTo>
                <a:lnTo>
                  <a:pt x="145055" y="96575"/>
                </a:lnTo>
                <a:lnTo>
                  <a:pt x="211520" y="90851"/>
                </a:lnTo>
                <a:lnTo>
                  <a:pt x="272539" y="83059"/>
                </a:lnTo>
                <a:lnTo>
                  <a:pt x="327059" y="73326"/>
                </a:lnTo>
                <a:lnTo>
                  <a:pt x="374028" y="61778"/>
                </a:lnTo>
                <a:lnTo>
                  <a:pt x="412392" y="48545"/>
                </a:lnTo>
                <a:lnTo>
                  <a:pt x="459095" y="17528"/>
                </a:lnTo>
                <a:lnTo>
                  <a:pt x="465328" y="0"/>
                </a:lnTo>
              </a:path>
            </a:pathLst>
          </a:custGeom>
          <a:ln w="20427">
            <a:solidFill>
              <a:srgbClr val="000000"/>
            </a:solidFill>
          </a:ln>
        </p:spPr>
        <p:txBody>
          <a:bodyPr wrap="square" lIns="0" tIns="0" rIns="0" bIns="0" rtlCol="0"/>
          <a:lstStyle/>
          <a:p>
            <a:endParaRPr/>
          </a:p>
        </p:txBody>
      </p:sp>
      <p:sp>
        <p:nvSpPr>
          <p:cNvPr id="117" name="object 117"/>
          <p:cNvSpPr/>
          <p:nvPr/>
        </p:nvSpPr>
        <p:spPr>
          <a:xfrm>
            <a:off x="6638540" y="3083464"/>
            <a:ext cx="445770" cy="121920"/>
          </a:xfrm>
          <a:custGeom>
            <a:avLst/>
            <a:gdLst/>
            <a:ahLst/>
            <a:cxnLst/>
            <a:rect l="l" t="t" r="r" b="b"/>
            <a:pathLst>
              <a:path w="445770" h="121919">
                <a:moveTo>
                  <a:pt x="0" y="0"/>
                </a:moveTo>
                <a:lnTo>
                  <a:pt x="22176" y="43719"/>
                </a:lnTo>
                <a:lnTo>
                  <a:pt x="84352" y="77790"/>
                </a:lnTo>
                <a:lnTo>
                  <a:pt x="128400" y="91196"/>
                </a:lnTo>
                <a:lnTo>
                  <a:pt x="180000" y="102175"/>
                </a:lnTo>
                <a:lnTo>
                  <a:pt x="238335" y="110723"/>
                </a:lnTo>
                <a:lnTo>
                  <a:pt x="302589" y="116834"/>
                </a:lnTo>
                <a:lnTo>
                  <a:pt x="371947" y="120505"/>
                </a:lnTo>
                <a:lnTo>
                  <a:pt x="445592" y="121729"/>
                </a:lnTo>
              </a:path>
            </a:pathLst>
          </a:custGeom>
          <a:ln w="20406">
            <a:solidFill>
              <a:srgbClr val="000000"/>
            </a:solidFill>
          </a:ln>
        </p:spPr>
        <p:txBody>
          <a:bodyPr wrap="square" lIns="0" tIns="0" rIns="0" bIns="0" rtlCol="0"/>
          <a:lstStyle/>
          <a:p>
            <a:endParaRPr/>
          </a:p>
        </p:txBody>
      </p:sp>
      <p:sp>
        <p:nvSpPr>
          <p:cNvPr id="118" name="object 118"/>
          <p:cNvSpPr/>
          <p:nvPr/>
        </p:nvSpPr>
        <p:spPr>
          <a:xfrm>
            <a:off x="6619385" y="3123906"/>
            <a:ext cx="0" cy="20955"/>
          </a:xfrm>
          <a:custGeom>
            <a:avLst/>
            <a:gdLst/>
            <a:ahLst/>
            <a:cxnLst/>
            <a:rect l="l" t="t" r="r" b="b"/>
            <a:pathLst>
              <a:path h="20955">
                <a:moveTo>
                  <a:pt x="-19583" y="10211"/>
                </a:moveTo>
                <a:lnTo>
                  <a:pt x="19583" y="10211"/>
                </a:lnTo>
              </a:path>
            </a:pathLst>
          </a:custGeom>
          <a:ln w="20422">
            <a:solidFill>
              <a:srgbClr val="000000"/>
            </a:solidFill>
          </a:ln>
        </p:spPr>
        <p:txBody>
          <a:bodyPr wrap="square" lIns="0" tIns="0" rIns="0" bIns="0" rtlCol="0"/>
          <a:lstStyle/>
          <a:p>
            <a:endParaRPr/>
          </a:p>
        </p:txBody>
      </p:sp>
      <p:sp>
        <p:nvSpPr>
          <p:cNvPr id="119" name="object 119"/>
          <p:cNvSpPr/>
          <p:nvPr/>
        </p:nvSpPr>
        <p:spPr>
          <a:xfrm>
            <a:off x="6599844" y="3103887"/>
            <a:ext cx="38735" cy="20320"/>
          </a:xfrm>
          <a:custGeom>
            <a:avLst/>
            <a:gdLst/>
            <a:ahLst/>
            <a:cxnLst/>
            <a:rect l="l" t="t" r="r" b="b"/>
            <a:pathLst>
              <a:path w="38734" h="20319">
                <a:moveTo>
                  <a:pt x="0" y="0"/>
                </a:moveTo>
                <a:lnTo>
                  <a:pt x="38696" y="0"/>
                </a:lnTo>
                <a:lnTo>
                  <a:pt x="19541" y="20018"/>
                </a:lnTo>
              </a:path>
            </a:pathLst>
          </a:custGeom>
          <a:ln w="40560">
            <a:solidFill>
              <a:srgbClr val="000000"/>
            </a:solidFill>
          </a:ln>
        </p:spPr>
        <p:txBody>
          <a:bodyPr wrap="square" lIns="0" tIns="0" rIns="0" bIns="0" rtlCol="0"/>
          <a:lstStyle/>
          <a:p>
            <a:endParaRPr/>
          </a:p>
        </p:txBody>
      </p:sp>
      <p:sp>
        <p:nvSpPr>
          <p:cNvPr id="120" name="object 120"/>
          <p:cNvSpPr/>
          <p:nvPr/>
        </p:nvSpPr>
        <p:spPr>
          <a:xfrm>
            <a:off x="6599843" y="3103887"/>
            <a:ext cx="38735" cy="40640"/>
          </a:xfrm>
          <a:custGeom>
            <a:avLst/>
            <a:gdLst/>
            <a:ahLst/>
            <a:cxnLst/>
            <a:rect l="l" t="t" r="r" b="b"/>
            <a:pathLst>
              <a:path w="38734" h="40639">
                <a:moveTo>
                  <a:pt x="38696" y="0"/>
                </a:moveTo>
                <a:lnTo>
                  <a:pt x="0" y="0"/>
                </a:lnTo>
                <a:lnTo>
                  <a:pt x="19541" y="40441"/>
                </a:lnTo>
                <a:lnTo>
                  <a:pt x="19541" y="20018"/>
                </a:lnTo>
                <a:lnTo>
                  <a:pt x="38696" y="0"/>
                </a:lnTo>
                <a:close/>
              </a:path>
            </a:pathLst>
          </a:custGeom>
          <a:solidFill>
            <a:srgbClr val="000000"/>
          </a:solidFill>
        </p:spPr>
        <p:txBody>
          <a:bodyPr wrap="square" lIns="0" tIns="0" rIns="0" bIns="0" rtlCol="0"/>
          <a:lstStyle/>
          <a:p>
            <a:endParaRPr/>
          </a:p>
        </p:txBody>
      </p:sp>
      <p:sp>
        <p:nvSpPr>
          <p:cNvPr id="121" name="object 121"/>
          <p:cNvSpPr/>
          <p:nvPr/>
        </p:nvSpPr>
        <p:spPr>
          <a:xfrm>
            <a:off x="6638540" y="3123906"/>
            <a:ext cx="0" cy="20955"/>
          </a:xfrm>
          <a:custGeom>
            <a:avLst/>
            <a:gdLst/>
            <a:ahLst/>
            <a:cxnLst/>
            <a:rect l="l" t="t" r="r" b="b"/>
            <a:pathLst>
              <a:path h="20955">
                <a:moveTo>
                  <a:pt x="-9792" y="10211"/>
                </a:moveTo>
                <a:lnTo>
                  <a:pt x="9792" y="10211"/>
                </a:lnTo>
              </a:path>
            </a:pathLst>
          </a:custGeom>
          <a:ln w="20423">
            <a:solidFill>
              <a:srgbClr val="000000"/>
            </a:solidFill>
          </a:ln>
        </p:spPr>
        <p:txBody>
          <a:bodyPr wrap="square" lIns="0" tIns="0" rIns="0" bIns="0" rtlCol="0"/>
          <a:lstStyle/>
          <a:p>
            <a:endParaRPr/>
          </a:p>
        </p:txBody>
      </p:sp>
      <p:sp>
        <p:nvSpPr>
          <p:cNvPr id="122" name="object 122"/>
          <p:cNvSpPr/>
          <p:nvPr/>
        </p:nvSpPr>
        <p:spPr>
          <a:xfrm>
            <a:off x="5514555" y="4987669"/>
            <a:ext cx="465455" cy="121920"/>
          </a:xfrm>
          <a:custGeom>
            <a:avLst/>
            <a:gdLst/>
            <a:ahLst/>
            <a:cxnLst/>
            <a:rect l="l" t="t" r="r" b="b"/>
            <a:pathLst>
              <a:path w="465454" h="121920">
                <a:moveTo>
                  <a:pt x="465231" y="0"/>
                </a:moveTo>
                <a:lnTo>
                  <a:pt x="393241" y="1014"/>
                </a:lnTo>
                <a:lnTo>
                  <a:pt x="325614" y="4054"/>
                </a:lnTo>
                <a:lnTo>
                  <a:pt x="262877" y="9116"/>
                </a:lnTo>
                <a:lnTo>
                  <a:pt x="205554" y="16194"/>
                </a:lnTo>
                <a:lnTo>
                  <a:pt x="154170" y="25285"/>
                </a:lnTo>
                <a:lnTo>
                  <a:pt x="109251" y="36383"/>
                </a:lnTo>
                <a:lnTo>
                  <a:pt x="71321" y="49485"/>
                </a:lnTo>
                <a:lnTo>
                  <a:pt x="18530" y="81679"/>
                </a:lnTo>
                <a:lnTo>
                  <a:pt x="0" y="121831"/>
                </a:lnTo>
              </a:path>
            </a:pathLst>
          </a:custGeom>
          <a:ln w="20410">
            <a:solidFill>
              <a:srgbClr val="000000"/>
            </a:solidFill>
          </a:ln>
        </p:spPr>
        <p:txBody>
          <a:bodyPr wrap="square" lIns="0" tIns="0" rIns="0" bIns="0" rtlCol="0"/>
          <a:lstStyle/>
          <a:p>
            <a:endParaRPr/>
          </a:p>
        </p:txBody>
      </p:sp>
      <p:sp>
        <p:nvSpPr>
          <p:cNvPr id="123" name="object 123"/>
          <p:cNvSpPr/>
          <p:nvPr/>
        </p:nvSpPr>
        <p:spPr>
          <a:xfrm>
            <a:off x="5960206" y="4987669"/>
            <a:ext cx="465455" cy="121920"/>
          </a:xfrm>
          <a:custGeom>
            <a:avLst/>
            <a:gdLst/>
            <a:ahLst/>
            <a:cxnLst/>
            <a:rect l="l" t="t" r="r" b="b"/>
            <a:pathLst>
              <a:path w="465454" h="121920">
                <a:moveTo>
                  <a:pt x="445650" y="121831"/>
                </a:moveTo>
                <a:lnTo>
                  <a:pt x="465231" y="121831"/>
                </a:lnTo>
                <a:lnTo>
                  <a:pt x="460079" y="100762"/>
                </a:lnTo>
                <a:lnTo>
                  <a:pt x="445148" y="81679"/>
                </a:lnTo>
                <a:lnTo>
                  <a:pt x="389079" y="49485"/>
                </a:lnTo>
                <a:lnTo>
                  <a:pt x="349510" y="36384"/>
                </a:lnTo>
                <a:lnTo>
                  <a:pt x="303297" y="25285"/>
                </a:lnTo>
                <a:lnTo>
                  <a:pt x="251223" y="16194"/>
                </a:lnTo>
                <a:lnTo>
                  <a:pt x="194072" y="9116"/>
                </a:lnTo>
                <a:lnTo>
                  <a:pt x="132629" y="4054"/>
                </a:lnTo>
                <a:lnTo>
                  <a:pt x="67677" y="1014"/>
                </a:lnTo>
                <a:lnTo>
                  <a:pt x="0" y="0"/>
                </a:lnTo>
              </a:path>
            </a:pathLst>
          </a:custGeom>
          <a:ln w="20410">
            <a:solidFill>
              <a:srgbClr val="000000"/>
            </a:solidFill>
          </a:ln>
        </p:spPr>
        <p:txBody>
          <a:bodyPr wrap="square" lIns="0" tIns="0" rIns="0" bIns="0" rtlCol="0"/>
          <a:lstStyle/>
          <a:p>
            <a:endParaRPr/>
          </a:p>
        </p:txBody>
      </p:sp>
      <p:sp>
        <p:nvSpPr>
          <p:cNvPr id="124" name="object 124"/>
          <p:cNvSpPr/>
          <p:nvPr/>
        </p:nvSpPr>
        <p:spPr>
          <a:xfrm>
            <a:off x="5494531" y="5069012"/>
            <a:ext cx="78726" cy="80491"/>
          </a:xfrm>
          <a:prstGeom prst="rect">
            <a:avLst/>
          </a:prstGeom>
          <a:blipFill>
            <a:blip r:embed="rId6" cstate="print"/>
            <a:stretch>
              <a:fillRect/>
            </a:stretch>
          </a:blipFill>
        </p:spPr>
        <p:txBody>
          <a:bodyPr wrap="square" lIns="0" tIns="0" rIns="0" bIns="0" rtlCol="0"/>
          <a:lstStyle/>
          <a:p>
            <a:endParaRPr/>
          </a:p>
        </p:txBody>
      </p:sp>
      <p:sp>
        <p:nvSpPr>
          <p:cNvPr id="126" name="object 126"/>
          <p:cNvSpPr txBox="1"/>
          <p:nvPr/>
        </p:nvSpPr>
        <p:spPr>
          <a:xfrm>
            <a:off x="78739" y="1172921"/>
            <a:ext cx="4327525" cy="1672589"/>
          </a:xfrm>
          <a:prstGeom prst="rect">
            <a:avLst/>
          </a:prstGeom>
        </p:spPr>
        <p:txBody>
          <a:bodyPr vert="horz" wrap="square" lIns="0" tIns="12700" rIns="0" bIns="0" rtlCol="0">
            <a:spAutoFit/>
          </a:bodyPr>
          <a:lstStyle/>
          <a:p>
            <a:pPr marL="355600" marR="128905" indent="-342900">
              <a:lnSpc>
                <a:spcPct val="100000"/>
              </a:lnSpc>
              <a:spcBef>
                <a:spcPts val="100"/>
              </a:spcBef>
              <a:buAutoNum type="arabicPeriod"/>
              <a:tabLst>
                <a:tab pos="354965" algn="l"/>
                <a:tab pos="355600" algn="l"/>
              </a:tabLst>
            </a:pPr>
            <a:r>
              <a:rPr sz="1800" dirty="0">
                <a:latin typeface="Arial"/>
                <a:cs typeface="Arial"/>
              </a:rPr>
              <a:t>The </a:t>
            </a:r>
            <a:r>
              <a:rPr sz="1800" spc="-5" dirty="0">
                <a:latin typeface="Arial"/>
                <a:cs typeface="Arial"/>
              </a:rPr>
              <a:t>process </a:t>
            </a:r>
            <a:r>
              <a:rPr sz="1800" spc="-10" dirty="0">
                <a:latin typeface="Arial"/>
                <a:cs typeface="Arial"/>
              </a:rPr>
              <a:t>begins </a:t>
            </a:r>
            <a:r>
              <a:rPr sz="1800" spc="-5" dirty="0">
                <a:latin typeface="Arial"/>
                <a:cs typeface="Arial"/>
              </a:rPr>
              <a:t>an election by  sending an election message </a:t>
            </a:r>
            <a:r>
              <a:rPr sz="1800" dirty="0">
                <a:latin typeface="Arial"/>
                <a:cs typeface="Arial"/>
              </a:rPr>
              <a:t>to </a:t>
            </a:r>
            <a:r>
              <a:rPr sz="1800" spc="-5" dirty="0">
                <a:latin typeface="Arial"/>
                <a:cs typeface="Arial"/>
              </a:rPr>
              <a:t>these  processes that have a higher </a:t>
            </a:r>
            <a:r>
              <a:rPr sz="1800" dirty="0">
                <a:latin typeface="Arial"/>
                <a:cs typeface="Arial"/>
              </a:rPr>
              <a:t>ID </a:t>
            </a:r>
            <a:r>
              <a:rPr sz="1800" spc="-5" dirty="0">
                <a:latin typeface="Arial"/>
                <a:cs typeface="Arial"/>
              </a:rPr>
              <a:t>and  </a:t>
            </a:r>
            <a:r>
              <a:rPr sz="1800" spc="-10" dirty="0">
                <a:latin typeface="Arial"/>
                <a:cs typeface="Arial"/>
              </a:rPr>
              <a:t>awaits </a:t>
            </a:r>
            <a:r>
              <a:rPr sz="1800" spc="-5" dirty="0">
                <a:latin typeface="Arial"/>
                <a:cs typeface="Arial"/>
              </a:rPr>
              <a:t>an </a:t>
            </a:r>
            <a:r>
              <a:rPr sz="1800" spc="-10" dirty="0">
                <a:latin typeface="Arial"/>
                <a:cs typeface="Arial"/>
              </a:rPr>
              <a:t>answer </a:t>
            </a:r>
            <a:r>
              <a:rPr sz="1800" spc="-5" dirty="0">
                <a:latin typeface="Arial"/>
                <a:cs typeface="Arial"/>
              </a:rPr>
              <a:t>in</a:t>
            </a:r>
            <a:r>
              <a:rPr sz="1800" spc="85" dirty="0">
                <a:latin typeface="Arial"/>
                <a:cs typeface="Arial"/>
              </a:rPr>
              <a:t> </a:t>
            </a:r>
            <a:r>
              <a:rPr sz="1800" spc="-5" dirty="0">
                <a:latin typeface="Arial"/>
                <a:cs typeface="Arial"/>
              </a:rPr>
              <a:t>response.</a:t>
            </a:r>
            <a:endParaRPr sz="1800">
              <a:latin typeface="Arial"/>
              <a:cs typeface="Arial"/>
            </a:endParaRPr>
          </a:p>
          <a:p>
            <a:pPr marL="355600" indent="-342900">
              <a:lnSpc>
                <a:spcPct val="100000"/>
              </a:lnSpc>
              <a:spcBef>
                <a:spcPts val="5"/>
              </a:spcBef>
              <a:buAutoNum type="arabicPeriod"/>
              <a:tabLst>
                <a:tab pos="354965" algn="l"/>
                <a:tab pos="355600" algn="l"/>
              </a:tabLst>
            </a:pPr>
            <a:r>
              <a:rPr sz="1800" dirty="0">
                <a:latin typeface="Arial"/>
                <a:cs typeface="Arial"/>
              </a:rPr>
              <a:t>If </a:t>
            </a:r>
            <a:r>
              <a:rPr sz="1800" spc="-10" dirty="0">
                <a:latin typeface="Arial"/>
                <a:cs typeface="Arial"/>
              </a:rPr>
              <a:t>none </a:t>
            </a:r>
            <a:r>
              <a:rPr sz="1800" spc="-5" dirty="0">
                <a:latin typeface="Arial"/>
                <a:cs typeface="Arial"/>
              </a:rPr>
              <a:t>arrives </a:t>
            </a:r>
            <a:r>
              <a:rPr sz="1800" spc="-10" dirty="0">
                <a:latin typeface="Arial"/>
                <a:cs typeface="Arial"/>
              </a:rPr>
              <a:t>within </a:t>
            </a:r>
            <a:r>
              <a:rPr sz="1800" dirty="0">
                <a:latin typeface="Arial"/>
                <a:cs typeface="Arial"/>
              </a:rPr>
              <a:t>time </a:t>
            </a:r>
            <a:r>
              <a:rPr sz="1800" spc="-95" dirty="0">
                <a:latin typeface="Arial"/>
                <a:cs typeface="Arial"/>
              </a:rPr>
              <a:t>T,</a:t>
            </a:r>
            <a:r>
              <a:rPr sz="1800" spc="-15" dirty="0">
                <a:latin typeface="Arial"/>
                <a:cs typeface="Arial"/>
              </a:rPr>
              <a:t> </a:t>
            </a:r>
            <a:r>
              <a:rPr sz="1800" dirty="0">
                <a:latin typeface="Arial"/>
                <a:cs typeface="Arial"/>
              </a:rPr>
              <a:t>the</a:t>
            </a:r>
            <a:endParaRPr sz="1800">
              <a:latin typeface="Arial"/>
              <a:cs typeface="Arial"/>
            </a:endParaRPr>
          </a:p>
          <a:p>
            <a:pPr marL="355600">
              <a:lnSpc>
                <a:spcPct val="100000"/>
              </a:lnSpc>
            </a:pPr>
            <a:r>
              <a:rPr sz="1800" spc="-5" dirty="0">
                <a:latin typeface="Arial"/>
                <a:cs typeface="Arial"/>
              </a:rPr>
              <a:t>process considers itself </a:t>
            </a:r>
            <a:r>
              <a:rPr sz="1800" dirty="0">
                <a:latin typeface="Arial"/>
                <a:cs typeface="Arial"/>
              </a:rPr>
              <a:t>the</a:t>
            </a:r>
            <a:r>
              <a:rPr sz="1800" spc="10" dirty="0">
                <a:latin typeface="Arial"/>
                <a:cs typeface="Arial"/>
              </a:rPr>
              <a:t> </a:t>
            </a:r>
            <a:r>
              <a:rPr sz="1800" spc="-5" dirty="0">
                <a:latin typeface="Arial"/>
                <a:cs typeface="Arial"/>
              </a:rPr>
              <a:t>coordinator</a:t>
            </a:r>
            <a:endParaRPr sz="1800">
              <a:latin typeface="Arial"/>
              <a:cs typeface="Arial"/>
            </a:endParaRPr>
          </a:p>
        </p:txBody>
      </p:sp>
      <p:sp>
        <p:nvSpPr>
          <p:cNvPr id="127" name="object 127"/>
          <p:cNvSpPr txBox="1"/>
          <p:nvPr/>
        </p:nvSpPr>
        <p:spPr>
          <a:xfrm>
            <a:off x="421640" y="2819780"/>
            <a:ext cx="38220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and sen</a:t>
            </a:r>
            <a:r>
              <a:rPr sz="1800" spc="-5" dirty="0">
                <a:latin typeface="Arial"/>
                <a:cs typeface="Arial"/>
                <a:hlinkClick r:id="rId2"/>
              </a:rPr>
              <a:t>ds coordinator message </a:t>
            </a:r>
            <a:r>
              <a:rPr sz="1800" dirty="0">
                <a:latin typeface="Arial"/>
                <a:cs typeface="Arial"/>
                <a:hlinkClick r:id="rId2"/>
              </a:rPr>
              <a:t>to</a:t>
            </a:r>
            <a:r>
              <a:rPr sz="1800" spc="15" dirty="0">
                <a:latin typeface="Arial"/>
                <a:cs typeface="Arial"/>
                <a:hlinkClick r:id="rId2"/>
              </a:rPr>
              <a:t> </a:t>
            </a:r>
            <a:r>
              <a:rPr sz="1800" spc="-5" dirty="0">
                <a:latin typeface="Arial"/>
                <a:cs typeface="Arial"/>
                <a:hlinkClick r:id="rId2"/>
              </a:rPr>
              <a:t>all</a:t>
            </a:r>
            <a:endParaRPr sz="1800">
              <a:latin typeface="Arial"/>
              <a:cs typeface="Arial"/>
            </a:endParaRPr>
          </a:p>
        </p:txBody>
      </p:sp>
      <p:sp>
        <p:nvSpPr>
          <p:cNvPr id="128" name="object 128"/>
          <p:cNvSpPr txBox="1"/>
          <p:nvPr/>
        </p:nvSpPr>
        <p:spPr>
          <a:xfrm>
            <a:off x="421640" y="3094101"/>
            <a:ext cx="32480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processe</a:t>
            </a:r>
            <a:r>
              <a:rPr sz="1800" spc="-5" dirty="0">
                <a:latin typeface="Arial"/>
                <a:cs typeface="Arial"/>
                <a:hlinkClick r:id="rId2"/>
              </a:rPr>
              <a:t>s </a:t>
            </a:r>
            <a:r>
              <a:rPr sz="1800" spc="-15" dirty="0">
                <a:latin typeface="Arial"/>
                <a:cs typeface="Arial"/>
                <a:hlinkClick r:id="rId2"/>
              </a:rPr>
              <a:t>with lower</a:t>
            </a:r>
            <a:r>
              <a:rPr sz="1800" spc="110" dirty="0">
                <a:latin typeface="Arial"/>
                <a:cs typeface="Arial"/>
                <a:hlinkClick r:id="rId2"/>
              </a:rPr>
              <a:t> </a:t>
            </a:r>
            <a:r>
              <a:rPr sz="1800" spc="-5" dirty="0">
                <a:latin typeface="Arial"/>
                <a:cs typeface="Arial"/>
                <a:hlinkClick r:id="rId2"/>
              </a:rPr>
              <a:t>identifiers.</a:t>
            </a:r>
            <a:endParaRPr sz="1800">
              <a:latin typeface="Arial"/>
              <a:cs typeface="Arial"/>
            </a:endParaRPr>
          </a:p>
        </p:txBody>
      </p:sp>
      <p:sp>
        <p:nvSpPr>
          <p:cNvPr id="129" name="object 129"/>
          <p:cNvSpPr txBox="1"/>
          <p:nvPr/>
        </p:nvSpPr>
        <p:spPr>
          <a:xfrm>
            <a:off x="78739" y="3368420"/>
            <a:ext cx="420497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Arial"/>
                <a:cs typeface="Arial"/>
              </a:rPr>
              <a:t>3.	</a:t>
            </a:r>
            <a:r>
              <a:rPr sz="1800" spc="-10" dirty="0">
                <a:latin typeface="Arial"/>
                <a:cs typeface="Arial"/>
              </a:rPr>
              <a:t>Otherwise</a:t>
            </a:r>
            <a:r>
              <a:rPr sz="1800" spc="-10" dirty="0">
                <a:latin typeface="Arial"/>
                <a:cs typeface="Arial"/>
                <a:hlinkClick r:id="rId2"/>
              </a:rPr>
              <a:t>, </a:t>
            </a:r>
            <a:r>
              <a:rPr sz="1800" spc="-5" dirty="0">
                <a:latin typeface="Arial"/>
                <a:cs typeface="Arial"/>
                <a:hlinkClick r:id="rId2"/>
              </a:rPr>
              <a:t>it </a:t>
            </a:r>
            <a:r>
              <a:rPr sz="1800" spc="-15" dirty="0">
                <a:latin typeface="Arial"/>
                <a:cs typeface="Arial"/>
                <a:hlinkClick r:id="rId2"/>
              </a:rPr>
              <a:t>waits </a:t>
            </a:r>
            <a:r>
              <a:rPr sz="1800" dirty="0">
                <a:latin typeface="Arial"/>
                <a:cs typeface="Arial"/>
                <a:hlinkClick r:id="rId2"/>
              </a:rPr>
              <a:t>a </a:t>
            </a:r>
            <a:r>
              <a:rPr sz="1800" spc="-5" dirty="0">
                <a:latin typeface="Arial"/>
                <a:cs typeface="Arial"/>
                <a:hlinkClick r:id="rId2"/>
              </a:rPr>
              <a:t>further time </a:t>
            </a:r>
            <a:r>
              <a:rPr sz="1800" spc="5" dirty="0">
                <a:latin typeface="Arial"/>
                <a:cs typeface="Arial"/>
                <a:hlinkClick r:id="rId2"/>
              </a:rPr>
              <a:t>T’</a:t>
            </a:r>
            <a:r>
              <a:rPr sz="1800" dirty="0">
                <a:latin typeface="Arial"/>
                <a:cs typeface="Arial"/>
                <a:hlinkClick r:id="rId2"/>
              </a:rPr>
              <a:t> for</a:t>
            </a:r>
            <a:endParaRPr sz="1800">
              <a:latin typeface="Arial"/>
              <a:cs typeface="Arial"/>
            </a:endParaRPr>
          </a:p>
        </p:txBody>
      </p:sp>
      <p:sp>
        <p:nvSpPr>
          <p:cNvPr id="130" name="object 130"/>
          <p:cNvSpPr txBox="1"/>
          <p:nvPr/>
        </p:nvSpPr>
        <p:spPr>
          <a:xfrm>
            <a:off x="421640" y="3642436"/>
            <a:ext cx="3935729"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coordina</a:t>
            </a:r>
            <a:r>
              <a:rPr sz="1800" spc="-5" dirty="0">
                <a:latin typeface="Arial"/>
                <a:cs typeface="Arial"/>
                <a:hlinkClick r:id="rId2"/>
              </a:rPr>
              <a:t>tor message </a:t>
            </a:r>
            <a:r>
              <a:rPr sz="1800" dirty="0">
                <a:latin typeface="Arial"/>
                <a:cs typeface="Arial"/>
                <a:hlinkClick r:id="rId2"/>
              </a:rPr>
              <a:t>to </a:t>
            </a:r>
            <a:r>
              <a:rPr sz="1800" spc="-5" dirty="0">
                <a:latin typeface="Arial"/>
                <a:cs typeface="Arial"/>
                <a:hlinkClick r:id="rId2"/>
              </a:rPr>
              <a:t>arrive. </a:t>
            </a:r>
            <a:r>
              <a:rPr sz="1800" dirty="0">
                <a:latin typeface="Arial"/>
                <a:cs typeface="Arial"/>
                <a:hlinkClick r:id="rId2"/>
              </a:rPr>
              <a:t>If</a:t>
            </a:r>
            <a:r>
              <a:rPr sz="1800" spc="-10" dirty="0">
                <a:latin typeface="Arial"/>
                <a:cs typeface="Arial"/>
                <a:hlinkClick r:id="rId2"/>
              </a:rPr>
              <a:t> none,</a:t>
            </a:r>
            <a:endParaRPr sz="1800">
              <a:latin typeface="Arial"/>
              <a:cs typeface="Arial"/>
            </a:endParaRPr>
          </a:p>
        </p:txBody>
      </p:sp>
      <p:sp>
        <p:nvSpPr>
          <p:cNvPr id="131" name="object 131"/>
          <p:cNvSpPr txBox="1"/>
          <p:nvPr/>
        </p:nvSpPr>
        <p:spPr>
          <a:xfrm>
            <a:off x="421640" y="3917442"/>
            <a:ext cx="24485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begins another</a:t>
            </a:r>
            <a:r>
              <a:rPr sz="1800" spc="-35" dirty="0">
                <a:latin typeface="Arial"/>
                <a:cs typeface="Arial"/>
              </a:rPr>
              <a:t> </a:t>
            </a:r>
            <a:r>
              <a:rPr sz="1800" spc="-5" dirty="0">
                <a:latin typeface="Arial"/>
                <a:cs typeface="Arial"/>
              </a:rPr>
              <a:t>election.</a:t>
            </a:r>
            <a:endParaRPr sz="1800">
              <a:latin typeface="Arial"/>
              <a:cs typeface="Arial"/>
            </a:endParaRPr>
          </a:p>
        </p:txBody>
      </p:sp>
      <p:sp>
        <p:nvSpPr>
          <p:cNvPr id="132" name="object 132"/>
          <p:cNvSpPr txBox="1"/>
          <p:nvPr/>
        </p:nvSpPr>
        <p:spPr>
          <a:xfrm>
            <a:off x="78739" y="4191761"/>
            <a:ext cx="4324350" cy="1946275"/>
          </a:xfrm>
          <a:prstGeom prst="rect">
            <a:avLst/>
          </a:prstGeom>
        </p:spPr>
        <p:txBody>
          <a:bodyPr vert="horz" wrap="square" lIns="0" tIns="12700" rIns="0" bIns="0" rtlCol="0">
            <a:spAutoFit/>
          </a:bodyPr>
          <a:lstStyle/>
          <a:p>
            <a:pPr marL="355600" marR="5080" indent="-342900">
              <a:lnSpc>
                <a:spcPct val="100000"/>
              </a:lnSpc>
              <a:spcBef>
                <a:spcPts val="100"/>
              </a:spcBef>
              <a:buAutoNum type="arabicPeriod" startAt="4"/>
              <a:tabLst>
                <a:tab pos="419100" algn="l"/>
                <a:tab pos="419734" algn="l"/>
              </a:tabLst>
            </a:pPr>
            <a:r>
              <a:rPr sz="1800" dirty="0">
                <a:latin typeface="Arial"/>
                <a:cs typeface="Arial"/>
              </a:rPr>
              <a:t>If </a:t>
            </a:r>
            <a:r>
              <a:rPr sz="1800" spc="-5" dirty="0">
                <a:latin typeface="Arial"/>
                <a:cs typeface="Arial"/>
              </a:rPr>
              <a:t>a process receives a coordinator  message, </a:t>
            </a:r>
            <a:r>
              <a:rPr sz="1800" dirty="0">
                <a:latin typeface="Arial"/>
                <a:cs typeface="Arial"/>
              </a:rPr>
              <a:t>it sets its </a:t>
            </a:r>
            <a:r>
              <a:rPr sz="1800" spc="-5" dirty="0">
                <a:latin typeface="Arial"/>
                <a:cs typeface="Arial"/>
              </a:rPr>
              <a:t>variable </a:t>
            </a:r>
            <a:r>
              <a:rPr sz="1800" b="1" spc="-5" dirty="0">
                <a:solidFill>
                  <a:srgbClr val="006FC0"/>
                </a:solidFill>
                <a:latin typeface="Arial"/>
                <a:cs typeface="Arial"/>
              </a:rPr>
              <a:t>elected</a:t>
            </a:r>
            <a:r>
              <a:rPr sz="1800" b="1" spc="-7" baseline="-20833" dirty="0">
                <a:solidFill>
                  <a:srgbClr val="006FC0"/>
                </a:solidFill>
                <a:latin typeface="Arial"/>
                <a:cs typeface="Arial"/>
              </a:rPr>
              <a:t>i </a:t>
            </a:r>
            <a:r>
              <a:rPr sz="1800" dirty="0">
                <a:latin typeface="Arial"/>
                <a:cs typeface="Arial"/>
              </a:rPr>
              <a:t>to  </a:t>
            </a:r>
            <a:r>
              <a:rPr sz="1800" spc="-5" dirty="0">
                <a:latin typeface="Arial"/>
                <a:cs typeface="Arial"/>
              </a:rPr>
              <a:t>be </a:t>
            </a:r>
            <a:r>
              <a:rPr sz="1800" dirty="0">
                <a:latin typeface="Arial"/>
                <a:cs typeface="Arial"/>
              </a:rPr>
              <a:t>the </a:t>
            </a:r>
            <a:r>
              <a:rPr sz="1800" spc="-5" dirty="0">
                <a:latin typeface="Arial"/>
                <a:cs typeface="Arial"/>
              </a:rPr>
              <a:t>coordinator</a:t>
            </a:r>
            <a:r>
              <a:rPr sz="1800" dirty="0">
                <a:latin typeface="Arial"/>
                <a:cs typeface="Arial"/>
              </a:rPr>
              <a:t> ID.</a:t>
            </a:r>
          </a:p>
          <a:p>
            <a:pPr marL="355600" marR="165735" indent="-342900">
              <a:lnSpc>
                <a:spcPct val="100000"/>
              </a:lnSpc>
              <a:buAutoNum type="arabicPeriod" startAt="4"/>
              <a:tabLst>
                <a:tab pos="419100" algn="l"/>
                <a:tab pos="419734" algn="l"/>
              </a:tabLst>
            </a:pPr>
            <a:r>
              <a:rPr sz="1800" dirty="0">
                <a:latin typeface="Arial"/>
                <a:cs typeface="Arial"/>
              </a:rPr>
              <a:t>If a </a:t>
            </a:r>
            <a:r>
              <a:rPr sz="1800" spc="-5" dirty="0">
                <a:latin typeface="Arial"/>
                <a:cs typeface="Arial"/>
              </a:rPr>
              <a:t>process receives an election  message, </a:t>
            </a:r>
            <a:r>
              <a:rPr sz="1800" dirty="0">
                <a:latin typeface="Arial"/>
                <a:cs typeface="Arial"/>
              </a:rPr>
              <a:t>it </a:t>
            </a:r>
            <a:r>
              <a:rPr sz="1800" spc="-5" dirty="0">
                <a:latin typeface="Arial"/>
                <a:cs typeface="Arial"/>
              </a:rPr>
              <a:t>sends back an </a:t>
            </a:r>
            <a:r>
              <a:rPr sz="1800" spc="-10" dirty="0">
                <a:latin typeface="Arial"/>
                <a:cs typeface="Arial"/>
              </a:rPr>
              <a:t>answer  </a:t>
            </a:r>
            <a:r>
              <a:rPr sz="1800" spc="-5" dirty="0">
                <a:latin typeface="Arial"/>
                <a:cs typeface="Arial"/>
              </a:rPr>
              <a:t>message and begins another election  unless </a:t>
            </a:r>
            <a:r>
              <a:rPr sz="1800" dirty="0">
                <a:latin typeface="Arial"/>
                <a:cs typeface="Arial"/>
              </a:rPr>
              <a:t>it </a:t>
            </a:r>
            <a:r>
              <a:rPr sz="1800" spc="-5" dirty="0">
                <a:latin typeface="Arial"/>
                <a:cs typeface="Arial"/>
              </a:rPr>
              <a:t>has begun one</a:t>
            </a:r>
            <a:r>
              <a:rPr sz="1800" spc="10" dirty="0">
                <a:latin typeface="Arial"/>
                <a:cs typeface="Arial"/>
              </a:rPr>
              <a:t> </a:t>
            </a:r>
            <a:r>
              <a:rPr sz="1800" spc="-25" dirty="0">
                <a:latin typeface="Arial"/>
                <a:cs typeface="Arial"/>
              </a:rPr>
              <a:t>already.</a:t>
            </a:r>
            <a:endParaRPr sz="1800" dirty="0">
              <a:latin typeface="Arial"/>
              <a:cs typeface="Arial"/>
            </a:endParaRPr>
          </a:p>
        </p:txBody>
      </p:sp>
    </p:spTree>
    <p:extLst>
      <p:ext uri="{BB962C8B-B14F-4D97-AF65-F5344CB8AC3E}">
        <p14:creationId xmlns:p14="http://schemas.microsoft.com/office/powerpoint/2010/main" val="1529042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algorithm – work out </a:t>
            </a:r>
          </a:p>
        </p:txBody>
      </p:sp>
      <p:sp>
        <p:nvSpPr>
          <p:cNvPr id="3" name="Content Placeholder 2"/>
          <p:cNvSpPr>
            <a:spLocks noGrp="1"/>
          </p:cNvSpPr>
          <p:nvPr>
            <p:ph idx="1"/>
          </p:nvPr>
        </p:nvSpPr>
        <p:spPr/>
        <p:txBody>
          <a:bodyPr>
            <a:normAutofit/>
          </a:bodyPr>
          <a:lstStyle/>
          <a:p>
            <a:pPr algn="just"/>
            <a:r>
              <a:rPr lang="en-US" sz="2400" dirty="0"/>
              <a:t>In a ring topology 7 processes are connected with different ID’s as shown: P20-&gt;P5-&gt;P10-&gt;P18-&gt;P3-&gt;P16-&gt;P9 If process P10 initiates election after how many message passes will the coordinator be elected and known to all the processes. What modification will take place to the election message as it passes through all the processes?</a:t>
            </a:r>
          </a:p>
          <a:p>
            <a:pPr algn="just"/>
            <a:r>
              <a:rPr lang="en-US" sz="2400" dirty="0"/>
              <a:t>Calculate total number of election messages and coordinator messages </a:t>
            </a:r>
          </a:p>
        </p:txBody>
      </p:sp>
    </p:spTree>
    <p:extLst>
      <p:ext uri="{BB962C8B-B14F-4D97-AF65-F5344CB8AC3E}">
        <p14:creationId xmlns:p14="http://schemas.microsoft.com/office/powerpoint/2010/main" val="736567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71604" y="428604"/>
            <a:ext cx="6357982" cy="6215082"/>
            <a:chOff x="2000232" y="928670"/>
            <a:chExt cx="6357982" cy="6215082"/>
          </a:xfrm>
        </p:grpSpPr>
        <p:sp>
          <p:nvSpPr>
            <p:cNvPr id="5" name="Oval 4"/>
            <p:cNvSpPr/>
            <p:nvPr/>
          </p:nvSpPr>
          <p:spPr>
            <a:xfrm>
              <a:off x="2285984" y="1285860"/>
              <a:ext cx="5643602" cy="5572140"/>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Oval 3"/>
            <p:cNvSpPr/>
            <p:nvPr/>
          </p:nvSpPr>
          <p:spPr>
            <a:xfrm>
              <a:off x="6858016" y="1785926"/>
              <a:ext cx="642942"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P5</a:t>
              </a:r>
              <a:endParaRPr lang="en-US" dirty="0"/>
            </a:p>
          </p:txBody>
        </p:sp>
        <p:sp>
          <p:nvSpPr>
            <p:cNvPr id="6" name="Oval 5"/>
            <p:cNvSpPr/>
            <p:nvPr/>
          </p:nvSpPr>
          <p:spPr>
            <a:xfrm>
              <a:off x="7572396" y="4000504"/>
              <a:ext cx="785818"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P10</a:t>
              </a:r>
              <a:endParaRPr lang="en-US" dirty="0"/>
            </a:p>
          </p:txBody>
        </p:sp>
        <p:sp>
          <p:nvSpPr>
            <p:cNvPr id="7" name="Oval 6"/>
            <p:cNvSpPr/>
            <p:nvPr/>
          </p:nvSpPr>
          <p:spPr>
            <a:xfrm>
              <a:off x="6357950" y="5643578"/>
              <a:ext cx="928694" cy="1000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P18</a:t>
              </a:r>
              <a:endParaRPr lang="en-US" dirty="0"/>
            </a:p>
          </p:txBody>
        </p:sp>
        <p:sp>
          <p:nvSpPr>
            <p:cNvPr id="8" name="Oval 7"/>
            <p:cNvSpPr/>
            <p:nvPr/>
          </p:nvSpPr>
          <p:spPr>
            <a:xfrm>
              <a:off x="4429124" y="6286520"/>
              <a:ext cx="714380" cy="857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P3</a:t>
              </a:r>
              <a:endParaRPr lang="en-US" dirty="0"/>
            </a:p>
          </p:txBody>
        </p:sp>
        <p:sp>
          <p:nvSpPr>
            <p:cNvPr id="9" name="Oval 8"/>
            <p:cNvSpPr/>
            <p:nvPr/>
          </p:nvSpPr>
          <p:spPr>
            <a:xfrm>
              <a:off x="2000232" y="4429132"/>
              <a:ext cx="928694"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P3</a:t>
              </a:r>
              <a:endParaRPr lang="en-US" dirty="0"/>
            </a:p>
          </p:txBody>
        </p:sp>
        <p:sp>
          <p:nvSpPr>
            <p:cNvPr id="10" name="Oval 9"/>
            <p:cNvSpPr/>
            <p:nvPr/>
          </p:nvSpPr>
          <p:spPr>
            <a:xfrm>
              <a:off x="2071670" y="2357430"/>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P9</a:t>
              </a:r>
              <a:endParaRPr lang="en-US" dirty="0"/>
            </a:p>
          </p:txBody>
        </p:sp>
        <p:sp>
          <p:nvSpPr>
            <p:cNvPr id="11" name="Oval 10"/>
            <p:cNvSpPr/>
            <p:nvPr/>
          </p:nvSpPr>
          <p:spPr>
            <a:xfrm>
              <a:off x="4000496" y="928670"/>
              <a:ext cx="1071570"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P20</a:t>
              </a:r>
              <a:endParaRPr lang="en-US" dirty="0"/>
            </a:p>
          </p:txBody>
        </p:sp>
      </p:grpSp>
    </p:spTree>
    <p:extLst>
      <p:ext uri="{BB962C8B-B14F-4D97-AF65-F5344CB8AC3E}">
        <p14:creationId xmlns:p14="http://schemas.microsoft.com/office/powerpoint/2010/main" val="3163025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Bully Algorithm – Work out  </a:t>
            </a:r>
          </a:p>
        </p:txBody>
      </p:sp>
      <p:sp>
        <p:nvSpPr>
          <p:cNvPr id="3" name="Content Placeholder 2"/>
          <p:cNvSpPr>
            <a:spLocks noGrp="1"/>
          </p:cNvSpPr>
          <p:nvPr>
            <p:ph idx="1"/>
          </p:nvPr>
        </p:nvSpPr>
        <p:spPr/>
        <p:txBody>
          <a:bodyPr>
            <a:normAutofit/>
          </a:bodyPr>
          <a:lstStyle/>
          <a:p>
            <a:pPr algn="just"/>
            <a:r>
              <a:rPr lang="en-US" sz="2400" dirty="0" err="1"/>
              <a:t>Pid’s</a:t>
            </a:r>
            <a:r>
              <a:rPr lang="en-US" sz="2400" dirty="0"/>
              <a:t> 0,4,2,1,5,6,3,7</a:t>
            </a:r>
          </a:p>
          <a:p>
            <a:pPr marL="0" indent="0" algn="just">
              <a:buNone/>
            </a:pPr>
            <a:r>
              <a:rPr lang="en-US" sz="2400" dirty="0"/>
              <a:t>P7 was the initial coordinator and crashed</a:t>
            </a:r>
          </a:p>
          <a:p>
            <a:pPr marL="0" indent="0" algn="just">
              <a:buNone/>
            </a:pPr>
            <a:r>
              <a:rPr lang="en-US" sz="2400" dirty="0"/>
              <a:t>Illustrate Bully algorithm, if P4 initiates election , Calculate total number of election messages and coordinator messages </a:t>
            </a:r>
          </a:p>
          <a:p>
            <a:pPr marL="0" indent="0" algn="just">
              <a:buNone/>
            </a:pPr>
            <a:r>
              <a:rPr lang="en-US" sz="2400" dirty="0"/>
              <a:t> </a:t>
            </a:r>
          </a:p>
        </p:txBody>
      </p:sp>
    </p:spTree>
    <p:extLst>
      <p:ext uri="{BB962C8B-B14F-4D97-AF65-F5344CB8AC3E}">
        <p14:creationId xmlns:p14="http://schemas.microsoft.com/office/powerpoint/2010/main" val="356609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Logical time</a:t>
            </a:r>
          </a:p>
        </p:txBody>
      </p:sp>
      <p:sp>
        <p:nvSpPr>
          <p:cNvPr id="3" name="Content Placeholder 2"/>
          <p:cNvSpPr>
            <a:spLocks noGrp="1"/>
          </p:cNvSpPr>
          <p:nvPr>
            <p:ph idx="1"/>
          </p:nvPr>
        </p:nvSpPr>
        <p:spPr>
          <a:xfrm>
            <a:off x="381000" y="914400"/>
            <a:ext cx="8534400" cy="4953000"/>
          </a:xfrm>
        </p:spPr>
        <p:txBody>
          <a:bodyPr>
            <a:noAutofit/>
          </a:bodyPr>
          <a:lstStyle/>
          <a:p>
            <a:pPr algn="just">
              <a:buFont typeface="Wingdings" pitchFamily="2" charset="2"/>
              <a:buChar char="§"/>
            </a:pPr>
            <a:r>
              <a:rPr lang="en-IN" sz="2400" dirty="0">
                <a:latin typeface="Times New Roman" panose="02020603050405020304" pitchFamily="18" charset="0"/>
                <a:cs typeface="Times New Roman" panose="02020603050405020304" pitchFamily="18" charset="0"/>
              </a:rPr>
              <a:t>Causality (or the causal precedence relation) among events in a distributed system is a powerful concept </a:t>
            </a:r>
            <a:r>
              <a:rPr lang="en-IN" sz="2400" b="1" dirty="0">
                <a:latin typeface="Times New Roman" panose="02020603050405020304" pitchFamily="18" charset="0"/>
                <a:cs typeface="Times New Roman" panose="02020603050405020304" pitchFamily="18" charset="0"/>
              </a:rPr>
              <a:t>in reasoning, analysing, and drawing inferences</a:t>
            </a:r>
            <a:r>
              <a:rPr lang="en-IN" sz="2400" dirty="0">
                <a:latin typeface="Times New Roman" panose="02020603050405020304" pitchFamily="18" charset="0"/>
                <a:cs typeface="Times New Roman" panose="02020603050405020304" pitchFamily="18" charset="0"/>
              </a:rPr>
              <a:t> about a computation</a:t>
            </a:r>
          </a:p>
          <a:p>
            <a:pPr algn="just">
              <a:buFont typeface="Wingdings" pitchFamily="2" charset="2"/>
              <a:buChar char="§"/>
            </a:pPr>
            <a:r>
              <a:rPr lang="en-IN" sz="2400" dirty="0">
                <a:solidFill>
                  <a:srgbClr val="FF0000"/>
                </a:solidFill>
                <a:latin typeface="Times New Roman" panose="02020603050405020304" pitchFamily="18" charset="0"/>
                <a:cs typeface="Times New Roman" panose="02020603050405020304" pitchFamily="18" charset="0"/>
              </a:rPr>
              <a:t>Causal precedence relation</a:t>
            </a:r>
            <a:r>
              <a:rPr lang="en-IN" sz="2400" dirty="0">
                <a:latin typeface="Times New Roman" panose="02020603050405020304" pitchFamily="18" charset="0"/>
                <a:cs typeface="Times New Roman" panose="02020603050405020304" pitchFamily="18" charset="0"/>
              </a:rPr>
              <a:t> among the events of processes helps </a:t>
            </a:r>
            <a:r>
              <a:rPr lang="en-IN" sz="2400" dirty="0">
                <a:solidFill>
                  <a:srgbClr val="FF0000"/>
                </a:solidFill>
                <a:latin typeface="Times New Roman" panose="02020603050405020304" pitchFamily="18" charset="0"/>
                <a:cs typeface="Times New Roman" panose="02020603050405020304" pitchFamily="18" charset="0"/>
              </a:rPr>
              <a:t>solve a variety of problems </a:t>
            </a:r>
            <a:r>
              <a:rPr lang="en-IN" sz="2400" dirty="0">
                <a:latin typeface="Times New Roman" panose="02020603050405020304" pitchFamily="18" charset="0"/>
                <a:cs typeface="Times New Roman" panose="02020603050405020304" pitchFamily="18" charset="0"/>
              </a:rPr>
              <a:t>in distributed systems such as :</a:t>
            </a:r>
          </a:p>
          <a:p>
            <a:pPr algn="just">
              <a:buFont typeface="Wingdings" pitchFamily="2" charset="2"/>
              <a:buChar char="§"/>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Distributed algorithms design</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Fair mutual exclusion </a:t>
            </a:r>
            <a:r>
              <a:rPr lang="en-IN" sz="2000" dirty="0" err="1">
                <a:latin typeface="Times New Roman" panose="02020603050405020304" pitchFamily="18" charset="0"/>
                <a:cs typeface="Times New Roman" panose="02020603050405020304" pitchFamily="18" charset="0"/>
              </a:rPr>
              <a:t>algms</a:t>
            </a:r>
            <a:r>
              <a:rPr lang="en-IN" sz="2000" dirty="0">
                <a:latin typeface="Times New Roman" panose="02020603050405020304" pitchFamily="18" charset="0"/>
                <a:cs typeface="Times New Roman" panose="02020603050405020304" pitchFamily="18" charset="0"/>
              </a:rPr>
              <a:t>, correct deadlock detection </a:t>
            </a:r>
            <a:r>
              <a:rPr lang="en-IN" sz="2000" dirty="0" err="1">
                <a:latin typeface="Times New Roman" panose="02020603050405020304" pitchFamily="18" charset="0"/>
                <a:cs typeface="Times New Roman" panose="02020603050405020304" pitchFamily="18" charset="0"/>
              </a:rPr>
              <a:t>algms</a:t>
            </a:r>
            <a:r>
              <a:rPr lang="en-IN" sz="2000" dirty="0">
                <a:latin typeface="Times New Roman" panose="02020603050405020304" pitchFamily="18" charset="0"/>
                <a:cs typeface="Times New Roman" panose="02020603050405020304" pitchFamily="18" charset="0"/>
              </a:rPr>
              <a:t>, consistency in replicated databases</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Knowledge about the progress : useful in discarding obsolete info, </a:t>
            </a:r>
            <a:r>
              <a:rPr lang="en-IN" sz="2400" dirty="0" err="1">
                <a:latin typeface="Times New Roman" panose="02020603050405020304" pitchFamily="18" charset="0"/>
                <a:cs typeface="Times New Roman" panose="02020603050405020304" pitchFamily="18" charset="0"/>
              </a:rPr>
              <a:t>gc</a:t>
            </a:r>
            <a:r>
              <a:rPr lang="en-IN" sz="2400" dirty="0">
                <a:latin typeface="Times New Roman" panose="02020603050405020304" pitchFamily="18" charset="0"/>
                <a:cs typeface="Times New Roman" panose="02020603050405020304" pitchFamily="18" charset="0"/>
              </a:rPr>
              <a:t> and termination detection</a:t>
            </a:r>
          </a:p>
          <a:p>
            <a:pPr marL="0" indent="0" algn="just">
              <a:buNone/>
            </a:pPr>
            <a:endParaRPr lang="en-IN" sz="2000" dirty="0"/>
          </a:p>
        </p:txBody>
      </p:sp>
    </p:spTree>
    <p:extLst>
      <p:ext uri="{BB962C8B-B14F-4D97-AF65-F5344CB8AC3E}">
        <p14:creationId xmlns:p14="http://schemas.microsoft.com/office/powerpoint/2010/main" val="280306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FD38-B7C4-F44C-F7D5-BDBEF05AC132}"/>
              </a:ext>
            </a:extLst>
          </p:cNvPr>
          <p:cNvSpPr>
            <a:spLocks noGrp="1"/>
          </p:cNvSpPr>
          <p:nvPr>
            <p:ph type="title"/>
          </p:nvPr>
        </p:nvSpPr>
        <p:spPr/>
        <p:txBody>
          <a:bodyPr/>
          <a:lstStyle/>
          <a:p>
            <a:r>
              <a:rPr lang="en-IN" sz="4400" b="1" dirty="0">
                <a:solidFill>
                  <a:srgbClr val="002060"/>
                </a:solidFill>
                <a:latin typeface="Times New Roman" panose="02020603050405020304" pitchFamily="18" charset="0"/>
                <a:cs typeface="Times New Roman" panose="02020603050405020304" pitchFamily="18" charset="0"/>
              </a:rPr>
              <a:t>Logical time</a:t>
            </a:r>
            <a:endParaRPr lang="en-IN" dirty="0"/>
          </a:p>
        </p:txBody>
      </p:sp>
      <p:sp>
        <p:nvSpPr>
          <p:cNvPr id="3" name="Content Placeholder 2">
            <a:extLst>
              <a:ext uri="{FF2B5EF4-FFF2-40B4-BE49-F238E27FC236}">
                <a16:creationId xmlns:a16="http://schemas.microsoft.com/office/drawing/2014/main" id="{C41B479B-7B5B-41D4-9FD4-06E0FE87F368}"/>
              </a:ext>
            </a:extLst>
          </p:cNvPr>
          <p:cNvSpPr>
            <a:spLocks noGrp="1"/>
          </p:cNvSpPr>
          <p:nvPr>
            <p:ph idx="1"/>
          </p:nvPr>
        </p:nvSpPr>
        <p:spPr/>
        <p:txBody>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Tracking of dependent events</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debugging, helps to construct consistent states for resuming </a:t>
            </a:r>
            <a:r>
              <a:rPr lang="en-IN" sz="2000" dirty="0" err="1">
                <a:latin typeface="Times New Roman" panose="02020603050405020304" pitchFamily="18" charset="0"/>
                <a:cs typeface="Times New Roman" panose="02020603050405020304" pitchFamily="18" charset="0"/>
              </a:rPr>
              <a:t>reexecution</a:t>
            </a:r>
            <a:r>
              <a:rPr lang="en-IN" sz="2000" dirty="0">
                <a:latin typeface="Times New Roman" panose="02020603050405020304" pitchFamily="18" charset="0"/>
                <a:cs typeface="Times New Roman" panose="02020603050405020304" pitchFamily="18" charset="0"/>
              </a:rPr>
              <a:t>, helps build checkpoints in failure recovery, detection of inconsistencies in replicated databases</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Concurrency measure</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How many events are causally related -&gt;concurrency in the computation</a:t>
            </a: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All the events not causally related can be executed concurrently</a:t>
            </a:r>
          </a:p>
          <a:p>
            <a:pPr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137191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0836-7DE4-2A34-F8F7-DD2469A94FFC}"/>
              </a:ext>
            </a:extLst>
          </p:cNvPr>
          <p:cNvSpPr>
            <a:spLocks noGrp="1"/>
          </p:cNvSpPr>
          <p:nvPr>
            <p:ph type="title"/>
          </p:nvPr>
        </p:nvSpPr>
        <p:spPr/>
        <p:txBody>
          <a:bodyPr/>
          <a:lstStyle/>
          <a:p>
            <a:r>
              <a:rPr lang="en-IN" sz="4400" b="1" dirty="0">
                <a:solidFill>
                  <a:srgbClr val="002060"/>
                </a:solidFill>
                <a:latin typeface="Times New Roman" panose="02020603050405020304" pitchFamily="18" charset="0"/>
                <a:cs typeface="Times New Roman" panose="02020603050405020304" pitchFamily="18" charset="0"/>
              </a:rPr>
              <a:t>Logical time</a:t>
            </a:r>
            <a:endParaRPr lang="en-IN" dirty="0"/>
          </a:p>
        </p:txBody>
      </p:sp>
      <p:sp>
        <p:nvSpPr>
          <p:cNvPr id="3" name="Content Placeholder 2">
            <a:extLst>
              <a:ext uri="{FF2B5EF4-FFF2-40B4-BE49-F238E27FC236}">
                <a16:creationId xmlns:a16="http://schemas.microsoft.com/office/drawing/2014/main" id="{7D8C4F08-E334-0414-480B-0BF2CE0AB51B}"/>
              </a:ext>
            </a:extLst>
          </p:cNvPr>
          <p:cNvSpPr>
            <a:spLocks noGrp="1"/>
          </p:cNvSpPr>
          <p:nvPr>
            <p:ph idx="1"/>
          </p:nvPr>
        </p:nvSpPr>
        <p:spPr/>
        <p:txBody>
          <a:bodyPr>
            <a:normAutofit fontScale="70000" lnSpcReduction="20000"/>
          </a:bodyPr>
          <a:lstStyle/>
          <a:p>
            <a:pPr algn="just">
              <a:buFont typeface="Wingdings" pitchFamily="2" charset="2"/>
              <a:buChar char="§"/>
            </a:pPr>
            <a:r>
              <a:rPr lang="en-IN" sz="3200" dirty="0"/>
              <a:t>The concept of causality is </a:t>
            </a:r>
            <a:r>
              <a:rPr lang="en-IN" sz="3200" dirty="0">
                <a:solidFill>
                  <a:srgbClr val="FF0000"/>
                </a:solidFill>
              </a:rPr>
              <a:t>widely used by human beings</a:t>
            </a:r>
            <a:r>
              <a:rPr lang="en-IN" sz="3200" dirty="0"/>
              <a:t>, often unconsciously, in the planning, scheduling, and execution</a:t>
            </a:r>
          </a:p>
          <a:p>
            <a:pPr algn="just">
              <a:buFont typeface="Wingdings" pitchFamily="2" charset="2"/>
              <a:buChar char="§"/>
            </a:pPr>
            <a:endParaRPr lang="en-IN" sz="3200" dirty="0"/>
          </a:p>
          <a:p>
            <a:pPr algn="just">
              <a:buFont typeface="Wingdings" pitchFamily="2" charset="2"/>
              <a:buChar char="§"/>
            </a:pPr>
            <a:r>
              <a:rPr lang="en-IN" sz="3200" dirty="0"/>
              <a:t>In day-to-day life, the </a:t>
            </a:r>
            <a:r>
              <a:rPr lang="en-IN" sz="3200" dirty="0">
                <a:solidFill>
                  <a:srgbClr val="FF0000"/>
                </a:solidFill>
              </a:rPr>
              <a:t>global time </a:t>
            </a:r>
            <a:r>
              <a:rPr lang="en-IN" sz="3200" dirty="0"/>
              <a:t>to deduce causality relation is obtained from </a:t>
            </a:r>
            <a:r>
              <a:rPr lang="en-IN" sz="3200" dirty="0">
                <a:solidFill>
                  <a:srgbClr val="FF0000"/>
                </a:solidFill>
              </a:rPr>
              <a:t>loosely synchronized clocks </a:t>
            </a:r>
            <a:r>
              <a:rPr lang="en-IN" sz="3200" dirty="0"/>
              <a:t>(i.e., wrist watches, wall clocks). </a:t>
            </a:r>
          </a:p>
          <a:p>
            <a:pPr algn="just">
              <a:buFont typeface="Wingdings" pitchFamily="2" charset="2"/>
              <a:buChar char="§"/>
            </a:pPr>
            <a:endParaRPr lang="en-IN" sz="3200" dirty="0"/>
          </a:p>
          <a:p>
            <a:pPr algn="just">
              <a:buFont typeface="Wingdings" pitchFamily="2" charset="2"/>
              <a:buChar char="§"/>
            </a:pPr>
            <a:r>
              <a:rPr lang="en-IN" sz="3200" dirty="0"/>
              <a:t>In distributed computing systems, the rate of occurrence of events is several magnitudes higher and the event execution time is several magnitudes smaller. </a:t>
            </a:r>
          </a:p>
          <a:p>
            <a:pPr algn="just">
              <a:buFont typeface="Wingdings" pitchFamily="2" charset="2"/>
              <a:buChar char="§"/>
            </a:pPr>
            <a:endParaRPr lang="en-IN" sz="3200" dirty="0"/>
          </a:p>
          <a:p>
            <a:pPr algn="just">
              <a:buFont typeface="Wingdings" pitchFamily="2" charset="2"/>
              <a:buChar char="§"/>
            </a:pPr>
            <a:r>
              <a:rPr lang="en-IN" sz="3200" dirty="0"/>
              <a:t>Consequently, if the </a:t>
            </a:r>
            <a:r>
              <a:rPr lang="en-IN" sz="3200" dirty="0">
                <a:solidFill>
                  <a:srgbClr val="FF0000"/>
                </a:solidFill>
              </a:rPr>
              <a:t>physical clocks are not precisely synchronized, the causality relation between events may not be accurately captured</a:t>
            </a:r>
          </a:p>
          <a:p>
            <a:endParaRPr lang="en-IN" dirty="0"/>
          </a:p>
        </p:txBody>
      </p:sp>
    </p:spTree>
    <p:extLst>
      <p:ext uri="{BB962C8B-B14F-4D97-AF65-F5344CB8AC3E}">
        <p14:creationId xmlns:p14="http://schemas.microsoft.com/office/powerpoint/2010/main" val="353856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Logical time</a:t>
            </a:r>
          </a:p>
        </p:txBody>
      </p:sp>
      <p:sp>
        <p:nvSpPr>
          <p:cNvPr id="3" name="Content Placeholder 2"/>
          <p:cNvSpPr>
            <a:spLocks noGrp="1"/>
          </p:cNvSpPr>
          <p:nvPr>
            <p:ph idx="1"/>
          </p:nvPr>
        </p:nvSpPr>
        <p:spPr>
          <a:xfrm>
            <a:off x="455525" y="1219200"/>
            <a:ext cx="8534400" cy="4953000"/>
          </a:xfrm>
        </p:spPr>
        <p:txBody>
          <a:bodyPr>
            <a:noAutofit/>
          </a:bodyPr>
          <a:lstStyle/>
          <a:p>
            <a:pPr algn="just">
              <a:buFont typeface="Wingdings" pitchFamily="2" charset="2"/>
              <a:buChar char="§"/>
            </a:pPr>
            <a:r>
              <a:rPr lang="en-IN" sz="2400" dirty="0">
                <a:solidFill>
                  <a:srgbClr val="FF0000"/>
                </a:solidFill>
                <a:latin typeface="Times New Roman" panose="02020603050405020304" pitchFamily="18" charset="0"/>
                <a:cs typeface="Times New Roman" panose="02020603050405020304" pitchFamily="18" charset="0"/>
              </a:rPr>
              <a:t>Network Time Protocols </a:t>
            </a:r>
            <a:r>
              <a:rPr lang="en-IN" sz="2400" dirty="0">
                <a:latin typeface="Times New Roman" panose="02020603050405020304" pitchFamily="18" charset="0"/>
                <a:cs typeface="Times New Roman" panose="02020603050405020304" pitchFamily="18" charset="0"/>
              </a:rPr>
              <a:t>which can maintain time accurate to a few tens of milliseconds on the Internet, are </a:t>
            </a:r>
            <a:r>
              <a:rPr lang="en-IN" sz="2400" dirty="0">
                <a:solidFill>
                  <a:srgbClr val="FF0000"/>
                </a:solidFill>
                <a:latin typeface="Times New Roman" panose="02020603050405020304" pitchFamily="18" charset="0"/>
                <a:cs typeface="Times New Roman" panose="02020603050405020304" pitchFamily="18" charset="0"/>
              </a:rPr>
              <a:t>not adequate </a:t>
            </a:r>
            <a:r>
              <a:rPr lang="en-IN" sz="2400" dirty="0">
                <a:latin typeface="Times New Roman" panose="02020603050405020304" pitchFamily="18" charset="0"/>
                <a:cs typeface="Times New Roman" panose="02020603050405020304" pitchFamily="18" charset="0"/>
              </a:rPr>
              <a:t>to capture the </a:t>
            </a:r>
            <a:r>
              <a:rPr lang="en-IN" sz="2400" dirty="0">
                <a:solidFill>
                  <a:srgbClr val="FF0000"/>
                </a:solidFill>
                <a:latin typeface="Times New Roman" panose="02020603050405020304" pitchFamily="18" charset="0"/>
                <a:cs typeface="Times New Roman" panose="02020603050405020304" pitchFamily="18" charset="0"/>
              </a:rPr>
              <a:t>causality </a:t>
            </a:r>
            <a:r>
              <a:rPr lang="en-IN" sz="2400" dirty="0">
                <a:latin typeface="Times New Roman" panose="02020603050405020304" pitchFamily="18" charset="0"/>
                <a:cs typeface="Times New Roman" panose="02020603050405020304" pitchFamily="18" charset="0"/>
              </a:rPr>
              <a:t>relation in distributed systems. </a:t>
            </a:r>
          </a:p>
          <a:p>
            <a:pPr algn="just">
              <a:buFont typeface="Wingdings" pitchFamily="2" charset="2"/>
              <a:buChar char="§"/>
            </a:pP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IN" sz="2400" dirty="0">
                <a:latin typeface="Times New Roman" panose="02020603050405020304" pitchFamily="18" charset="0"/>
                <a:cs typeface="Times New Roman" panose="02020603050405020304" pitchFamily="18" charset="0"/>
              </a:rPr>
              <a:t>In a distributed computation, generally </a:t>
            </a:r>
            <a:r>
              <a:rPr lang="en-IN" sz="2400" dirty="0">
                <a:solidFill>
                  <a:srgbClr val="FF0000"/>
                </a:solidFill>
                <a:latin typeface="Times New Roman" panose="02020603050405020304" pitchFamily="18" charset="0"/>
                <a:cs typeface="Times New Roman" panose="02020603050405020304" pitchFamily="18" charset="0"/>
              </a:rPr>
              <a:t>the progress is made in spurts </a:t>
            </a:r>
            <a:r>
              <a:rPr lang="en-IN" sz="2400" dirty="0">
                <a:latin typeface="Times New Roman" panose="02020603050405020304" pitchFamily="18" charset="0"/>
                <a:cs typeface="Times New Roman" panose="02020603050405020304" pitchFamily="18" charset="0"/>
              </a:rPr>
              <a:t>and the </a:t>
            </a:r>
            <a:r>
              <a:rPr lang="en-IN" sz="2400" dirty="0">
                <a:solidFill>
                  <a:srgbClr val="FF0000"/>
                </a:solidFill>
                <a:latin typeface="Times New Roman" panose="02020603050405020304" pitchFamily="18" charset="0"/>
                <a:cs typeface="Times New Roman" panose="02020603050405020304" pitchFamily="18" charset="0"/>
              </a:rPr>
              <a:t>interaction between processes occurs in spurts</a:t>
            </a:r>
          </a:p>
          <a:p>
            <a:pPr algn="just">
              <a:buFont typeface="Wingdings" pitchFamily="2" charset="2"/>
              <a:buChar char="§"/>
            </a:pPr>
            <a:endParaRPr lang="en-IN" sz="2400" dirty="0">
              <a:solidFill>
                <a:srgbClr val="FF0000"/>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IN" sz="2400" dirty="0">
                <a:solidFill>
                  <a:srgbClr val="FF0000"/>
                </a:solidFill>
                <a:latin typeface="Times New Roman" panose="02020603050405020304" pitchFamily="18" charset="0"/>
                <a:cs typeface="Times New Roman" panose="02020603050405020304" pitchFamily="18" charset="0"/>
              </a:rPr>
              <a:t>Causality can be accurately captured by logical clocks</a:t>
            </a:r>
          </a:p>
          <a:p>
            <a:pPr algn="just">
              <a:buFont typeface="Wingdings" pitchFamily="2" charset="2"/>
              <a:buChar char="§"/>
            </a:pPr>
            <a:endParaRPr lang="en-IN" sz="2000" dirty="0"/>
          </a:p>
        </p:txBody>
      </p:sp>
    </p:spTree>
    <p:extLst>
      <p:ext uri="{BB962C8B-B14F-4D97-AF65-F5344CB8AC3E}">
        <p14:creationId xmlns:p14="http://schemas.microsoft.com/office/powerpoint/2010/main" val="196732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B863-29D3-D419-8C34-6127A0C1B367}"/>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Logical clock</a:t>
            </a:r>
            <a:endParaRPr lang="en-IN" dirty="0"/>
          </a:p>
        </p:txBody>
      </p:sp>
      <p:sp>
        <p:nvSpPr>
          <p:cNvPr id="3" name="Content Placeholder 2">
            <a:extLst>
              <a:ext uri="{FF2B5EF4-FFF2-40B4-BE49-F238E27FC236}">
                <a16:creationId xmlns:a16="http://schemas.microsoft.com/office/drawing/2014/main" id="{15D7A3BE-CEAF-AA37-B313-7C858A8C41A7}"/>
              </a:ext>
            </a:extLst>
          </p:cNvPr>
          <p:cNvSpPr>
            <a:spLocks noGrp="1"/>
          </p:cNvSpPr>
          <p:nvPr>
            <p:ph idx="1"/>
          </p:nvPr>
        </p:nvSpPr>
        <p:spPr/>
        <p:txBody>
          <a:bodyPr>
            <a:normAutofit fontScale="77500" lnSpcReduction="20000"/>
          </a:bodyPr>
          <a:lstStyle/>
          <a:p>
            <a:pPr algn="just">
              <a:buFont typeface="Wingdings" pitchFamily="2" charset="2"/>
              <a:buChar char="§"/>
            </a:pPr>
            <a:r>
              <a:rPr lang="en-IN" sz="3200" dirty="0">
                <a:latin typeface="Times New Roman" panose="02020603050405020304" pitchFamily="18" charset="0"/>
                <a:cs typeface="Times New Roman" panose="02020603050405020304" pitchFamily="18" charset="0"/>
              </a:rPr>
              <a:t>In a system of logical clocks, </a:t>
            </a:r>
            <a:r>
              <a:rPr lang="en-IN" sz="3200" dirty="0">
                <a:solidFill>
                  <a:srgbClr val="FF0000"/>
                </a:solidFill>
                <a:latin typeface="Times New Roman" panose="02020603050405020304" pitchFamily="18" charset="0"/>
                <a:cs typeface="Times New Roman" panose="02020603050405020304" pitchFamily="18" charset="0"/>
              </a:rPr>
              <a:t>every process has a logical clock</a:t>
            </a:r>
            <a:r>
              <a:rPr lang="en-IN" sz="3200" dirty="0">
                <a:latin typeface="Times New Roman" panose="02020603050405020304" pitchFamily="18" charset="0"/>
                <a:cs typeface="Times New Roman" panose="02020603050405020304" pitchFamily="18" charset="0"/>
              </a:rPr>
              <a:t> that is advanced </a:t>
            </a:r>
            <a:r>
              <a:rPr lang="en-IN" sz="3200" dirty="0">
                <a:solidFill>
                  <a:srgbClr val="FF0000"/>
                </a:solidFill>
                <a:latin typeface="Times New Roman" panose="02020603050405020304" pitchFamily="18" charset="0"/>
                <a:cs typeface="Times New Roman" panose="02020603050405020304" pitchFamily="18" charset="0"/>
              </a:rPr>
              <a:t>using a set of rules. </a:t>
            </a:r>
          </a:p>
          <a:p>
            <a:pPr algn="just">
              <a:buFont typeface="Wingdings" pitchFamily="2" charset="2"/>
              <a:buChar char="§"/>
            </a:pPr>
            <a:endParaRPr lang="en-IN" sz="32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IN" sz="3200" dirty="0">
                <a:latin typeface="Times New Roman" panose="02020603050405020304" pitchFamily="18" charset="0"/>
                <a:cs typeface="Times New Roman" panose="02020603050405020304" pitchFamily="18" charset="0"/>
              </a:rPr>
              <a:t>Every </a:t>
            </a:r>
            <a:r>
              <a:rPr lang="en-IN" sz="3200" dirty="0">
                <a:solidFill>
                  <a:srgbClr val="FF0000"/>
                </a:solidFill>
                <a:latin typeface="Times New Roman" panose="02020603050405020304" pitchFamily="18" charset="0"/>
                <a:cs typeface="Times New Roman" panose="02020603050405020304" pitchFamily="18" charset="0"/>
              </a:rPr>
              <a:t>event</a:t>
            </a:r>
            <a:r>
              <a:rPr lang="en-IN" sz="3200" dirty="0">
                <a:latin typeface="Times New Roman" panose="02020603050405020304" pitchFamily="18" charset="0"/>
                <a:cs typeface="Times New Roman" panose="02020603050405020304" pitchFamily="18" charset="0"/>
              </a:rPr>
              <a:t> is assigned a </a:t>
            </a:r>
            <a:r>
              <a:rPr lang="en-IN" sz="3200" dirty="0">
                <a:solidFill>
                  <a:srgbClr val="FF0000"/>
                </a:solidFill>
                <a:latin typeface="Times New Roman" panose="02020603050405020304" pitchFamily="18" charset="0"/>
                <a:cs typeface="Times New Roman" panose="02020603050405020304" pitchFamily="18" charset="0"/>
              </a:rPr>
              <a:t>timestamp</a:t>
            </a:r>
            <a:r>
              <a:rPr lang="en-IN" sz="3200" dirty="0">
                <a:latin typeface="Times New Roman" panose="02020603050405020304" pitchFamily="18" charset="0"/>
                <a:cs typeface="Times New Roman" panose="02020603050405020304" pitchFamily="18" charset="0"/>
              </a:rPr>
              <a:t> and the causality relation between events can be generally </a:t>
            </a:r>
            <a:r>
              <a:rPr lang="en-IN" sz="3200" dirty="0">
                <a:solidFill>
                  <a:srgbClr val="FF0000"/>
                </a:solidFill>
                <a:latin typeface="Times New Roman" panose="02020603050405020304" pitchFamily="18" charset="0"/>
                <a:cs typeface="Times New Roman" panose="02020603050405020304" pitchFamily="18" charset="0"/>
              </a:rPr>
              <a:t>inferred from </a:t>
            </a:r>
            <a:r>
              <a:rPr lang="en-IN" sz="3200" dirty="0">
                <a:latin typeface="Times New Roman" panose="02020603050405020304" pitchFamily="18" charset="0"/>
                <a:cs typeface="Times New Roman" panose="02020603050405020304" pitchFamily="18" charset="0"/>
              </a:rPr>
              <a:t>their </a:t>
            </a:r>
            <a:r>
              <a:rPr lang="en-IN" sz="3200" dirty="0">
                <a:solidFill>
                  <a:srgbClr val="FF0000"/>
                </a:solidFill>
                <a:latin typeface="Times New Roman" panose="02020603050405020304" pitchFamily="18" charset="0"/>
                <a:cs typeface="Times New Roman" panose="02020603050405020304" pitchFamily="18" charset="0"/>
              </a:rPr>
              <a:t>timestamps. </a:t>
            </a:r>
          </a:p>
          <a:p>
            <a:pPr algn="just">
              <a:buFont typeface="Wingdings" pitchFamily="2" charset="2"/>
              <a:buChar char="§"/>
            </a:pPr>
            <a:endParaRPr lang="en-IN" sz="32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IN" sz="3200" dirty="0">
                <a:latin typeface="Times New Roman" panose="02020603050405020304" pitchFamily="18" charset="0"/>
                <a:cs typeface="Times New Roman" panose="02020603050405020304" pitchFamily="18" charset="0"/>
              </a:rPr>
              <a:t>The timestamps assigned to events obey the fundamental monotonicity property; </a:t>
            </a:r>
          </a:p>
          <a:p>
            <a:pPr algn="just">
              <a:buFont typeface="Wingdings" pitchFamily="2" charset="2"/>
              <a:buChar char="§"/>
            </a:pPr>
            <a:endParaRPr lang="en-IN" sz="32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IN" sz="3200" dirty="0">
                <a:latin typeface="Times New Roman" panose="02020603050405020304" pitchFamily="18" charset="0"/>
                <a:cs typeface="Times New Roman" panose="02020603050405020304" pitchFamily="18" charset="0"/>
              </a:rPr>
              <a:t>that is, </a:t>
            </a:r>
            <a:r>
              <a:rPr lang="en-IN" sz="3200" dirty="0">
                <a:solidFill>
                  <a:srgbClr val="FF0000"/>
                </a:solidFill>
                <a:latin typeface="Times New Roman" panose="02020603050405020304" pitchFamily="18" charset="0"/>
                <a:cs typeface="Times New Roman" panose="02020603050405020304" pitchFamily="18" charset="0"/>
              </a:rPr>
              <a:t>if an event a causally affects an event b, then the timestamp of a is smaller than the timestamp of b.</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68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12204</TotalTime>
  <Words>2753</Words>
  <Application>Microsoft Office PowerPoint</Application>
  <PresentationFormat>On-screen Show (4:3)</PresentationFormat>
  <Paragraphs>322</Paragraphs>
  <Slides>47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Times New Roman</vt:lpstr>
      <vt:lpstr>Wingdings</vt:lpstr>
      <vt:lpstr>Office Theme</vt:lpstr>
      <vt:lpstr>CST 402 - DISTRIBUTED COMPUTING</vt:lpstr>
      <vt:lpstr>Module - II</vt:lpstr>
      <vt:lpstr>Module – II Lesson Plan</vt:lpstr>
      <vt:lpstr>Logical time</vt:lpstr>
      <vt:lpstr>Logical time</vt:lpstr>
      <vt:lpstr>Logical time</vt:lpstr>
      <vt:lpstr>Logical time</vt:lpstr>
      <vt:lpstr>Logical time</vt:lpstr>
      <vt:lpstr>Logical clock</vt:lpstr>
      <vt:lpstr>PowerPoint Presentation</vt:lpstr>
      <vt:lpstr>A framework for a system of logical clocks : definition</vt:lpstr>
      <vt:lpstr>A framework for a system of logical clocks</vt:lpstr>
      <vt:lpstr>Implementing logical clocks</vt:lpstr>
      <vt:lpstr>Implementing logical clocks contd…</vt:lpstr>
      <vt:lpstr>Implementing logical clocks contd…</vt:lpstr>
      <vt:lpstr>Scalar Time</vt:lpstr>
      <vt:lpstr>Scalar Time</vt:lpstr>
      <vt:lpstr>SCALAR TIME</vt:lpstr>
      <vt:lpstr>PowerPoint Presentation</vt:lpstr>
      <vt:lpstr>Scalar Time</vt:lpstr>
      <vt:lpstr>Scalar Time</vt:lpstr>
      <vt:lpstr>Scalar Time</vt:lpstr>
      <vt:lpstr>Scalar Time</vt:lpstr>
      <vt:lpstr>Scalar Time</vt:lpstr>
      <vt:lpstr>Vector Time</vt:lpstr>
      <vt:lpstr>PowerPoint Presentation</vt:lpstr>
      <vt:lpstr>Vector Time</vt:lpstr>
      <vt:lpstr>Vector Time</vt:lpstr>
      <vt:lpstr>Vector Time</vt:lpstr>
      <vt:lpstr>Basic properties Vector Time</vt:lpstr>
      <vt:lpstr>Vector Time</vt:lpstr>
      <vt:lpstr>PowerPoint Presentation</vt:lpstr>
      <vt:lpstr>PowerPoint Presentation</vt:lpstr>
      <vt:lpstr>Vector Time :Applications </vt:lpstr>
      <vt:lpstr>PowerPoint Presentation</vt:lpstr>
      <vt:lpstr>Two Election Algorithms</vt:lpstr>
      <vt:lpstr>PowerPoint Presentation</vt:lpstr>
      <vt:lpstr>PowerPoint Presentation</vt:lpstr>
      <vt:lpstr>A ring-based election in progress participant. Any process can begin an election.</vt:lpstr>
      <vt:lpstr>PowerPoint Presentation</vt:lpstr>
      <vt:lpstr>PowerPoint Presentation</vt:lpstr>
      <vt:lpstr>PowerPoint Presentation</vt:lpstr>
      <vt:lpstr>PowerPoint Presentation</vt:lpstr>
      <vt:lpstr>The bully algorithm</vt:lpstr>
      <vt:lpstr>Ring algorithm – work out </vt:lpstr>
      <vt:lpstr>PowerPoint Presentation</vt:lpstr>
      <vt:lpstr>Bully Algorithm – Work out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402 - DISTRIBUTED COMPUTING</dc:title>
  <dc:creator>Jithin Jacob</dc:creator>
  <cp:lastModifiedBy>Manju</cp:lastModifiedBy>
  <cp:revision>88</cp:revision>
  <dcterms:created xsi:type="dcterms:W3CDTF">2006-08-16T00:00:00Z</dcterms:created>
  <dcterms:modified xsi:type="dcterms:W3CDTF">2023-03-14T04:17:11Z</dcterms:modified>
</cp:coreProperties>
</file>