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2" r:id="rId4"/>
    <p:sldId id="310" r:id="rId5"/>
    <p:sldId id="332" r:id="rId6"/>
    <p:sldId id="330" r:id="rId7"/>
    <p:sldId id="331" r:id="rId8"/>
    <p:sldId id="312" r:id="rId9"/>
    <p:sldId id="313" r:id="rId10"/>
    <p:sldId id="314" r:id="rId11"/>
    <p:sldId id="315" r:id="rId12"/>
    <p:sldId id="316" r:id="rId13"/>
    <p:sldId id="334" r:id="rId14"/>
    <p:sldId id="317" r:id="rId15"/>
    <p:sldId id="318" r:id="rId16"/>
    <p:sldId id="319" r:id="rId17"/>
    <p:sldId id="335" r:id="rId18"/>
    <p:sldId id="336" r:id="rId19"/>
    <p:sldId id="337" r:id="rId20"/>
    <p:sldId id="338" r:id="rId21"/>
    <p:sldId id="339" r:id="rId22"/>
    <p:sldId id="320" r:id="rId23"/>
    <p:sldId id="321" r:id="rId24"/>
    <p:sldId id="322" r:id="rId25"/>
    <p:sldId id="340" r:id="rId26"/>
    <p:sldId id="341" r:id="rId27"/>
    <p:sldId id="342" r:id="rId28"/>
    <p:sldId id="343" r:id="rId29"/>
    <p:sldId id="344" r:id="rId30"/>
    <p:sldId id="323" r:id="rId31"/>
    <p:sldId id="324" r:id="rId32"/>
    <p:sldId id="325" r:id="rId33"/>
    <p:sldId id="345" r:id="rId34"/>
    <p:sldId id="346" r:id="rId35"/>
    <p:sldId id="326" r:id="rId36"/>
    <p:sldId id="327" r:id="rId37"/>
    <p:sldId id="328" r:id="rId38"/>
    <p:sldId id="32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FAB6F3-7B27-487D-BC3D-20ECF02C8BBD}" v="6" dt="2023-03-28T19:28:5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33" autoAdjust="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 userId="a2e1547f577774b1" providerId="LiveId" clId="{7AFAB6F3-7B27-487D-BC3D-20ECF02C8BBD}"/>
    <pc:docChg chg="undo redo custSel addSld delSld modSld">
      <pc:chgData name="Manju" userId="a2e1547f577774b1" providerId="LiveId" clId="{7AFAB6F3-7B27-487D-BC3D-20ECF02C8BBD}" dt="2023-03-29T03:41:48.852" v="649" actId="47"/>
      <pc:docMkLst>
        <pc:docMk/>
      </pc:docMkLst>
      <pc:sldChg chg="modSp mod">
        <pc:chgData name="Manju" userId="a2e1547f577774b1" providerId="LiveId" clId="{7AFAB6F3-7B27-487D-BC3D-20ECF02C8BBD}" dt="2023-03-28T05:48:21.085" v="1" actId="207"/>
        <pc:sldMkLst>
          <pc:docMk/>
          <pc:sldMk cId="3330112564" sldId="310"/>
        </pc:sldMkLst>
        <pc:spChg chg="mod">
          <ac:chgData name="Manju" userId="a2e1547f577774b1" providerId="LiveId" clId="{7AFAB6F3-7B27-487D-BC3D-20ECF02C8BBD}" dt="2023-03-28T05:48:21.085" v="1" actId="207"/>
          <ac:spMkLst>
            <pc:docMk/>
            <pc:sldMk cId="3330112564" sldId="310"/>
            <ac:spMk id="3" creationId="{00000000-0000-0000-0000-000000000000}"/>
          </ac:spMkLst>
        </pc:spChg>
      </pc:sldChg>
      <pc:sldChg chg="modSp del mod">
        <pc:chgData name="Manju" userId="a2e1547f577774b1" providerId="LiveId" clId="{7AFAB6F3-7B27-487D-BC3D-20ECF02C8BBD}" dt="2023-03-29T03:41:48.852" v="649" actId="47"/>
        <pc:sldMkLst>
          <pc:docMk/>
          <pc:sldMk cId="1341472020" sldId="311"/>
        </pc:sldMkLst>
        <pc:spChg chg="mod">
          <ac:chgData name="Manju" userId="a2e1547f577774b1" providerId="LiveId" clId="{7AFAB6F3-7B27-487D-BC3D-20ECF02C8BBD}" dt="2023-03-28T05:51:00.432" v="60" actId="21"/>
          <ac:spMkLst>
            <pc:docMk/>
            <pc:sldMk cId="1341472020" sldId="311"/>
            <ac:spMk id="3" creationId="{00000000-0000-0000-0000-000000000000}"/>
          </ac:spMkLst>
        </pc:spChg>
      </pc:sldChg>
      <pc:sldChg chg="modSp mod">
        <pc:chgData name="Manju" userId="a2e1547f577774b1" providerId="LiveId" clId="{7AFAB6F3-7B27-487D-BC3D-20ECF02C8BBD}" dt="2023-03-28T06:09:49.202" v="155" actId="207"/>
        <pc:sldMkLst>
          <pc:docMk/>
          <pc:sldMk cId="3368088412" sldId="312"/>
        </pc:sldMkLst>
        <pc:spChg chg="mod">
          <ac:chgData name="Manju" userId="a2e1547f577774b1" providerId="LiveId" clId="{7AFAB6F3-7B27-487D-BC3D-20ECF02C8BBD}" dt="2023-03-28T06:09:49.202" v="155" actId="207"/>
          <ac:spMkLst>
            <pc:docMk/>
            <pc:sldMk cId="3368088412" sldId="312"/>
            <ac:spMk id="3" creationId="{00000000-0000-0000-0000-000000000000}"/>
          </ac:spMkLst>
        </pc:spChg>
      </pc:sldChg>
      <pc:sldChg chg="modSp mod">
        <pc:chgData name="Manju" userId="a2e1547f577774b1" providerId="LiveId" clId="{7AFAB6F3-7B27-487D-BC3D-20ECF02C8BBD}" dt="2023-03-28T18:42:59.141" v="264" actId="20577"/>
        <pc:sldMkLst>
          <pc:docMk/>
          <pc:sldMk cId="2878514766" sldId="313"/>
        </pc:sldMkLst>
        <pc:spChg chg="mod">
          <ac:chgData name="Manju" userId="a2e1547f577774b1" providerId="LiveId" clId="{7AFAB6F3-7B27-487D-BC3D-20ECF02C8BBD}" dt="2023-03-28T18:42:59.141" v="264" actId="20577"/>
          <ac:spMkLst>
            <pc:docMk/>
            <pc:sldMk cId="2878514766" sldId="313"/>
            <ac:spMk id="3" creationId="{00000000-0000-0000-0000-000000000000}"/>
          </ac:spMkLst>
        </pc:spChg>
      </pc:sldChg>
      <pc:sldChg chg="modSp mod">
        <pc:chgData name="Manju" userId="a2e1547f577774b1" providerId="LiveId" clId="{7AFAB6F3-7B27-487D-BC3D-20ECF02C8BBD}" dt="2023-03-28T18:46:17.576" v="310" actId="207"/>
        <pc:sldMkLst>
          <pc:docMk/>
          <pc:sldMk cId="1525042791" sldId="314"/>
        </pc:sldMkLst>
        <pc:spChg chg="mod">
          <ac:chgData name="Manju" userId="a2e1547f577774b1" providerId="LiveId" clId="{7AFAB6F3-7B27-487D-BC3D-20ECF02C8BBD}" dt="2023-03-28T18:43:43.004" v="267" actId="20577"/>
          <ac:spMkLst>
            <pc:docMk/>
            <pc:sldMk cId="1525042791" sldId="314"/>
            <ac:spMk id="2" creationId="{00000000-0000-0000-0000-000000000000}"/>
          </ac:spMkLst>
        </pc:spChg>
        <pc:spChg chg="mod">
          <ac:chgData name="Manju" userId="a2e1547f577774b1" providerId="LiveId" clId="{7AFAB6F3-7B27-487D-BC3D-20ECF02C8BBD}" dt="2023-03-28T18:46:17.576" v="310" actId="207"/>
          <ac:spMkLst>
            <pc:docMk/>
            <pc:sldMk cId="1525042791" sldId="314"/>
            <ac:spMk id="3" creationId="{00000000-0000-0000-0000-000000000000}"/>
          </ac:spMkLst>
        </pc:spChg>
      </pc:sldChg>
      <pc:sldChg chg="modSp mod">
        <pc:chgData name="Manju" userId="a2e1547f577774b1" providerId="LiveId" clId="{7AFAB6F3-7B27-487D-BC3D-20ECF02C8BBD}" dt="2023-03-28T18:48:19.210" v="325" actId="1076"/>
        <pc:sldMkLst>
          <pc:docMk/>
          <pc:sldMk cId="2164804081" sldId="315"/>
        </pc:sldMkLst>
        <pc:spChg chg="mod">
          <ac:chgData name="Manju" userId="a2e1547f577774b1" providerId="LiveId" clId="{7AFAB6F3-7B27-487D-BC3D-20ECF02C8BBD}" dt="2023-03-28T18:48:14.523" v="324" actId="5793"/>
          <ac:spMkLst>
            <pc:docMk/>
            <pc:sldMk cId="2164804081" sldId="315"/>
            <ac:spMk id="2" creationId="{00000000-0000-0000-0000-000000000000}"/>
          </ac:spMkLst>
        </pc:spChg>
        <pc:spChg chg="mod">
          <ac:chgData name="Manju" userId="a2e1547f577774b1" providerId="LiveId" clId="{7AFAB6F3-7B27-487D-BC3D-20ECF02C8BBD}" dt="2023-03-28T18:48:19.210" v="325" actId="1076"/>
          <ac:spMkLst>
            <pc:docMk/>
            <pc:sldMk cId="2164804081" sldId="315"/>
            <ac:spMk id="3" creationId="{00000000-0000-0000-0000-000000000000}"/>
          </ac:spMkLst>
        </pc:spChg>
      </pc:sldChg>
      <pc:sldChg chg="addSp modSp mod">
        <pc:chgData name="Manju" userId="a2e1547f577774b1" providerId="LiveId" clId="{7AFAB6F3-7B27-487D-BC3D-20ECF02C8BBD}" dt="2023-03-28T19:01:23.919" v="391" actId="20577"/>
        <pc:sldMkLst>
          <pc:docMk/>
          <pc:sldMk cId="1101472497" sldId="316"/>
        </pc:sldMkLst>
        <pc:spChg chg="mod">
          <ac:chgData name="Manju" userId="a2e1547f577774b1" providerId="LiveId" clId="{7AFAB6F3-7B27-487D-BC3D-20ECF02C8BBD}" dt="2023-03-28T19:01:23.919" v="391" actId="20577"/>
          <ac:spMkLst>
            <pc:docMk/>
            <pc:sldMk cId="1101472497" sldId="316"/>
            <ac:spMk id="3" creationId="{00000000-0000-0000-0000-000000000000}"/>
          </ac:spMkLst>
        </pc:spChg>
        <pc:picChg chg="add mod">
          <ac:chgData name="Manju" userId="a2e1547f577774b1" providerId="LiveId" clId="{7AFAB6F3-7B27-487D-BC3D-20ECF02C8BBD}" dt="2023-03-28T18:59:47.320" v="386" actId="1076"/>
          <ac:picMkLst>
            <pc:docMk/>
            <pc:sldMk cId="1101472497" sldId="316"/>
            <ac:picMk id="4" creationId="{29A838E7-E0F3-2111-40FF-1C58BBB5F9E1}"/>
          </ac:picMkLst>
        </pc:picChg>
      </pc:sldChg>
      <pc:sldChg chg="modSp mod">
        <pc:chgData name="Manju" userId="a2e1547f577774b1" providerId="LiveId" clId="{7AFAB6F3-7B27-487D-BC3D-20ECF02C8BBD}" dt="2023-03-28T19:02:50.923" v="402" actId="1076"/>
        <pc:sldMkLst>
          <pc:docMk/>
          <pc:sldMk cId="4092919830" sldId="317"/>
        </pc:sldMkLst>
        <pc:spChg chg="mod">
          <ac:chgData name="Manju" userId="a2e1547f577774b1" providerId="LiveId" clId="{7AFAB6F3-7B27-487D-BC3D-20ECF02C8BBD}" dt="2023-03-28T19:02:34.713" v="400" actId="20577"/>
          <ac:spMkLst>
            <pc:docMk/>
            <pc:sldMk cId="4092919830" sldId="317"/>
            <ac:spMk id="2" creationId="{00000000-0000-0000-0000-000000000000}"/>
          </ac:spMkLst>
        </pc:spChg>
        <pc:spChg chg="mod">
          <ac:chgData name="Manju" userId="a2e1547f577774b1" providerId="LiveId" clId="{7AFAB6F3-7B27-487D-BC3D-20ECF02C8BBD}" dt="2023-03-28T19:02:38.843" v="401" actId="20577"/>
          <ac:spMkLst>
            <pc:docMk/>
            <pc:sldMk cId="4092919830" sldId="317"/>
            <ac:spMk id="3" creationId="{00000000-0000-0000-0000-000000000000}"/>
          </ac:spMkLst>
        </pc:spChg>
        <pc:picChg chg="mod">
          <ac:chgData name="Manju" userId="a2e1547f577774b1" providerId="LiveId" clId="{7AFAB6F3-7B27-487D-BC3D-20ECF02C8BBD}" dt="2023-03-28T19:02:50.923" v="402" actId="1076"/>
          <ac:picMkLst>
            <pc:docMk/>
            <pc:sldMk cId="4092919830" sldId="317"/>
            <ac:picMk id="1026" creationId="{00000000-0000-0000-0000-000000000000}"/>
          </ac:picMkLst>
        </pc:picChg>
      </pc:sldChg>
      <pc:sldChg chg="modSp mod">
        <pc:chgData name="Manju" userId="a2e1547f577774b1" providerId="LiveId" clId="{7AFAB6F3-7B27-487D-BC3D-20ECF02C8BBD}" dt="2023-03-28T19:04:42.579" v="412" actId="12"/>
        <pc:sldMkLst>
          <pc:docMk/>
          <pc:sldMk cId="3266539182" sldId="318"/>
        </pc:sldMkLst>
        <pc:spChg chg="mod">
          <ac:chgData name="Manju" userId="a2e1547f577774b1" providerId="LiveId" clId="{7AFAB6F3-7B27-487D-BC3D-20ECF02C8BBD}" dt="2023-03-28T19:04:42.579" v="412" actId="12"/>
          <ac:spMkLst>
            <pc:docMk/>
            <pc:sldMk cId="3266539182" sldId="318"/>
            <ac:spMk id="3" creationId="{00000000-0000-0000-0000-000000000000}"/>
          </ac:spMkLst>
        </pc:spChg>
      </pc:sldChg>
      <pc:sldChg chg="modSp mod">
        <pc:chgData name="Manju" userId="a2e1547f577774b1" providerId="LiveId" clId="{7AFAB6F3-7B27-487D-BC3D-20ECF02C8BBD}" dt="2023-03-28T19:49:49.961" v="561" actId="207"/>
        <pc:sldMkLst>
          <pc:docMk/>
          <pc:sldMk cId="794766558" sldId="320"/>
        </pc:sldMkLst>
        <pc:spChg chg="mod">
          <ac:chgData name="Manju" userId="a2e1547f577774b1" providerId="LiveId" clId="{7AFAB6F3-7B27-487D-BC3D-20ECF02C8BBD}" dt="2023-03-28T19:49:49.961" v="561" actId="207"/>
          <ac:spMkLst>
            <pc:docMk/>
            <pc:sldMk cId="794766558" sldId="320"/>
            <ac:spMk id="3" creationId="{00000000-0000-0000-0000-000000000000}"/>
          </ac:spMkLst>
        </pc:spChg>
      </pc:sldChg>
      <pc:sldChg chg="modSp mod">
        <pc:chgData name="Manju" userId="a2e1547f577774b1" providerId="LiveId" clId="{7AFAB6F3-7B27-487D-BC3D-20ECF02C8BBD}" dt="2023-03-28T19:53:44.264" v="581" actId="207"/>
        <pc:sldMkLst>
          <pc:docMk/>
          <pc:sldMk cId="3613718731" sldId="321"/>
        </pc:sldMkLst>
        <pc:spChg chg="mod">
          <ac:chgData name="Manju" userId="a2e1547f577774b1" providerId="LiveId" clId="{7AFAB6F3-7B27-487D-BC3D-20ECF02C8BBD}" dt="2023-03-28T19:53:44.264" v="581" actId="207"/>
          <ac:spMkLst>
            <pc:docMk/>
            <pc:sldMk cId="3613718731" sldId="321"/>
            <ac:spMk id="3" creationId="{00000000-0000-0000-0000-000000000000}"/>
          </ac:spMkLst>
        </pc:spChg>
      </pc:sldChg>
      <pc:sldChg chg="modSp new mod">
        <pc:chgData name="Manju" userId="a2e1547f577774b1" providerId="LiveId" clId="{7AFAB6F3-7B27-487D-BC3D-20ECF02C8BBD}" dt="2023-03-28T05:53:34.517" v="82" actId="207"/>
        <pc:sldMkLst>
          <pc:docMk/>
          <pc:sldMk cId="570378558" sldId="330"/>
        </pc:sldMkLst>
        <pc:spChg chg="mod">
          <ac:chgData name="Manju" userId="a2e1547f577774b1" providerId="LiveId" clId="{7AFAB6F3-7B27-487D-BC3D-20ECF02C8BBD}" dt="2023-03-28T05:51:42.726" v="71" actId="27636"/>
          <ac:spMkLst>
            <pc:docMk/>
            <pc:sldMk cId="570378558" sldId="330"/>
            <ac:spMk id="2" creationId="{6D8E4657-DA36-4594-C29A-5840B9A00AB7}"/>
          </ac:spMkLst>
        </pc:spChg>
        <pc:spChg chg="mod">
          <ac:chgData name="Manju" userId="a2e1547f577774b1" providerId="LiveId" clId="{7AFAB6F3-7B27-487D-BC3D-20ECF02C8BBD}" dt="2023-03-28T05:53:34.517" v="82" actId="207"/>
          <ac:spMkLst>
            <pc:docMk/>
            <pc:sldMk cId="570378558" sldId="330"/>
            <ac:spMk id="3" creationId="{BD32F28A-CD92-1326-43E4-4075985B020B}"/>
          </ac:spMkLst>
        </pc:spChg>
      </pc:sldChg>
      <pc:sldChg chg="modSp new mod">
        <pc:chgData name="Manju" userId="a2e1547f577774b1" providerId="LiveId" clId="{7AFAB6F3-7B27-487D-BC3D-20ECF02C8BBD}" dt="2023-03-28T05:54:39.774" v="99" actId="27636"/>
        <pc:sldMkLst>
          <pc:docMk/>
          <pc:sldMk cId="4270744553" sldId="331"/>
        </pc:sldMkLst>
        <pc:spChg chg="mod">
          <ac:chgData name="Manju" userId="a2e1547f577774b1" providerId="LiveId" clId="{7AFAB6F3-7B27-487D-BC3D-20ECF02C8BBD}" dt="2023-03-28T05:54:02.832" v="87" actId="27636"/>
          <ac:spMkLst>
            <pc:docMk/>
            <pc:sldMk cId="4270744553" sldId="331"/>
            <ac:spMk id="2" creationId="{51E91766-E114-1AE2-A3CA-EF27BD500501}"/>
          </ac:spMkLst>
        </pc:spChg>
        <pc:spChg chg="mod">
          <ac:chgData name="Manju" userId="a2e1547f577774b1" providerId="LiveId" clId="{7AFAB6F3-7B27-487D-BC3D-20ECF02C8BBD}" dt="2023-03-28T05:54:39.774" v="99" actId="27636"/>
          <ac:spMkLst>
            <pc:docMk/>
            <pc:sldMk cId="4270744553" sldId="331"/>
            <ac:spMk id="3" creationId="{DC0B168B-B1CA-D705-69CB-AACA35A67E07}"/>
          </ac:spMkLst>
        </pc:spChg>
      </pc:sldChg>
      <pc:sldChg chg="modSp new mod">
        <pc:chgData name="Manju" userId="a2e1547f577774b1" providerId="LiveId" clId="{7AFAB6F3-7B27-487D-BC3D-20ECF02C8BBD}" dt="2023-03-28T05:51:35.126" v="69" actId="20577"/>
        <pc:sldMkLst>
          <pc:docMk/>
          <pc:sldMk cId="2155162510" sldId="332"/>
        </pc:sldMkLst>
        <pc:spChg chg="mod">
          <ac:chgData name="Manju" userId="a2e1547f577774b1" providerId="LiveId" clId="{7AFAB6F3-7B27-487D-BC3D-20ECF02C8BBD}" dt="2023-03-28T05:51:29.025" v="65" actId="27636"/>
          <ac:spMkLst>
            <pc:docMk/>
            <pc:sldMk cId="2155162510" sldId="332"/>
            <ac:spMk id="2" creationId="{8CABD7BE-45AA-4921-4BCE-B26986175BBF}"/>
          </ac:spMkLst>
        </pc:spChg>
        <pc:spChg chg="mod">
          <ac:chgData name="Manju" userId="a2e1547f577774b1" providerId="LiveId" clId="{7AFAB6F3-7B27-487D-BC3D-20ECF02C8BBD}" dt="2023-03-28T05:51:35.126" v="69" actId="20577"/>
          <ac:spMkLst>
            <pc:docMk/>
            <pc:sldMk cId="2155162510" sldId="332"/>
            <ac:spMk id="3" creationId="{7293A333-D532-2AD2-5DF3-F7CEE30F09BC}"/>
          </ac:spMkLst>
        </pc:spChg>
      </pc:sldChg>
      <pc:sldChg chg="addSp delSp modSp new del mod">
        <pc:chgData name="Manju" userId="a2e1547f577774b1" providerId="LiveId" clId="{7AFAB6F3-7B27-487D-BC3D-20ECF02C8BBD}" dt="2023-03-28T19:00:56.198" v="387" actId="47"/>
        <pc:sldMkLst>
          <pc:docMk/>
          <pc:sldMk cId="3830962407" sldId="333"/>
        </pc:sldMkLst>
        <pc:spChg chg="add del">
          <ac:chgData name="Manju" userId="a2e1547f577774b1" providerId="LiveId" clId="{7AFAB6F3-7B27-487D-BC3D-20ECF02C8BBD}" dt="2023-03-28T18:55:30.216" v="332" actId="22"/>
          <ac:spMkLst>
            <pc:docMk/>
            <pc:sldMk cId="3830962407" sldId="333"/>
            <ac:spMk id="3" creationId="{E129E2AC-7165-0DBF-52BA-320F0400768F}"/>
          </ac:spMkLst>
        </pc:spChg>
        <pc:picChg chg="add del mod ord">
          <ac:chgData name="Manju" userId="a2e1547f577774b1" providerId="LiveId" clId="{7AFAB6F3-7B27-487D-BC3D-20ECF02C8BBD}" dt="2023-03-28T18:54:33.891" v="331" actId="22"/>
          <ac:picMkLst>
            <pc:docMk/>
            <pc:sldMk cId="3830962407" sldId="333"/>
            <ac:picMk id="5" creationId="{53A39604-A4A5-E941-9320-5564A6179A32}"/>
          </ac:picMkLst>
        </pc:picChg>
        <pc:picChg chg="add mod ord">
          <ac:chgData name="Manju" userId="a2e1547f577774b1" providerId="LiveId" clId="{7AFAB6F3-7B27-487D-BC3D-20ECF02C8BBD}" dt="2023-03-28T18:59:27.085" v="382" actId="1037"/>
          <ac:picMkLst>
            <pc:docMk/>
            <pc:sldMk cId="3830962407" sldId="333"/>
            <ac:picMk id="7" creationId="{C35A3408-08F7-A43E-6C3B-159BF16C5F6C}"/>
          </ac:picMkLst>
        </pc:picChg>
      </pc:sldChg>
      <pc:sldChg chg="addSp modSp new mod">
        <pc:chgData name="Manju" userId="a2e1547f577774b1" providerId="LiveId" clId="{7AFAB6F3-7B27-487D-BC3D-20ECF02C8BBD}" dt="2023-03-28T19:02:23.208" v="398" actId="27636"/>
        <pc:sldMkLst>
          <pc:docMk/>
          <pc:sldMk cId="916935232" sldId="334"/>
        </pc:sldMkLst>
        <pc:spChg chg="mod">
          <ac:chgData name="Manju" userId="a2e1547f577774b1" providerId="LiveId" clId="{7AFAB6F3-7B27-487D-BC3D-20ECF02C8BBD}" dt="2023-03-28T19:02:23.208" v="398" actId="27636"/>
          <ac:spMkLst>
            <pc:docMk/>
            <pc:sldMk cId="916935232" sldId="334"/>
            <ac:spMk id="2" creationId="{C33DC614-3FC7-0623-8E4F-34D7B7B39ADD}"/>
          </ac:spMkLst>
        </pc:spChg>
        <pc:spChg chg="mod">
          <ac:chgData name="Manju" userId="a2e1547f577774b1" providerId="LiveId" clId="{7AFAB6F3-7B27-487D-BC3D-20ECF02C8BBD}" dt="2023-03-28T18:59:09.152" v="380" actId="255"/>
          <ac:spMkLst>
            <pc:docMk/>
            <pc:sldMk cId="916935232" sldId="334"/>
            <ac:spMk id="3" creationId="{0C3314D2-B5D9-6D92-203E-9FDBC8952AC5}"/>
          </ac:spMkLst>
        </pc:spChg>
        <pc:picChg chg="add mod">
          <ac:chgData name="Manju" userId="a2e1547f577774b1" providerId="LiveId" clId="{7AFAB6F3-7B27-487D-BC3D-20ECF02C8BBD}" dt="2023-03-28T18:59:18.150" v="381" actId="1076"/>
          <ac:picMkLst>
            <pc:docMk/>
            <pc:sldMk cId="916935232" sldId="334"/>
            <ac:picMk id="5" creationId="{47F699A1-BD2D-491C-8B40-1B9675E4EB54}"/>
          </ac:picMkLst>
        </pc:picChg>
      </pc:sldChg>
      <pc:sldChg chg="modSp new mod">
        <pc:chgData name="Manju" userId="a2e1547f577774b1" providerId="LiveId" clId="{7AFAB6F3-7B27-487D-BC3D-20ECF02C8BBD}" dt="2023-03-28T20:09:04" v="648" actId="20577"/>
        <pc:sldMkLst>
          <pc:docMk/>
          <pc:sldMk cId="3654430379" sldId="335"/>
        </pc:sldMkLst>
        <pc:spChg chg="mod">
          <ac:chgData name="Manju" userId="a2e1547f577774b1" providerId="LiveId" clId="{7AFAB6F3-7B27-487D-BC3D-20ECF02C8BBD}" dt="2023-03-28T19:08:19.157" v="423"/>
          <ac:spMkLst>
            <pc:docMk/>
            <pc:sldMk cId="3654430379" sldId="335"/>
            <ac:spMk id="2" creationId="{762FD156-15FD-0F38-DBED-08153A14B87C}"/>
          </ac:spMkLst>
        </pc:spChg>
        <pc:spChg chg="mod">
          <ac:chgData name="Manju" userId="a2e1547f577774b1" providerId="LiveId" clId="{7AFAB6F3-7B27-487D-BC3D-20ECF02C8BBD}" dt="2023-03-28T20:09:04" v="648" actId="20577"/>
          <ac:spMkLst>
            <pc:docMk/>
            <pc:sldMk cId="3654430379" sldId="335"/>
            <ac:spMk id="3" creationId="{C66D2434-8E11-AA9E-8A77-D27FC2C5F93F}"/>
          </ac:spMkLst>
        </pc:spChg>
      </pc:sldChg>
      <pc:sldChg chg="addSp modSp new mod">
        <pc:chgData name="Manju" userId="a2e1547f577774b1" providerId="LiveId" clId="{7AFAB6F3-7B27-487D-BC3D-20ECF02C8BBD}" dt="2023-03-28T19:30:32.090" v="552"/>
        <pc:sldMkLst>
          <pc:docMk/>
          <pc:sldMk cId="3552928624" sldId="336"/>
        </pc:sldMkLst>
        <pc:spChg chg="mod">
          <ac:chgData name="Manju" userId="a2e1547f577774b1" providerId="LiveId" clId="{7AFAB6F3-7B27-487D-BC3D-20ECF02C8BBD}" dt="2023-03-28T19:30:32.090" v="552"/>
          <ac:spMkLst>
            <pc:docMk/>
            <pc:sldMk cId="3552928624" sldId="336"/>
            <ac:spMk id="2" creationId="{9C6D9A32-1CCC-7458-8399-406997A02D75}"/>
          </ac:spMkLst>
        </pc:spChg>
        <pc:spChg chg="mod">
          <ac:chgData name="Manju" userId="a2e1547f577774b1" providerId="LiveId" clId="{7AFAB6F3-7B27-487D-BC3D-20ECF02C8BBD}" dt="2023-03-28T19:20:02.139" v="485" actId="255"/>
          <ac:spMkLst>
            <pc:docMk/>
            <pc:sldMk cId="3552928624" sldId="336"/>
            <ac:spMk id="3" creationId="{7B89FCB7-1648-58ED-B855-358EE7369A8C}"/>
          </ac:spMkLst>
        </pc:spChg>
        <pc:picChg chg="add mod">
          <ac:chgData name="Manju" userId="a2e1547f577774b1" providerId="LiveId" clId="{7AFAB6F3-7B27-487D-BC3D-20ECF02C8BBD}" dt="2023-03-28T19:20:08.274" v="487" actId="1076"/>
          <ac:picMkLst>
            <pc:docMk/>
            <pc:sldMk cId="3552928624" sldId="336"/>
            <ac:picMk id="5" creationId="{B529432D-DD7A-590A-00D0-88171D988E44}"/>
          </ac:picMkLst>
        </pc:picChg>
      </pc:sldChg>
      <pc:sldChg chg="addSp delSp modSp new mod">
        <pc:chgData name="Manju" userId="a2e1547f577774b1" providerId="LiveId" clId="{7AFAB6F3-7B27-487D-BC3D-20ECF02C8BBD}" dt="2023-03-28T19:30:36.475" v="553"/>
        <pc:sldMkLst>
          <pc:docMk/>
          <pc:sldMk cId="582029192" sldId="337"/>
        </pc:sldMkLst>
        <pc:spChg chg="mod">
          <ac:chgData name="Manju" userId="a2e1547f577774b1" providerId="LiveId" clId="{7AFAB6F3-7B27-487D-BC3D-20ECF02C8BBD}" dt="2023-03-28T19:30:36.475" v="553"/>
          <ac:spMkLst>
            <pc:docMk/>
            <pc:sldMk cId="582029192" sldId="337"/>
            <ac:spMk id="2" creationId="{812C8201-5956-9511-359B-503B81E90528}"/>
          </ac:spMkLst>
        </pc:spChg>
        <pc:spChg chg="del">
          <ac:chgData name="Manju" userId="a2e1547f577774b1" providerId="LiveId" clId="{7AFAB6F3-7B27-487D-BC3D-20ECF02C8BBD}" dt="2023-03-28T19:12:54.706" v="454" actId="22"/>
          <ac:spMkLst>
            <pc:docMk/>
            <pc:sldMk cId="582029192" sldId="337"/>
            <ac:spMk id="3" creationId="{59B72B2B-2F71-D9F7-B335-094EAB1306A1}"/>
          </ac:spMkLst>
        </pc:spChg>
        <pc:spChg chg="add del mod">
          <ac:chgData name="Manju" userId="a2e1547f577774b1" providerId="LiveId" clId="{7AFAB6F3-7B27-487D-BC3D-20ECF02C8BBD}" dt="2023-03-28T19:21:55.034" v="495" actId="22"/>
          <ac:spMkLst>
            <pc:docMk/>
            <pc:sldMk cId="582029192" sldId="337"/>
            <ac:spMk id="9" creationId="{8DCA2F84-4C81-A2ED-F877-E3AC1F3693DE}"/>
          </ac:spMkLst>
        </pc:spChg>
        <pc:spChg chg="add del mod">
          <ac:chgData name="Manju" userId="a2e1547f577774b1" providerId="LiveId" clId="{7AFAB6F3-7B27-487D-BC3D-20ECF02C8BBD}" dt="2023-03-28T19:23:38.921" v="512" actId="12"/>
          <ac:spMkLst>
            <pc:docMk/>
            <pc:sldMk cId="582029192" sldId="337"/>
            <ac:spMk id="11" creationId="{62E6B828-8406-828E-F8CE-1250C2D97451}"/>
          </ac:spMkLst>
        </pc:spChg>
        <pc:picChg chg="add mod ord">
          <ac:chgData name="Manju" userId="a2e1547f577774b1" providerId="LiveId" clId="{7AFAB6F3-7B27-487D-BC3D-20ECF02C8BBD}" dt="2023-03-28T19:22:50.094" v="509" actId="1076"/>
          <ac:picMkLst>
            <pc:docMk/>
            <pc:sldMk cId="582029192" sldId="337"/>
            <ac:picMk id="5" creationId="{57217992-1DBD-7E86-A924-2F854DCF7086}"/>
          </ac:picMkLst>
        </pc:picChg>
        <pc:picChg chg="add mod">
          <ac:chgData name="Manju" userId="a2e1547f577774b1" providerId="LiveId" clId="{7AFAB6F3-7B27-487D-BC3D-20ECF02C8BBD}" dt="2023-03-28T19:22:47.268" v="508" actId="1076"/>
          <ac:picMkLst>
            <pc:docMk/>
            <pc:sldMk cId="582029192" sldId="337"/>
            <ac:picMk id="7" creationId="{44C9C7F3-821F-DFA5-5925-D4C98DABC610}"/>
          </ac:picMkLst>
        </pc:picChg>
      </pc:sldChg>
      <pc:sldChg chg="addSp delSp modSp new mod">
        <pc:chgData name="Manju" userId="a2e1547f577774b1" providerId="LiveId" clId="{7AFAB6F3-7B27-487D-BC3D-20ECF02C8BBD}" dt="2023-03-28T19:30:41.435" v="554"/>
        <pc:sldMkLst>
          <pc:docMk/>
          <pc:sldMk cId="1804413312" sldId="338"/>
        </pc:sldMkLst>
        <pc:spChg chg="mod">
          <ac:chgData name="Manju" userId="a2e1547f577774b1" providerId="LiveId" clId="{7AFAB6F3-7B27-487D-BC3D-20ECF02C8BBD}" dt="2023-03-28T19:30:41.435" v="554"/>
          <ac:spMkLst>
            <pc:docMk/>
            <pc:sldMk cId="1804413312" sldId="338"/>
            <ac:spMk id="2" creationId="{01229103-F630-3F88-54F5-6D00709202CE}"/>
          </ac:spMkLst>
        </pc:spChg>
        <pc:spChg chg="del">
          <ac:chgData name="Manju" userId="a2e1547f577774b1" providerId="LiveId" clId="{7AFAB6F3-7B27-487D-BC3D-20ECF02C8BBD}" dt="2023-03-28T19:16:47.714" v="469" actId="22"/>
          <ac:spMkLst>
            <pc:docMk/>
            <pc:sldMk cId="1804413312" sldId="338"/>
            <ac:spMk id="3" creationId="{FFEAFEDC-0B6C-2BA6-92BC-E9682BA49A02}"/>
          </ac:spMkLst>
        </pc:spChg>
        <pc:spChg chg="add del mod">
          <ac:chgData name="Manju" userId="a2e1547f577774b1" providerId="LiveId" clId="{7AFAB6F3-7B27-487D-BC3D-20ECF02C8BBD}" dt="2023-03-28T19:28:01.136" v="530" actId="21"/>
          <ac:spMkLst>
            <pc:docMk/>
            <pc:sldMk cId="1804413312" sldId="338"/>
            <ac:spMk id="9" creationId="{F3619FB2-CFCF-1BDF-DA86-394C1F20DAA3}"/>
          </ac:spMkLst>
        </pc:spChg>
        <pc:picChg chg="add mod">
          <ac:chgData name="Manju" userId="a2e1547f577774b1" providerId="LiveId" clId="{7AFAB6F3-7B27-487D-BC3D-20ECF02C8BBD}" dt="2023-03-28T19:29:35.567" v="550" actId="1076"/>
          <ac:picMkLst>
            <pc:docMk/>
            <pc:sldMk cId="1804413312" sldId="338"/>
            <ac:picMk id="5" creationId="{7B7F8099-F532-4F1B-E1A7-EB4756302D73}"/>
          </ac:picMkLst>
        </pc:picChg>
        <pc:picChg chg="add mod ord">
          <ac:chgData name="Manju" userId="a2e1547f577774b1" providerId="LiveId" clId="{7AFAB6F3-7B27-487D-BC3D-20ECF02C8BBD}" dt="2023-03-28T19:29:27.252" v="547" actId="1076"/>
          <ac:picMkLst>
            <pc:docMk/>
            <pc:sldMk cId="1804413312" sldId="338"/>
            <ac:picMk id="7" creationId="{BA2A2C86-4CD9-4839-944B-4634121FC4CA}"/>
          </ac:picMkLst>
        </pc:picChg>
      </pc:sldChg>
      <pc:sldChg chg="addSp delSp modSp new mod">
        <pc:chgData name="Manju" userId="a2e1547f577774b1" providerId="LiveId" clId="{7AFAB6F3-7B27-487D-BC3D-20ECF02C8BBD}" dt="2023-03-28T19:30:46.846" v="555"/>
        <pc:sldMkLst>
          <pc:docMk/>
          <pc:sldMk cId="1058499648" sldId="339"/>
        </pc:sldMkLst>
        <pc:spChg chg="mod">
          <ac:chgData name="Manju" userId="a2e1547f577774b1" providerId="LiveId" clId="{7AFAB6F3-7B27-487D-BC3D-20ECF02C8BBD}" dt="2023-03-28T19:30:46.846" v="555"/>
          <ac:spMkLst>
            <pc:docMk/>
            <pc:sldMk cId="1058499648" sldId="339"/>
            <ac:spMk id="2" creationId="{08E4FC56-1BEE-D913-645F-53C40B6B81FD}"/>
          </ac:spMkLst>
        </pc:spChg>
        <pc:spChg chg="del">
          <ac:chgData name="Manju" userId="a2e1547f577774b1" providerId="LiveId" clId="{7AFAB6F3-7B27-487D-BC3D-20ECF02C8BBD}" dt="2023-03-28T19:18:04.450" v="475" actId="22"/>
          <ac:spMkLst>
            <pc:docMk/>
            <pc:sldMk cId="1058499648" sldId="339"/>
            <ac:spMk id="3" creationId="{99F2523A-76B5-F3EF-2BA7-E10770AB6FB9}"/>
          </ac:spMkLst>
        </pc:spChg>
        <pc:spChg chg="add mod">
          <ac:chgData name="Manju" userId="a2e1547f577774b1" providerId="LiveId" clId="{7AFAB6F3-7B27-487D-BC3D-20ECF02C8BBD}" dt="2023-03-28T19:29:17.837" v="546" actId="2711"/>
          <ac:spMkLst>
            <pc:docMk/>
            <pc:sldMk cId="1058499648" sldId="339"/>
            <ac:spMk id="8" creationId="{86CEF74D-9E02-FA24-FA3C-0878B58A94CA}"/>
          </ac:spMkLst>
        </pc:spChg>
        <pc:picChg chg="add mod ord">
          <ac:chgData name="Manju" userId="a2e1547f577774b1" providerId="LiveId" clId="{7AFAB6F3-7B27-487D-BC3D-20ECF02C8BBD}" dt="2023-03-28T19:29:09.041" v="545" actId="1076"/>
          <ac:picMkLst>
            <pc:docMk/>
            <pc:sldMk cId="1058499648" sldId="339"/>
            <ac:picMk id="5" creationId="{52D50BAE-321D-1235-3CE4-E8D3B6ED98BB}"/>
          </ac:picMkLst>
        </pc:picChg>
        <pc:picChg chg="add mod">
          <ac:chgData name="Manju" userId="a2e1547f577774b1" providerId="LiveId" clId="{7AFAB6F3-7B27-487D-BC3D-20ECF02C8BBD}" dt="2023-03-28T19:29:03.766" v="543" actId="1076"/>
          <ac:picMkLst>
            <pc:docMk/>
            <pc:sldMk cId="1058499648" sldId="339"/>
            <ac:picMk id="7" creationId="{E8F6F955-14B0-338A-8EEC-AF6E5E851DA7}"/>
          </ac:picMkLst>
        </pc:picChg>
      </pc:sldChg>
      <pc:sldChg chg="addSp delSp modSp new mod">
        <pc:chgData name="Manju" userId="a2e1547f577774b1" providerId="LiveId" clId="{7AFAB6F3-7B27-487D-BC3D-20ECF02C8BBD}" dt="2023-03-28T20:02:19.194" v="639" actId="20577"/>
        <pc:sldMkLst>
          <pc:docMk/>
          <pc:sldMk cId="1935236309" sldId="340"/>
        </pc:sldMkLst>
        <pc:spChg chg="mod">
          <ac:chgData name="Manju" userId="a2e1547f577774b1" providerId="LiveId" clId="{7AFAB6F3-7B27-487D-BC3D-20ECF02C8BBD}" dt="2023-03-28T20:02:19.194" v="639" actId="20577"/>
          <ac:spMkLst>
            <pc:docMk/>
            <pc:sldMk cId="1935236309" sldId="340"/>
            <ac:spMk id="2" creationId="{FEB68CCC-561C-0667-A35E-AA6D77B98473}"/>
          </ac:spMkLst>
        </pc:spChg>
        <pc:spChg chg="del">
          <ac:chgData name="Manju" userId="a2e1547f577774b1" providerId="LiveId" clId="{7AFAB6F3-7B27-487D-BC3D-20ECF02C8BBD}" dt="2023-03-28T19:56:24.602" v="586" actId="22"/>
          <ac:spMkLst>
            <pc:docMk/>
            <pc:sldMk cId="1935236309" sldId="340"/>
            <ac:spMk id="3" creationId="{EA03206D-D682-2385-0AAE-FFCC9B078879}"/>
          </ac:spMkLst>
        </pc:spChg>
        <pc:picChg chg="add mod ord">
          <ac:chgData name="Manju" userId="a2e1547f577774b1" providerId="LiveId" clId="{7AFAB6F3-7B27-487D-BC3D-20ECF02C8BBD}" dt="2023-03-28T19:56:26.958" v="587" actId="14100"/>
          <ac:picMkLst>
            <pc:docMk/>
            <pc:sldMk cId="1935236309" sldId="340"/>
            <ac:picMk id="5" creationId="{7B056227-DEBD-5A8F-10A2-90913A35CF56}"/>
          </ac:picMkLst>
        </pc:picChg>
        <pc:picChg chg="add mod">
          <ac:chgData name="Manju" userId="a2e1547f577774b1" providerId="LiveId" clId="{7AFAB6F3-7B27-487D-BC3D-20ECF02C8BBD}" dt="2023-03-28T19:56:45.942" v="590" actId="14100"/>
          <ac:picMkLst>
            <pc:docMk/>
            <pc:sldMk cId="1935236309" sldId="340"/>
            <ac:picMk id="7" creationId="{F3D88458-E286-DD15-06F0-B54F760B4C11}"/>
          </ac:picMkLst>
        </pc:picChg>
      </pc:sldChg>
      <pc:sldChg chg="addSp delSp modSp new mod">
        <pc:chgData name="Manju" userId="a2e1547f577774b1" providerId="LiveId" clId="{7AFAB6F3-7B27-487D-BC3D-20ECF02C8BBD}" dt="2023-03-28T20:02:14.524" v="638" actId="20577"/>
        <pc:sldMkLst>
          <pc:docMk/>
          <pc:sldMk cId="2859535053" sldId="341"/>
        </pc:sldMkLst>
        <pc:spChg chg="mod">
          <ac:chgData name="Manju" userId="a2e1547f577774b1" providerId="LiveId" clId="{7AFAB6F3-7B27-487D-BC3D-20ECF02C8BBD}" dt="2023-03-28T20:02:14.524" v="638" actId="20577"/>
          <ac:spMkLst>
            <pc:docMk/>
            <pc:sldMk cId="2859535053" sldId="341"/>
            <ac:spMk id="2" creationId="{C46027BA-DB7C-C4F7-5996-436D85FA1B9D}"/>
          </ac:spMkLst>
        </pc:spChg>
        <pc:spChg chg="del">
          <ac:chgData name="Manju" userId="a2e1547f577774b1" providerId="LiveId" clId="{7AFAB6F3-7B27-487D-BC3D-20ECF02C8BBD}" dt="2023-03-28T19:57:28.603" v="591" actId="22"/>
          <ac:spMkLst>
            <pc:docMk/>
            <pc:sldMk cId="2859535053" sldId="341"/>
            <ac:spMk id="3" creationId="{DCD7B022-A7DD-216C-51D9-FB790DFCB1FB}"/>
          </ac:spMkLst>
        </pc:spChg>
        <pc:picChg chg="add mod ord">
          <ac:chgData name="Manju" userId="a2e1547f577774b1" providerId="LiveId" clId="{7AFAB6F3-7B27-487D-BC3D-20ECF02C8BBD}" dt="2023-03-28T19:57:30.578" v="592" actId="1076"/>
          <ac:picMkLst>
            <pc:docMk/>
            <pc:sldMk cId="2859535053" sldId="341"/>
            <ac:picMk id="5" creationId="{A6DC18C2-343C-D68D-DA5B-2550FE4F6608}"/>
          </ac:picMkLst>
        </pc:picChg>
        <pc:picChg chg="add mod">
          <ac:chgData name="Manju" userId="a2e1547f577774b1" providerId="LiveId" clId="{7AFAB6F3-7B27-487D-BC3D-20ECF02C8BBD}" dt="2023-03-28T19:57:52.874" v="595" actId="14100"/>
          <ac:picMkLst>
            <pc:docMk/>
            <pc:sldMk cId="2859535053" sldId="341"/>
            <ac:picMk id="7" creationId="{B8DCA1E0-DF83-1C9D-E035-81A036CB1768}"/>
          </ac:picMkLst>
        </pc:picChg>
      </pc:sldChg>
      <pc:sldChg chg="addSp delSp modSp new mod">
        <pc:chgData name="Manju" userId="a2e1547f577774b1" providerId="LiveId" clId="{7AFAB6F3-7B27-487D-BC3D-20ECF02C8BBD}" dt="2023-03-28T20:02:08.586" v="637" actId="20577"/>
        <pc:sldMkLst>
          <pc:docMk/>
          <pc:sldMk cId="1748723121" sldId="342"/>
        </pc:sldMkLst>
        <pc:spChg chg="mod">
          <ac:chgData name="Manju" userId="a2e1547f577774b1" providerId="LiveId" clId="{7AFAB6F3-7B27-487D-BC3D-20ECF02C8BBD}" dt="2023-03-28T20:02:08.586" v="637" actId="20577"/>
          <ac:spMkLst>
            <pc:docMk/>
            <pc:sldMk cId="1748723121" sldId="342"/>
            <ac:spMk id="2" creationId="{02620758-6DF5-BAF1-F198-93DFD497DE76}"/>
          </ac:spMkLst>
        </pc:spChg>
        <pc:spChg chg="del">
          <ac:chgData name="Manju" userId="a2e1547f577774b1" providerId="LiveId" clId="{7AFAB6F3-7B27-487D-BC3D-20ECF02C8BBD}" dt="2023-03-28T19:58:29.318" v="596" actId="22"/>
          <ac:spMkLst>
            <pc:docMk/>
            <pc:sldMk cId="1748723121" sldId="342"/>
            <ac:spMk id="3" creationId="{3FAE059C-92B8-9423-8AAD-B2FFFF1C8E95}"/>
          </ac:spMkLst>
        </pc:spChg>
        <pc:picChg chg="add mod ord">
          <ac:chgData name="Manju" userId="a2e1547f577774b1" providerId="LiveId" clId="{7AFAB6F3-7B27-487D-BC3D-20ECF02C8BBD}" dt="2023-03-28T19:58:33.319" v="597" actId="1076"/>
          <ac:picMkLst>
            <pc:docMk/>
            <pc:sldMk cId="1748723121" sldId="342"/>
            <ac:picMk id="5" creationId="{C0ED91D3-9F29-1785-4044-F329914F460A}"/>
          </ac:picMkLst>
        </pc:picChg>
        <pc:picChg chg="add mod">
          <ac:chgData name="Manju" userId="a2e1547f577774b1" providerId="LiveId" clId="{7AFAB6F3-7B27-487D-BC3D-20ECF02C8BBD}" dt="2023-03-28T19:58:52.498" v="600" actId="14100"/>
          <ac:picMkLst>
            <pc:docMk/>
            <pc:sldMk cId="1748723121" sldId="342"/>
            <ac:picMk id="7" creationId="{27C6DEF0-6A52-AA61-39D0-953134A86540}"/>
          </ac:picMkLst>
        </pc:picChg>
      </pc:sldChg>
      <pc:sldChg chg="addSp delSp modSp new mod">
        <pc:chgData name="Manju" userId="a2e1547f577774b1" providerId="LiveId" clId="{7AFAB6F3-7B27-487D-BC3D-20ECF02C8BBD}" dt="2023-03-28T20:02:02.215" v="636" actId="20577"/>
        <pc:sldMkLst>
          <pc:docMk/>
          <pc:sldMk cId="2978749992" sldId="343"/>
        </pc:sldMkLst>
        <pc:spChg chg="mod">
          <ac:chgData name="Manju" userId="a2e1547f577774b1" providerId="LiveId" clId="{7AFAB6F3-7B27-487D-BC3D-20ECF02C8BBD}" dt="2023-03-28T20:02:02.215" v="636" actId="20577"/>
          <ac:spMkLst>
            <pc:docMk/>
            <pc:sldMk cId="2978749992" sldId="343"/>
            <ac:spMk id="2" creationId="{2503F75F-BE92-40EF-B6C3-9B2F080A245D}"/>
          </ac:spMkLst>
        </pc:spChg>
        <pc:spChg chg="del">
          <ac:chgData name="Manju" userId="a2e1547f577774b1" providerId="LiveId" clId="{7AFAB6F3-7B27-487D-BC3D-20ECF02C8BBD}" dt="2023-03-28T19:59:31.166" v="601" actId="22"/>
          <ac:spMkLst>
            <pc:docMk/>
            <pc:sldMk cId="2978749992" sldId="343"/>
            <ac:spMk id="3" creationId="{B8A72CB7-7443-F2D6-6776-8952113712F9}"/>
          </ac:spMkLst>
        </pc:spChg>
        <pc:picChg chg="add mod ord">
          <ac:chgData name="Manju" userId="a2e1547f577774b1" providerId="LiveId" clId="{7AFAB6F3-7B27-487D-BC3D-20ECF02C8BBD}" dt="2023-03-28T19:59:33.178" v="602" actId="1076"/>
          <ac:picMkLst>
            <pc:docMk/>
            <pc:sldMk cId="2978749992" sldId="343"/>
            <ac:picMk id="5" creationId="{3BD0EC48-92E7-98E6-05D6-17BF6F6B3F74}"/>
          </ac:picMkLst>
        </pc:picChg>
        <pc:picChg chg="add mod">
          <ac:chgData name="Manju" userId="a2e1547f577774b1" providerId="LiveId" clId="{7AFAB6F3-7B27-487D-BC3D-20ECF02C8BBD}" dt="2023-03-28T19:59:53.435" v="605" actId="14100"/>
          <ac:picMkLst>
            <pc:docMk/>
            <pc:sldMk cId="2978749992" sldId="343"/>
            <ac:picMk id="7" creationId="{F34497A6-4715-7D92-C631-1230D19D90D7}"/>
          </ac:picMkLst>
        </pc:picChg>
      </pc:sldChg>
      <pc:sldChg chg="modSp new mod">
        <pc:chgData name="Manju" userId="a2e1547f577774b1" providerId="LiveId" clId="{7AFAB6F3-7B27-487D-BC3D-20ECF02C8BBD}" dt="2023-03-28T20:08:25.850" v="646" actId="20577"/>
        <pc:sldMkLst>
          <pc:docMk/>
          <pc:sldMk cId="3230594002" sldId="344"/>
        </pc:sldMkLst>
        <pc:spChg chg="mod">
          <ac:chgData name="Manju" userId="a2e1547f577774b1" providerId="LiveId" clId="{7AFAB6F3-7B27-487D-BC3D-20ECF02C8BBD}" dt="2023-03-28T20:01:55.945" v="635" actId="27636"/>
          <ac:spMkLst>
            <pc:docMk/>
            <pc:sldMk cId="3230594002" sldId="344"/>
            <ac:spMk id="2" creationId="{F9636A6F-7669-9BF6-B6BC-824BEF28DBA5}"/>
          </ac:spMkLst>
        </pc:spChg>
        <pc:spChg chg="mod">
          <ac:chgData name="Manju" userId="a2e1547f577774b1" providerId="LiveId" clId="{7AFAB6F3-7B27-487D-BC3D-20ECF02C8BBD}" dt="2023-03-28T20:08:25.850" v="646" actId="20577"/>
          <ac:spMkLst>
            <pc:docMk/>
            <pc:sldMk cId="3230594002" sldId="344"/>
            <ac:spMk id="3" creationId="{7D538351-2C40-5918-7EF6-8F8417158C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BDC59-54E5-4CE8-A190-5FD8AED24FA4}" type="datetimeFigureOut">
              <a:rPr lang="en-IN" smtClean="0"/>
              <a:t>31-03-2023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CF023-2C60-4EC2-89A3-553251F400FF}" type="slidenum">
              <a:rPr lang="en-IN" smtClean="0"/>
              <a:t>‹#›</a:t>
            </a:fld>
            <a:endParaRPr lang="en-IN" dirty="0"/>
          </a:p>
        </p:txBody>
      </p:sp>
    </p:spTree>
    <p:extLst>
      <p:ext uri="{BB962C8B-B14F-4D97-AF65-F5344CB8AC3E}">
        <p14:creationId xmlns:p14="http://schemas.microsoft.com/office/powerpoint/2010/main" val="171162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CST 402 - DISTRIBUTED COMPUTING</a:t>
            </a:r>
          </a:p>
        </p:txBody>
      </p:sp>
    </p:spTree>
    <p:extLst>
      <p:ext uri="{BB962C8B-B14F-4D97-AF65-F5344CB8AC3E}">
        <p14:creationId xmlns:p14="http://schemas.microsoft.com/office/powerpoint/2010/main" val="275340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t>Requirements of mutual exclusion </a:t>
            </a:r>
            <a:r>
              <a:rPr lang="en-IN" sz="2800" b="1" dirty="0" err="1"/>
              <a:t>algms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 Satisfy 3 properties</a:t>
            </a:r>
          </a:p>
          <a:p>
            <a:pPr marL="0" indent="0" algn="just">
              <a:buNone/>
            </a:pPr>
            <a:endParaRPr lang="en-IN" sz="2000" b="1" dirty="0">
              <a:latin typeface="Times New Roman" pitchFamily="18" charset="0"/>
              <a:cs typeface="Times New Roman" pitchFamily="18" charset="0"/>
            </a:endParaRPr>
          </a:p>
          <a:p>
            <a:pPr marL="457200" indent="-457200" algn="just">
              <a:buAutoNum type="arabicPeriod"/>
            </a:pPr>
            <a:r>
              <a:rPr lang="en-IN" sz="2000" b="1" dirty="0"/>
              <a:t>Safety property:  </a:t>
            </a:r>
          </a:p>
          <a:p>
            <a:pPr algn="just">
              <a:buFont typeface="Wingdings" panose="05000000000000000000" pitchFamily="2" charset="2"/>
              <a:buChar char="Ø"/>
            </a:pPr>
            <a:r>
              <a:rPr lang="en-IN" sz="2000" dirty="0"/>
              <a:t>The safety property states that at any instant, </a:t>
            </a:r>
            <a:r>
              <a:rPr lang="en-IN" sz="2000" dirty="0">
                <a:solidFill>
                  <a:srgbClr val="FF0000"/>
                </a:solidFill>
              </a:rPr>
              <a:t>only one process can execute the critical section.</a:t>
            </a:r>
          </a:p>
          <a:p>
            <a:pPr algn="just">
              <a:buFont typeface="Wingdings" panose="05000000000000000000" pitchFamily="2" charset="2"/>
              <a:buChar char="Ø"/>
            </a:pPr>
            <a:r>
              <a:rPr lang="en-IN" sz="2000" dirty="0"/>
              <a:t> This is an essential property of a mutual exclusion algorithm.</a:t>
            </a:r>
          </a:p>
          <a:p>
            <a:pPr marL="0" indent="0" algn="just">
              <a:buNone/>
            </a:pPr>
            <a:endParaRPr lang="en-IN" sz="2000" dirty="0"/>
          </a:p>
          <a:p>
            <a:pPr marL="0" indent="0" algn="just">
              <a:buNone/>
            </a:pPr>
            <a:r>
              <a:rPr lang="en-IN" sz="2000" b="1" dirty="0"/>
              <a:t>2.    Liveness property :</a:t>
            </a:r>
          </a:p>
          <a:p>
            <a:pPr algn="just">
              <a:buFont typeface="Wingdings" panose="05000000000000000000" pitchFamily="2" charset="2"/>
              <a:buChar char="Ø"/>
            </a:pPr>
            <a:r>
              <a:rPr lang="en-IN" sz="2000" b="1" dirty="0"/>
              <a:t> </a:t>
            </a:r>
            <a:r>
              <a:rPr lang="en-IN" sz="2000" dirty="0"/>
              <a:t>This property states the </a:t>
            </a:r>
            <a:r>
              <a:rPr lang="en-IN" sz="2000" dirty="0">
                <a:solidFill>
                  <a:srgbClr val="FF0000"/>
                </a:solidFill>
              </a:rPr>
              <a:t>absence of deadlock and starvation</a:t>
            </a:r>
            <a:r>
              <a:rPr lang="en-IN" sz="2000" dirty="0"/>
              <a:t>. </a:t>
            </a:r>
          </a:p>
          <a:p>
            <a:pPr algn="just">
              <a:buFont typeface="Wingdings" panose="05000000000000000000" pitchFamily="2" charset="2"/>
              <a:buChar char="Ø"/>
            </a:pPr>
            <a:r>
              <a:rPr lang="en-IN" sz="2000" dirty="0"/>
              <a:t>Two or more sites should not endlessly wait for messages that will never arrive. </a:t>
            </a:r>
          </a:p>
          <a:p>
            <a:pPr algn="just">
              <a:buFont typeface="Wingdings" panose="05000000000000000000" pitchFamily="2" charset="2"/>
              <a:buChar char="Ø"/>
            </a:pPr>
            <a:r>
              <a:rPr lang="en-IN" sz="2000" dirty="0"/>
              <a:t>A site must not wait indefinitely to execute the CS while other sites are repeatedly executing the CS.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That is, every requesting site should get an </a:t>
            </a:r>
            <a:r>
              <a:rPr lang="en-IN" sz="2000" dirty="0">
                <a:solidFill>
                  <a:srgbClr val="FF0000"/>
                </a:solidFill>
              </a:rPr>
              <a:t>opportunity to execute the CS in finite time.</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52504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t>Requirements of mutual exclusion </a:t>
            </a:r>
            <a:r>
              <a:rPr lang="en-IN" sz="2800" b="1" dirty="0" err="1"/>
              <a:t>algms</a:t>
            </a:r>
            <a:r>
              <a:rPr lang="en-IN" sz="2800" b="1" dirty="0"/>
              <a:t> </a:t>
            </a:r>
            <a:r>
              <a:rPr lang="en-IN" sz="2800" b="1" dirty="0" err="1"/>
              <a:t>contd</a:t>
            </a:r>
            <a:r>
              <a:rPr lang="en-IN" sz="2800" b="1" dirty="0"/>
              <a:t>…</a:t>
            </a:r>
            <a:endParaRPr lang="en-US" sz="2800" b="1" dirty="0">
              <a:solidFill>
                <a:srgbClr val="002060"/>
              </a:solidFill>
            </a:endParaRPr>
          </a:p>
        </p:txBody>
      </p:sp>
      <p:sp>
        <p:nvSpPr>
          <p:cNvPr id="3" name="Content Placeholder 2"/>
          <p:cNvSpPr>
            <a:spLocks noGrp="1"/>
          </p:cNvSpPr>
          <p:nvPr>
            <p:ph idx="1"/>
          </p:nvPr>
        </p:nvSpPr>
        <p:spPr>
          <a:xfrm>
            <a:off x="447675" y="1143000"/>
            <a:ext cx="8610600" cy="5715000"/>
          </a:xfrm>
        </p:spPr>
        <p:txBody>
          <a:bodyPr>
            <a:normAutofit/>
          </a:bodyPr>
          <a:lstStyle/>
          <a:p>
            <a:pPr marL="0" indent="0" algn="just">
              <a:buNone/>
            </a:pPr>
            <a:r>
              <a:rPr lang="en-IN" sz="2000" b="1" dirty="0"/>
              <a:t>3. Fairness :</a:t>
            </a:r>
          </a:p>
          <a:p>
            <a:pPr marL="0" indent="0" algn="just">
              <a:buNone/>
            </a:pPr>
            <a:endParaRPr lang="en-IN" sz="2000" b="1" dirty="0"/>
          </a:p>
          <a:p>
            <a:pPr algn="just">
              <a:buFont typeface="Wingdings" panose="05000000000000000000" pitchFamily="2" charset="2"/>
              <a:buChar char="Ø"/>
            </a:pPr>
            <a:r>
              <a:rPr lang="en-IN" sz="2000" b="1" dirty="0"/>
              <a:t> </a:t>
            </a:r>
            <a:r>
              <a:rPr lang="en-IN" sz="2000" dirty="0"/>
              <a:t>Fairness in the context of mutual exclusion means that each process gets a fair chance to execute the CS.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In mutual exclusion algorithms, the fairness means that the </a:t>
            </a:r>
            <a:r>
              <a:rPr lang="en-IN" sz="2000" dirty="0">
                <a:solidFill>
                  <a:srgbClr val="FF0000"/>
                </a:solidFill>
              </a:rPr>
              <a:t>CS execution requests are executed in order of their arrival in the system</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6480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Performance metrics - 4</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b="1" dirty="0"/>
              <a:t>Message complexity : </a:t>
            </a:r>
            <a:r>
              <a:rPr lang="en-IN" sz="2000" dirty="0"/>
              <a:t>This is the number of messages that are required per CS execution by a site</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b="1" dirty="0"/>
              <a:t>Synchronization delay : </a:t>
            </a:r>
            <a:r>
              <a:rPr lang="en-IN" sz="2000" dirty="0"/>
              <a:t>After a site leaves the CS, it is the time required and before the next site enters the CS</a:t>
            </a:r>
            <a:endParaRPr lang="en-IN" sz="2000" b="1" dirty="0">
              <a:latin typeface="Times New Roman" pitchFamily="18" charset="0"/>
              <a:cs typeface="Times New Roman" pitchFamily="18" charset="0"/>
            </a:endParaRP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4" name="Content Placeholder 6">
            <a:extLst>
              <a:ext uri="{FF2B5EF4-FFF2-40B4-BE49-F238E27FC236}">
                <a16:creationId xmlns:a16="http://schemas.microsoft.com/office/drawing/2014/main" id="{29A838E7-E0F3-2111-40FF-1C58BBB5F9E1}"/>
              </a:ext>
            </a:extLst>
          </p:cNvPr>
          <p:cNvPicPr>
            <a:picLocks noChangeAspect="1"/>
          </p:cNvPicPr>
          <p:nvPr/>
        </p:nvPicPr>
        <p:blipFill>
          <a:blip r:embed="rId2"/>
          <a:stretch>
            <a:fillRect/>
          </a:stretch>
        </p:blipFill>
        <p:spPr>
          <a:xfrm>
            <a:off x="1676400" y="3676650"/>
            <a:ext cx="6286500" cy="2604659"/>
          </a:xfrm>
          <a:prstGeom prst="rect">
            <a:avLst/>
          </a:prstGeom>
        </p:spPr>
      </p:pic>
    </p:spTree>
    <p:extLst>
      <p:ext uri="{BB962C8B-B14F-4D97-AF65-F5344CB8AC3E}">
        <p14:creationId xmlns:p14="http://schemas.microsoft.com/office/powerpoint/2010/main" val="110147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C614-3FC7-0623-8E4F-34D7B7B39ADD}"/>
              </a:ext>
            </a:extLst>
          </p:cNvPr>
          <p:cNvSpPr>
            <a:spLocks noGrp="1"/>
          </p:cNvSpPr>
          <p:nvPr>
            <p:ph type="title"/>
          </p:nvPr>
        </p:nvSpPr>
        <p:spPr/>
        <p:txBody>
          <a:bodyPr>
            <a:normAutofit fontScale="90000"/>
          </a:bodyPr>
          <a:lstStyle/>
          <a:p>
            <a:r>
              <a:rPr lang="en-IN" sz="4400" b="1" dirty="0">
                <a:solidFill>
                  <a:srgbClr val="002060"/>
                </a:solidFill>
              </a:rPr>
              <a:t>Distributed mutual exclusion algorithms</a:t>
            </a:r>
            <a:endParaRPr lang="en-IN" dirty="0"/>
          </a:p>
        </p:txBody>
      </p:sp>
      <p:sp>
        <p:nvSpPr>
          <p:cNvPr id="3" name="Content Placeholder 2">
            <a:extLst>
              <a:ext uri="{FF2B5EF4-FFF2-40B4-BE49-F238E27FC236}">
                <a16:creationId xmlns:a16="http://schemas.microsoft.com/office/drawing/2014/main" id="{0C3314D2-B5D9-6D92-203E-9FDBC8952AC5}"/>
              </a:ext>
            </a:extLst>
          </p:cNvPr>
          <p:cNvSpPr>
            <a:spLocks noGrp="1"/>
          </p:cNvSpPr>
          <p:nvPr>
            <p:ph idx="1"/>
          </p:nvPr>
        </p:nvSpPr>
        <p:spPr/>
        <p:txBody>
          <a:bodyPr/>
          <a:lstStyle/>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Response time : </a:t>
            </a:r>
            <a:r>
              <a:rPr lang="en-IN" sz="2000" dirty="0">
                <a:latin typeface="Times New Roman" panose="02020603050405020304" pitchFamily="18" charset="0"/>
                <a:cs typeface="Times New Roman" panose="02020603050405020304" pitchFamily="18" charset="0"/>
              </a:rPr>
              <a:t>This is the time interval a request waits for its CS execution to be over after its request messages have been sent out</a:t>
            </a:r>
          </a:p>
          <a:p>
            <a:pPr algn="just">
              <a:buFont typeface="Wingdings" panose="05000000000000000000" pitchFamily="2" charset="2"/>
              <a:buChar char="Ø"/>
            </a:pPr>
            <a:endParaRPr lang="en-IN" sz="3200" b="1" dirty="0">
              <a:latin typeface="Times New Roman" pitchFamily="18" charset="0"/>
              <a:cs typeface="Times New Roman" pitchFamily="18" charset="0"/>
            </a:endParaRPr>
          </a:p>
          <a:p>
            <a:r>
              <a:rPr lang="en-IN" dirty="0"/>
              <a:t> </a:t>
            </a:r>
          </a:p>
        </p:txBody>
      </p:sp>
      <p:pic>
        <p:nvPicPr>
          <p:cNvPr id="5" name="Picture 4">
            <a:extLst>
              <a:ext uri="{FF2B5EF4-FFF2-40B4-BE49-F238E27FC236}">
                <a16:creationId xmlns:a16="http://schemas.microsoft.com/office/drawing/2014/main" id="{47F699A1-BD2D-491C-8B40-1B9675E4EB54}"/>
              </a:ext>
            </a:extLst>
          </p:cNvPr>
          <p:cNvPicPr>
            <a:picLocks noChangeAspect="1"/>
          </p:cNvPicPr>
          <p:nvPr/>
        </p:nvPicPr>
        <p:blipFill>
          <a:blip r:embed="rId2"/>
          <a:stretch>
            <a:fillRect/>
          </a:stretch>
        </p:blipFill>
        <p:spPr>
          <a:xfrm>
            <a:off x="1062037" y="2609850"/>
            <a:ext cx="7019925" cy="3419475"/>
          </a:xfrm>
          <a:prstGeom prst="rect">
            <a:avLst/>
          </a:prstGeom>
        </p:spPr>
      </p:pic>
    </p:spTree>
    <p:extLst>
      <p:ext uri="{BB962C8B-B14F-4D97-AF65-F5344CB8AC3E}">
        <p14:creationId xmlns:p14="http://schemas.microsoft.com/office/powerpoint/2010/main" val="91693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endParaRPr lang="en-IN" sz="2000" b="1" dirty="0"/>
          </a:p>
          <a:p>
            <a:pPr marL="0" indent="0" algn="just">
              <a:buNone/>
            </a:pPr>
            <a:r>
              <a:rPr lang="en-IN" sz="2000" b="1" dirty="0"/>
              <a:t>Performance metrics</a:t>
            </a:r>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400300"/>
            <a:ext cx="769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91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Lamport’s</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anose="05000000000000000000" pitchFamily="2" charset="2"/>
              <a:buChar char="Ø"/>
            </a:pPr>
            <a:r>
              <a:rPr lang="en-IN" sz="2000" dirty="0" err="1"/>
              <a:t>Lamport</a:t>
            </a:r>
            <a:r>
              <a:rPr lang="en-IN" sz="2000" dirty="0"/>
              <a:t> developed a distributed mutual exclusion algorithm as an illustration of his </a:t>
            </a:r>
            <a:r>
              <a:rPr lang="en-IN" sz="2000" dirty="0">
                <a:solidFill>
                  <a:srgbClr val="FF0000"/>
                </a:solidFill>
              </a:rPr>
              <a:t>clock synchronization scheme</a:t>
            </a:r>
            <a:endParaRPr lang="en-IN" sz="2000" b="1" dirty="0">
              <a:solidFill>
                <a:srgbClr val="FF0000"/>
              </a:solidFill>
            </a:endParaRPr>
          </a:p>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IN" sz="2000" dirty="0"/>
              <a:t>The algorithm is </a:t>
            </a:r>
            <a:r>
              <a:rPr lang="en-IN" sz="2000" dirty="0">
                <a:solidFill>
                  <a:srgbClr val="FF0000"/>
                </a:solidFill>
              </a:rPr>
              <a:t>fair </a:t>
            </a:r>
            <a:r>
              <a:rPr lang="en-IN" sz="2000" dirty="0">
                <a:sym typeface="Wingdings" panose="05000000000000000000" pitchFamily="2" charset="2"/>
              </a:rPr>
              <a:t> </a:t>
            </a:r>
            <a:r>
              <a:rPr lang="en-IN" sz="2000" dirty="0"/>
              <a:t>a request for CS are executed in the order of their timestamps and time is determined by logical clocks.</a:t>
            </a:r>
          </a:p>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IN" sz="2000" dirty="0"/>
              <a:t>When a site processes a request for the CS, it updates its local clock and assigns the request a timestamp.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algorithm executes CS requests in the increasing order of timestamps.</a:t>
            </a:r>
          </a:p>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IN" sz="2000" dirty="0"/>
              <a:t>Every site Si keeps a queue, </a:t>
            </a:r>
            <a:r>
              <a:rPr lang="en-IN" sz="2000" dirty="0" err="1">
                <a:solidFill>
                  <a:srgbClr val="FF0000"/>
                </a:solidFill>
              </a:rPr>
              <a:t>request_queuei</a:t>
            </a:r>
            <a:r>
              <a:rPr lang="en-IN" sz="2000" dirty="0"/>
              <a:t>, which contains mutual exclusion requests ordered by their timestamps. </a:t>
            </a:r>
          </a:p>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IN" sz="2000" dirty="0"/>
              <a:t>This algorithm requires communication channels to deliver messages in </a:t>
            </a:r>
            <a:r>
              <a:rPr lang="en-IN" sz="2000" dirty="0">
                <a:solidFill>
                  <a:srgbClr val="FF0000"/>
                </a:solidFill>
              </a:rPr>
              <a:t>FIFO order.</a:t>
            </a:r>
            <a:endParaRPr lang="en-IN" sz="2000" b="1" dirty="0">
              <a:solidFill>
                <a:srgbClr val="FF0000"/>
              </a:solidFill>
            </a:endParaRPr>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26653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Lamport’s</a:t>
            </a:r>
            <a:r>
              <a:rPr lang="en-IN" sz="2800" b="1" dirty="0">
                <a:solidFill>
                  <a:srgbClr val="002060"/>
                </a:solidFill>
              </a:rPr>
              <a:t> algorithm</a:t>
            </a:r>
            <a:endParaRPr lang="en-US" sz="2800" b="1" dirty="0">
              <a:solidFill>
                <a:srgbClr val="00206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848600" cy="539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46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D156-15FD-0F38-DBED-08153A14B87C}"/>
              </a:ext>
            </a:extLst>
          </p:cNvPr>
          <p:cNvSpPr>
            <a:spLocks noGrp="1"/>
          </p:cNvSpPr>
          <p:nvPr>
            <p:ph type="title"/>
          </p:nvPr>
        </p:nvSpPr>
        <p:spPr/>
        <p:txBody>
          <a:bodyPr/>
          <a:lstStyle/>
          <a:p>
            <a:r>
              <a:rPr lang="en-IN" sz="4400" b="1" dirty="0" err="1">
                <a:solidFill>
                  <a:srgbClr val="002060"/>
                </a:solidFill>
              </a:rPr>
              <a:t>Lamport’s</a:t>
            </a:r>
            <a:r>
              <a:rPr lang="en-IN" sz="4400" b="1" dirty="0">
                <a:solidFill>
                  <a:srgbClr val="002060"/>
                </a:solidFill>
              </a:rPr>
              <a:t> algorithm</a:t>
            </a:r>
            <a:endParaRPr lang="en-IN" dirty="0"/>
          </a:p>
        </p:txBody>
      </p:sp>
      <p:sp>
        <p:nvSpPr>
          <p:cNvPr id="3" name="Content Placeholder 2">
            <a:extLst>
              <a:ext uri="{FF2B5EF4-FFF2-40B4-BE49-F238E27FC236}">
                <a16:creationId xmlns:a16="http://schemas.microsoft.com/office/drawing/2014/main" id="{C66D2434-8E11-AA9E-8A77-D27FC2C5F93F}"/>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When a site removes a request from its request queue, its own request may come at the top of the queue, enabling it to enter the CS.</a:t>
            </a:r>
          </a:p>
          <a:p>
            <a:r>
              <a:rPr lang="en-GB" sz="2000" dirty="0">
                <a:latin typeface="Times New Roman" panose="02020603050405020304" pitchFamily="18" charset="0"/>
                <a:cs typeface="Times New Roman" panose="02020603050405020304" pitchFamily="18" charset="0"/>
              </a:rPr>
              <a:t>When a site receives a REQUEST, REPLY, or RELEASE message, it updates its clock using the timestamp in the message</a:t>
            </a:r>
          </a:p>
          <a:p>
            <a:r>
              <a:rPr lang="en-GB" sz="2000" b="1" dirty="0">
                <a:latin typeface="Times New Roman" panose="02020603050405020304" pitchFamily="18" charset="0"/>
                <a:cs typeface="Times New Roman" panose="02020603050405020304" pitchFamily="18" charset="0"/>
              </a:rPr>
              <a:t>Performance : </a:t>
            </a:r>
          </a:p>
          <a:p>
            <a:pPr>
              <a:buFont typeface="Wingdings" panose="05000000000000000000" pitchFamily="2" charset="2"/>
              <a:buChar char="Ø"/>
            </a:pPr>
            <a:r>
              <a:rPr lang="en-GB" sz="2000" dirty="0" err="1">
                <a:latin typeface="Times New Roman" panose="02020603050405020304" pitchFamily="18" charset="0"/>
                <a:cs typeface="Times New Roman" panose="02020603050405020304" pitchFamily="18" charset="0"/>
              </a:rPr>
              <a:t>Lamport’s</a:t>
            </a:r>
            <a:r>
              <a:rPr lang="en-GB" sz="2000" dirty="0">
                <a:latin typeface="Times New Roman" panose="02020603050405020304" pitchFamily="18" charset="0"/>
                <a:cs typeface="Times New Roman" panose="02020603050405020304" pitchFamily="18" charset="0"/>
              </a:rPr>
              <a:t> algorithm requires N − 1 REQUEST messages,  N −1 REPLY messages, and N −1 RELEASE messages. Thus, </a:t>
            </a:r>
            <a:r>
              <a:rPr lang="en-GB" sz="2000" dirty="0" err="1">
                <a:latin typeface="Times New Roman" panose="02020603050405020304" pitchFamily="18" charset="0"/>
                <a:cs typeface="Times New Roman" panose="02020603050405020304" pitchFamily="18" charset="0"/>
              </a:rPr>
              <a:t>Lamport’s</a:t>
            </a:r>
            <a:r>
              <a:rPr lang="en-GB" sz="2000" dirty="0">
                <a:latin typeface="Times New Roman" panose="02020603050405020304" pitchFamily="18" charset="0"/>
                <a:cs typeface="Times New Roman" panose="02020603050405020304" pitchFamily="18" charset="0"/>
              </a:rPr>
              <a:t> algorithm requires 3(N − 1) messages per CS invocation.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43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9A32-1CCC-7458-8399-406997A02D75}"/>
              </a:ext>
            </a:extLst>
          </p:cNvPr>
          <p:cNvSpPr>
            <a:spLocks noGrp="1"/>
          </p:cNvSpPr>
          <p:nvPr>
            <p:ph type="title"/>
          </p:nvPr>
        </p:nvSpPr>
        <p:spPr/>
        <p:txBody>
          <a:bodyPr/>
          <a:lstStyle/>
          <a:p>
            <a:r>
              <a:rPr lang="en-IN" sz="4400" b="1" dirty="0" err="1">
                <a:solidFill>
                  <a:srgbClr val="002060"/>
                </a:solidFill>
              </a:rPr>
              <a:t>Lamport’s</a:t>
            </a:r>
            <a:r>
              <a:rPr lang="en-IN" sz="4400" b="1" dirty="0">
                <a:solidFill>
                  <a:srgbClr val="002060"/>
                </a:solidFill>
              </a:rPr>
              <a:t> algorithm</a:t>
            </a:r>
            <a:endParaRPr lang="en-IN" dirty="0"/>
          </a:p>
        </p:txBody>
      </p:sp>
      <p:sp>
        <p:nvSpPr>
          <p:cNvPr id="3" name="Content Placeholder 2">
            <a:extLst>
              <a:ext uri="{FF2B5EF4-FFF2-40B4-BE49-F238E27FC236}">
                <a16:creationId xmlns:a16="http://schemas.microsoft.com/office/drawing/2014/main" id="{7B89FCB7-1648-58ED-B855-358EE7369A8C}"/>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sites S1 and S2 are making requests for the CS and send out REQUEST messages to other sites. The timestamps of the requests are (1,1) and (1,2), respectively</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29432D-DD7A-590A-00D0-88171D988E44}"/>
              </a:ext>
            </a:extLst>
          </p:cNvPr>
          <p:cNvPicPr>
            <a:picLocks noChangeAspect="1"/>
          </p:cNvPicPr>
          <p:nvPr/>
        </p:nvPicPr>
        <p:blipFill>
          <a:blip r:embed="rId2"/>
          <a:stretch>
            <a:fillRect/>
          </a:stretch>
        </p:blipFill>
        <p:spPr>
          <a:xfrm>
            <a:off x="685657" y="3048000"/>
            <a:ext cx="8001143" cy="2498725"/>
          </a:xfrm>
          <a:prstGeom prst="rect">
            <a:avLst/>
          </a:prstGeom>
        </p:spPr>
      </p:pic>
    </p:spTree>
    <p:extLst>
      <p:ext uri="{BB962C8B-B14F-4D97-AF65-F5344CB8AC3E}">
        <p14:creationId xmlns:p14="http://schemas.microsoft.com/office/powerpoint/2010/main" val="355292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8201-5956-9511-359B-503B81E90528}"/>
              </a:ext>
            </a:extLst>
          </p:cNvPr>
          <p:cNvSpPr>
            <a:spLocks noGrp="1"/>
          </p:cNvSpPr>
          <p:nvPr>
            <p:ph type="title"/>
          </p:nvPr>
        </p:nvSpPr>
        <p:spPr/>
        <p:txBody>
          <a:bodyPr/>
          <a:lstStyle/>
          <a:p>
            <a:r>
              <a:rPr lang="en-IN" sz="4400" b="1" dirty="0" err="1">
                <a:solidFill>
                  <a:srgbClr val="002060"/>
                </a:solidFill>
              </a:rPr>
              <a:t>Lamport’s</a:t>
            </a:r>
            <a:r>
              <a:rPr lang="en-IN" sz="4400" b="1" dirty="0">
                <a:solidFill>
                  <a:srgbClr val="002060"/>
                </a:solidFill>
              </a:rPr>
              <a:t> algorithm</a:t>
            </a:r>
            <a:endParaRPr lang="en-IN" dirty="0"/>
          </a:p>
        </p:txBody>
      </p:sp>
      <p:pic>
        <p:nvPicPr>
          <p:cNvPr id="5" name="Content Placeholder 4">
            <a:extLst>
              <a:ext uri="{FF2B5EF4-FFF2-40B4-BE49-F238E27FC236}">
                <a16:creationId xmlns:a16="http://schemas.microsoft.com/office/drawing/2014/main" id="{57217992-1DBD-7E86-A924-2F854DCF7086}"/>
              </a:ext>
            </a:extLst>
          </p:cNvPr>
          <p:cNvPicPr>
            <a:picLocks noGrp="1" noChangeAspect="1"/>
          </p:cNvPicPr>
          <p:nvPr>
            <p:ph idx="1"/>
          </p:nvPr>
        </p:nvPicPr>
        <p:blipFill>
          <a:blip r:embed="rId2"/>
          <a:stretch>
            <a:fillRect/>
          </a:stretch>
        </p:blipFill>
        <p:spPr>
          <a:xfrm>
            <a:off x="2133600" y="3342618"/>
            <a:ext cx="6267450" cy="3231219"/>
          </a:xfrm>
        </p:spPr>
      </p:pic>
      <p:pic>
        <p:nvPicPr>
          <p:cNvPr id="7" name="Picture 6">
            <a:extLst>
              <a:ext uri="{FF2B5EF4-FFF2-40B4-BE49-F238E27FC236}">
                <a16:creationId xmlns:a16="http://schemas.microsoft.com/office/drawing/2014/main" id="{44C9C7F3-821F-DFA5-5925-D4C98DABC610}"/>
              </a:ext>
            </a:extLst>
          </p:cNvPr>
          <p:cNvPicPr>
            <a:picLocks noChangeAspect="1"/>
          </p:cNvPicPr>
          <p:nvPr/>
        </p:nvPicPr>
        <p:blipFill>
          <a:blip r:embed="rId3"/>
          <a:stretch>
            <a:fillRect/>
          </a:stretch>
        </p:blipFill>
        <p:spPr>
          <a:xfrm>
            <a:off x="533400" y="2679892"/>
            <a:ext cx="2667000" cy="612980"/>
          </a:xfrm>
          <a:prstGeom prst="rect">
            <a:avLst/>
          </a:prstGeom>
        </p:spPr>
      </p:pic>
      <p:sp>
        <p:nvSpPr>
          <p:cNvPr id="11" name="TextBox 10">
            <a:extLst>
              <a:ext uri="{FF2B5EF4-FFF2-40B4-BE49-F238E27FC236}">
                <a16:creationId xmlns:a16="http://schemas.microsoft.com/office/drawing/2014/main" id="{62E6B828-8406-828E-F8CE-1250C2D97451}"/>
              </a:ext>
            </a:extLst>
          </p:cNvPr>
          <p:cNvSpPr txBox="1"/>
          <p:nvPr/>
        </p:nvSpPr>
        <p:spPr>
          <a:xfrm>
            <a:off x="609600" y="1524000"/>
            <a:ext cx="8229600" cy="1200329"/>
          </a:xfrm>
          <a:prstGeom prst="rect">
            <a:avLst/>
          </a:prstGeom>
          <a:noFill/>
        </p:spPr>
        <p:txBody>
          <a:bodyPr wrap="square">
            <a:spAutoFit/>
          </a:bodyPr>
          <a:lstStyle/>
          <a:p>
            <a:pPr marL="285750" indent="-285750">
              <a:buFont typeface="Wingdings" panose="05000000000000000000" pitchFamily="2" charset="2"/>
              <a:buChar char="Ø"/>
            </a:pPr>
            <a:r>
              <a:rPr lang="en-GB" dirty="0"/>
              <a:t>both the sites S1 and S2 have received REPLY messages from all other sites.</a:t>
            </a:r>
          </a:p>
          <a:p>
            <a:pPr marL="285750" indent="-285750">
              <a:buFont typeface="Wingdings" panose="05000000000000000000" pitchFamily="2" charset="2"/>
              <a:buChar char="Ø"/>
            </a:pPr>
            <a:r>
              <a:rPr lang="en-GB" dirty="0"/>
              <a:t> S1 has its request at the top of its </a:t>
            </a:r>
            <a:r>
              <a:rPr lang="en-GB" dirty="0" err="1"/>
              <a:t>request_queue</a:t>
            </a:r>
            <a:r>
              <a:rPr lang="en-GB" dirty="0"/>
              <a:t> but site S2 does not have its request at the top of its </a:t>
            </a:r>
            <a:r>
              <a:rPr lang="en-GB" dirty="0" err="1"/>
              <a:t>request_queue</a:t>
            </a:r>
            <a:r>
              <a:rPr lang="en-GB" dirty="0"/>
              <a:t>. </a:t>
            </a:r>
          </a:p>
          <a:p>
            <a:pPr marL="285750" indent="-285750">
              <a:buFont typeface="Wingdings" panose="05000000000000000000" pitchFamily="2" charset="2"/>
              <a:buChar char="Ø"/>
            </a:pPr>
            <a:r>
              <a:rPr lang="en-GB" dirty="0"/>
              <a:t>Consequently, site S1 enters the CS</a:t>
            </a:r>
            <a:endParaRPr lang="en-IN" dirty="0"/>
          </a:p>
        </p:txBody>
      </p:sp>
    </p:spTree>
    <p:extLst>
      <p:ext uri="{BB962C8B-B14F-4D97-AF65-F5344CB8AC3E}">
        <p14:creationId xmlns:p14="http://schemas.microsoft.com/office/powerpoint/2010/main" val="58202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Module - III</a:t>
            </a:r>
          </a:p>
        </p:txBody>
      </p:sp>
    </p:spTree>
    <p:extLst>
      <p:ext uri="{BB962C8B-B14F-4D97-AF65-F5344CB8AC3E}">
        <p14:creationId xmlns:p14="http://schemas.microsoft.com/office/powerpoint/2010/main" val="38025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9103-F630-3F88-54F5-6D00709202CE}"/>
              </a:ext>
            </a:extLst>
          </p:cNvPr>
          <p:cNvSpPr>
            <a:spLocks noGrp="1"/>
          </p:cNvSpPr>
          <p:nvPr>
            <p:ph type="title"/>
          </p:nvPr>
        </p:nvSpPr>
        <p:spPr>
          <a:xfrm>
            <a:off x="457200" y="255588"/>
            <a:ext cx="8229600" cy="1143000"/>
          </a:xfrm>
        </p:spPr>
        <p:txBody>
          <a:bodyPr/>
          <a:lstStyle/>
          <a:p>
            <a:r>
              <a:rPr lang="en-IN" sz="4400" b="1" dirty="0" err="1">
                <a:solidFill>
                  <a:srgbClr val="002060"/>
                </a:solidFill>
              </a:rPr>
              <a:t>Lamport’s</a:t>
            </a:r>
            <a:r>
              <a:rPr lang="en-IN" sz="4400" b="1" dirty="0">
                <a:solidFill>
                  <a:srgbClr val="002060"/>
                </a:solidFill>
              </a:rPr>
              <a:t> algorithm</a:t>
            </a:r>
            <a:endParaRPr lang="en-IN" dirty="0"/>
          </a:p>
        </p:txBody>
      </p:sp>
      <p:pic>
        <p:nvPicPr>
          <p:cNvPr id="7" name="Content Placeholder 6">
            <a:extLst>
              <a:ext uri="{FF2B5EF4-FFF2-40B4-BE49-F238E27FC236}">
                <a16:creationId xmlns:a16="http://schemas.microsoft.com/office/drawing/2014/main" id="{BA2A2C86-4CD9-4839-944B-4634121FC4CA}"/>
              </a:ext>
            </a:extLst>
          </p:cNvPr>
          <p:cNvPicPr>
            <a:picLocks noGrp="1" noChangeAspect="1"/>
          </p:cNvPicPr>
          <p:nvPr>
            <p:ph idx="1"/>
          </p:nvPr>
        </p:nvPicPr>
        <p:blipFill>
          <a:blip r:embed="rId2"/>
          <a:stretch>
            <a:fillRect/>
          </a:stretch>
        </p:blipFill>
        <p:spPr>
          <a:xfrm>
            <a:off x="457200" y="1676400"/>
            <a:ext cx="2939441" cy="838200"/>
          </a:xfrm>
        </p:spPr>
      </p:pic>
      <p:pic>
        <p:nvPicPr>
          <p:cNvPr id="5" name="Picture 4">
            <a:extLst>
              <a:ext uri="{FF2B5EF4-FFF2-40B4-BE49-F238E27FC236}">
                <a16:creationId xmlns:a16="http://schemas.microsoft.com/office/drawing/2014/main" id="{7B7F8099-F532-4F1B-E1A7-EB4756302D73}"/>
              </a:ext>
            </a:extLst>
          </p:cNvPr>
          <p:cNvPicPr>
            <a:picLocks noChangeAspect="1"/>
          </p:cNvPicPr>
          <p:nvPr/>
        </p:nvPicPr>
        <p:blipFill>
          <a:blip r:embed="rId3"/>
          <a:stretch>
            <a:fillRect/>
          </a:stretch>
        </p:blipFill>
        <p:spPr>
          <a:xfrm>
            <a:off x="1524000" y="2518570"/>
            <a:ext cx="6717963" cy="3649662"/>
          </a:xfrm>
          <a:prstGeom prst="rect">
            <a:avLst/>
          </a:prstGeom>
        </p:spPr>
      </p:pic>
    </p:spTree>
    <p:extLst>
      <p:ext uri="{BB962C8B-B14F-4D97-AF65-F5344CB8AC3E}">
        <p14:creationId xmlns:p14="http://schemas.microsoft.com/office/powerpoint/2010/main" val="180441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FC56-1BEE-D913-645F-53C40B6B81FD}"/>
              </a:ext>
            </a:extLst>
          </p:cNvPr>
          <p:cNvSpPr>
            <a:spLocks noGrp="1"/>
          </p:cNvSpPr>
          <p:nvPr>
            <p:ph type="title"/>
          </p:nvPr>
        </p:nvSpPr>
        <p:spPr>
          <a:xfrm>
            <a:off x="457200" y="255588"/>
            <a:ext cx="8229600" cy="1143000"/>
          </a:xfrm>
        </p:spPr>
        <p:txBody>
          <a:bodyPr/>
          <a:lstStyle/>
          <a:p>
            <a:r>
              <a:rPr lang="en-IN" sz="4400" b="1" dirty="0" err="1">
                <a:solidFill>
                  <a:srgbClr val="002060"/>
                </a:solidFill>
              </a:rPr>
              <a:t>Lamport’s</a:t>
            </a:r>
            <a:r>
              <a:rPr lang="en-IN" sz="4400" b="1" dirty="0">
                <a:solidFill>
                  <a:srgbClr val="002060"/>
                </a:solidFill>
              </a:rPr>
              <a:t> algorithm</a:t>
            </a:r>
            <a:endParaRPr lang="en-IN" dirty="0"/>
          </a:p>
        </p:txBody>
      </p:sp>
      <p:pic>
        <p:nvPicPr>
          <p:cNvPr id="5" name="Content Placeholder 4">
            <a:extLst>
              <a:ext uri="{FF2B5EF4-FFF2-40B4-BE49-F238E27FC236}">
                <a16:creationId xmlns:a16="http://schemas.microsoft.com/office/drawing/2014/main" id="{52D50BAE-321D-1235-3CE4-E8D3B6ED98BB}"/>
              </a:ext>
            </a:extLst>
          </p:cNvPr>
          <p:cNvPicPr>
            <a:picLocks noGrp="1" noChangeAspect="1"/>
          </p:cNvPicPr>
          <p:nvPr>
            <p:ph idx="1"/>
          </p:nvPr>
        </p:nvPicPr>
        <p:blipFill>
          <a:blip r:embed="rId2"/>
          <a:stretch>
            <a:fillRect/>
          </a:stretch>
        </p:blipFill>
        <p:spPr>
          <a:xfrm>
            <a:off x="2057400" y="3178366"/>
            <a:ext cx="6279330" cy="3433571"/>
          </a:xfrm>
        </p:spPr>
      </p:pic>
      <p:pic>
        <p:nvPicPr>
          <p:cNvPr id="7" name="Picture 6">
            <a:extLst>
              <a:ext uri="{FF2B5EF4-FFF2-40B4-BE49-F238E27FC236}">
                <a16:creationId xmlns:a16="http://schemas.microsoft.com/office/drawing/2014/main" id="{E8F6F955-14B0-338A-8EEC-AF6E5E851DA7}"/>
              </a:ext>
            </a:extLst>
          </p:cNvPr>
          <p:cNvPicPr>
            <a:picLocks noChangeAspect="1"/>
          </p:cNvPicPr>
          <p:nvPr/>
        </p:nvPicPr>
        <p:blipFill>
          <a:blip r:embed="rId3"/>
          <a:stretch>
            <a:fillRect/>
          </a:stretch>
        </p:blipFill>
        <p:spPr>
          <a:xfrm>
            <a:off x="381000" y="2590800"/>
            <a:ext cx="2895600" cy="1068614"/>
          </a:xfrm>
          <a:prstGeom prst="rect">
            <a:avLst/>
          </a:prstGeom>
        </p:spPr>
      </p:pic>
      <p:sp>
        <p:nvSpPr>
          <p:cNvPr id="8" name="TextBox 7">
            <a:extLst>
              <a:ext uri="{FF2B5EF4-FFF2-40B4-BE49-F238E27FC236}">
                <a16:creationId xmlns:a16="http://schemas.microsoft.com/office/drawing/2014/main" id="{86CEF74D-9E02-FA24-FA3C-0878B58A94CA}"/>
              </a:ext>
            </a:extLst>
          </p:cNvPr>
          <p:cNvSpPr txBox="1"/>
          <p:nvPr/>
        </p:nvSpPr>
        <p:spPr>
          <a:xfrm>
            <a:off x="485775" y="1314912"/>
            <a:ext cx="8201025" cy="1200329"/>
          </a:xfrm>
          <a:prstGeom prst="rect">
            <a:avLst/>
          </a:prstGeom>
          <a:noFill/>
        </p:spPr>
        <p:txBody>
          <a:bodyPr wrap="square">
            <a:spAutoFit/>
          </a:bodyPr>
          <a:lstStyle/>
          <a:p>
            <a:pPr marL="285750" indent="-28575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site S2 has received REPLY from all other sites and also received a RELEASE message from site S1. </a:t>
            </a:r>
          </a:p>
          <a:p>
            <a:pPr marL="285750" indent="-28575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Site S2 updates its </a:t>
            </a:r>
            <a:r>
              <a:rPr lang="en-GB" dirty="0" err="1">
                <a:latin typeface="Times New Roman" panose="02020603050405020304" pitchFamily="18" charset="0"/>
                <a:cs typeface="Times New Roman" panose="02020603050405020304" pitchFamily="18" charset="0"/>
              </a:rPr>
              <a:t>request_queue</a:t>
            </a:r>
            <a:r>
              <a:rPr lang="en-GB" dirty="0">
                <a:latin typeface="Times New Roman" panose="02020603050405020304" pitchFamily="18" charset="0"/>
                <a:cs typeface="Times New Roman" panose="02020603050405020304" pitchFamily="18" charset="0"/>
              </a:rPr>
              <a:t> and its request is now at the top of its </a:t>
            </a:r>
            <a:r>
              <a:rPr lang="en-GB" dirty="0" err="1">
                <a:latin typeface="Times New Roman" panose="02020603050405020304" pitchFamily="18" charset="0"/>
                <a:cs typeface="Times New Roman" panose="02020603050405020304" pitchFamily="18" charset="0"/>
              </a:rPr>
              <a:t>request_queue</a:t>
            </a:r>
            <a:r>
              <a:rPr lang="en-GB" dirty="0">
                <a:latin typeface="Times New Roman" panose="02020603050405020304" pitchFamily="18" charset="0"/>
                <a:cs typeface="Times New Roman" panose="02020603050405020304" pitchFamily="18" charset="0"/>
              </a:rPr>
              <a:t>. Consequently, it enters the CS next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499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Ricart</a:t>
            </a:r>
            <a:r>
              <a:rPr lang="en-IN" sz="2800" b="1" dirty="0">
                <a:solidFill>
                  <a:srgbClr val="002060"/>
                </a:solidFill>
              </a:rPr>
              <a:t>–</a:t>
            </a:r>
            <a:r>
              <a:rPr lang="en-IN" sz="2800" b="1" dirty="0" err="1">
                <a:solidFill>
                  <a:srgbClr val="002060"/>
                </a:solidFill>
              </a:rPr>
              <a:t>Agrawala</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anose="05000000000000000000" pitchFamily="2" charset="2"/>
              <a:buChar char="Ø"/>
            </a:pPr>
            <a:r>
              <a:rPr lang="en-IN" sz="2000" dirty="0"/>
              <a:t>The </a:t>
            </a:r>
            <a:r>
              <a:rPr lang="en-IN" sz="2000" dirty="0" err="1"/>
              <a:t>Ricart</a:t>
            </a:r>
            <a:r>
              <a:rPr lang="en-IN" sz="2000" dirty="0"/>
              <a:t>–</a:t>
            </a:r>
            <a:r>
              <a:rPr lang="en-IN" sz="2000" dirty="0" err="1"/>
              <a:t>Agrawala</a:t>
            </a:r>
            <a:r>
              <a:rPr lang="en-IN" sz="2000" dirty="0"/>
              <a:t> algorithm assumes that the communication channels are </a:t>
            </a:r>
            <a:r>
              <a:rPr lang="en-IN" sz="2000" dirty="0">
                <a:solidFill>
                  <a:srgbClr val="FF0000"/>
                </a:solidFill>
              </a:rPr>
              <a:t>FIFO.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algorithm uses two types of messages: </a:t>
            </a:r>
            <a:r>
              <a:rPr lang="en-IN" sz="2000" dirty="0">
                <a:solidFill>
                  <a:srgbClr val="FF0000"/>
                </a:solidFill>
              </a:rPr>
              <a:t>REQUEST and REPLY.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process sends a REQUEST message to all other processes to request their permission to enter the critical section.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process sends a REPLY message to a process to give its permission to that process.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Processes use </a:t>
            </a:r>
            <a:r>
              <a:rPr lang="en-IN" sz="2000" dirty="0" err="1">
                <a:solidFill>
                  <a:srgbClr val="FF0000"/>
                </a:solidFill>
              </a:rPr>
              <a:t>Lamport</a:t>
            </a:r>
            <a:r>
              <a:rPr lang="en-IN" sz="2000" dirty="0">
                <a:solidFill>
                  <a:srgbClr val="FF0000"/>
                </a:solidFill>
              </a:rPr>
              <a:t>-style logical clocks </a:t>
            </a:r>
            <a:r>
              <a:rPr lang="en-IN" sz="2000" dirty="0"/>
              <a:t>to assign a </a:t>
            </a:r>
            <a:r>
              <a:rPr lang="en-IN" sz="2000" dirty="0">
                <a:solidFill>
                  <a:srgbClr val="FF0000"/>
                </a:solidFill>
              </a:rPr>
              <a:t>timestamp to critical section requests.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Timestamps are used to </a:t>
            </a:r>
            <a:r>
              <a:rPr lang="en-IN" sz="2000" dirty="0">
                <a:solidFill>
                  <a:srgbClr val="FF0000"/>
                </a:solidFill>
              </a:rPr>
              <a:t>decide the priority of requests </a:t>
            </a:r>
            <a:r>
              <a:rPr lang="en-IN" sz="2000" dirty="0"/>
              <a:t>in case of conflict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9476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Ricart</a:t>
            </a:r>
            <a:r>
              <a:rPr lang="en-IN" sz="2800" b="1" dirty="0">
                <a:solidFill>
                  <a:srgbClr val="002060"/>
                </a:solidFill>
              </a:rPr>
              <a:t>–</a:t>
            </a:r>
            <a:r>
              <a:rPr lang="en-IN" sz="2800" b="1" dirty="0" err="1">
                <a:solidFill>
                  <a:srgbClr val="002060"/>
                </a:solidFill>
              </a:rPr>
              <a:t>Agrawala</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if a process pi that is waiting to execute the critical section receives a REQUEST message from process </a:t>
            </a:r>
            <a:r>
              <a:rPr lang="en-IN" sz="2000" dirty="0" err="1"/>
              <a:t>pj</a:t>
            </a:r>
            <a:r>
              <a:rPr lang="en-IN" sz="2000" dirty="0"/>
              <a:t>, </a:t>
            </a:r>
          </a:p>
          <a:p>
            <a:pPr algn="just">
              <a:buFont typeface="Wingdings" pitchFamily="2" charset="2"/>
              <a:buChar char="§"/>
            </a:pPr>
            <a:endParaRPr lang="en-IN" sz="2000" dirty="0"/>
          </a:p>
          <a:p>
            <a:pPr algn="just">
              <a:buFont typeface="Wingdings" panose="05000000000000000000" pitchFamily="2" charset="2"/>
              <a:buChar char="Ø"/>
            </a:pPr>
            <a:r>
              <a:rPr lang="en-IN" sz="2000" dirty="0"/>
              <a:t>then if the </a:t>
            </a:r>
            <a:r>
              <a:rPr lang="en-IN" sz="2000" dirty="0">
                <a:solidFill>
                  <a:srgbClr val="FF0000"/>
                </a:solidFill>
              </a:rPr>
              <a:t>priority of </a:t>
            </a:r>
            <a:r>
              <a:rPr lang="en-IN" sz="2000" dirty="0" err="1">
                <a:solidFill>
                  <a:srgbClr val="FF0000"/>
                </a:solidFill>
              </a:rPr>
              <a:t>pj’s</a:t>
            </a:r>
            <a:r>
              <a:rPr lang="en-IN" sz="2000" dirty="0">
                <a:solidFill>
                  <a:srgbClr val="FF0000"/>
                </a:solidFill>
              </a:rPr>
              <a:t> request is lower</a:t>
            </a:r>
            <a:r>
              <a:rPr lang="en-IN" sz="2000" dirty="0"/>
              <a:t>, pi </a:t>
            </a:r>
            <a:r>
              <a:rPr lang="en-IN" sz="2000" b="1" dirty="0"/>
              <a:t>defers the REPLY</a:t>
            </a:r>
            <a:r>
              <a:rPr lang="en-IN" sz="2000" dirty="0"/>
              <a:t> to </a:t>
            </a:r>
            <a:r>
              <a:rPr lang="en-IN" sz="2000" dirty="0" err="1"/>
              <a:t>pj</a:t>
            </a:r>
            <a:r>
              <a:rPr lang="en-IN" sz="2000" dirty="0"/>
              <a:t> and sends a REPLY message to </a:t>
            </a:r>
            <a:r>
              <a:rPr lang="en-IN" sz="2000" dirty="0" err="1"/>
              <a:t>pj</a:t>
            </a:r>
            <a:r>
              <a:rPr lang="en-IN" sz="2000" dirty="0"/>
              <a:t> only after executing the CS for its pending request.</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Otherwise, pi sends a REPLY message to </a:t>
            </a:r>
            <a:r>
              <a:rPr lang="en-IN" sz="2000" dirty="0" err="1"/>
              <a:t>pj</a:t>
            </a:r>
            <a:r>
              <a:rPr lang="en-IN" sz="2000" dirty="0"/>
              <a:t> immediately, provided it is currently not executing the CS. </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Each process pi maintains the </a:t>
            </a:r>
            <a:r>
              <a:rPr lang="en-IN" sz="2000" b="1" dirty="0"/>
              <a:t>request-deferred array, </a:t>
            </a:r>
            <a:r>
              <a:rPr lang="en-IN" sz="2000" b="1" dirty="0" err="1"/>
              <a:t>RDi</a:t>
            </a:r>
            <a:r>
              <a:rPr lang="en-IN" sz="2000" b="1" dirty="0"/>
              <a:t>, t</a:t>
            </a:r>
            <a:r>
              <a:rPr lang="en-IN" sz="2000" dirty="0"/>
              <a:t>he size of which is the same as the number of processes in the system.</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Initially</a:t>
            </a:r>
            <a:r>
              <a:rPr lang="en-IN" sz="2000" dirty="0">
                <a:solidFill>
                  <a:srgbClr val="FF0000"/>
                </a:solidFill>
              </a:rPr>
              <a:t>, ∀i ∀j: </a:t>
            </a:r>
            <a:r>
              <a:rPr lang="en-IN" sz="2000" dirty="0" err="1">
                <a:solidFill>
                  <a:srgbClr val="FF0000"/>
                </a:solidFill>
              </a:rPr>
              <a:t>Rdi</a:t>
            </a:r>
            <a:r>
              <a:rPr lang="en-IN" sz="2000" dirty="0">
                <a:solidFill>
                  <a:srgbClr val="FF0000"/>
                </a:solidFill>
              </a:rPr>
              <a:t>[j] = 0. </a:t>
            </a:r>
            <a:r>
              <a:rPr lang="en-GB" sz="2000" dirty="0"/>
              <a:t>Whenever pi defers the request sent by </a:t>
            </a:r>
            <a:r>
              <a:rPr lang="en-GB" sz="2000" dirty="0" err="1"/>
              <a:t>pj</a:t>
            </a:r>
            <a:r>
              <a:rPr lang="en-GB" sz="2000" dirty="0"/>
              <a:t>, it sets  </a:t>
            </a:r>
            <a:r>
              <a:rPr lang="en-GB" sz="2000" dirty="0" err="1">
                <a:solidFill>
                  <a:srgbClr val="FF0000"/>
                </a:solidFill>
              </a:rPr>
              <a:t>RDij</a:t>
            </a:r>
            <a:r>
              <a:rPr lang="en-GB" sz="2000" dirty="0">
                <a:solidFill>
                  <a:srgbClr val="FF0000"/>
                </a:solidFill>
              </a:rPr>
              <a:t> = 1</a:t>
            </a:r>
            <a:r>
              <a:rPr lang="en-GB" sz="2000" dirty="0"/>
              <a:t>, and after it has </a:t>
            </a:r>
            <a:r>
              <a:rPr lang="en-GB" sz="2000" dirty="0">
                <a:solidFill>
                  <a:srgbClr val="FF0000"/>
                </a:solidFill>
              </a:rPr>
              <a:t>sent a REPLY </a:t>
            </a:r>
            <a:r>
              <a:rPr lang="en-GB" sz="2000" dirty="0"/>
              <a:t>message to </a:t>
            </a:r>
            <a:r>
              <a:rPr lang="en-GB" sz="2000" dirty="0" err="1"/>
              <a:t>pj</a:t>
            </a:r>
            <a:r>
              <a:rPr lang="en-GB" sz="2000" dirty="0"/>
              <a:t>, it sets </a:t>
            </a:r>
            <a:r>
              <a:rPr lang="en-GB" sz="2000" dirty="0" err="1">
                <a:solidFill>
                  <a:srgbClr val="FF0000"/>
                </a:solidFill>
              </a:rPr>
              <a:t>RDij</a:t>
            </a:r>
            <a:r>
              <a:rPr lang="en-GB" sz="2000" dirty="0">
                <a:solidFill>
                  <a:srgbClr val="FF0000"/>
                </a:solidFill>
              </a:rPr>
              <a:t> = 0.</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1371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err="1">
                <a:solidFill>
                  <a:srgbClr val="002060"/>
                </a:solidFill>
              </a:rPr>
              <a:t>Ricart</a:t>
            </a:r>
            <a:r>
              <a:rPr lang="en-IN" sz="2800" b="1" dirty="0">
                <a:solidFill>
                  <a:srgbClr val="002060"/>
                </a:solidFill>
              </a:rPr>
              <a:t>–</a:t>
            </a:r>
            <a:r>
              <a:rPr lang="en-IN" sz="2800" b="1" dirty="0" err="1">
                <a:solidFill>
                  <a:srgbClr val="002060"/>
                </a:solidFill>
              </a:rPr>
              <a:t>Agrawala</a:t>
            </a:r>
            <a:r>
              <a:rPr lang="en-IN" sz="2800" b="1" dirty="0">
                <a:solidFill>
                  <a:srgbClr val="002060"/>
                </a:solidFill>
              </a:rPr>
              <a:t> algorithm</a:t>
            </a:r>
            <a:endParaRPr lang="en-US" sz="2800" b="1" dirty="0">
              <a:solidFill>
                <a:srgbClr val="00206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914400"/>
            <a:ext cx="844867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0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8CCC-561C-0667-A35E-AA6D77B98473}"/>
              </a:ext>
            </a:extLst>
          </p:cNvPr>
          <p:cNvSpPr>
            <a:spLocks noGrp="1"/>
          </p:cNvSpPr>
          <p:nvPr>
            <p:ph type="title"/>
          </p:nvPr>
        </p:nvSpPr>
        <p:spPr/>
        <p:txBody>
          <a:bodyPr>
            <a:normAutofit fontScale="90000"/>
          </a:bodyPr>
          <a:lstStyle/>
          <a:p>
            <a:r>
              <a:rPr lang="en-GB" dirty="0"/>
              <a:t>Operation of the </a:t>
            </a:r>
            <a:r>
              <a:rPr lang="en-GB" dirty="0" err="1"/>
              <a:t>Ricart</a:t>
            </a:r>
            <a:r>
              <a:rPr lang="en-GB" dirty="0"/>
              <a:t>–</a:t>
            </a:r>
            <a:r>
              <a:rPr lang="en-GB" dirty="0" err="1"/>
              <a:t>Agrawala</a:t>
            </a:r>
            <a:r>
              <a:rPr lang="en-GB" dirty="0"/>
              <a:t> algorithm</a:t>
            </a:r>
            <a:endParaRPr lang="en-IN" dirty="0"/>
          </a:p>
        </p:txBody>
      </p:sp>
      <p:pic>
        <p:nvPicPr>
          <p:cNvPr id="5" name="Content Placeholder 4">
            <a:extLst>
              <a:ext uri="{FF2B5EF4-FFF2-40B4-BE49-F238E27FC236}">
                <a16:creationId xmlns:a16="http://schemas.microsoft.com/office/drawing/2014/main" id="{7B056227-DEBD-5A8F-10A2-90913A35CF56}"/>
              </a:ext>
            </a:extLst>
          </p:cNvPr>
          <p:cNvPicPr>
            <a:picLocks noGrp="1" noChangeAspect="1"/>
          </p:cNvPicPr>
          <p:nvPr>
            <p:ph idx="1"/>
          </p:nvPr>
        </p:nvPicPr>
        <p:blipFill>
          <a:blip r:embed="rId2"/>
          <a:stretch>
            <a:fillRect/>
          </a:stretch>
        </p:blipFill>
        <p:spPr>
          <a:xfrm>
            <a:off x="838200" y="2420883"/>
            <a:ext cx="7691437" cy="2971061"/>
          </a:xfrm>
        </p:spPr>
      </p:pic>
      <p:pic>
        <p:nvPicPr>
          <p:cNvPr id="7" name="Picture 6">
            <a:extLst>
              <a:ext uri="{FF2B5EF4-FFF2-40B4-BE49-F238E27FC236}">
                <a16:creationId xmlns:a16="http://schemas.microsoft.com/office/drawing/2014/main" id="{F3D88458-E286-DD15-06F0-B54F760B4C11}"/>
              </a:ext>
            </a:extLst>
          </p:cNvPr>
          <p:cNvPicPr>
            <a:picLocks noChangeAspect="1"/>
          </p:cNvPicPr>
          <p:nvPr/>
        </p:nvPicPr>
        <p:blipFill>
          <a:blip r:embed="rId3"/>
          <a:stretch>
            <a:fillRect/>
          </a:stretch>
        </p:blipFill>
        <p:spPr>
          <a:xfrm>
            <a:off x="476250" y="1590648"/>
            <a:ext cx="2724150" cy="676275"/>
          </a:xfrm>
          <a:prstGeom prst="rect">
            <a:avLst/>
          </a:prstGeom>
        </p:spPr>
      </p:pic>
    </p:spTree>
    <p:extLst>
      <p:ext uri="{BB962C8B-B14F-4D97-AF65-F5344CB8AC3E}">
        <p14:creationId xmlns:p14="http://schemas.microsoft.com/office/powerpoint/2010/main" val="193523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27BA-DB7C-C4F7-5996-436D85FA1B9D}"/>
              </a:ext>
            </a:extLst>
          </p:cNvPr>
          <p:cNvSpPr>
            <a:spLocks noGrp="1"/>
          </p:cNvSpPr>
          <p:nvPr>
            <p:ph type="title"/>
          </p:nvPr>
        </p:nvSpPr>
        <p:spPr/>
        <p:txBody>
          <a:bodyPr>
            <a:normAutofit fontScale="90000"/>
          </a:bodyPr>
          <a:lstStyle/>
          <a:p>
            <a:r>
              <a:rPr lang="en-GB" dirty="0"/>
              <a:t>Operation of the </a:t>
            </a:r>
            <a:r>
              <a:rPr lang="en-GB" dirty="0" err="1"/>
              <a:t>Ricart</a:t>
            </a:r>
            <a:r>
              <a:rPr lang="en-GB" dirty="0"/>
              <a:t>–</a:t>
            </a:r>
            <a:r>
              <a:rPr lang="en-GB" dirty="0" err="1"/>
              <a:t>Agrawala</a:t>
            </a:r>
            <a:r>
              <a:rPr lang="en-GB" dirty="0"/>
              <a:t> algorithm</a:t>
            </a:r>
            <a:endParaRPr lang="en-IN" dirty="0"/>
          </a:p>
        </p:txBody>
      </p:sp>
      <p:pic>
        <p:nvPicPr>
          <p:cNvPr id="5" name="Content Placeholder 4">
            <a:extLst>
              <a:ext uri="{FF2B5EF4-FFF2-40B4-BE49-F238E27FC236}">
                <a16:creationId xmlns:a16="http://schemas.microsoft.com/office/drawing/2014/main" id="{A6DC18C2-343C-D68D-DA5B-2550FE4F6608}"/>
              </a:ext>
            </a:extLst>
          </p:cNvPr>
          <p:cNvPicPr>
            <a:picLocks noGrp="1" noChangeAspect="1"/>
          </p:cNvPicPr>
          <p:nvPr>
            <p:ph idx="1"/>
          </p:nvPr>
        </p:nvPicPr>
        <p:blipFill>
          <a:blip r:embed="rId2"/>
          <a:stretch>
            <a:fillRect/>
          </a:stretch>
        </p:blipFill>
        <p:spPr>
          <a:xfrm>
            <a:off x="914400" y="2514600"/>
            <a:ext cx="7639050" cy="3581400"/>
          </a:xfrm>
        </p:spPr>
      </p:pic>
      <p:pic>
        <p:nvPicPr>
          <p:cNvPr id="7" name="Picture 6">
            <a:extLst>
              <a:ext uri="{FF2B5EF4-FFF2-40B4-BE49-F238E27FC236}">
                <a16:creationId xmlns:a16="http://schemas.microsoft.com/office/drawing/2014/main" id="{B8DCA1E0-DF83-1C9D-E035-81A036CB1768}"/>
              </a:ext>
            </a:extLst>
          </p:cNvPr>
          <p:cNvPicPr>
            <a:picLocks noChangeAspect="1"/>
          </p:cNvPicPr>
          <p:nvPr/>
        </p:nvPicPr>
        <p:blipFill>
          <a:blip r:embed="rId3"/>
          <a:stretch>
            <a:fillRect/>
          </a:stretch>
        </p:blipFill>
        <p:spPr>
          <a:xfrm>
            <a:off x="533400" y="1666081"/>
            <a:ext cx="2514600" cy="600075"/>
          </a:xfrm>
          <a:prstGeom prst="rect">
            <a:avLst/>
          </a:prstGeom>
        </p:spPr>
      </p:pic>
    </p:spTree>
    <p:extLst>
      <p:ext uri="{BB962C8B-B14F-4D97-AF65-F5344CB8AC3E}">
        <p14:creationId xmlns:p14="http://schemas.microsoft.com/office/powerpoint/2010/main" val="285953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0758-6DF5-BAF1-F198-93DFD497DE76}"/>
              </a:ext>
            </a:extLst>
          </p:cNvPr>
          <p:cNvSpPr>
            <a:spLocks noGrp="1"/>
          </p:cNvSpPr>
          <p:nvPr>
            <p:ph type="title"/>
          </p:nvPr>
        </p:nvSpPr>
        <p:spPr/>
        <p:txBody>
          <a:bodyPr>
            <a:normAutofit fontScale="90000"/>
          </a:bodyPr>
          <a:lstStyle/>
          <a:p>
            <a:r>
              <a:rPr lang="en-GB" dirty="0"/>
              <a:t>Operation of the </a:t>
            </a:r>
            <a:r>
              <a:rPr lang="en-GB" dirty="0" err="1"/>
              <a:t>Ricart</a:t>
            </a:r>
            <a:r>
              <a:rPr lang="en-GB" dirty="0"/>
              <a:t>–</a:t>
            </a:r>
            <a:r>
              <a:rPr lang="en-GB" dirty="0" err="1"/>
              <a:t>Agrawala</a:t>
            </a:r>
            <a:r>
              <a:rPr lang="en-GB" dirty="0"/>
              <a:t> algorithm</a:t>
            </a:r>
            <a:endParaRPr lang="en-IN" dirty="0"/>
          </a:p>
        </p:txBody>
      </p:sp>
      <p:pic>
        <p:nvPicPr>
          <p:cNvPr id="5" name="Content Placeholder 4">
            <a:extLst>
              <a:ext uri="{FF2B5EF4-FFF2-40B4-BE49-F238E27FC236}">
                <a16:creationId xmlns:a16="http://schemas.microsoft.com/office/drawing/2014/main" id="{C0ED91D3-9F29-1785-4044-F329914F460A}"/>
              </a:ext>
            </a:extLst>
          </p:cNvPr>
          <p:cNvPicPr>
            <a:picLocks noGrp="1" noChangeAspect="1"/>
          </p:cNvPicPr>
          <p:nvPr>
            <p:ph idx="1"/>
          </p:nvPr>
        </p:nvPicPr>
        <p:blipFill>
          <a:blip r:embed="rId2"/>
          <a:stretch>
            <a:fillRect/>
          </a:stretch>
        </p:blipFill>
        <p:spPr>
          <a:xfrm>
            <a:off x="885825" y="2514600"/>
            <a:ext cx="7372350" cy="3219450"/>
          </a:xfrm>
        </p:spPr>
      </p:pic>
      <p:pic>
        <p:nvPicPr>
          <p:cNvPr id="7" name="Picture 6">
            <a:extLst>
              <a:ext uri="{FF2B5EF4-FFF2-40B4-BE49-F238E27FC236}">
                <a16:creationId xmlns:a16="http://schemas.microsoft.com/office/drawing/2014/main" id="{27C6DEF0-6A52-AA61-39D0-953134A86540}"/>
              </a:ext>
            </a:extLst>
          </p:cNvPr>
          <p:cNvPicPr>
            <a:picLocks noChangeAspect="1"/>
          </p:cNvPicPr>
          <p:nvPr/>
        </p:nvPicPr>
        <p:blipFill>
          <a:blip r:embed="rId3"/>
          <a:stretch>
            <a:fillRect/>
          </a:stretch>
        </p:blipFill>
        <p:spPr>
          <a:xfrm>
            <a:off x="304800" y="1417638"/>
            <a:ext cx="3200400" cy="923925"/>
          </a:xfrm>
          <a:prstGeom prst="rect">
            <a:avLst/>
          </a:prstGeom>
        </p:spPr>
      </p:pic>
    </p:spTree>
    <p:extLst>
      <p:ext uri="{BB962C8B-B14F-4D97-AF65-F5344CB8AC3E}">
        <p14:creationId xmlns:p14="http://schemas.microsoft.com/office/powerpoint/2010/main" val="1748723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F75F-BE92-40EF-B6C3-9B2F080A245D}"/>
              </a:ext>
            </a:extLst>
          </p:cNvPr>
          <p:cNvSpPr>
            <a:spLocks noGrp="1"/>
          </p:cNvSpPr>
          <p:nvPr>
            <p:ph type="title"/>
          </p:nvPr>
        </p:nvSpPr>
        <p:spPr/>
        <p:txBody>
          <a:bodyPr>
            <a:normAutofit fontScale="90000"/>
          </a:bodyPr>
          <a:lstStyle/>
          <a:p>
            <a:r>
              <a:rPr lang="en-GB" dirty="0"/>
              <a:t>Operation of the </a:t>
            </a:r>
            <a:r>
              <a:rPr lang="en-GB" dirty="0" err="1"/>
              <a:t>Ricart</a:t>
            </a:r>
            <a:r>
              <a:rPr lang="en-GB" dirty="0"/>
              <a:t>–</a:t>
            </a:r>
            <a:r>
              <a:rPr lang="en-GB" dirty="0" err="1"/>
              <a:t>Agrawala</a:t>
            </a:r>
            <a:r>
              <a:rPr lang="en-GB" dirty="0"/>
              <a:t> algorithm</a:t>
            </a:r>
            <a:endParaRPr lang="en-IN" dirty="0"/>
          </a:p>
        </p:txBody>
      </p:sp>
      <p:pic>
        <p:nvPicPr>
          <p:cNvPr id="5" name="Content Placeholder 4">
            <a:extLst>
              <a:ext uri="{FF2B5EF4-FFF2-40B4-BE49-F238E27FC236}">
                <a16:creationId xmlns:a16="http://schemas.microsoft.com/office/drawing/2014/main" id="{3BD0EC48-92E7-98E6-05D6-17BF6F6B3F74}"/>
              </a:ext>
            </a:extLst>
          </p:cNvPr>
          <p:cNvPicPr>
            <a:picLocks noGrp="1" noChangeAspect="1"/>
          </p:cNvPicPr>
          <p:nvPr>
            <p:ph idx="1"/>
          </p:nvPr>
        </p:nvPicPr>
        <p:blipFill>
          <a:blip r:embed="rId2"/>
          <a:stretch>
            <a:fillRect/>
          </a:stretch>
        </p:blipFill>
        <p:spPr>
          <a:xfrm>
            <a:off x="609600" y="2895600"/>
            <a:ext cx="7924800" cy="3067050"/>
          </a:xfrm>
        </p:spPr>
      </p:pic>
      <p:pic>
        <p:nvPicPr>
          <p:cNvPr id="7" name="Picture 6">
            <a:extLst>
              <a:ext uri="{FF2B5EF4-FFF2-40B4-BE49-F238E27FC236}">
                <a16:creationId xmlns:a16="http://schemas.microsoft.com/office/drawing/2014/main" id="{F34497A6-4715-7D92-C631-1230D19D90D7}"/>
              </a:ext>
            </a:extLst>
          </p:cNvPr>
          <p:cNvPicPr>
            <a:picLocks noChangeAspect="1"/>
          </p:cNvPicPr>
          <p:nvPr/>
        </p:nvPicPr>
        <p:blipFill>
          <a:blip r:embed="rId3"/>
          <a:stretch>
            <a:fillRect/>
          </a:stretch>
        </p:blipFill>
        <p:spPr>
          <a:xfrm>
            <a:off x="609600" y="1676400"/>
            <a:ext cx="2590800" cy="600075"/>
          </a:xfrm>
          <a:prstGeom prst="rect">
            <a:avLst/>
          </a:prstGeom>
        </p:spPr>
      </p:pic>
    </p:spTree>
    <p:extLst>
      <p:ext uri="{BB962C8B-B14F-4D97-AF65-F5344CB8AC3E}">
        <p14:creationId xmlns:p14="http://schemas.microsoft.com/office/powerpoint/2010/main" val="297874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6A6F-7669-9BF6-B6BC-824BEF28DBA5}"/>
              </a:ext>
            </a:extLst>
          </p:cNvPr>
          <p:cNvSpPr>
            <a:spLocks noGrp="1"/>
          </p:cNvSpPr>
          <p:nvPr>
            <p:ph type="title"/>
          </p:nvPr>
        </p:nvSpPr>
        <p:spPr/>
        <p:txBody>
          <a:bodyPr>
            <a:normAutofit/>
          </a:bodyPr>
          <a:lstStyle/>
          <a:p>
            <a:r>
              <a:rPr lang="en-GB" dirty="0" err="1"/>
              <a:t>Ricart</a:t>
            </a:r>
            <a:r>
              <a:rPr lang="en-GB" dirty="0"/>
              <a:t>–</a:t>
            </a:r>
            <a:r>
              <a:rPr lang="en-GB" dirty="0" err="1"/>
              <a:t>Agrawala</a:t>
            </a:r>
            <a:r>
              <a:rPr lang="en-GB" dirty="0"/>
              <a:t> algorithm</a:t>
            </a:r>
            <a:endParaRPr lang="en-IN" dirty="0"/>
          </a:p>
        </p:txBody>
      </p:sp>
      <p:sp>
        <p:nvSpPr>
          <p:cNvPr id="3" name="Content Placeholder 2">
            <a:extLst>
              <a:ext uri="{FF2B5EF4-FFF2-40B4-BE49-F238E27FC236}">
                <a16:creationId xmlns:a16="http://schemas.microsoft.com/office/drawing/2014/main" id="{7D538351-2C40-5918-7EF6-8F8417158CD4}"/>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In the </a:t>
            </a:r>
            <a:r>
              <a:rPr lang="en-GB" sz="2400" dirty="0" err="1">
                <a:latin typeface="Times New Roman" panose="02020603050405020304" pitchFamily="18" charset="0"/>
                <a:cs typeface="Times New Roman" panose="02020603050405020304" pitchFamily="18" charset="0"/>
              </a:rPr>
              <a:t>Ricart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Agrawala</a:t>
            </a:r>
            <a:r>
              <a:rPr lang="en-GB" sz="2400" dirty="0">
                <a:latin typeface="Times New Roman" panose="02020603050405020304" pitchFamily="18" charset="0"/>
                <a:cs typeface="Times New Roman" panose="02020603050405020304" pitchFamily="18" charset="0"/>
              </a:rPr>
              <a:t> algorithm, for every requesting pair of sites, the site with higher priority request will always defer the request of the lower priority site.</a:t>
            </a:r>
          </a:p>
          <a:p>
            <a:r>
              <a:rPr lang="en-GB" sz="2400" dirty="0">
                <a:latin typeface="Times New Roman" panose="02020603050405020304" pitchFamily="18" charset="0"/>
                <a:cs typeface="Times New Roman" panose="02020603050405020304" pitchFamily="18" charset="0"/>
              </a:rPr>
              <a:t> At any time only the highest priority request succeeds in getting all the needed REPLY messages</a:t>
            </a:r>
          </a:p>
          <a:p>
            <a:r>
              <a:rPr lang="en-GB" sz="2400" dirty="0">
                <a:latin typeface="Times New Roman" panose="02020603050405020304" pitchFamily="18" charset="0"/>
                <a:cs typeface="Times New Roman" panose="02020603050405020304" pitchFamily="18" charset="0"/>
              </a:rPr>
              <a:t>For each CS execution, the </a:t>
            </a:r>
            <a:r>
              <a:rPr lang="en-GB" sz="2400" dirty="0" err="1">
                <a:latin typeface="Times New Roman" panose="02020603050405020304" pitchFamily="18" charset="0"/>
                <a:cs typeface="Times New Roman" panose="02020603050405020304" pitchFamily="18" charset="0"/>
              </a:rPr>
              <a:t>Ricart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Agrawala</a:t>
            </a:r>
            <a:r>
              <a:rPr lang="en-GB" sz="2400" dirty="0">
                <a:latin typeface="Times New Roman" panose="02020603050405020304" pitchFamily="18" charset="0"/>
                <a:cs typeface="Times New Roman" panose="02020603050405020304" pitchFamily="18" charset="0"/>
              </a:rPr>
              <a:t> algorithm requires N − 1 REQUEST messages and N − 1 REPLY messages. </a:t>
            </a:r>
          </a:p>
          <a:p>
            <a:r>
              <a:rPr lang="en-GB" sz="2400" dirty="0">
                <a:latin typeface="Times New Roman" panose="02020603050405020304" pitchFamily="18" charset="0"/>
                <a:cs typeface="Times New Roman" panose="02020603050405020304" pitchFamily="18" charset="0"/>
              </a:rPr>
              <a:t>Thus, it requires 2(N −1) messages per CS execution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59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Module – III</a:t>
            </a:r>
            <a:br>
              <a:rPr lang="en-IN" sz="3600" b="1" dirty="0">
                <a:solidFill>
                  <a:srgbClr val="002060"/>
                </a:solidFill>
              </a:rPr>
            </a:br>
            <a:r>
              <a:rPr lang="en-IN" sz="3600" b="1" dirty="0">
                <a:solidFill>
                  <a:srgbClr val="002060"/>
                </a:solidFill>
              </a:rPr>
              <a:t>Lesson Plan</a:t>
            </a:r>
          </a:p>
        </p:txBody>
      </p:sp>
      <p:sp>
        <p:nvSpPr>
          <p:cNvPr id="3" name="Content Placeholder 2"/>
          <p:cNvSpPr>
            <a:spLocks noGrp="1"/>
          </p:cNvSpPr>
          <p:nvPr>
            <p:ph idx="1"/>
          </p:nvPr>
        </p:nvSpPr>
        <p:spPr>
          <a:xfrm>
            <a:off x="457200" y="1295400"/>
            <a:ext cx="8229600" cy="4953000"/>
          </a:xfrm>
        </p:spPr>
        <p:txBody>
          <a:bodyPr>
            <a:noAutofit/>
          </a:bodyPr>
          <a:lstStyle/>
          <a:p>
            <a:pPr>
              <a:lnSpc>
                <a:spcPct val="150000"/>
              </a:lnSpc>
              <a:buFont typeface="Wingdings" pitchFamily="2" charset="2"/>
              <a:buChar char="§"/>
            </a:pPr>
            <a:r>
              <a:rPr lang="en-IN" sz="1800" b="1" dirty="0">
                <a:solidFill>
                  <a:srgbClr val="002060"/>
                </a:solidFill>
              </a:rPr>
              <a:t>L1: </a:t>
            </a:r>
            <a:r>
              <a:rPr lang="en-IN" sz="1800" b="1" dirty="0"/>
              <a:t>Distributed mutual exclusion algorithms – System model, </a:t>
            </a:r>
            <a:r>
              <a:rPr lang="en-IN" sz="1800" b="1" dirty="0" err="1"/>
              <a:t>Lamport’s</a:t>
            </a:r>
            <a:r>
              <a:rPr lang="en-IN" sz="1800" b="1" dirty="0"/>
              <a:t> algorithm</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L2: </a:t>
            </a:r>
            <a:r>
              <a:rPr lang="en-IN" sz="1800" b="1" dirty="0" err="1"/>
              <a:t>Ricart</a:t>
            </a:r>
            <a:r>
              <a:rPr lang="en-IN" sz="1800" b="1" dirty="0"/>
              <a:t>–</a:t>
            </a:r>
            <a:r>
              <a:rPr lang="en-IN" sz="1800" b="1" dirty="0" err="1"/>
              <a:t>Agrawala</a:t>
            </a:r>
            <a:r>
              <a:rPr lang="en-IN" sz="1800" b="1" dirty="0"/>
              <a:t> algorithm</a:t>
            </a:r>
          </a:p>
          <a:p>
            <a:pPr>
              <a:lnSpc>
                <a:spcPct val="150000"/>
              </a:lnSpc>
              <a:buFont typeface="Wingdings" pitchFamily="2" charset="2"/>
              <a:buChar char="§"/>
            </a:pPr>
            <a:r>
              <a:rPr lang="en-IN" sz="1800" b="1" dirty="0">
                <a:solidFill>
                  <a:srgbClr val="002060"/>
                </a:solidFill>
              </a:rPr>
              <a:t>L3: </a:t>
            </a:r>
            <a:r>
              <a:rPr lang="en-IN" sz="1800" b="1" dirty="0"/>
              <a:t>Quorum-based mutual exclusion algorithms – </a:t>
            </a:r>
            <a:r>
              <a:rPr lang="en-IN" sz="1800" b="1" dirty="0" err="1"/>
              <a:t>Maekawa’s</a:t>
            </a:r>
            <a:r>
              <a:rPr lang="en-IN" sz="1800" b="1" dirty="0"/>
              <a:t> algorithm</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L4: </a:t>
            </a:r>
            <a:r>
              <a:rPr lang="en-IN" sz="1800" b="1" dirty="0"/>
              <a:t>Token-based algorithm – Suzuki–</a:t>
            </a:r>
            <a:r>
              <a:rPr lang="en-IN" sz="1800" b="1" dirty="0" err="1"/>
              <a:t>Kasami’s</a:t>
            </a:r>
            <a:r>
              <a:rPr lang="en-IN" sz="1800" b="1" dirty="0"/>
              <a:t> broadcast algorithm.</a:t>
            </a:r>
          </a:p>
          <a:p>
            <a:pPr>
              <a:lnSpc>
                <a:spcPct val="150000"/>
              </a:lnSpc>
              <a:buFont typeface="Wingdings" pitchFamily="2" charset="2"/>
              <a:buChar char="§"/>
            </a:pPr>
            <a:r>
              <a:rPr lang="en-IN" sz="1800" b="1" dirty="0">
                <a:solidFill>
                  <a:srgbClr val="002060"/>
                </a:solidFill>
              </a:rPr>
              <a:t>L5: </a:t>
            </a:r>
            <a:r>
              <a:rPr lang="en-IN" sz="1800" dirty="0"/>
              <a:t>Deadlock detection in distributed systems – System model, Deadlock handling strategies, Issues in deadlock detection</a:t>
            </a:r>
            <a:r>
              <a:rPr lang="en-IN" sz="1800" b="1" dirty="0"/>
              <a:t>. </a:t>
            </a:r>
            <a:endParaRPr lang="en-IN" sz="1800" b="1" dirty="0">
              <a:solidFill>
                <a:srgbClr val="002060"/>
              </a:solidFill>
            </a:endParaRPr>
          </a:p>
          <a:p>
            <a:pPr>
              <a:lnSpc>
                <a:spcPct val="150000"/>
              </a:lnSpc>
              <a:buFont typeface="Wingdings" pitchFamily="2" charset="2"/>
              <a:buChar char="§"/>
            </a:pPr>
            <a:r>
              <a:rPr lang="en-IN" sz="1800" b="1" dirty="0">
                <a:solidFill>
                  <a:schemeClr val="tx2"/>
                </a:solidFill>
              </a:rPr>
              <a:t>L6: </a:t>
            </a:r>
            <a:r>
              <a:rPr lang="en-IN" sz="1800" dirty="0"/>
              <a:t>Models of deadlocks </a:t>
            </a:r>
          </a:p>
        </p:txBody>
      </p:sp>
    </p:spTree>
    <p:extLst>
      <p:ext uri="{BB962C8B-B14F-4D97-AF65-F5344CB8AC3E}">
        <p14:creationId xmlns:p14="http://schemas.microsoft.com/office/powerpoint/2010/main" val="391237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Quorum-based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10000"/>
          </a:bodyPr>
          <a:lstStyle/>
          <a:p>
            <a:pPr algn="just">
              <a:buFont typeface="Wingdings" pitchFamily="2" charset="2"/>
              <a:buChar char="§"/>
            </a:pPr>
            <a:r>
              <a:rPr lang="en-IN" sz="2000" dirty="0"/>
              <a:t>Quorum-based mutual exclusion algorithms </a:t>
            </a:r>
            <a:r>
              <a:rPr lang="en-IN" sz="2000" dirty="0" err="1"/>
              <a:t>respresented</a:t>
            </a:r>
            <a:r>
              <a:rPr lang="en-IN" sz="2000" dirty="0"/>
              <a:t> a departure from the trend in the following two ways: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solidFill>
                  <a:srgbClr val="FF0000"/>
                </a:solidFill>
              </a:rPr>
              <a:t>A site does not request permission from all other sites, but only from a subset of the sites. </a:t>
            </a:r>
          </a:p>
          <a:p>
            <a:pPr algn="just">
              <a:buFont typeface="Wingdings" pitchFamily="2" charset="2"/>
              <a:buChar char="§"/>
            </a:pPr>
            <a:endParaRPr lang="en-IN" sz="2000" dirty="0">
              <a:solidFill>
                <a:srgbClr val="FF0000"/>
              </a:solidFill>
            </a:endParaRPr>
          </a:p>
          <a:p>
            <a:pPr algn="just">
              <a:buFont typeface="Wingdings" pitchFamily="2" charset="2"/>
              <a:buChar char="§"/>
            </a:pPr>
            <a:endParaRPr lang="en-IN" sz="2000" dirty="0"/>
          </a:p>
          <a:p>
            <a:pPr algn="just">
              <a:buFont typeface="Wingdings" pitchFamily="2" charset="2"/>
              <a:buChar char="§"/>
            </a:pPr>
            <a:r>
              <a:rPr lang="en-IN" sz="2000" dirty="0"/>
              <a:t>This is a radically different approach as compared to the </a:t>
            </a:r>
            <a:r>
              <a:rPr lang="en-IN" sz="2000" dirty="0" err="1"/>
              <a:t>Lamport</a:t>
            </a:r>
            <a:r>
              <a:rPr lang="en-IN" sz="2000" dirty="0"/>
              <a:t> and </a:t>
            </a:r>
            <a:r>
              <a:rPr lang="en-IN" sz="2000" dirty="0" err="1"/>
              <a:t>Ricart</a:t>
            </a:r>
            <a:r>
              <a:rPr lang="en-IN" sz="2000" dirty="0"/>
              <a:t>–</a:t>
            </a:r>
            <a:r>
              <a:rPr lang="en-IN" sz="2000" dirty="0" err="1"/>
              <a:t>Agrawala</a:t>
            </a:r>
            <a:r>
              <a:rPr lang="en-IN" sz="2000" dirty="0"/>
              <a:t> algorithms, where all sites participate in conflict resolution of all other sites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solidFill>
                  <a:srgbClr val="FF0000"/>
                </a:solidFill>
              </a:rPr>
              <a:t>In quorum-based mutual exclusion algorithm, a site can send out only one REPLY message at any time. </a:t>
            </a:r>
          </a:p>
          <a:p>
            <a:pPr algn="just">
              <a:buFont typeface="Wingdings" pitchFamily="2" charset="2"/>
              <a:buChar char="§"/>
            </a:pPr>
            <a:endParaRPr lang="en-IN" sz="2000" dirty="0"/>
          </a:p>
          <a:p>
            <a:pPr algn="just">
              <a:buFont typeface="Wingdings" pitchFamily="2" charset="2"/>
              <a:buChar char="§"/>
            </a:pPr>
            <a:r>
              <a:rPr lang="en-IN" sz="2000" dirty="0"/>
              <a:t>A site can send a REPLY message only after it has received a RELEASE message for the previous REPLY message. </a:t>
            </a:r>
          </a:p>
          <a:p>
            <a:pPr algn="just">
              <a:buFont typeface="Wingdings" pitchFamily="2" charset="2"/>
              <a:buChar char="§"/>
            </a:pPr>
            <a:endParaRPr lang="en-IN" sz="2000" dirty="0"/>
          </a:p>
          <a:p>
            <a:pPr algn="just">
              <a:buFont typeface="Wingdings" pitchFamily="2" charset="2"/>
              <a:buChar char="§"/>
            </a:pPr>
            <a:r>
              <a:rPr lang="en-IN" sz="2000" dirty="0"/>
              <a:t>Therefore, a site Si locks all the sites in </a:t>
            </a:r>
            <a:r>
              <a:rPr lang="en-IN" sz="2000" dirty="0" err="1"/>
              <a:t>Ri</a:t>
            </a:r>
            <a:r>
              <a:rPr lang="en-IN" sz="2000" dirty="0"/>
              <a:t> in exclusive mode before executing its CS.</a:t>
            </a:r>
            <a:endParaRPr lang="en-IN" sz="20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E0831BC-43FE-3900-740E-96720CE4A095}"/>
              </a:ext>
            </a:extLst>
          </p:cNvPr>
          <p:cNvPicPr>
            <a:picLocks noChangeAspect="1"/>
          </p:cNvPicPr>
          <p:nvPr/>
        </p:nvPicPr>
        <p:blipFill>
          <a:blip r:embed="rId2"/>
          <a:stretch>
            <a:fillRect/>
          </a:stretch>
        </p:blipFill>
        <p:spPr>
          <a:xfrm>
            <a:off x="1981200" y="2057400"/>
            <a:ext cx="4619625" cy="914400"/>
          </a:xfrm>
          <a:prstGeom prst="rect">
            <a:avLst/>
          </a:prstGeom>
        </p:spPr>
      </p:pic>
    </p:spTree>
    <p:extLst>
      <p:ext uri="{BB962C8B-B14F-4D97-AF65-F5344CB8AC3E}">
        <p14:creationId xmlns:p14="http://schemas.microsoft.com/office/powerpoint/2010/main" val="1699681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Quorum-based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Quorum-based mutual exclusion algorithms</a:t>
            </a:r>
            <a:r>
              <a:rPr lang="en-IN" sz="2000" dirty="0">
                <a:sym typeface="Wingdings" panose="05000000000000000000" pitchFamily="2" charset="2"/>
              </a:rPr>
              <a:t></a:t>
            </a:r>
            <a:r>
              <a:rPr lang="en-IN" sz="2000" dirty="0"/>
              <a:t> </a:t>
            </a:r>
            <a:r>
              <a:rPr lang="en-IN" sz="2000" dirty="0">
                <a:solidFill>
                  <a:srgbClr val="FF0000"/>
                </a:solidFill>
              </a:rPr>
              <a:t>reduce the message complexity of invoking mutual exclusion </a:t>
            </a:r>
            <a:r>
              <a:rPr lang="en-IN" sz="2000" dirty="0">
                <a:sym typeface="Wingdings" panose="05000000000000000000" pitchFamily="2" charset="2"/>
              </a:rPr>
              <a:t></a:t>
            </a:r>
            <a:r>
              <a:rPr lang="en-IN" sz="2000" dirty="0"/>
              <a:t>sites ask permission from only a subset of sites</a:t>
            </a:r>
            <a:endParaRPr lang="en-IN" sz="2000" b="1" dirty="0">
              <a:latin typeface="Times New Roman" pitchFamily="18" charset="0"/>
              <a:cs typeface="Times New Roman" pitchFamily="18" charset="0"/>
            </a:endParaRPr>
          </a:p>
          <a:p>
            <a:pPr algn="just">
              <a:buFont typeface="Wingdings" pitchFamily="2" charset="2"/>
              <a:buChar char="§"/>
            </a:pPr>
            <a:r>
              <a:rPr lang="en-IN" sz="2000" dirty="0"/>
              <a:t>These algorithms are based on the notion of “Coteries” and “Quorums”.</a:t>
            </a:r>
          </a:p>
          <a:p>
            <a:pPr algn="just">
              <a:buFont typeface="Wingdings" pitchFamily="2" charset="2"/>
              <a:buChar char="§"/>
            </a:pPr>
            <a:endParaRPr lang="en-IN" sz="2000" dirty="0"/>
          </a:p>
          <a:p>
            <a:pPr algn="just">
              <a:buFont typeface="Wingdings" pitchFamily="2" charset="2"/>
              <a:buChar char="§"/>
            </a:pPr>
            <a:r>
              <a:rPr lang="en-IN" sz="2000" dirty="0"/>
              <a:t>A </a:t>
            </a:r>
            <a:r>
              <a:rPr lang="en-IN" sz="2000" b="1" dirty="0"/>
              <a:t>coterie </a:t>
            </a:r>
            <a:r>
              <a:rPr lang="en-IN" sz="2000" dirty="0"/>
              <a:t>C is defined as a </a:t>
            </a:r>
            <a:r>
              <a:rPr lang="en-IN" sz="2000" dirty="0">
                <a:solidFill>
                  <a:srgbClr val="FF0000"/>
                </a:solidFill>
              </a:rPr>
              <a:t>set of sets</a:t>
            </a:r>
            <a:r>
              <a:rPr lang="en-IN" sz="2000" dirty="0"/>
              <a:t>, where </a:t>
            </a:r>
            <a:r>
              <a:rPr lang="en-IN" sz="2000" dirty="0">
                <a:solidFill>
                  <a:srgbClr val="FF0000"/>
                </a:solidFill>
              </a:rPr>
              <a:t>each set g ∈C</a:t>
            </a:r>
            <a:r>
              <a:rPr lang="en-IN" sz="2000" dirty="0"/>
              <a:t> is called a </a:t>
            </a:r>
            <a:r>
              <a:rPr lang="en-IN" sz="2000" b="1" dirty="0"/>
              <a:t>quorum</a:t>
            </a:r>
            <a:r>
              <a:rPr lang="en-IN" sz="2000" dirty="0"/>
              <a:t>. The  </a:t>
            </a:r>
            <a:r>
              <a:rPr lang="en-IN" sz="2000" b="1" dirty="0"/>
              <a:t>properties</a:t>
            </a:r>
            <a:r>
              <a:rPr lang="en-IN" sz="2000" dirty="0"/>
              <a:t> for quorums in a coterie: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Intersection property</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err="1"/>
              <a:t>Minimality</a:t>
            </a:r>
            <a:r>
              <a:rPr lang="en-IN" sz="2000" dirty="0"/>
              <a:t> property</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endParaRPr lang="en-IN" sz="2000" dirty="0"/>
          </a:p>
          <a:p>
            <a:pPr algn="just">
              <a:buFont typeface="Wingdings" pitchFamily="2" charset="2"/>
              <a:buChar char="§"/>
            </a:pPr>
            <a:endParaRPr lang="en-IN" sz="2000" dirty="0"/>
          </a:p>
          <a:p>
            <a:pPr algn="just">
              <a:buFont typeface="Wingdings" pitchFamily="2" charset="2"/>
              <a:buChar char="§"/>
            </a:pPr>
            <a:r>
              <a:rPr lang="en-IN" sz="2000" dirty="0"/>
              <a:t>Coteries and quorums can be used to develop algorithms to ensure mutual exclusion in a distributed environment</a:t>
            </a:r>
            <a:endParaRPr lang="en-IN" sz="20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9B94C4D6-9F34-A512-90EC-B0F9D7848CD1}"/>
              </a:ext>
            </a:extLst>
          </p:cNvPr>
          <p:cNvPicPr>
            <a:picLocks noChangeAspect="1"/>
          </p:cNvPicPr>
          <p:nvPr/>
        </p:nvPicPr>
        <p:blipFill>
          <a:blip r:embed="rId2"/>
          <a:stretch>
            <a:fillRect/>
          </a:stretch>
        </p:blipFill>
        <p:spPr>
          <a:xfrm>
            <a:off x="704850" y="2971800"/>
            <a:ext cx="7734300" cy="2362200"/>
          </a:xfrm>
          <a:prstGeom prst="rect">
            <a:avLst/>
          </a:prstGeom>
        </p:spPr>
      </p:pic>
    </p:spTree>
    <p:extLst>
      <p:ext uri="{BB962C8B-B14F-4D97-AF65-F5344CB8AC3E}">
        <p14:creationId xmlns:p14="http://schemas.microsoft.com/office/powerpoint/2010/main" val="2154824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Quorum-based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A simple protocol works as follows: let “a” be a site in quorum “A.”</a:t>
            </a:r>
          </a:p>
          <a:p>
            <a:pPr algn="just">
              <a:buFont typeface="Wingdings" pitchFamily="2" charset="2"/>
              <a:buChar char="§"/>
            </a:pPr>
            <a:endParaRPr lang="en-IN" sz="2000" dirty="0"/>
          </a:p>
          <a:p>
            <a:pPr algn="just">
              <a:buFont typeface="Wingdings" pitchFamily="2" charset="2"/>
              <a:buChar char="§"/>
            </a:pPr>
            <a:r>
              <a:rPr lang="en-IN" sz="2000" dirty="0"/>
              <a:t> If “a” wants to invoke mutual exclusion, it requests permission from all sites in its quorum “A.”</a:t>
            </a:r>
          </a:p>
          <a:p>
            <a:pPr algn="just">
              <a:buFont typeface="Wingdings" pitchFamily="2" charset="2"/>
              <a:buChar char="§"/>
            </a:pPr>
            <a:r>
              <a:rPr lang="en-GB" sz="2000" dirty="0"/>
              <a:t>Every site does the same to invoke mutual exclusion. Due to the Intersection property, quorum “A” contains at least one site that is common to the quorum of every other site. These common sites send permission to only one site at any time. Thus, mutual exclusion is guaranteed</a:t>
            </a:r>
            <a:endParaRPr lang="en-IN" sz="2000" dirty="0"/>
          </a:p>
          <a:p>
            <a:pPr marL="0" indent="0" algn="just">
              <a:buNone/>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Minimality property ensures efficiency</a:t>
            </a:r>
          </a:p>
          <a:p>
            <a:pPr algn="just">
              <a:buFont typeface="Wingdings" pitchFamily="2" charset="2"/>
              <a:buChar char="§"/>
            </a:pPr>
            <a:r>
              <a:rPr lang="en-GB" sz="2000" dirty="0">
                <a:latin typeface="Times New Roman" pitchFamily="18" charset="0"/>
                <a:cs typeface="Times New Roman" pitchFamily="18" charset="0"/>
              </a:rPr>
              <a:t>Quorums are formed as sets that contain a majority of sites. </a:t>
            </a:r>
          </a:p>
          <a:p>
            <a:pPr algn="just">
              <a:buFont typeface="Wingdings" pitchFamily="2" charset="2"/>
              <a:buChar char="§"/>
            </a:pPr>
            <a:r>
              <a:rPr lang="en-GB" sz="2000" b="1" dirty="0">
                <a:latin typeface="Times New Roman" pitchFamily="18" charset="0"/>
                <a:cs typeface="Times New Roman" pitchFamily="18" charset="0"/>
              </a:rPr>
              <a:t>Maekawa </a:t>
            </a:r>
            <a:r>
              <a:rPr lang="en-GB" sz="2000" dirty="0">
                <a:latin typeface="Times New Roman" pitchFamily="18" charset="0"/>
                <a:cs typeface="Times New Roman" pitchFamily="18" charset="0"/>
              </a:rPr>
              <a:t>used the theory of projective planes to develop quorums of </a:t>
            </a:r>
            <a:r>
              <a:rPr lang="en-GB" sz="2000" b="1" dirty="0">
                <a:latin typeface="Times New Roman" pitchFamily="18" charset="0"/>
                <a:cs typeface="Times New Roman" pitchFamily="18" charset="0"/>
              </a:rPr>
              <a:t>size √N</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22481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9E5C-A61B-4275-02B1-9F97BD768AA3}"/>
              </a:ext>
            </a:extLst>
          </p:cNvPr>
          <p:cNvSpPr>
            <a:spLocks noGrp="1"/>
          </p:cNvSpPr>
          <p:nvPr>
            <p:ph type="title"/>
          </p:nvPr>
        </p:nvSpPr>
        <p:spPr/>
        <p:txBody>
          <a:bodyPr/>
          <a:lstStyle/>
          <a:p>
            <a:r>
              <a:rPr lang="en-IN" dirty="0"/>
              <a:t>Maekawa’s algorithm</a:t>
            </a:r>
          </a:p>
        </p:txBody>
      </p:sp>
      <p:sp>
        <p:nvSpPr>
          <p:cNvPr id="3" name="Content Placeholder 2">
            <a:extLst>
              <a:ext uri="{FF2B5EF4-FFF2-40B4-BE49-F238E27FC236}">
                <a16:creationId xmlns:a16="http://schemas.microsoft.com/office/drawing/2014/main" id="{97BC2105-CE31-3890-290D-AF52C8FCB258}"/>
              </a:ext>
            </a:extLst>
          </p:cNvPr>
          <p:cNvSpPr>
            <a:spLocks noGrp="1"/>
          </p:cNvSpPr>
          <p:nvPr>
            <p:ph idx="1"/>
          </p:nvPr>
        </p:nvSpPr>
        <p:spPr/>
        <p:txBody>
          <a:bodyPr/>
          <a:lstStyle/>
          <a:p>
            <a:r>
              <a:rPr lang="en-IN" dirty="0"/>
              <a:t>First quorum-based mutual exclusion </a:t>
            </a:r>
            <a:r>
              <a:rPr lang="en-IN" dirty="0" err="1"/>
              <a:t>algm</a:t>
            </a:r>
            <a:endParaRPr lang="en-IN" dirty="0"/>
          </a:p>
          <a:p>
            <a:r>
              <a:rPr lang="en-GB" dirty="0"/>
              <a:t>The </a:t>
            </a:r>
            <a:r>
              <a:rPr lang="en-GB" dirty="0">
                <a:solidFill>
                  <a:srgbClr val="FF0000"/>
                </a:solidFill>
              </a:rPr>
              <a:t>request sets </a:t>
            </a:r>
            <a:r>
              <a:rPr lang="en-GB" dirty="0"/>
              <a:t>for sites (i.e., </a:t>
            </a:r>
            <a:r>
              <a:rPr lang="en-GB" dirty="0">
                <a:solidFill>
                  <a:srgbClr val="FF0000"/>
                </a:solidFill>
              </a:rPr>
              <a:t>quorums</a:t>
            </a:r>
            <a:r>
              <a:rPr lang="en-GB" dirty="0"/>
              <a:t>) are constructed </a:t>
            </a:r>
            <a:r>
              <a:rPr lang="en-GB" dirty="0">
                <a:sym typeface="Wingdings" panose="05000000000000000000" pitchFamily="2" charset="2"/>
              </a:rPr>
              <a:t></a:t>
            </a:r>
            <a:r>
              <a:rPr lang="en-GB" dirty="0"/>
              <a:t>conditions:</a:t>
            </a:r>
          </a:p>
          <a:p>
            <a:endParaRPr lang="en-IN" dirty="0"/>
          </a:p>
        </p:txBody>
      </p:sp>
      <p:pic>
        <p:nvPicPr>
          <p:cNvPr id="7" name="Picture 6">
            <a:extLst>
              <a:ext uri="{FF2B5EF4-FFF2-40B4-BE49-F238E27FC236}">
                <a16:creationId xmlns:a16="http://schemas.microsoft.com/office/drawing/2014/main" id="{67C64561-C4BB-E87F-E636-0F14A5B0F13C}"/>
              </a:ext>
            </a:extLst>
          </p:cNvPr>
          <p:cNvPicPr>
            <a:picLocks noChangeAspect="1"/>
          </p:cNvPicPr>
          <p:nvPr/>
        </p:nvPicPr>
        <p:blipFill>
          <a:blip r:embed="rId2"/>
          <a:stretch>
            <a:fillRect/>
          </a:stretch>
        </p:blipFill>
        <p:spPr>
          <a:xfrm>
            <a:off x="335071" y="3429000"/>
            <a:ext cx="8808929" cy="1847850"/>
          </a:xfrm>
          <a:prstGeom prst="rect">
            <a:avLst/>
          </a:prstGeom>
        </p:spPr>
      </p:pic>
    </p:spTree>
    <p:extLst>
      <p:ext uri="{BB962C8B-B14F-4D97-AF65-F5344CB8AC3E}">
        <p14:creationId xmlns:p14="http://schemas.microsoft.com/office/powerpoint/2010/main" val="363270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4332-813C-0074-D189-3ED60CDBD8EC}"/>
              </a:ext>
            </a:extLst>
          </p:cNvPr>
          <p:cNvSpPr>
            <a:spLocks noGrp="1"/>
          </p:cNvSpPr>
          <p:nvPr>
            <p:ph type="title"/>
          </p:nvPr>
        </p:nvSpPr>
        <p:spPr/>
        <p:txBody>
          <a:bodyPr/>
          <a:lstStyle/>
          <a:p>
            <a:r>
              <a:rPr lang="en-IN" dirty="0"/>
              <a:t>Maekawa’s algorithm</a:t>
            </a:r>
          </a:p>
        </p:txBody>
      </p:sp>
      <p:sp>
        <p:nvSpPr>
          <p:cNvPr id="3" name="Content Placeholder 2">
            <a:extLst>
              <a:ext uri="{FF2B5EF4-FFF2-40B4-BE49-F238E27FC236}">
                <a16:creationId xmlns:a16="http://schemas.microsoft.com/office/drawing/2014/main" id="{DBBB73EF-B107-6E60-A59D-275E12288E6B}"/>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Conditions M1 and M2 are necessary for correctness</a:t>
            </a:r>
          </a:p>
          <a:p>
            <a:r>
              <a:rPr lang="en-GB" sz="2400" dirty="0">
                <a:latin typeface="Times New Roman" panose="02020603050405020304" pitchFamily="18" charset="0"/>
                <a:cs typeface="Times New Roman" panose="02020603050405020304" pitchFamily="18" charset="0"/>
              </a:rPr>
              <a:t>Condition M3 states that the size of the requests sets of all sites must be equal</a:t>
            </a:r>
          </a:p>
          <a:p>
            <a:pPr lvl="1"/>
            <a:r>
              <a:rPr lang="en-IN" sz="2400" dirty="0">
                <a:latin typeface="Times New Roman" panose="02020603050405020304" pitchFamily="18" charset="0"/>
                <a:cs typeface="Times New Roman" panose="02020603050405020304" pitchFamily="18" charset="0"/>
              </a:rPr>
              <a:t>Site-&gt;equal amount of work</a:t>
            </a:r>
            <a:r>
              <a:rPr lang="en-GB" sz="2400" dirty="0">
                <a:latin typeface="Times New Roman" panose="02020603050405020304" pitchFamily="18" charset="0"/>
                <a:cs typeface="Times New Roman" panose="02020603050405020304" pitchFamily="18" charset="0"/>
              </a:rPr>
              <a:t> to invoke Mutual exclusion</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Condition M4 enforces that exactly the same number of sites should request permission from any site, which implies that all sites have “equal responsibility” in granting permission to other sites</a:t>
            </a:r>
          </a:p>
          <a:p>
            <a:r>
              <a:rPr lang="en-IN" sz="2400" dirty="0">
                <a:latin typeface="Times New Roman" panose="02020603050405020304" pitchFamily="18" charset="0"/>
                <a:cs typeface="Times New Roman" panose="02020603050405020304" pitchFamily="18" charset="0"/>
              </a:rPr>
              <a:t>This algorithm requires delivery of messages to be in the order they are sent between every pair of sites.</a:t>
            </a:r>
            <a:endParaRPr lang="en-IN" sz="2400" b="1" dirty="0">
              <a:latin typeface="Times New Roman" panose="02020603050405020304" pitchFamily="18" charset="0"/>
              <a:cs typeface="Times New Roman"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278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IN" sz="2800" b="1" dirty="0" err="1">
                <a:solidFill>
                  <a:srgbClr val="002060"/>
                </a:solidFill>
              </a:rPr>
              <a:t>Maekawa’s</a:t>
            </a:r>
            <a:r>
              <a:rPr lang="en-IN" sz="2800" b="1" dirty="0">
                <a:solidFill>
                  <a:srgbClr val="002060"/>
                </a:solidFill>
              </a:rPr>
              <a:t> algorithm</a:t>
            </a:r>
            <a:endParaRPr lang="en-US" sz="2800" b="1" dirty="0">
              <a:solidFill>
                <a:srgbClr val="002060"/>
              </a:solidFill>
            </a:endParaRPr>
          </a:p>
        </p:txBody>
      </p:sp>
      <p:sp>
        <p:nvSpPr>
          <p:cNvPr id="3" name="Content Placeholder 2"/>
          <p:cNvSpPr>
            <a:spLocks noGrp="1"/>
          </p:cNvSpPr>
          <p:nvPr>
            <p:ph idx="1"/>
          </p:nvPr>
        </p:nvSpPr>
        <p:spPr>
          <a:xfrm>
            <a:off x="304800" y="381000"/>
            <a:ext cx="8610600" cy="5715000"/>
          </a:xfrm>
        </p:spPr>
        <p:txBody>
          <a:bodyPr>
            <a:normAutofit/>
          </a:bodyPr>
          <a:lstStyle/>
          <a:p>
            <a:pPr marL="0" indent="0" algn="just">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371475"/>
            <a:ext cx="8763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982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Token-based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In token-based algorithms, a unique token is shared among the sites. </a:t>
            </a:r>
          </a:p>
          <a:p>
            <a:pPr algn="just">
              <a:buFont typeface="Wingdings" pitchFamily="2" charset="2"/>
              <a:buChar char="§"/>
            </a:pPr>
            <a:endParaRPr lang="en-IN" sz="2000" dirty="0"/>
          </a:p>
          <a:p>
            <a:pPr algn="just">
              <a:buFont typeface="Wingdings" pitchFamily="2" charset="2"/>
              <a:buChar char="§"/>
            </a:pPr>
            <a:r>
              <a:rPr lang="en-IN" sz="2000" dirty="0"/>
              <a:t>A site is allowed to enter its CS if it possesses the token. </a:t>
            </a:r>
          </a:p>
          <a:p>
            <a:pPr algn="just">
              <a:buFont typeface="Wingdings" pitchFamily="2" charset="2"/>
              <a:buChar char="§"/>
            </a:pPr>
            <a:endParaRPr lang="en-IN" sz="2000" dirty="0"/>
          </a:p>
          <a:p>
            <a:pPr algn="just">
              <a:buFont typeface="Wingdings" pitchFamily="2" charset="2"/>
              <a:buChar char="§"/>
            </a:pPr>
            <a:r>
              <a:rPr lang="en-IN" sz="2000" dirty="0"/>
              <a:t>A site holding the token can enter its CS repeatedly until it sends the token to some other site.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Depending upon the way a site carries out the search for the token, there are numerous token-based algorithms</a:t>
            </a:r>
          </a:p>
          <a:p>
            <a:pPr algn="just">
              <a:buFont typeface="Wingdings" pitchFamily="2" charset="2"/>
              <a:buChar char="§"/>
            </a:pPr>
            <a:endParaRPr lang="en-IN" sz="2000" dirty="0"/>
          </a:p>
          <a:p>
            <a:pPr algn="just">
              <a:buFont typeface="Wingdings" pitchFamily="2" charset="2"/>
              <a:buChar char="§"/>
            </a:pPr>
            <a:r>
              <a:rPr lang="en-IN" sz="2000" dirty="0"/>
              <a:t>token-based algorithms use sequence numbers instead of timestamps. </a:t>
            </a:r>
          </a:p>
          <a:p>
            <a:pPr algn="just">
              <a:buFont typeface="Wingdings" pitchFamily="2" charset="2"/>
              <a:buChar char="§"/>
            </a:pPr>
            <a:endParaRPr lang="en-IN" sz="2000" dirty="0"/>
          </a:p>
          <a:p>
            <a:pPr algn="just">
              <a:buFont typeface="Wingdings" pitchFamily="2" charset="2"/>
              <a:buChar char="§"/>
            </a:pPr>
            <a:r>
              <a:rPr lang="en-IN" sz="2000" dirty="0"/>
              <a:t>Every request for the token contains a sequence number</a:t>
            </a:r>
          </a:p>
          <a:p>
            <a:pPr algn="just">
              <a:buFont typeface="Wingdings" pitchFamily="2" charset="2"/>
              <a:buChar char="§"/>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011694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 Suzuki–</a:t>
            </a:r>
            <a:r>
              <a:rPr lang="en-IN" sz="2800" b="1" dirty="0" err="1">
                <a:solidFill>
                  <a:srgbClr val="002060"/>
                </a:solidFill>
              </a:rPr>
              <a:t>Kasami’s</a:t>
            </a:r>
            <a:r>
              <a:rPr lang="en-IN" sz="2800" b="1" dirty="0">
                <a:solidFill>
                  <a:srgbClr val="002060"/>
                </a:solidFill>
              </a:rPr>
              <a:t> broadcast algorithm</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In Suzuki–</a:t>
            </a:r>
            <a:r>
              <a:rPr lang="en-IN" sz="2000" dirty="0" err="1"/>
              <a:t>Kasami’s</a:t>
            </a:r>
            <a:r>
              <a:rPr lang="en-IN" sz="2000" dirty="0"/>
              <a:t> algorithm if a site that wants to enter the CS does not have the token, it broadcasts a REQUEST message for the token to all other sites.</a:t>
            </a:r>
          </a:p>
          <a:p>
            <a:pPr algn="just">
              <a:buFont typeface="Wingdings" pitchFamily="2" charset="2"/>
              <a:buChar char="§"/>
            </a:pPr>
            <a:endParaRPr lang="en-IN" sz="2000" dirty="0"/>
          </a:p>
          <a:p>
            <a:pPr algn="just">
              <a:buFont typeface="Wingdings" pitchFamily="2" charset="2"/>
              <a:buChar char="§"/>
            </a:pPr>
            <a:r>
              <a:rPr lang="en-IN" sz="2000" dirty="0"/>
              <a:t> A site that possesses the token sends it to the requesting site upon the receipt of its REQUEST message. </a:t>
            </a:r>
          </a:p>
          <a:p>
            <a:pPr algn="just">
              <a:buFont typeface="Wingdings" pitchFamily="2" charset="2"/>
              <a:buChar char="§"/>
            </a:pPr>
            <a:endParaRPr lang="en-IN" sz="2000" dirty="0"/>
          </a:p>
          <a:p>
            <a:pPr algn="just">
              <a:buFont typeface="Wingdings" pitchFamily="2" charset="2"/>
              <a:buChar char="§"/>
            </a:pPr>
            <a:r>
              <a:rPr lang="en-IN" sz="2000" dirty="0"/>
              <a:t>If a site receives a REQUEST message when it is executing the CS, it sends the token only after it has completed the execution of the CS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Although the basic idea underlying this algorithm may sound rather simple, there are two design issues that must be efficiently addressed:</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b="1" dirty="0">
                <a:latin typeface="Times New Roman" pitchFamily="18" charset="0"/>
                <a:cs typeface="Times New Roman" pitchFamily="18" charset="0"/>
              </a:rPr>
              <a:t>1. </a:t>
            </a:r>
            <a:r>
              <a:rPr lang="en-IN" sz="2000" dirty="0"/>
              <a:t>How to distinguishing an </a:t>
            </a:r>
            <a:r>
              <a:rPr lang="en-IN" sz="2000" dirty="0" err="1"/>
              <a:t>outdated</a:t>
            </a:r>
            <a:r>
              <a:rPr lang="en-IN" sz="2000" dirty="0"/>
              <a:t> REQUEST message from a current REQUEST message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b="1" dirty="0">
                <a:latin typeface="Times New Roman" pitchFamily="18" charset="0"/>
                <a:cs typeface="Times New Roman" pitchFamily="18" charset="0"/>
              </a:rPr>
              <a:t>2. </a:t>
            </a:r>
            <a:r>
              <a:rPr lang="en-IN" sz="2000" dirty="0"/>
              <a:t>How to determine which site has an outstanding request for the CS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1387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 Suzuki–</a:t>
            </a:r>
            <a:r>
              <a:rPr lang="en-IN" sz="2800" b="1" dirty="0" err="1">
                <a:solidFill>
                  <a:srgbClr val="002060"/>
                </a:solidFill>
              </a:rPr>
              <a:t>Kasami’s</a:t>
            </a:r>
            <a:r>
              <a:rPr lang="en-IN" sz="2800" b="1" dirty="0">
                <a:solidFill>
                  <a:srgbClr val="002060"/>
                </a:solidFill>
              </a:rPr>
              <a:t> broadcast algorithm</a:t>
            </a:r>
            <a:endParaRPr lang="en-US" sz="2800" b="1" dirty="0">
              <a:solidFill>
                <a:srgbClr val="00206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61145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64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Mutual exclusion is a fundamental problem in distributed computing systems.</a:t>
            </a:r>
          </a:p>
          <a:p>
            <a:pPr algn="just">
              <a:buFont typeface="Wingdings" pitchFamily="2" charset="2"/>
              <a:buChar char="§"/>
            </a:pPr>
            <a:endParaRPr lang="en-IN" sz="2000" dirty="0"/>
          </a:p>
          <a:p>
            <a:pPr algn="just">
              <a:buFont typeface="Wingdings" pitchFamily="2" charset="2"/>
              <a:buChar char="§"/>
            </a:pPr>
            <a:r>
              <a:rPr lang="en-IN" sz="2000" dirty="0"/>
              <a:t> Mutual exclusion ensures that </a:t>
            </a:r>
            <a:r>
              <a:rPr lang="en-IN" sz="2000" dirty="0">
                <a:solidFill>
                  <a:srgbClr val="FF0000"/>
                </a:solidFill>
              </a:rPr>
              <a:t>concurrent access </a:t>
            </a:r>
            <a:r>
              <a:rPr lang="en-IN" sz="2000" dirty="0"/>
              <a:t>of processes to a </a:t>
            </a:r>
            <a:r>
              <a:rPr lang="en-IN" sz="2000" dirty="0">
                <a:solidFill>
                  <a:srgbClr val="FF0000"/>
                </a:solidFill>
              </a:rPr>
              <a:t>shared resource or data </a:t>
            </a:r>
            <a:r>
              <a:rPr lang="en-IN" sz="2000" dirty="0"/>
              <a:t>is serialized, that is, executed in a mutually exclusive manner. </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Mutual exclusion in a distributed system states that only one process is allowed to execute the critical section (CS) at any given time</a:t>
            </a:r>
          </a:p>
          <a:p>
            <a:pPr algn="just">
              <a:buFont typeface="Wingdings" pitchFamily="2" charset="2"/>
              <a:buChar char="§"/>
            </a:pPr>
            <a:endParaRPr lang="en-IN" sz="2000" dirty="0"/>
          </a:p>
          <a:p>
            <a:pPr algn="just">
              <a:buFont typeface="Wingdings" pitchFamily="2" charset="2"/>
              <a:buChar char="§"/>
            </a:pPr>
            <a:r>
              <a:rPr lang="en-IN" sz="2000" dirty="0"/>
              <a:t>There are three basic approaches for implementing distributed mutual exclusion: </a:t>
            </a:r>
          </a:p>
          <a:p>
            <a:pPr algn="just">
              <a:buFont typeface="Wingdings" pitchFamily="2" charset="2"/>
              <a:buChar char="§"/>
            </a:pPr>
            <a:endParaRPr lang="en-IN" sz="2000" dirty="0"/>
          </a:p>
          <a:p>
            <a:pPr marL="457200" indent="-457200" algn="just">
              <a:buAutoNum type="arabicPeriod"/>
            </a:pPr>
            <a:r>
              <a:rPr lang="en-IN" sz="2000" dirty="0"/>
              <a:t>Token-based approach. </a:t>
            </a:r>
          </a:p>
          <a:p>
            <a:pPr marL="457200" indent="-457200" algn="just">
              <a:buAutoNum type="arabicPeriod"/>
            </a:pPr>
            <a:r>
              <a:rPr lang="en-IN" sz="2000" dirty="0"/>
              <a:t>Non-token-based approach</a:t>
            </a:r>
          </a:p>
          <a:p>
            <a:pPr marL="457200" indent="-457200" algn="just">
              <a:buAutoNum type="arabicPeriod"/>
            </a:pPr>
            <a:r>
              <a:rPr lang="en-IN" sz="2000" dirty="0"/>
              <a:t>.Quorum-based approach.</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3011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D7BE-45AA-4921-4BCE-B26986175BBF}"/>
              </a:ext>
            </a:extLst>
          </p:cNvPr>
          <p:cNvSpPr>
            <a:spLocks noGrp="1"/>
          </p:cNvSpPr>
          <p:nvPr>
            <p:ph type="title"/>
          </p:nvPr>
        </p:nvSpPr>
        <p:spPr/>
        <p:txBody>
          <a:bodyPr>
            <a:normAutofit fontScale="90000"/>
          </a:bodyPr>
          <a:lstStyle/>
          <a:p>
            <a:r>
              <a:rPr lang="en-IN" sz="4400" b="1" dirty="0">
                <a:solidFill>
                  <a:srgbClr val="002060"/>
                </a:solidFill>
              </a:rPr>
              <a:t>Distributed mutual exclusion algorithms</a:t>
            </a:r>
            <a:endParaRPr lang="en-IN" dirty="0"/>
          </a:p>
        </p:txBody>
      </p:sp>
      <p:sp>
        <p:nvSpPr>
          <p:cNvPr id="3" name="Content Placeholder 2">
            <a:extLst>
              <a:ext uri="{FF2B5EF4-FFF2-40B4-BE49-F238E27FC236}">
                <a16:creationId xmlns:a16="http://schemas.microsoft.com/office/drawing/2014/main" id="{7293A333-D532-2AD2-5DF3-F7CEE30F09BC}"/>
              </a:ext>
            </a:extLst>
          </p:cNvPr>
          <p:cNvSpPr>
            <a:spLocks noGrp="1"/>
          </p:cNvSpPr>
          <p:nvPr>
            <p:ph idx="1"/>
          </p:nvPr>
        </p:nvSpPr>
        <p:spPr/>
        <p:txBody>
          <a:bodyPr>
            <a:normAutofit fontScale="92500" lnSpcReduction="20000"/>
          </a:bodyPr>
          <a:lstStyle/>
          <a:p>
            <a:pPr marL="0" indent="0" algn="just">
              <a:buNone/>
            </a:pPr>
            <a:r>
              <a:rPr lang="en-IN" sz="3200" b="1" dirty="0"/>
              <a:t>   In the token-based approach</a:t>
            </a:r>
            <a:r>
              <a:rPr lang="en-IN" sz="3200" dirty="0"/>
              <a:t>, </a:t>
            </a:r>
          </a:p>
          <a:p>
            <a:pPr algn="just">
              <a:buFont typeface="Wingdings" panose="05000000000000000000" pitchFamily="2" charset="2"/>
              <a:buChar char="Ø"/>
            </a:pPr>
            <a:r>
              <a:rPr lang="en-IN" sz="3200" dirty="0"/>
              <a:t>a </a:t>
            </a:r>
            <a:r>
              <a:rPr lang="en-IN" sz="3200" dirty="0">
                <a:solidFill>
                  <a:srgbClr val="FF0000"/>
                </a:solidFill>
              </a:rPr>
              <a:t>unique token </a:t>
            </a:r>
            <a:r>
              <a:rPr lang="en-IN" sz="3200" dirty="0"/>
              <a:t>is shared among the sites (</a:t>
            </a:r>
            <a:r>
              <a:rPr lang="en-IN" sz="3200" dirty="0">
                <a:solidFill>
                  <a:srgbClr val="FF0000"/>
                </a:solidFill>
              </a:rPr>
              <a:t>PRIVILEGE MESSAGE</a:t>
            </a:r>
            <a:r>
              <a:rPr lang="en-IN" sz="3200" dirty="0"/>
              <a:t>). </a:t>
            </a:r>
          </a:p>
          <a:p>
            <a:pPr algn="just">
              <a:buFont typeface="Wingdings" panose="05000000000000000000" pitchFamily="2" charset="2"/>
              <a:buChar char="Ø"/>
            </a:pPr>
            <a:endParaRPr lang="en-IN" sz="3200" dirty="0"/>
          </a:p>
          <a:p>
            <a:pPr algn="just">
              <a:buFont typeface="Wingdings" panose="05000000000000000000" pitchFamily="2" charset="2"/>
              <a:buChar char="Ø"/>
            </a:pPr>
            <a:r>
              <a:rPr lang="en-IN" sz="3200" dirty="0"/>
              <a:t>A site is allowed to enter its CS if it </a:t>
            </a:r>
            <a:r>
              <a:rPr lang="en-IN" sz="3200" dirty="0">
                <a:solidFill>
                  <a:srgbClr val="FF0000"/>
                </a:solidFill>
              </a:rPr>
              <a:t>possesses the token </a:t>
            </a:r>
            <a:r>
              <a:rPr lang="en-IN" sz="3200" dirty="0"/>
              <a:t>and it continues to hold the token until the execution of the CS is over. </a:t>
            </a:r>
          </a:p>
          <a:p>
            <a:pPr algn="just">
              <a:buFont typeface="Wingdings" panose="05000000000000000000" pitchFamily="2" charset="2"/>
              <a:buChar char="Ø"/>
            </a:pPr>
            <a:endParaRPr lang="en-IN" sz="3200" dirty="0"/>
          </a:p>
          <a:p>
            <a:pPr algn="just">
              <a:buFont typeface="Wingdings" panose="05000000000000000000" pitchFamily="2" charset="2"/>
              <a:buChar char="Ø"/>
            </a:pPr>
            <a:r>
              <a:rPr lang="en-IN" sz="3200" dirty="0"/>
              <a:t>Mutual exclusion is ensured because the token is unique</a:t>
            </a:r>
          </a:p>
          <a:p>
            <a:pPr algn="just">
              <a:buFont typeface="Wingdings" pitchFamily="2" charset="2"/>
              <a:buChar char="§"/>
            </a:pPr>
            <a:endParaRPr lang="en-IN" sz="3200" dirty="0"/>
          </a:p>
          <a:p>
            <a:pPr algn="just">
              <a:buFont typeface="Wingdings" pitchFamily="2" charset="2"/>
              <a:buChar char="§"/>
            </a:pP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5516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4657-DA36-4594-C29A-5840B9A00AB7}"/>
              </a:ext>
            </a:extLst>
          </p:cNvPr>
          <p:cNvSpPr>
            <a:spLocks noGrp="1"/>
          </p:cNvSpPr>
          <p:nvPr>
            <p:ph type="title"/>
          </p:nvPr>
        </p:nvSpPr>
        <p:spPr/>
        <p:txBody>
          <a:bodyPr>
            <a:normAutofit fontScale="90000"/>
          </a:bodyPr>
          <a:lstStyle/>
          <a:p>
            <a:r>
              <a:rPr lang="en-IN" sz="4400" b="1" dirty="0">
                <a:solidFill>
                  <a:srgbClr val="002060"/>
                </a:solidFill>
              </a:rPr>
              <a:t>Distributed mutual exclusion algorithms</a:t>
            </a:r>
            <a:endParaRPr lang="en-IN" dirty="0"/>
          </a:p>
        </p:txBody>
      </p:sp>
      <p:sp>
        <p:nvSpPr>
          <p:cNvPr id="3" name="Content Placeholder 2">
            <a:extLst>
              <a:ext uri="{FF2B5EF4-FFF2-40B4-BE49-F238E27FC236}">
                <a16:creationId xmlns:a16="http://schemas.microsoft.com/office/drawing/2014/main" id="{BD32F28A-CD92-1326-43E4-4075985B020B}"/>
              </a:ext>
            </a:extLst>
          </p:cNvPr>
          <p:cNvSpPr>
            <a:spLocks noGrp="1"/>
          </p:cNvSpPr>
          <p:nvPr>
            <p:ph idx="1"/>
          </p:nvPr>
        </p:nvSpPr>
        <p:spPr/>
        <p:txBody>
          <a:bodyPr>
            <a:normAutofit fontScale="92500" lnSpcReduction="10000"/>
          </a:bodyPr>
          <a:lstStyle/>
          <a:p>
            <a:pPr algn="just">
              <a:buFont typeface="Wingdings" pitchFamily="2" charset="2"/>
              <a:buChar char="§"/>
            </a:pPr>
            <a:r>
              <a:rPr lang="en-IN" sz="3200" b="1" dirty="0"/>
              <a:t>In the non-token-based approach</a:t>
            </a:r>
            <a:r>
              <a:rPr lang="en-IN" sz="3200" dirty="0"/>
              <a:t>,</a:t>
            </a:r>
          </a:p>
          <a:p>
            <a:pPr algn="just">
              <a:buFont typeface="Wingdings" panose="05000000000000000000" pitchFamily="2" charset="2"/>
              <a:buChar char="Ø"/>
            </a:pPr>
            <a:r>
              <a:rPr lang="en-IN" sz="3200" dirty="0"/>
              <a:t> </a:t>
            </a:r>
            <a:r>
              <a:rPr lang="en-IN" sz="3200" dirty="0">
                <a:solidFill>
                  <a:srgbClr val="FF0000"/>
                </a:solidFill>
              </a:rPr>
              <a:t>two or more successive rounds of messages </a:t>
            </a:r>
            <a:r>
              <a:rPr lang="en-IN" sz="3200" dirty="0"/>
              <a:t>are exchanged among the sites to determine which site will enter the CS next. </a:t>
            </a:r>
          </a:p>
          <a:p>
            <a:pPr algn="just">
              <a:buFont typeface="Wingdings" panose="05000000000000000000" pitchFamily="2" charset="2"/>
              <a:buChar char="Ø"/>
            </a:pPr>
            <a:r>
              <a:rPr lang="en-IN" sz="3200" dirty="0"/>
              <a:t>A site enters the critical section (CS) when an </a:t>
            </a:r>
            <a:r>
              <a:rPr lang="en-IN" sz="3200" dirty="0">
                <a:solidFill>
                  <a:srgbClr val="FF0000"/>
                </a:solidFill>
              </a:rPr>
              <a:t>assertion</a:t>
            </a:r>
            <a:r>
              <a:rPr lang="en-IN" sz="3200" dirty="0"/>
              <a:t>, defined on its local variables, becomes </a:t>
            </a:r>
            <a:r>
              <a:rPr lang="en-IN" sz="3200" dirty="0">
                <a:solidFill>
                  <a:srgbClr val="FF0000"/>
                </a:solidFill>
              </a:rPr>
              <a:t>true. </a:t>
            </a:r>
          </a:p>
          <a:p>
            <a:pPr algn="just">
              <a:buFont typeface="Wingdings" panose="05000000000000000000" pitchFamily="2" charset="2"/>
              <a:buChar char="Ø"/>
            </a:pPr>
            <a:r>
              <a:rPr lang="en-GB" dirty="0"/>
              <a:t>Mutual exclusion is enforced because the assertion becomes true </a:t>
            </a:r>
            <a:r>
              <a:rPr lang="en-GB" dirty="0">
                <a:solidFill>
                  <a:srgbClr val="FF0000"/>
                </a:solidFill>
              </a:rPr>
              <a:t>only at one site at any given time.</a:t>
            </a:r>
            <a:endParaRPr lang="en-IN" sz="3200" dirty="0">
              <a:solidFill>
                <a:srgbClr val="FF0000"/>
              </a:solidFill>
            </a:endParaRPr>
          </a:p>
          <a:p>
            <a:pPr algn="just">
              <a:buFont typeface="Wingdings" pitchFamily="2" charset="2"/>
              <a:buChar char="§"/>
            </a:pP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57037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1766-E114-1AE2-A3CA-EF27BD500501}"/>
              </a:ext>
            </a:extLst>
          </p:cNvPr>
          <p:cNvSpPr>
            <a:spLocks noGrp="1"/>
          </p:cNvSpPr>
          <p:nvPr>
            <p:ph type="title"/>
          </p:nvPr>
        </p:nvSpPr>
        <p:spPr/>
        <p:txBody>
          <a:bodyPr>
            <a:normAutofit fontScale="90000"/>
          </a:bodyPr>
          <a:lstStyle/>
          <a:p>
            <a:r>
              <a:rPr lang="en-IN" sz="4400" b="1" dirty="0">
                <a:solidFill>
                  <a:srgbClr val="002060"/>
                </a:solidFill>
              </a:rPr>
              <a:t>Distributed mutual exclusion algorithms</a:t>
            </a:r>
            <a:endParaRPr lang="en-IN" dirty="0"/>
          </a:p>
        </p:txBody>
      </p:sp>
      <p:sp>
        <p:nvSpPr>
          <p:cNvPr id="3" name="Content Placeholder 2">
            <a:extLst>
              <a:ext uri="{FF2B5EF4-FFF2-40B4-BE49-F238E27FC236}">
                <a16:creationId xmlns:a16="http://schemas.microsoft.com/office/drawing/2014/main" id="{DC0B168B-B1CA-D705-69CB-AACA35A67E07}"/>
              </a:ext>
            </a:extLst>
          </p:cNvPr>
          <p:cNvSpPr>
            <a:spLocks noGrp="1"/>
          </p:cNvSpPr>
          <p:nvPr>
            <p:ph idx="1"/>
          </p:nvPr>
        </p:nvSpPr>
        <p:spPr/>
        <p:txBody>
          <a:bodyPr>
            <a:normAutofit fontScale="92500"/>
          </a:bodyPr>
          <a:lstStyle/>
          <a:p>
            <a:pPr algn="just">
              <a:buFont typeface="Wingdings" pitchFamily="2" charset="2"/>
              <a:buChar char="§"/>
            </a:pPr>
            <a:r>
              <a:rPr lang="en-IN" sz="3200" b="1" dirty="0"/>
              <a:t>In the quorum-based approach</a:t>
            </a:r>
            <a:r>
              <a:rPr lang="en-IN" sz="3200" dirty="0"/>
              <a:t>, </a:t>
            </a:r>
          </a:p>
          <a:p>
            <a:pPr algn="just">
              <a:buFont typeface="Wingdings" panose="05000000000000000000" pitchFamily="2" charset="2"/>
              <a:buChar char="Ø"/>
            </a:pPr>
            <a:r>
              <a:rPr lang="en-IN" sz="3200" dirty="0"/>
              <a:t>each site requests permission to execute the CS from a subset of sites (called a quorum). </a:t>
            </a:r>
          </a:p>
          <a:p>
            <a:pPr algn="just">
              <a:buFont typeface="Wingdings" panose="05000000000000000000" pitchFamily="2" charset="2"/>
              <a:buChar char="Ø"/>
            </a:pPr>
            <a:endParaRPr lang="en-IN" sz="3200" dirty="0"/>
          </a:p>
          <a:p>
            <a:pPr algn="just">
              <a:buFont typeface="Wingdings" panose="05000000000000000000" pitchFamily="2" charset="2"/>
              <a:buChar char="Ø"/>
            </a:pPr>
            <a:r>
              <a:rPr lang="en-IN" sz="3200" dirty="0"/>
              <a:t>The quorums are formed in such a way that when two sites concurrently request access to the CS, at least one site receives both the requests and this site is responsible to make sure that only one request executes the CS at any time.</a:t>
            </a:r>
            <a:endParaRPr lang="en-IN" sz="3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27074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10000"/>
          </a:bodyPr>
          <a:lstStyle/>
          <a:p>
            <a:pPr algn="just">
              <a:buFont typeface="Wingdings" pitchFamily="2" charset="2"/>
              <a:buChar char="§"/>
            </a:pPr>
            <a:r>
              <a:rPr lang="en-IN" sz="2600" b="1" dirty="0"/>
              <a:t>System model</a:t>
            </a:r>
          </a:p>
          <a:p>
            <a:pPr algn="just">
              <a:buFont typeface="Wingdings" pitchFamily="2" charset="2"/>
              <a:buChar char="§"/>
            </a:pPr>
            <a:endParaRPr lang="en-IN" sz="2000" b="1" dirty="0"/>
          </a:p>
          <a:p>
            <a:pPr algn="just">
              <a:buFont typeface="Wingdings" panose="05000000000000000000" pitchFamily="2" charset="2"/>
              <a:buChar char="Ø"/>
            </a:pPr>
            <a:r>
              <a:rPr lang="en-IN" sz="2000" dirty="0"/>
              <a:t>The system consists of N sites, S1, S2,... Sn ,a single process is running on each site</a:t>
            </a:r>
          </a:p>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IN" sz="2000" dirty="0"/>
              <a:t>The process at site Si is denoted by pi.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All these processes communicate asynchronously over an underlying communication network.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process wishing to enter the CS </a:t>
            </a:r>
            <a:r>
              <a:rPr lang="en-IN" sz="2000" dirty="0">
                <a:solidFill>
                  <a:srgbClr val="FF0000"/>
                </a:solidFill>
              </a:rPr>
              <a:t>requests all other or a subset of processes </a:t>
            </a:r>
            <a:r>
              <a:rPr lang="en-IN" sz="2000" dirty="0"/>
              <a:t>by sending </a:t>
            </a:r>
            <a:r>
              <a:rPr lang="en-IN" sz="2000" dirty="0">
                <a:solidFill>
                  <a:srgbClr val="FF0000"/>
                </a:solidFill>
              </a:rPr>
              <a:t>REQUEST m</a:t>
            </a:r>
            <a:r>
              <a:rPr lang="en-IN" sz="2000" dirty="0"/>
              <a:t>essages, and </a:t>
            </a:r>
            <a:r>
              <a:rPr lang="en-IN" sz="2000" dirty="0">
                <a:solidFill>
                  <a:srgbClr val="FF0000"/>
                </a:solidFill>
              </a:rPr>
              <a:t>waits for </a:t>
            </a:r>
            <a:r>
              <a:rPr lang="en-IN" sz="2000" dirty="0"/>
              <a:t>appropriate </a:t>
            </a:r>
            <a:r>
              <a:rPr lang="en-IN" sz="2000" dirty="0">
                <a:solidFill>
                  <a:srgbClr val="FF0000"/>
                </a:solidFill>
              </a:rPr>
              <a:t>replies</a:t>
            </a:r>
            <a:r>
              <a:rPr lang="en-IN" sz="2000" dirty="0"/>
              <a:t> before entering the CS</a:t>
            </a:r>
            <a:endParaRPr lang="en-IN" sz="2000" b="1" dirty="0"/>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While waiting the process is not allowed to make further requests to enter the CS.</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A site can be in one of the following three states: </a:t>
            </a:r>
            <a:r>
              <a:rPr lang="en-IN" sz="2000" dirty="0">
                <a:solidFill>
                  <a:srgbClr val="FF0000"/>
                </a:solidFill>
              </a:rPr>
              <a:t>requesting the CS, executing the CS, or neither requesting nor executing the CS </a:t>
            </a:r>
            <a:r>
              <a:rPr lang="en-IN" sz="2000" dirty="0"/>
              <a:t>(Idle state)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6808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Distributed mutual exclusion algorithms</a:t>
            </a:r>
            <a:endParaRPr lang="en-US" sz="28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anose="05000000000000000000" pitchFamily="2" charset="2"/>
              <a:buChar char="Ø"/>
            </a:pPr>
            <a:r>
              <a:rPr lang="en-IN" sz="2000" dirty="0"/>
              <a:t>In the “</a:t>
            </a:r>
            <a:r>
              <a:rPr lang="en-IN" sz="2000" dirty="0">
                <a:solidFill>
                  <a:srgbClr val="FF0000"/>
                </a:solidFill>
              </a:rPr>
              <a:t>requesting the CS” </a:t>
            </a:r>
            <a:r>
              <a:rPr lang="en-IN" sz="2000" dirty="0"/>
              <a:t>state, the </a:t>
            </a:r>
            <a:r>
              <a:rPr lang="en-IN" sz="2000" dirty="0">
                <a:solidFill>
                  <a:srgbClr val="FF0000"/>
                </a:solidFill>
              </a:rPr>
              <a:t>site is blocked </a:t>
            </a:r>
            <a:r>
              <a:rPr lang="en-IN" sz="2000" dirty="0"/>
              <a:t>and cannot make further requests for the CS.</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In the </a:t>
            </a:r>
            <a:r>
              <a:rPr lang="en-IN" sz="2000" dirty="0">
                <a:solidFill>
                  <a:srgbClr val="FF0000"/>
                </a:solidFill>
              </a:rPr>
              <a:t>“idle” state</a:t>
            </a:r>
            <a:r>
              <a:rPr lang="en-IN" sz="2000" dirty="0"/>
              <a:t>, the site is </a:t>
            </a:r>
            <a:r>
              <a:rPr lang="en-IN" sz="2000" dirty="0">
                <a:solidFill>
                  <a:srgbClr val="FF0000"/>
                </a:solidFill>
              </a:rPr>
              <a:t>executing outside the CS.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solidFill>
                  <a:srgbClr val="FF0000"/>
                </a:solidFill>
              </a:rPr>
              <a:t>idle token state </a:t>
            </a:r>
            <a:r>
              <a:rPr lang="en-IN" sz="2000" dirty="0"/>
              <a:t>:In the token-based algorithms, a site can also be in a state where a site holding the token is executing outside the CS.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At any instant, a site may have several pending requests for CS.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site queues up these requests and serves them one at a time.</a:t>
            </a:r>
          </a:p>
          <a:p>
            <a:pPr algn="just">
              <a:buFont typeface="Wingdings" panose="05000000000000000000" pitchFamily="2" charset="2"/>
              <a:buChar char="Ø"/>
            </a:pPr>
            <a:endParaRPr lang="en-IN" sz="2000" dirty="0"/>
          </a:p>
          <a:p>
            <a:pPr algn="just">
              <a:buFont typeface="Wingdings" pitchFamily="2" charset="2"/>
              <a:buChar char="§"/>
            </a:pPr>
            <a:r>
              <a:rPr lang="en-IN" sz="2000" dirty="0"/>
              <a:t>communication channels </a:t>
            </a:r>
            <a:r>
              <a:rPr lang="en-IN" sz="2000" dirty="0">
                <a:sym typeface="Wingdings" panose="05000000000000000000" pitchFamily="2" charset="2"/>
              </a:rPr>
              <a:t></a:t>
            </a:r>
            <a:r>
              <a:rPr lang="en-IN" sz="2000" dirty="0"/>
              <a:t>if they are FIFO or </a:t>
            </a:r>
            <a:r>
              <a:rPr lang="en-IN" sz="2000" dirty="0" err="1"/>
              <a:t>not</a:t>
            </a:r>
            <a:r>
              <a:rPr lang="en-IN" sz="2000" dirty="0" err="1">
                <a:sym typeface="Wingdings" panose="05000000000000000000" pitchFamily="2" charset="2"/>
              </a:rPr>
              <a:t>depends</a:t>
            </a:r>
            <a:r>
              <a:rPr lang="en-IN" sz="2000" dirty="0">
                <a:sym typeface="Wingdings" panose="05000000000000000000" pitchFamily="2" charset="2"/>
              </a:rPr>
              <a:t> on the </a:t>
            </a:r>
            <a:r>
              <a:rPr lang="en-IN" sz="2000" dirty="0" err="1">
                <a:sym typeface="Wingdings" panose="05000000000000000000" pitchFamily="2" charset="2"/>
              </a:rPr>
              <a:t>algm</a:t>
            </a:r>
            <a:endParaRPr lang="en-IN" sz="2000" dirty="0"/>
          </a:p>
          <a:p>
            <a:pPr algn="just">
              <a:buFont typeface="Wingdings" pitchFamily="2" charset="2"/>
              <a:buChar char="§"/>
            </a:pPr>
            <a:r>
              <a:rPr lang="en-IN" sz="2000" dirty="0"/>
              <a:t>assume that channels reliably deliver all messages, sites do not crash, and the network does not get partitioned</a:t>
            </a:r>
          </a:p>
          <a:p>
            <a:pPr algn="just">
              <a:buFont typeface="Wingdings" panose="05000000000000000000"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87851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5388</TotalTime>
  <Words>2286</Words>
  <Application>Microsoft Office PowerPoint</Application>
  <PresentationFormat>On-screen Show (4:3)</PresentationFormat>
  <Paragraphs>242</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Office Theme</vt:lpstr>
      <vt:lpstr>CST 402 - DISTRIBUTED COMPUTING</vt:lpstr>
      <vt:lpstr>Module - III</vt:lpstr>
      <vt:lpstr>Module – III Lesson Plan</vt:lpstr>
      <vt:lpstr>Distributed mutual exclusion algorithms</vt:lpstr>
      <vt:lpstr>Distributed mutual exclusion algorithms</vt:lpstr>
      <vt:lpstr>Distributed mutual exclusion algorithms</vt:lpstr>
      <vt:lpstr>Distributed mutual exclusion algorithms</vt:lpstr>
      <vt:lpstr>Distributed mutual exclusion algorithms</vt:lpstr>
      <vt:lpstr>Distributed mutual exclusion algorithms</vt:lpstr>
      <vt:lpstr>Requirements of mutual exclusion algms</vt:lpstr>
      <vt:lpstr>Requirements of mutual exclusion algms contd…</vt:lpstr>
      <vt:lpstr>Distributed mutual exclusion algorithms</vt:lpstr>
      <vt:lpstr>Distributed mutual exclusion algorithms</vt:lpstr>
      <vt:lpstr>Distributed mutual exclusion algorithms</vt:lpstr>
      <vt:lpstr>Lamport’s algorithm</vt:lpstr>
      <vt:lpstr>Lamport’s algorithm</vt:lpstr>
      <vt:lpstr>Lamport’s algorithm</vt:lpstr>
      <vt:lpstr>Lamport’s algorithm</vt:lpstr>
      <vt:lpstr>Lamport’s algorithm</vt:lpstr>
      <vt:lpstr>Lamport’s algorithm</vt:lpstr>
      <vt:lpstr>Lamport’s algorithm</vt:lpstr>
      <vt:lpstr>Ricart–Agrawala algorithm</vt:lpstr>
      <vt:lpstr>Ricart–Agrawala algorithm</vt:lpstr>
      <vt:lpstr>Ricart–Agrawala algorithm</vt:lpstr>
      <vt:lpstr>Operation of the Ricart–Agrawala algorithm</vt:lpstr>
      <vt:lpstr>Operation of the Ricart–Agrawala algorithm</vt:lpstr>
      <vt:lpstr>Operation of the Ricart–Agrawala algorithm</vt:lpstr>
      <vt:lpstr>Operation of the Ricart–Agrawala algorithm</vt:lpstr>
      <vt:lpstr>Ricart–Agrawala algorithm</vt:lpstr>
      <vt:lpstr>Quorum-based mutual exclusion algorithms</vt:lpstr>
      <vt:lpstr>Quorum-based mutual exclusion algorithms</vt:lpstr>
      <vt:lpstr>Quorum-based mutual exclusion algorithms</vt:lpstr>
      <vt:lpstr>Maekawa’s algorithm</vt:lpstr>
      <vt:lpstr>Maekawa’s algorithm</vt:lpstr>
      <vt:lpstr>Maekawa’s algorithm</vt:lpstr>
      <vt:lpstr>Token-based algorithms</vt:lpstr>
      <vt:lpstr> Suzuki–Kasami’s broadcast algorithm</vt:lpstr>
      <vt:lpstr> Suzuki–Kasami’s broadcast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402 - DISTRIBUTED COMPUTING</dc:title>
  <dc:creator>Jithin Jacob</dc:creator>
  <cp:lastModifiedBy>Manju</cp:lastModifiedBy>
  <cp:revision>117</cp:revision>
  <dcterms:created xsi:type="dcterms:W3CDTF">2006-08-16T00:00:00Z</dcterms:created>
  <dcterms:modified xsi:type="dcterms:W3CDTF">2023-04-02T12:43:40Z</dcterms:modified>
</cp:coreProperties>
</file>