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1310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32896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4435" y="514540"/>
            <a:ext cx="579119" cy="476250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309193" y="181249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994" y="2240241"/>
            <a:ext cx="101600" cy="10160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794" y="2227541"/>
            <a:ext cx="3938802" cy="11430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98846" y="1863052"/>
            <a:ext cx="50751" cy="377189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309193" y="1856912"/>
            <a:ext cx="3989704" cy="434340"/>
          </a:xfrm>
          <a:custGeom>
            <a:avLst/>
            <a:gdLst/>
            <a:ahLst/>
            <a:cxnLst/>
            <a:rect l="l" t="t" r="r" b="b"/>
            <a:pathLst>
              <a:path w="3989704" h="434339">
                <a:moveTo>
                  <a:pt x="3989652" y="0"/>
                </a:moveTo>
                <a:lnTo>
                  <a:pt x="0" y="0"/>
                </a:lnTo>
                <a:lnTo>
                  <a:pt x="0" y="383329"/>
                </a:lnTo>
                <a:lnTo>
                  <a:pt x="4008" y="403054"/>
                </a:lnTo>
                <a:lnTo>
                  <a:pt x="14922" y="419207"/>
                </a:lnTo>
                <a:lnTo>
                  <a:pt x="31075" y="430121"/>
                </a:lnTo>
                <a:lnTo>
                  <a:pt x="50800" y="434129"/>
                </a:lnTo>
                <a:lnTo>
                  <a:pt x="3938852" y="434129"/>
                </a:lnTo>
                <a:lnTo>
                  <a:pt x="3958576" y="430121"/>
                </a:lnTo>
                <a:lnTo>
                  <a:pt x="3974729" y="419207"/>
                </a:lnTo>
                <a:lnTo>
                  <a:pt x="3985644" y="403054"/>
                </a:lnTo>
                <a:lnTo>
                  <a:pt x="3989652" y="383329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4298846" y="1901149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35814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298846" y="18884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298846" y="18757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298846" y="18630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0450" y="1915068"/>
            <a:ext cx="3389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362699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0" y="345833"/>
            <a:ext cx="4608195" cy="227965"/>
          </a:xfrm>
          <a:custGeom>
            <a:avLst/>
            <a:gdLst/>
            <a:ahLst/>
            <a:cxnLst/>
            <a:rect l="l" t="t" r="r" b="b"/>
            <a:pathLst>
              <a:path w="4608195" h="227965">
                <a:moveTo>
                  <a:pt x="0" y="227736"/>
                </a:moveTo>
                <a:lnTo>
                  <a:pt x="4608004" y="227736"/>
                </a:lnTo>
                <a:lnTo>
                  <a:pt x="4608004" y="0"/>
                </a:lnTo>
                <a:lnTo>
                  <a:pt x="0" y="0"/>
                </a:lnTo>
                <a:lnTo>
                  <a:pt x="0" y="22773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10360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95" y="1419695"/>
            <a:ext cx="3599179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450" y="1915068"/>
            <a:ext cx="3385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Graph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coverage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criteria:</a:t>
            </a:r>
            <a:r>
              <a:rPr sz="1400" spc="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Applied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498" y="2823843"/>
            <a:ext cx="2218690" cy="1363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71855" marR="5080" indent="-859790">
              <a:lnSpc>
                <a:spcPts val="950"/>
              </a:lnSpc>
              <a:spcBef>
                <a:spcPts val="135"/>
              </a:spcBef>
            </a:pPr>
            <a:r>
              <a:rPr sz="800" spc="-15" dirty="0">
                <a:latin typeface="Microsoft Sans Serif"/>
                <a:cs typeface="Microsoft Sans Serif"/>
              </a:rPr>
              <a:t>.</a:t>
            </a:r>
            <a:endParaRPr sz="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CFG:</a:t>
            </a:r>
            <a:r>
              <a:rPr dirty="0"/>
              <a:t> </a:t>
            </a:r>
            <a:r>
              <a:rPr spc="-20" dirty="0"/>
              <a:t>While</a:t>
            </a:r>
            <a:r>
              <a:rPr spc="5" dirty="0"/>
              <a:t> </a:t>
            </a:r>
            <a:r>
              <a:rPr spc="-35" dirty="0"/>
              <a:t>loop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429713" y="865924"/>
            <a:ext cx="1195705" cy="1663700"/>
            <a:chOff x="2429713" y="865924"/>
            <a:chExt cx="1195705" cy="1663700"/>
          </a:xfrm>
        </p:grpSpPr>
        <p:sp>
          <p:nvSpPr>
            <p:cNvPr id="5" name="object 5"/>
            <p:cNvSpPr/>
            <p:nvPr/>
          </p:nvSpPr>
          <p:spPr>
            <a:xfrm>
              <a:off x="2864091" y="1048829"/>
              <a:ext cx="326390" cy="902335"/>
            </a:xfrm>
            <a:custGeom>
              <a:avLst/>
              <a:gdLst/>
              <a:ahLst/>
              <a:cxnLst/>
              <a:rect l="l" t="t" r="r" b="b"/>
              <a:pathLst>
                <a:path w="326389" h="902335">
                  <a:moveTo>
                    <a:pt x="326377" y="163182"/>
                  </a:moveTo>
                  <a:lnTo>
                    <a:pt x="320547" y="206565"/>
                  </a:lnTo>
                  <a:lnTo>
                    <a:pt x="304093" y="245547"/>
                  </a:lnTo>
                  <a:lnTo>
                    <a:pt x="278574" y="278572"/>
                  </a:lnTo>
                  <a:lnTo>
                    <a:pt x="245545" y="304087"/>
                  </a:lnTo>
                  <a:lnTo>
                    <a:pt x="206562" y="320536"/>
                  </a:lnTo>
                  <a:lnTo>
                    <a:pt x="163182" y="326364"/>
                  </a:lnTo>
                  <a:lnTo>
                    <a:pt x="119798" y="320536"/>
                  </a:lnTo>
                  <a:lnTo>
                    <a:pt x="80817" y="304087"/>
                  </a:lnTo>
                  <a:lnTo>
                    <a:pt x="47791" y="278572"/>
                  </a:lnTo>
                  <a:lnTo>
                    <a:pt x="22277" y="245547"/>
                  </a:lnTo>
                  <a:lnTo>
                    <a:pt x="5828" y="206565"/>
                  </a:lnTo>
                  <a:lnTo>
                    <a:pt x="0" y="163182"/>
                  </a:lnTo>
                  <a:lnTo>
                    <a:pt x="5828" y="119803"/>
                  </a:lnTo>
                  <a:lnTo>
                    <a:pt x="22277" y="80822"/>
                  </a:lnTo>
                  <a:lnTo>
                    <a:pt x="47791" y="47796"/>
                  </a:lnTo>
                  <a:lnTo>
                    <a:pt x="80817" y="22280"/>
                  </a:lnTo>
                  <a:lnTo>
                    <a:pt x="119798" y="5829"/>
                  </a:lnTo>
                  <a:lnTo>
                    <a:pt x="163182" y="0"/>
                  </a:lnTo>
                  <a:lnTo>
                    <a:pt x="206562" y="5829"/>
                  </a:lnTo>
                  <a:lnTo>
                    <a:pt x="245545" y="22280"/>
                  </a:lnTo>
                  <a:lnTo>
                    <a:pt x="278574" y="47796"/>
                  </a:lnTo>
                  <a:lnTo>
                    <a:pt x="304093" y="80822"/>
                  </a:lnTo>
                  <a:lnTo>
                    <a:pt x="320547" y="119803"/>
                  </a:lnTo>
                  <a:lnTo>
                    <a:pt x="326377" y="163182"/>
                  </a:lnTo>
                  <a:close/>
                </a:path>
                <a:path w="326389" h="902335">
                  <a:moveTo>
                    <a:pt x="326377" y="739140"/>
                  </a:moveTo>
                  <a:lnTo>
                    <a:pt x="320547" y="782521"/>
                  </a:lnTo>
                  <a:lnTo>
                    <a:pt x="304093" y="821503"/>
                  </a:lnTo>
                  <a:lnTo>
                    <a:pt x="278574" y="854531"/>
                  </a:lnTo>
                  <a:lnTo>
                    <a:pt x="245545" y="880049"/>
                  </a:lnTo>
                  <a:lnTo>
                    <a:pt x="206562" y="896500"/>
                  </a:lnTo>
                  <a:lnTo>
                    <a:pt x="163182" y="902329"/>
                  </a:lnTo>
                  <a:lnTo>
                    <a:pt x="119798" y="896500"/>
                  </a:lnTo>
                  <a:lnTo>
                    <a:pt x="80817" y="880049"/>
                  </a:lnTo>
                  <a:lnTo>
                    <a:pt x="47791" y="854531"/>
                  </a:lnTo>
                  <a:lnTo>
                    <a:pt x="22277" y="821503"/>
                  </a:lnTo>
                  <a:lnTo>
                    <a:pt x="5828" y="782521"/>
                  </a:lnTo>
                  <a:lnTo>
                    <a:pt x="0" y="739140"/>
                  </a:lnTo>
                  <a:lnTo>
                    <a:pt x="5828" y="695758"/>
                  </a:lnTo>
                  <a:lnTo>
                    <a:pt x="22277" y="656777"/>
                  </a:lnTo>
                  <a:lnTo>
                    <a:pt x="47791" y="623751"/>
                  </a:lnTo>
                  <a:lnTo>
                    <a:pt x="80817" y="598236"/>
                  </a:lnTo>
                  <a:lnTo>
                    <a:pt x="119798" y="581786"/>
                  </a:lnTo>
                  <a:lnTo>
                    <a:pt x="163182" y="575957"/>
                  </a:lnTo>
                  <a:lnTo>
                    <a:pt x="206562" y="581786"/>
                  </a:lnTo>
                  <a:lnTo>
                    <a:pt x="245545" y="598236"/>
                  </a:lnTo>
                  <a:lnTo>
                    <a:pt x="278574" y="623751"/>
                  </a:lnTo>
                  <a:lnTo>
                    <a:pt x="304093" y="656777"/>
                  </a:lnTo>
                  <a:lnTo>
                    <a:pt x="320547" y="695758"/>
                  </a:lnTo>
                  <a:lnTo>
                    <a:pt x="326377" y="739140"/>
                  </a:lnTo>
                  <a:close/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4873" y="1356156"/>
              <a:ext cx="5080" cy="247650"/>
            </a:xfrm>
            <a:custGeom>
              <a:avLst/>
              <a:gdLst/>
              <a:ahLst/>
              <a:cxnLst/>
              <a:rect l="l" t="t" r="r" b="b"/>
              <a:pathLst>
                <a:path w="5080" h="247650">
                  <a:moveTo>
                    <a:pt x="4787" y="0"/>
                  </a:moveTo>
                  <a:lnTo>
                    <a:pt x="0" y="0"/>
                  </a:lnTo>
                  <a:lnTo>
                    <a:pt x="0" y="238760"/>
                  </a:lnTo>
                  <a:lnTo>
                    <a:pt x="1155" y="238760"/>
                  </a:lnTo>
                  <a:lnTo>
                    <a:pt x="1155" y="247650"/>
                  </a:lnTo>
                  <a:lnTo>
                    <a:pt x="3632" y="247650"/>
                  </a:lnTo>
                  <a:lnTo>
                    <a:pt x="3632" y="238760"/>
                  </a:lnTo>
                  <a:lnTo>
                    <a:pt x="4787" y="238760"/>
                  </a:lnTo>
                  <a:lnTo>
                    <a:pt x="4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08071" y="1527505"/>
              <a:ext cx="38735" cy="76835"/>
            </a:xfrm>
            <a:custGeom>
              <a:avLst/>
              <a:gdLst/>
              <a:ahLst/>
              <a:cxnLst/>
              <a:rect l="l" t="t" r="r" b="b"/>
              <a:pathLst>
                <a:path w="38735" h="76834">
                  <a:moveTo>
                    <a:pt x="0" y="0"/>
                  </a:moveTo>
                  <a:lnTo>
                    <a:pt x="19202" y="76796"/>
                  </a:lnTo>
                  <a:lnTo>
                    <a:pt x="38404" y="0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4550" y="1931959"/>
              <a:ext cx="255270" cy="191770"/>
            </a:xfrm>
            <a:custGeom>
              <a:avLst/>
              <a:gdLst/>
              <a:ahLst/>
              <a:cxnLst/>
              <a:rect l="l" t="t" r="r" b="b"/>
              <a:pathLst>
                <a:path w="255269" h="191769">
                  <a:moveTo>
                    <a:pt x="255128" y="0"/>
                  </a:moveTo>
                  <a:lnTo>
                    <a:pt x="0" y="191343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2113" y="2200738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326377" y="163189"/>
                  </a:moveTo>
                  <a:lnTo>
                    <a:pt x="320548" y="206571"/>
                  </a:lnTo>
                  <a:lnTo>
                    <a:pt x="304097" y="245552"/>
                  </a:lnTo>
                  <a:lnTo>
                    <a:pt x="278580" y="278579"/>
                  </a:lnTo>
                  <a:lnTo>
                    <a:pt x="245554" y="304095"/>
                  </a:lnTo>
                  <a:lnTo>
                    <a:pt x="206573" y="320545"/>
                  </a:lnTo>
                  <a:lnTo>
                    <a:pt x="163195" y="326374"/>
                  </a:lnTo>
                  <a:lnTo>
                    <a:pt x="119810" y="320545"/>
                  </a:lnTo>
                  <a:lnTo>
                    <a:pt x="80826" y="304095"/>
                  </a:lnTo>
                  <a:lnTo>
                    <a:pt x="47798" y="278579"/>
                  </a:lnTo>
                  <a:lnTo>
                    <a:pt x="22280" y="245552"/>
                  </a:lnTo>
                  <a:lnTo>
                    <a:pt x="5829" y="206571"/>
                  </a:lnTo>
                  <a:lnTo>
                    <a:pt x="0" y="163189"/>
                  </a:lnTo>
                  <a:lnTo>
                    <a:pt x="5829" y="119808"/>
                  </a:lnTo>
                  <a:lnTo>
                    <a:pt x="22280" y="80825"/>
                  </a:lnTo>
                  <a:lnTo>
                    <a:pt x="47798" y="47797"/>
                  </a:lnTo>
                  <a:lnTo>
                    <a:pt x="80826" y="22280"/>
                  </a:lnTo>
                  <a:lnTo>
                    <a:pt x="119810" y="5829"/>
                  </a:lnTo>
                  <a:lnTo>
                    <a:pt x="163195" y="0"/>
                  </a:lnTo>
                  <a:lnTo>
                    <a:pt x="206573" y="5829"/>
                  </a:lnTo>
                  <a:lnTo>
                    <a:pt x="245554" y="22280"/>
                  </a:lnTo>
                  <a:lnTo>
                    <a:pt x="278580" y="47797"/>
                  </a:lnTo>
                  <a:lnTo>
                    <a:pt x="304097" y="80825"/>
                  </a:lnTo>
                  <a:lnTo>
                    <a:pt x="320548" y="119808"/>
                  </a:lnTo>
                  <a:lnTo>
                    <a:pt x="326377" y="163189"/>
                  </a:lnTo>
                  <a:close/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32910" y="2123302"/>
              <a:ext cx="81915" cy="61594"/>
            </a:xfrm>
            <a:custGeom>
              <a:avLst/>
              <a:gdLst/>
              <a:ahLst/>
              <a:cxnLst/>
              <a:rect l="l" t="t" r="r" b="b"/>
              <a:pathLst>
                <a:path w="81914" h="61594">
                  <a:moveTo>
                    <a:pt x="81639" y="0"/>
                  </a:moveTo>
                  <a:lnTo>
                    <a:pt x="0" y="61228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32417" y="2123302"/>
              <a:ext cx="73025" cy="61594"/>
            </a:xfrm>
            <a:custGeom>
              <a:avLst/>
              <a:gdLst/>
              <a:ahLst/>
              <a:cxnLst/>
              <a:rect l="l" t="t" r="r" b="b"/>
              <a:pathLst>
                <a:path w="73025" h="61594">
                  <a:moveTo>
                    <a:pt x="49923" y="0"/>
                  </a:moveTo>
                  <a:lnTo>
                    <a:pt x="0" y="61436"/>
                  </a:lnTo>
                  <a:lnTo>
                    <a:pt x="72961" y="30718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3671" y="1931959"/>
              <a:ext cx="267970" cy="219075"/>
            </a:xfrm>
            <a:custGeom>
              <a:avLst/>
              <a:gdLst/>
              <a:ahLst/>
              <a:cxnLst/>
              <a:rect l="l" t="t" r="r" b="b"/>
              <a:pathLst>
                <a:path w="267970" h="219075">
                  <a:moveTo>
                    <a:pt x="0" y="0"/>
                  </a:moveTo>
                  <a:lnTo>
                    <a:pt x="267497" y="218861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96056" y="2200738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326377" y="163189"/>
                  </a:moveTo>
                  <a:lnTo>
                    <a:pt x="320547" y="206571"/>
                  </a:lnTo>
                  <a:lnTo>
                    <a:pt x="304096" y="245552"/>
                  </a:lnTo>
                  <a:lnTo>
                    <a:pt x="278579" y="278579"/>
                  </a:lnTo>
                  <a:lnTo>
                    <a:pt x="245550" y="304095"/>
                  </a:lnTo>
                  <a:lnTo>
                    <a:pt x="206566" y="320545"/>
                  </a:lnTo>
                  <a:lnTo>
                    <a:pt x="163182" y="326374"/>
                  </a:lnTo>
                  <a:lnTo>
                    <a:pt x="119803" y="320545"/>
                  </a:lnTo>
                  <a:lnTo>
                    <a:pt x="80822" y="304095"/>
                  </a:lnTo>
                  <a:lnTo>
                    <a:pt x="47796" y="278579"/>
                  </a:lnTo>
                  <a:lnTo>
                    <a:pt x="22280" y="245552"/>
                  </a:lnTo>
                  <a:lnTo>
                    <a:pt x="5829" y="206571"/>
                  </a:lnTo>
                  <a:lnTo>
                    <a:pt x="0" y="163189"/>
                  </a:lnTo>
                  <a:lnTo>
                    <a:pt x="5829" y="119808"/>
                  </a:lnTo>
                  <a:lnTo>
                    <a:pt x="22280" y="80825"/>
                  </a:lnTo>
                  <a:lnTo>
                    <a:pt x="47796" y="47797"/>
                  </a:lnTo>
                  <a:lnTo>
                    <a:pt x="80822" y="22280"/>
                  </a:lnTo>
                  <a:lnTo>
                    <a:pt x="119803" y="5829"/>
                  </a:lnTo>
                  <a:lnTo>
                    <a:pt x="163182" y="0"/>
                  </a:lnTo>
                  <a:lnTo>
                    <a:pt x="206566" y="5829"/>
                  </a:lnTo>
                  <a:lnTo>
                    <a:pt x="245550" y="22280"/>
                  </a:lnTo>
                  <a:lnTo>
                    <a:pt x="278579" y="47797"/>
                  </a:lnTo>
                  <a:lnTo>
                    <a:pt x="304096" y="80825"/>
                  </a:lnTo>
                  <a:lnTo>
                    <a:pt x="320547" y="119808"/>
                  </a:lnTo>
                  <a:lnTo>
                    <a:pt x="326377" y="163189"/>
                  </a:lnTo>
                  <a:close/>
                </a:path>
                <a:path w="326389" h="326389">
                  <a:moveTo>
                    <a:pt x="291820" y="163189"/>
                  </a:moveTo>
                  <a:lnTo>
                    <a:pt x="281711" y="213258"/>
                  </a:lnTo>
                  <a:lnTo>
                    <a:pt x="254142" y="254143"/>
                  </a:lnTo>
                  <a:lnTo>
                    <a:pt x="213253" y="281709"/>
                  </a:lnTo>
                  <a:lnTo>
                    <a:pt x="163182" y="291816"/>
                  </a:lnTo>
                  <a:lnTo>
                    <a:pt x="113112" y="281709"/>
                  </a:lnTo>
                  <a:lnTo>
                    <a:pt x="72228" y="254143"/>
                  </a:lnTo>
                  <a:lnTo>
                    <a:pt x="44663" y="213258"/>
                  </a:lnTo>
                  <a:lnTo>
                    <a:pt x="34556" y="163189"/>
                  </a:lnTo>
                  <a:lnTo>
                    <a:pt x="44663" y="113121"/>
                  </a:lnTo>
                  <a:lnTo>
                    <a:pt x="72228" y="72233"/>
                  </a:lnTo>
                  <a:lnTo>
                    <a:pt x="113112" y="44666"/>
                  </a:lnTo>
                  <a:lnTo>
                    <a:pt x="163182" y="34557"/>
                  </a:lnTo>
                  <a:lnTo>
                    <a:pt x="213253" y="44666"/>
                  </a:lnTo>
                  <a:lnTo>
                    <a:pt x="254142" y="72233"/>
                  </a:lnTo>
                  <a:lnTo>
                    <a:pt x="281711" y="113121"/>
                  </a:lnTo>
                  <a:lnTo>
                    <a:pt x="291820" y="163189"/>
                  </a:lnTo>
                  <a:close/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1169" y="2150821"/>
              <a:ext cx="40640" cy="33020"/>
            </a:xfrm>
            <a:custGeom>
              <a:avLst/>
              <a:gdLst/>
              <a:ahLst/>
              <a:cxnLst/>
              <a:rect l="l" t="t" r="r" b="b"/>
              <a:pathLst>
                <a:path w="40639" h="33019">
                  <a:moveTo>
                    <a:pt x="0" y="0"/>
                  </a:moveTo>
                  <a:lnTo>
                    <a:pt x="40199" y="32890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50450" y="2120743"/>
              <a:ext cx="71755" cy="64135"/>
            </a:xfrm>
            <a:custGeom>
              <a:avLst/>
              <a:gdLst/>
              <a:ahLst/>
              <a:cxnLst/>
              <a:rect l="l" t="t" r="r" b="b"/>
              <a:pathLst>
                <a:path w="71754" h="64135">
                  <a:moveTo>
                    <a:pt x="0" y="30077"/>
                  </a:moveTo>
                  <a:lnTo>
                    <a:pt x="71678" y="63995"/>
                  </a:lnTo>
                  <a:lnTo>
                    <a:pt x="24320" y="0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4873" y="865936"/>
              <a:ext cx="5080" cy="162560"/>
            </a:xfrm>
            <a:custGeom>
              <a:avLst/>
              <a:gdLst/>
              <a:ahLst/>
              <a:cxnLst/>
              <a:rect l="l" t="t" r="r" b="b"/>
              <a:pathLst>
                <a:path w="5080" h="162559">
                  <a:moveTo>
                    <a:pt x="4787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155" y="152400"/>
                  </a:lnTo>
                  <a:lnTo>
                    <a:pt x="1155" y="162560"/>
                  </a:lnTo>
                  <a:lnTo>
                    <a:pt x="3632" y="162560"/>
                  </a:lnTo>
                  <a:lnTo>
                    <a:pt x="3632" y="152400"/>
                  </a:lnTo>
                  <a:lnTo>
                    <a:pt x="4787" y="152400"/>
                  </a:lnTo>
                  <a:lnTo>
                    <a:pt x="4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08071" y="951547"/>
              <a:ext cx="38735" cy="76835"/>
            </a:xfrm>
            <a:custGeom>
              <a:avLst/>
              <a:gdLst/>
              <a:ahLst/>
              <a:cxnLst/>
              <a:rect l="l" t="t" r="r" b="b"/>
              <a:pathLst>
                <a:path w="38735" h="76834">
                  <a:moveTo>
                    <a:pt x="0" y="0"/>
                  </a:moveTo>
                  <a:lnTo>
                    <a:pt x="19202" y="76796"/>
                  </a:lnTo>
                  <a:lnTo>
                    <a:pt x="38404" y="0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42997" y="1668297"/>
              <a:ext cx="457834" cy="638175"/>
            </a:xfrm>
            <a:custGeom>
              <a:avLst/>
              <a:gdLst/>
              <a:ahLst/>
              <a:cxnLst/>
              <a:rect l="l" t="t" r="r" b="b"/>
              <a:pathLst>
                <a:path w="457835" h="638175">
                  <a:moveTo>
                    <a:pt x="8318" y="638035"/>
                  </a:moveTo>
                  <a:lnTo>
                    <a:pt x="8318" y="636115"/>
                  </a:lnTo>
                  <a:lnTo>
                    <a:pt x="7683" y="631635"/>
                  </a:lnTo>
                  <a:lnTo>
                    <a:pt x="7683" y="623956"/>
                  </a:lnTo>
                  <a:lnTo>
                    <a:pt x="7035" y="612435"/>
                  </a:lnTo>
                  <a:lnTo>
                    <a:pt x="6400" y="596437"/>
                  </a:lnTo>
                  <a:lnTo>
                    <a:pt x="5118" y="575318"/>
                  </a:lnTo>
                  <a:lnTo>
                    <a:pt x="4483" y="550360"/>
                  </a:lnTo>
                  <a:lnTo>
                    <a:pt x="3200" y="522202"/>
                  </a:lnTo>
                  <a:lnTo>
                    <a:pt x="1917" y="491483"/>
                  </a:lnTo>
                  <a:lnTo>
                    <a:pt x="1282" y="458845"/>
                  </a:lnTo>
                  <a:lnTo>
                    <a:pt x="635" y="424928"/>
                  </a:lnTo>
                  <a:lnTo>
                    <a:pt x="0" y="391650"/>
                  </a:lnTo>
                  <a:lnTo>
                    <a:pt x="0" y="326378"/>
                  </a:lnTo>
                  <a:lnTo>
                    <a:pt x="1282" y="267502"/>
                  </a:lnTo>
                  <a:lnTo>
                    <a:pt x="4483" y="216305"/>
                  </a:lnTo>
                  <a:lnTo>
                    <a:pt x="10236" y="172788"/>
                  </a:lnTo>
                  <a:lnTo>
                    <a:pt x="21755" y="121591"/>
                  </a:lnTo>
                  <a:lnTo>
                    <a:pt x="39674" y="82553"/>
                  </a:lnTo>
                  <a:lnTo>
                    <a:pt x="66560" y="49916"/>
                  </a:lnTo>
                  <a:lnTo>
                    <a:pt x="104952" y="25596"/>
                  </a:lnTo>
                  <a:lnTo>
                    <a:pt x="159346" y="10236"/>
                  </a:lnTo>
                  <a:lnTo>
                    <a:pt x="206057" y="4483"/>
                  </a:lnTo>
                  <a:lnTo>
                    <a:pt x="259816" y="635"/>
                  </a:lnTo>
                  <a:lnTo>
                    <a:pt x="288620" y="0"/>
                  </a:lnTo>
                  <a:lnTo>
                    <a:pt x="347497" y="0"/>
                  </a:lnTo>
                  <a:lnTo>
                    <a:pt x="375018" y="635"/>
                  </a:lnTo>
                  <a:lnTo>
                    <a:pt x="400608" y="1282"/>
                  </a:lnTo>
                  <a:lnTo>
                    <a:pt x="422363" y="1917"/>
                  </a:lnTo>
                  <a:lnTo>
                    <a:pt x="439648" y="3200"/>
                  </a:lnTo>
                  <a:lnTo>
                    <a:pt x="457482" y="3977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23133" y="1649095"/>
              <a:ext cx="78105" cy="38735"/>
            </a:xfrm>
            <a:custGeom>
              <a:avLst/>
              <a:gdLst/>
              <a:ahLst/>
              <a:cxnLst/>
              <a:rect l="l" t="t" r="r" b="b"/>
              <a:pathLst>
                <a:path w="78105" h="38735">
                  <a:moveTo>
                    <a:pt x="0" y="38404"/>
                  </a:moveTo>
                  <a:lnTo>
                    <a:pt x="78066" y="23037"/>
                  </a:lnTo>
                  <a:lnTo>
                    <a:pt x="1917" y="0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553804" y="1863425"/>
            <a:ext cx="28194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ourier New"/>
                <a:cs typeface="Courier New"/>
              </a:rPr>
              <a:t>x&lt;y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73756" y="1892218"/>
            <a:ext cx="36703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ourier New"/>
                <a:cs typeface="Courier New"/>
              </a:rPr>
              <a:t>x&gt;=y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73756" y="1057084"/>
            <a:ext cx="36703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ourier New"/>
                <a:cs typeface="Courier New"/>
              </a:rPr>
              <a:t>x=0;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85773" y="1114675"/>
            <a:ext cx="965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85773" y="1690636"/>
            <a:ext cx="965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53804" y="2266596"/>
            <a:ext cx="965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17744" y="2266596"/>
            <a:ext cx="965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5025" y="1125618"/>
            <a:ext cx="1123315" cy="1152525"/>
          </a:xfrm>
          <a:prstGeom prst="rect">
            <a:avLst/>
          </a:prstGeom>
          <a:ln w="4799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484"/>
              </a:spcBef>
            </a:pPr>
            <a:r>
              <a:rPr sz="1100" b="1" spc="10" dirty="0">
                <a:latin typeface="Courier New"/>
                <a:cs typeface="Courier New"/>
              </a:rPr>
              <a:t>x=0;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latin typeface="Courier New"/>
                <a:cs typeface="Courier New"/>
              </a:rPr>
              <a:t>while(x&lt;y)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71450" marR="175260">
              <a:lnSpc>
                <a:spcPct val="103099"/>
              </a:lnSpc>
            </a:pPr>
            <a:r>
              <a:rPr sz="1100" b="1" spc="10" dirty="0">
                <a:latin typeface="Courier New"/>
                <a:cs typeface="Courier New"/>
              </a:rPr>
              <a:t>y=f(x,y);  x=x+1;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294" y="2523678"/>
            <a:ext cx="3041015" cy="760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1189" marR="363855">
              <a:lnSpc>
                <a:spcPct val="120200"/>
              </a:lnSpc>
              <a:spcBef>
                <a:spcPts val="95"/>
              </a:spcBef>
            </a:pPr>
            <a:r>
              <a:rPr sz="1100" b="1" spc="10" dirty="0">
                <a:latin typeface="Courier New"/>
                <a:cs typeface="Courier New"/>
              </a:rPr>
              <a:t>y=f(x,y);  x=x+1;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latin typeface="Tahoma"/>
                <a:cs typeface="Tahoma"/>
              </a:rPr>
              <a:t>Note: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graph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above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dummy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node.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CFG:</a:t>
            </a:r>
            <a:r>
              <a:rPr dirty="0"/>
              <a:t> </a:t>
            </a:r>
            <a:r>
              <a:rPr spc="-35" dirty="0"/>
              <a:t>For</a:t>
            </a:r>
            <a:r>
              <a:rPr spc="5" dirty="0"/>
              <a:t> </a:t>
            </a:r>
            <a:r>
              <a:rPr spc="-35" dirty="0"/>
              <a:t>loop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94949" y="849579"/>
            <a:ext cx="1431290" cy="1958975"/>
            <a:chOff x="2294949" y="849579"/>
            <a:chExt cx="1431290" cy="1958975"/>
          </a:xfrm>
        </p:grpSpPr>
        <p:sp>
          <p:nvSpPr>
            <p:cNvPr id="5" name="object 5"/>
            <p:cNvSpPr/>
            <p:nvPr/>
          </p:nvSpPr>
          <p:spPr>
            <a:xfrm>
              <a:off x="2934258" y="1008811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572" y="142786"/>
                  </a:moveTo>
                  <a:lnTo>
                    <a:pt x="278292" y="187915"/>
                  </a:lnTo>
                  <a:lnTo>
                    <a:pt x="258021" y="227111"/>
                  </a:lnTo>
                  <a:lnTo>
                    <a:pt x="227111" y="258021"/>
                  </a:lnTo>
                  <a:lnTo>
                    <a:pt x="187915" y="278292"/>
                  </a:lnTo>
                  <a:lnTo>
                    <a:pt x="142786" y="285572"/>
                  </a:lnTo>
                  <a:lnTo>
                    <a:pt x="97656" y="278292"/>
                  </a:lnTo>
                  <a:lnTo>
                    <a:pt x="58460" y="258021"/>
                  </a:lnTo>
                  <a:lnTo>
                    <a:pt x="27550" y="227111"/>
                  </a:lnTo>
                  <a:lnTo>
                    <a:pt x="7279" y="187915"/>
                  </a:lnTo>
                  <a:lnTo>
                    <a:pt x="0" y="142786"/>
                  </a:lnTo>
                  <a:lnTo>
                    <a:pt x="7279" y="97656"/>
                  </a:lnTo>
                  <a:lnTo>
                    <a:pt x="27550" y="58460"/>
                  </a:lnTo>
                  <a:lnTo>
                    <a:pt x="58460" y="27550"/>
                  </a:lnTo>
                  <a:lnTo>
                    <a:pt x="97656" y="7279"/>
                  </a:lnTo>
                  <a:lnTo>
                    <a:pt x="142786" y="0"/>
                  </a:lnTo>
                  <a:lnTo>
                    <a:pt x="187915" y="7279"/>
                  </a:lnTo>
                  <a:lnTo>
                    <a:pt x="227111" y="27550"/>
                  </a:lnTo>
                  <a:lnTo>
                    <a:pt x="258021" y="58460"/>
                  </a:lnTo>
                  <a:lnTo>
                    <a:pt x="278292" y="97656"/>
                  </a:lnTo>
                  <a:lnTo>
                    <a:pt x="285572" y="142786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4936" y="849591"/>
              <a:ext cx="4445" cy="140970"/>
            </a:xfrm>
            <a:custGeom>
              <a:avLst/>
              <a:gdLst/>
              <a:ahLst/>
              <a:cxnLst/>
              <a:rect l="l" t="t" r="r" b="b"/>
              <a:pathLst>
                <a:path w="4444" h="140969">
                  <a:moveTo>
                    <a:pt x="4203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066" y="133350"/>
                  </a:lnTo>
                  <a:lnTo>
                    <a:pt x="1066" y="140970"/>
                  </a:lnTo>
                  <a:lnTo>
                    <a:pt x="3136" y="140970"/>
                  </a:lnTo>
                  <a:lnTo>
                    <a:pt x="3136" y="133350"/>
                  </a:lnTo>
                  <a:lnTo>
                    <a:pt x="4203" y="13335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4258" y="923696"/>
              <a:ext cx="285750" cy="900430"/>
            </a:xfrm>
            <a:custGeom>
              <a:avLst/>
              <a:gdLst/>
              <a:ahLst/>
              <a:cxnLst/>
              <a:rect l="l" t="t" r="r" b="b"/>
              <a:pathLst>
                <a:path w="285750" h="900430">
                  <a:moveTo>
                    <a:pt x="125984" y="0"/>
                  </a:moveTo>
                  <a:lnTo>
                    <a:pt x="142786" y="67195"/>
                  </a:lnTo>
                  <a:lnTo>
                    <a:pt x="159588" y="0"/>
                  </a:lnTo>
                </a:path>
                <a:path w="285750" h="900430">
                  <a:moveTo>
                    <a:pt x="285572" y="757048"/>
                  </a:moveTo>
                  <a:lnTo>
                    <a:pt x="278292" y="802178"/>
                  </a:lnTo>
                  <a:lnTo>
                    <a:pt x="258021" y="841374"/>
                  </a:lnTo>
                  <a:lnTo>
                    <a:pt x="227111" y="872283"/>
                  </a:lnTo>
                  <a:lnTo>
                    <a:pt x="187915" y="892554"/>
                  </a:lnTo>
                  <a:lnTo>
                    <a:pt x="142786" y="899834"/>
                  </a:lnTo>
                  <a:lnTo>
                    <a:pt x="97656" y="892554"/>
                  </a:lnTo>
                  <a:lnTo>
                    <a:pt x="58460" y="872283"/>
                  </a:lnTo>
                  <a:lnTo>
                    <a:pt x="27550" y="841374"/>
                  </a:lnTo>
                  <a:lnTo>
                    <a:pt x="7279" y="802178"/>
                  </a:lnTo>
                  <a:lnTo>
                    <a:pt x="0" y="757048"/>
                  </a:lnTo>
                  <a:lnTo>
                    <a:pt x="7279" y="711918"/>
                  </a:lnTo>
                  <a:lnTo>
                    <a:pt x="27550" y="672722"/>
                  </a:lnTo>
                  <a:lnTo>
                    <a:pt x="58460" y="641812"/>
                  </a:lnTo>
                  <a:lnTo>
                    <a:pt x="97656" y="621540"/>
                  </a:lnTo>
                  <a:lnTo>
                    <a:pt x="142786" y="614260"/>
                  </a:lnTo>
                  <a:lnTo>
                    <a:pt x="187915" y="621540"/>
                  </a:lnTo>
                  <a:lnTo>
                    <a:pt x="227111" y="641812"/>
                  </a:lnTo>
                  <a:lnTo>
                    <a:pt x="258021" y="672722"/>
                  </a:lnTo>
                  <a:lnTo>
                    <a:pt x="278292" y="711918"/>
                  </a:lnTo>
                  <a:lnTo>
                    <a:pt x="285572" y="757048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4936" y="1302981"/>
              <a:ext cx="4445" cy="217170"/>
            </a:xfrm>
            <a:custGeom>
              <a:avLst/>
              <a:gdLst/>
              <a:ahLst/>
              <a:cxnLst/>
              <a:rect l="l" t="t" r="r" b="b"/>
              <a:pathLst>
                <a:path w="4444" h="217169">
                  <a:moveTo>
                    <a:pt x="4203" y="0"/>
                  </a:moveTo>
                  <a:lnTo>
                    <a:pt x="0" y="0"/>
                  </a:lnTo>
                  <a:lnTo>
                    <a:pt x="0" y="208280"/>
                  </a:lnTo>
                  <a:lnTo>
                    <a:pt x="1016" y="208280"/>
                  </a:lnTo>
                  <a:lnTo>
                    <a:pt x="1016" y="217170"/>
                  </a:lnTo>
                  <a:lnTo>
                    <a:pt x="3187" y="217170"/>
                  </a:lnTo>
                  <a:lnTo>
                    <a:pt x="3187" y="208280"/>
                  </a:lnTo>
                  <a:lnTo>
                    <a:pt x="4203" y="20828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60242" y="1452854"/>
              <a:ext cx="663575" cy="849630"/>
            </a:xfrm>
            <a:custGeom>
              <a:avLst/>
              <a:gdLst/>
              <a:ahLst/>
              <a:cxnLst/>
              <a:rect l="l" t="t" r="r" b="b"/>
              <a:pathLst>
                <a:path w="663575" h="849630">
                  <a:moveTo>
                    <a:pt x="0" y="0"/>
                  </a:moveTo>
                  <a:lnTo>
                    <a:pt x="16802" y="67183"/>
                  </a:lnTo>
                  <a:lnTo>
                    <a:pt x="33604" y="0"/>
                  </a:lnTo>
                </a:path>
                <a:path w="663575" h="849630">
                  <a:moveTo>
                    <a:pt x="663536" y="706640"/>
                  </a:moveTo>
                  <a:lnTo>
                    <a:pt x="656257" y="751770"/>
                  </a:lnTo>
                  <a:lnTo>
                    <a:pt x="635986" y="790966"/>
                  </a:lnTo>
                  <a:lnTo>
                    <a:pt x="605076" y="821875"/>
                  </a:lnTo>
                  <a:lnTo>
                    <a:pt x="565880" y="842145"/>
                  </a:lnTo>
                  <a:lnTo>
                    <a:pt x="520750" y="849425"/>
                  </a:lnTo>
                  <a:lnTo>
                    <a:pt x="475621" y="842145"/>
                  </a:lnTo>
                  <a:lnTo>
                    <a:pt x="436425" y="821875"/>
                  </a:lnTo>
                  <a:lnTo>
                    <a:pt x="405515" y="790966"/>
                  </a:lnTo>
                  <a:lnTo>
                    <a:pt x="385244" y="751770"/>
                  </a:lnTo>
                  <a:lnTo>
                    <a:pt x="377964" y="706640"/>
                  </a:lnTo>
                  <a:lnTo>
                    <a:pt x="385244" y="661510"/>
                  </a:lnTo>
                  <a:lnTo>
                    <a:pt x="405515" y="622314"/>
                  </a:lnTo>
                  <a:lnTo>
                    <a:pt x="436425" y="591405"/>
                  </a:lnTo>
                  <a:lnTo>
                    <a:pt x="475621" y="571134"/>
                  </a:lnTo>
                  <a:lnTo>
                    <a:pt x="520750" y="563854"/>
                  </a:lnTo>
                  <a:lnTo>
                    <a:pt x="565880" y="571134"/>
                  </a:lnTo>
                  <a:lnTo>
                    <a:pt x="605076" y="591405"/>
                  </a:lnTo>
                  <a:lnTo>
                    <a:pt x="635986" y="622314"/>
                  </a:lnTo>
                  <a:lnTo>
                    <a:pt x="656257" y="661510"/>
                  </a:lnTo>
                  <a:lnTo>
                    <a:pt x="663536" y="706640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52635" y="1781535"/>
              <a:ext cx="344805" cy="246379"/>
            </a:xfrm>
            <a:custGeom>
              <a:avLst/>
              <a:gdLst/>
              <a:ahLst/>
              <a:cxnLst/>
              <a:rect l="l" t="t" r="r" b="b"/>
              <a:pathLst>
                <a:path w="344804" h="246380">
                  <a:moveTo>
                    <a:pt x="0" y="0"/>
                  </a:moveTo>
                  <a:lnTo>
                    <a:pt x="308864" y="220613"/>
                  </a:lnTo>
                </a:path>
                <a:path w="344804" h="246380">
                  <a:moveTo>
                    <a:pt x="308864" y="220613"/>
                  </a:moveTo>
                  <a:lnTo>
                    <a:pt x="344235" y="245877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33165" y="1974715"/>
              <a:ext cx="65405" cy="53340"/>
            </a:xfrm>
            <a:custGeom>
              <a:avLst/>
              <a:gdLst/>
              <a:ahLst/>
              <a:cxnLst/>
              <a:rect l="l" t="t" r="r" b="b"/>
              <a:pathLst>
                <a:path w="65404" h="53339">
                  <a:moveTo>
                    <a:pt x="0" y="27433"/>
                  </a:moveTo>
                  <a:lnTo>
                    <a:pt x="64960" y="53195"/>
                  </a:lnTo>
                  <a:lnTo>
                    <a:pt x="19596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01377" y="1756333"/>
              <a:ext cx="250190" cy="192405"/>
            </a:xfrm>
            <a:custGeom>
              <a:avLst/>
              <a:gdLst/>
              <a:ahLst/>
              <a:cxnLst/>
              <a:rect l="l" t="t" r="r" b="b"/>
              <a:pathLst>
                <a:path w="250189" h="192405">
                  <a:moveTo>
                    <a:pt x="249683" y="0"/>
                  </a:moveTo>
                  <a:lnTo>
                    <a:pt x="0" y="192063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0310" y="2016709"/>
              <a:ext cx="285750" cy="789940"/>
            </a:xfrm>
            <a:custGeom>
              <a:avLst/>
              <a:gdLst/>
              <a:ahLst/>
              <a:cxnLst/>
              <a:rect l="l" t="t" r="r" b="b"/>
              <a:pathLst>
                <a:path w="285750" h="789939">
                  <a:moveTo>
                    <a:pt x="285572" y="142786"/>
                  </a:moveTo>
                  <a:lnTo>
                    <a:pt x="278292" y="187915"/>
                  </a:lnTo>
                  <a:lnTo>
                    <a:pt x="258021" y="227111"/>
                  </a:lnTo>
                  <a:lnTo>
                    <a:pt x="227111" y="258020"/>
                  </a:lnTo>
                  <a:lnTo>
                    <a:pt x="187915" y="278291"/>
                  </a:lnTo>
                  <a:lnTo>
                    <a:pt x="142786" y="285570"/>
                  </a:lnTo>
                  <a:lnTo>
                    <a:pt x="97656" y="278291"/>
                  </a:lnTo>
                  <a:lnTo>
                    <a:pt x="58460" y="258020"/>
                  </a:lnTo>
                  <a:lnTo>
                    <a:pt x="27550" y="227111"/>
                  </a:lnTo>
                  <a:lnTo>
                    <a:pt x="7279" y="187915"/>
                  </a:lnTo>
                  <a:lnTo>
                    <a:pt x="0" y="142786"/>
                  </a:lnTo>
                  <a:lnTo>
                    <a:pt x="7279" y="97656"/>
                  </a:lnTo>
                  <a:lnTo>
                    <a:pt x="27550" y="58460"/>
                  </a:lnTo>
                  <a:lnTo>
                    <a:pt x="58460" y="27550"/>
                  </a:lnTo>
                  <a:lnTo>
                    <a:pt x="97656" y="7279"/>
                  </a:lnTo>
                  <a:lnTo>
                    <a:pt x="142786" y="0"/>
                  </a:lnTo>
                  <a:lnTo>
                    <a:pt x="187915" y="7279"/>
                  </a:lnTo>
                  <a:lnTo>
                    <a:pt x="227111" y="27550"/>
                  </a:lnTo>
                  <a:lnTo>
                    <a:pt x="258021" y="58460"/>
                  </a:lnTo>
                  <a:lnTo>
                    <a:pt x="278292" y="97656"/>
                  </a:lnTo>
                  <a:lnTo>
                    <a:pt x="285572" y="142786"/>
                  </a:lnTo>
                  <a:close/>
                </a:path>
                <a:path w="285750" h="789939">
                  <a:moveTo>
                    <a:pt x="285572" y="646732"/>
                  </a:moveTo>
                  <a:lnTo>
                    <a:pt x="278292" y="691862"/>
                  </a:lnTo>
                  <a:lnTo>
                    <a:pt x="258021" y="731058"/>
                  </a:lnTo>
                  <a:lnTo>
                    <a:pt x="227111" y="761967"/>
                  </a:lnTo>
                  <a:lnTo>
                    <a:pt x="187915" y="782238"/>
                  </a:lnTo>
                  <a:lnTo>
                    <a:pt x="142786" y="789518"/>
                  </a:lnTo>
                  <a:lnTo>
                    <a:pt x="97656" y="782238"/>
                  </a:lnTo>
                  <a:lnTo>
                    <a:pt x="58460" y="761967"/>
                  </a:lnTo>
                  <a:lnTo>
                    <a:pt x="27550" y="731058"/>
                  </a:lnTo>
                  <a:lnTo>
                    <a:pt x="7279" y="691862"/>
                  </a:lnTo>
                  <a:lnTo>
                    <a:pt x="0" y="646732"/>
                  </a:lnTo>
                  <a:lnTo>
                    <a:pt x="7279" y="601602"/>
                  </a:lnTo>
                  <a:lnTo>
                    <a:pt x="27550" y="562406"/>
                  </a:lnTo>
                  <a:lnTo>
                    <a:pt x="58460" y="531497"/>
                  </a:lnTo>
                  <a:lnTo>
                    <a:pt x="97656" y="511227"/>
                  </a:lnTo>
                  <a:lnTo>
                    <a:pt x="142786" y="503947"/>
                  </a:lnTo>
                  <a:lnTo>
                    <a:pt x="187915" y="511227"/>
                  </a:lnTo>
                  <a:lnTo>
                    <a:pt x="227111" y="531497"/>
                  </a:lnTo>
                  <a:lnTo>
                    <a:pt x="258021" y="562406"/>
                  </a:lnTo>
                  <a:lnTo>
                    <a:pt x="278292" y="601602"/>
                  </a:lnTo>
                  <a:lnTo>
                    <a:pt x="285572" y="646732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0988" y="2285961"/>
              <a:ext cx="4445" cy="217170"/>
            </a:xfrm>
            <a:custGeom>
              <a:avLst/>
              <a:gdLst/>
              <a:ahLst/>
              <a:cxnLst/>
              <a:rect l="l" t="t" r="r" b="b"/>
              <a:pathLst>
                <a:path w="4444" h="217169">
                  <a:moveTo>
                    <a:pt x="4203" y="0"/>
                  </a:moveTo>
                  <a:lnTo>
                    <a:pt x="0" y="0"/>
                  </a:lnTo>
                  <a:lnTo>
                    <a:pt x="0" y="208280"/>
                  </a:lnTo>
                  <a:lnTo>
                    <a:pt x="1079" y="208280"/>
                  </a:lnTo>
                  <a:lnTo>
                    <a:pt x="1079" y="217170"/>
                  </a:lnTo>
                  <a:lnTo>
                    <a:pt x="3124" y="217170"/>
                  </a:lnTo>
                  <a:lnTo>
                    <a:pt x="3124" y="208280"/>
                  </a:lnTo>
                  <a:lnTo>
                    <a:pt x="4203" y="20828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56294" y="2435546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5" h="67310">
                  <a:moveTo>
                    <a:pt x="0" y="0"/>
                  </a:moveTo>
                  <a:lnTo>
                    <a:pt x="16802" y="67195"/>
                  </a:lnTo>
                  <a:lnTo>
                    <a:pt x="3360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30775" y="1948397"/>
              <a:ext cx="71120" cy="54610"/>
            </a:xfrm>
            <a:custGeom>
              <a:avLst/>
              <a:gdLst/>
              <a:ahLst/>
              <a:cxnLst/>
              <a:rect l="l" t="t" r="r" b="b"/>
              <a:pathLst>
                <a:path w="71119" h="54610">
                  <a:moveTo>
                    <a:pt x="70601" y="0"/>
                  </a:moveTo>
                  <a:lnTo>
                    <a:pt x="0" y="54308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30766" y="1948397"/>
              <a:ext cx="63500" cy="54610"/>
            </a:xfrm>
            <a:custGeom>
              <a:avLst/>
              <a:gdLst/>
              <a:ahLst/>
              <a:cxnLst/>
              <a:rect l="l" t="t" r="r" b="b"/>
              <a:pathLst>
                <a:path w="63500" h="54610">
                  <a:moveTo>
                    <a:pt x="42557" y="0"/>
                  </a:moveTo>
                  <a:lnTo>
                    <a:pt x="0" y="54312"/>
                  </a:lnTo>
                  <a:lnTo>
                    <a:pt x="63271" y="26318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97049" y="1631946"/>
              <a:ext cx="644525" cy="981710"/>
            </a:xfrm>
            <a:custGeom>
              <a:avLst/>
              <a:gdLst/>
              <a:ahLst/>
              <a:cxnLst/>
              <a:rect l="l" t="t" r="r" b="b"/>
              <a:pathLst>
                <a:path w="644525" h="981710">
                  <a:moveTo>
                    <a:pt x="124866" y="981102"/>
                  </a:moveTo>
                  <a:lnTo>
                    <a:pt x="124307" y="979981"/>
                  </a:lnTo>
                  <a:lnTo>
                    <a:pt x="123748" y="977183"/>
                  </a:lnTo>
                  <a:lnTo>
                    <a:pt x="122618" y="972143"/>
                  </a:lnTo>
                  <a:lnTo>
                    <a:pt x="120383" y="964864"/>
                  </a:lnTo>
                  <a:lnTo>
                    <a:pt x="117576" y="953663"/>
                  </a:lnTo>
                  <a:lnTo>
                    <a:pt x="113665" y="939669"/>
                  </a:lnTo>
                  <a:lnTo>
                    <a:pt x="108623" y="921749"/>
                  </a:lnTo>
                  <a:lnTo>
                    <a:pt x="103022" y="900471"/>
                  </a:lnTo>
                  <a:lnTo>
                    <a:pt x="96304" y="875831"/>
                  </a:lnTo>
                  <a:lnTo>
                    <a:pt x="89585" y="848958"/>
                  </a:lnTo>
                  <a:lnTo>
                    <a:pt x="81749" y="819282"/>
                  </a:lnTo>
                  <a:lnTo>
                    <a:pt x="73901" y="787363"/>
                  </a:lnTo>
                  <a:lnTo>
                    <a:pt x="66065" y="754327"/>
                  </a:lnTo>
                  <a:lnTo>
                    <a:pt x="57670" y="720727"/>
                  </a:lnTo>
                  <a:lnTo>
                    <a:pt x="49834" y="686572"/>
                  </a:lnTo>
                  <a:lnTo>
                    <a:pt x="42545" y="652415"/>
                  </a:lnTo>
                  <a:lnTo>
                    <a:pt x="35267" y="619380"/>
                  </a:lnTo>
                  <a:lnTo>
                    <a:pt x="28549" y="586341"/>
                  </a:lnTo>
                  <a:lnTo>
                    <a:pt x="16789" y="524751"/>
                  </a:lnTo>
                  <a:lnTo>
                    <a:pt x="8394" y="468756"/>
                  </a:lnTo>
                  <a:lnTo>
                    <a:pt x="2235" y="418358"/>
                  </a:lnTo>
                  <a:lnTo>
                    <a:pt x="0" y="374126"/>
                  </a:lnTo>
                  <a:lnTo>
                    <a:pt x="0" y="353965"/>
                  </a:lnTo>
                  <a:lnTo>
                    <a:pt x="4470" y="300213"/>
                  </a:lnTo>
                  <a:lnTo>
                    <a:pt x="16230" y="255416"/>
                  </a:lnTo>
                  <a:lnTo>
                    <a:pt x="28549" y="229659"/>
                  </a:lnTo>
                  <a:lnTo>
                    <a:pt x="35826" y="216219"/>
                  </a:lnTo>
                  <a:lnTo>
                    <a:pt x="64389" y="180943"/>
                  </a:lnTo>
                  <a:lnTo>
                    <a:pt x="103581" y="150145"/>
                  </a:lnTo>
                  <a:lnTo>
                    <a:pt x="155663" y="122711"/>
                  </a:lnTo>
                  <a:lnTo>
                    <a:pt x="198767" y="105352"/>
                  </a:lnTo>
                  <a:lnTo>
                    <a:pt x="248056" y="88555"/>
                  </a:lnTo>
                  <a:lnTo>
                    <a:pt x="304050" y="72873"/>
                  </a:lnTo>
                  <a:lnTo>
                    <a:pt x="364515" y="57196"/>
                  </a:lnTo>
                  <a:lnTo>
                    <a:pt x="427786" y="42636"/>
                  </a:lnTo>
                  <a:lnTo>
                    <a:pt x="459143" y="35359"/>
                  </a:lnTo>
                  <a:lnTo>
                    <a:pt x="489940" y="29197"/>
                  </a:lnTo>
                  <a:lnTo>
                    <a:pt x="519061" y="23601"/>
                  </a:lnTo>
                  <a:lnTo>
                    <a:pt x="545934" y="18000"/>
                  </a:lnTo>
                  <a:lnTo>
                    <a:pt x="570572" y="13521"/>
                  </a:lnTo>
                  <a:lnTo>
                    <a:pt x="592416" y="9041"/>
                  </a:lnTo>
                  <a:lnTo>
                    <a:pt x="610336" y="5683"/>
                  </a:lnTo>
                  <a:lnTo>
                    <a:pt x="625449" y="3440"/>
                  </a:lnTo>
                  <a:lnTo>
                    <a:pt x="636651" y="1202"/>
                  </a:lnTo>
                  <a:lnTo>
                    <a:pt x="644113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2663" y="1625871"/>
              <a:ext cx="69850" cy="33655"/>
            </a:xfrm>
            <a:custGeom>
              <a:avLst/>
              <a:gdLst/>
              <a:ahLst/>
              <a:cxnLst/>
              <a:rect l="l" t="t" r="r" b="b"/>
              <a:pathLst>
                <a:path w="69850" h="33655">
                  <a:moveTo>
                    <a:pt x="5600" y="33035"/>
                  </a:moveTo>
                  <a:lnTo>
                    <a:pt x="69430" y="6156"/>
                  </a:ln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84867" y="1252386"/>
            <a:ext cx="1386205" cy="65532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40"/>
              </a:spcBef>
            </a:pPr>
            <a:r>
              <a:rPr sz="950" b="1" spc="15" dirty="0">
                <a:latin typeface="Courier New"/>
                <a:cs typeface="Courier New"/>
              </a:rPr>
              <a:t>for(x=0;x&lt;y;x++)</a:t>
            </a:r>
            <a:endParaRPr sz="950">
              <a:latin typeface="Courier New"/>
              <a:cs typeface="Courier New"/>
            </a:endParaRPr>
          </a:p>
          <a:p>
            <a:pPr marL="50165">
              <a:lnSpc>
                <a:spcPct val="100000"/>
              </a:lnSpc>
              <a:spcBef>
                <a:spcPts val="50"/>
              </a:spcBef>
            </a:pPr>
            <a:r>
              <a:rPr sz="950" b="1" spc="15" dirty="0">
                <a:latin typeface="Courier New"/>
                <a:cs typeface="Courier New"/>
              </a:rPr>
              <a:t>{</a:t>
            </a:r>
            <a:endParaRPr sz="950">
              <a:latin typeface="Courier New"/>
              <a:cs typeface="Courier New"/>
            </a:endParaRPr>
          </a:p>
          <a:p>
            <a:pPr marL="124460">
              <a:lnSpc>
                <a:spcPct val="100000"/>
              </a:lnSpc>
              <a:spcBef>
                <a:spcPts val="50"/>
              </a:spcBef>
            </a:pPr>
            <a:r>
              <a:rPr sz="950" b="1" spc="15" dirty="0">
                <a:latin typeface="Courier New"/>
                <a:cs typeface="Courier New"/>
              </a:rPr>
              <a:t>y=f(x,y);</a:t>
            </a:r>
            <a:endParaRPr sz="950">
              <a:latin typeface="Courier New"/>
              <a:cs typeface="Courier New"/>
            </a:endParaRPr>
          </a:p>
          <a:p>
            <a:pPr marL="50165">
              <a:lnSpc>
                <a:spcPct val="100000"/>
              </a:lnSpc>
              <a:spcBef>
                <a:spcPts val="50"/>
              </a:spcBef>
            </a:pPr>
            <a:r>
              <a:rPr sz="950" b="1" spc="15" dirty="0">
                <a:latin typeface="Courier New"/>
                <a:cs typeface="Courier New"/>
              </a:rPr>
              <a:t>}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1521" y="1719972"/>
            <a:ext cx="3244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latin typeface="Courier New"/>
                <a:cs typeface="Courier New"/>
              </a:rPr>
              <a:t>x&gt;=y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10004" y="1694776"/>
            <a:ext cx="249554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latin typeface="Courier New"/>
                <a:cs typeface="Courier New"/>
              </a:rPr>
              <a:t>x&lt;y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87176" y="2551489"/>
            <a:ext cx="3987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latin typeface="Courier New"/>
                <a:cs typeface="Courier New"/>
              </a:rPr>
              <a:t>x=x+1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91124" y="1039643"/>
            <a:ext cx="249554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latin typeface="Courier New"/>
                <a:cs typeface="Courier New"/>
              </a:rPr>
              <a:t>x=0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39153" y="1064840"/>
            <a:ext cx="8763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0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9153" y="1593983"/>
            <a:ext cx="8763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3101" y="2072734"/>
            <a:ext cx="8763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0" dirty="0">
                <a:latin typeface="Times New Roman"/>
                <a:cs typeface="Times New Roman"/>
              </a:rPr>
              <a:t>5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10005" y="2072734"/>
            <a:ext cx="8763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0" dirty="0"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35202" y="2576685"/>
            <a:ext cx="8763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0" dirty="0">
                <a:latin typeface="Times New Roman"/>
                <a:cs typeface="Times New Roman"/>
              </a:rPr>
              <a:t>4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36785" y="2148328"/>
            <a:ext cx="62293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latin typeface="Courier New"/>
                <a:cs typeface="Courier New"/>
              </a:rPr>
              <a:t>y=f(x,y)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7294" y="2945154"/>
            <a:ext cx="37947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Note: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Node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implicitly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initializes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loop,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4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implicitly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increments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loop.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CFG:</a:t>
            </a:r>
            <a:r>
              <a:rPr spc="5" dirty="0"/>
              <a:t> </a:t>
            </a:r>
            <a:r>
              <a:rPr dirty="0"/>
              <a:t>Do</a:t>
            </a:r>
            <a:r>
              <a:rPr spc="15" dirty="0"/>
              <a:t> </a:t>
            </a:r>
            <a:r>
              <a:rPr spc="-50" dirty="0"/>
              <a:t>while</a:t>
            </a:r>
            <a:r>
              <a:rPr spc="15" dirty="0"/>
              <a:t> </a:t>
            </a:r>
            <a:r>
              <a:rPr spc="-35" dirty="0"/>
              <a:t>loop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52007" y="913180"/>
            <a:ext cx="1233170" cy="2172970"/>
            <a:chOff x="2152007" y="913180"/>
            <a:chExt cx="1233170" cy="2172970"/>
          </a:xfrm>
        </p:grpSpPr>
        <p:sp>
          <p:nvSpPr>
            <p:cNvPr id="5" name="object 5"/>
            <p:cNvSpPr/>
            <p:nvPr/>
          </p:nvSpPr>
          <p:spPr>
            <a:xfrm>
              <a:off x="2640685" y="1139507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5" h="324484">
                  <a:moveTo>
                    <a:pt x="323977" y="161988"/>
                  </a:moveTo>
                  <a:lnTo>
                    <a:pt x="318190" y="205050"/>
                  </a:lnTo>
                  <a:lnTo>
                    <a:pt x="301859" y="243748"/>
                  </a:lnTo>
                  <a:lnTo>
                    <a:pt x="276529" y="276536"/>
                  </a:lnTo>
                  <a:lnTo>
                    <a:pt x="243744" y="301869"/>
                  </a:lnTo>
                  <a:lnTo>
                    <a:pt x="205049" y="318202"/>
                  </a:lnTo>
                  <a:lnTo>
                    <a:pt x="161988" y="323989"/>
                  </a:lnTo>
                  <a:lnTo>
                    <a:pt x="118927" y="318202"/>
                  </a:lnTo>
                  <a:lnTo>
                    <a:pt x="80232" y="301869"/>
                  </a:lnTo>
                  <a:lnTo>
                    <a:pt x="47447" y="276536"/>
                  </a:lnTo>
                  <a:lnTo>
                    <a:pt x="22117" y="243748"/>
                  </a:lnTo>
                  <a:lnTo>
                    <a:pt x="5786" y="205050"/>
                  </a:lnTo>
                  <a:lnTo>
                    <a:pt x="0" y="161988"/>
                  </a:lnTo>
                  <a:lnTo>
                    <a:pt x="5786" y="118927"/>
                  </a:lnTo>
                  <a:lnTo>
                    <a:pt x="22117" y="80232"/>
                  </a:lnTo>
                  <a:lnTo>
                    <a:pt x="47447" y="47447"/>
                  </a:lnTo>
                  <a:lnTo>
                    <a:pt x="80232" y="22117"/>
                  </a:lnTo>
                  <a:lnTo>
                    <a:pt x="118927" y="5786"/>
                  </a:lnTo>
                  <a:lnTo>
                    <a:pt x="161988" y="0"/>
                  </a:lnTo>
                  <a:lnTo>
                    <a:pt x="205049" y="5786"/>
                  </a:lnTo>
                  <a:lnTo>
                    <a:pt x="243744" y="22117"/>
                  </a:lnTo>
                  <a:lnTo>
                    <a:pt x="276529" y="47447"/>
                  </a:lnTo>
                  <a:lnTo>
                    <a:pt x="301859" y="80232"/>
                  </a:lnTo>
                  <a:lnTo>
                    <a:pt x="318190" y="118927"/>
                  </a:lnTo>
                  <a:lnTo>
                    <a:pt x="323977" y="161988"/>
                  </a:lnTo>
                  <a:close/>
                </a:path>
              </a:pathLst>
            </a:custGeom>
            <a:ln w="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9969" y="913193"/>
              <a:ext cx="5715" cy="214629"/>
            </a:xfrm>
            <a:custGeom>
              <a:avLst/>
              <a:gdLst/>
              <a:ahLst/>
              <a:cxnLst/>
              <a:rect l="l" t="t" r="r" b="b"/>
              <a:pathLst>
                <a:path w="5714" h="214630">
                  <a:moveTo>
                    <a:pt x="5397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1409" y="203200"/>
                  </a:lnTo>
                  <a:lnTo>
                    <a:pt x="1409" y="214630"/>
                  </a:lnTo>
                  <a:lnTo>
                    <a:pt x="3987" y="214630"/>
                  </a:lnTo>
                  <a:lnTo>
                    <a:pt x="3987" y="203200"/>
                  </a:lnTo>
                  <a:lnTo>
                    <a:pt x="5397" y="203200"/>
                  </a:lnTo>
                  <a:lnTo>
                    <a:pt x="53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40685" y="1040866"/>
              <a:ext cx="324485" cy="1070610"/>
            </a:xfrm>
            <a:custGeom>
              <a:avLst/>
              <a:gdLst/>
              <a:ahLst/>
              <a:cxnLst/>
              <a:rect l="l" t="t" r="r" b="b"/>
              <a:pathLst>
                <a:path w="324485" h="1070610">
                  <a:moveTo>
                    <a:pt x="140385" y="0"/>
                  </a:moveTo>
                  <a:lnTo>
                    <a:pt x="161988" y="86398"/>
                  </a:lnTo>
                  <a:lnTo>
                    <a:pt x="183591" y="0"/>
                  </a:lnTo>
                </a:path>
                <a:path w="324485" h="1070610">
                  <a:moveTo>
                    <a:pt x="323977" y="908599"/>
                  </a:moveTo>
                  <a:lnTo>
                    <a:pt x="318190" y="951661"/>
                  </a:lnTo>
                  <a:lnTo>
                    <a:pt x="301859" y="990356"/>
                  </a:lnTo>
                  <a:lnTo>
                    <a:pt x="276529" y="1023141"/>
                  </a:lnTo>
                  <a:lnTo>
                    <a:pt x="243744" y="1048471"/>
                  </a:lnTo>
                  <a:lnTo>
                    <a:pt x="205049" y="1064801"/>
                  </a:lnTo>
                  <a:lnTo>
                    <a:pt x="161988" y="1070588"/>
                  </a:lnTo>
                  <a:lnTo>
                    <a:pt x="118927" y="1064801"/>
                  </a:lnTo>
                  <a:lnTo>
                    <a:pt x="80232" y="1048471"/>
                  </a:lnTo>
                  <a:lnTo>
                    <a:pt x="47447" y="1023141"/>
                  </a:lnTo>
                  <a:lnTo>
                    <a:pt x="22117" y="990356"/>
                  </a:lnTo>
                  <a:lnTo>
                    <a:pt x="5786" y="951661"/>
                  </a:lnTo>
                  <a:lnTo>
                    <a:pt x="0" y="908599"/>
                  </a:lnTo>
                  <a:lnTo>
                    <a:pt x="5786" y="865537"/>
                  </a:lnTo>
                  <a:lnTo>
                    <a:pt x="22117" y="826841"/>
                  </a:lnTo>
                  <a:lnTo>
                    <a:pt x="47447" y="794055"/>
                  </a:lnTo>
                  <a:lnTo>
                    <a:pt x="80232" y="768725"/>
                  </a:lnTo>
                  <a:lnTo>
                    <a:pt x="118927" y="752394"/>
                  </a:lnTo>
                  <a:lnTo>
                    <a:pt x="161988" y="746607"/>
                  </a:lnTo>
                  <a:lnTo>
                    <a:pt x="205049" y="752394"/>
                  </a:lnTo>
                  <a:lnTo>
                    <a:pt x="243744" y="768725"/>
                  </a:lnTo>
                  <a:lnTo>
                    <a:pt x="276529" y="794055"/>
                  </a:lnTo>
                  <a:lnTo>
                    <a:pt x="301859" y="826841"/>
                  </a:lnTo>
                  <a:lnTo>
                    <a:pt x="318190" y="865537"/>
                  </a:lnTo>
                  <a:lnTo>
                    <a:pt x="323977" y="908599"/>
                  </a:lnTo>
                  <a:close/>
                </a:path>
              </a:pathLst>
            </a:custGeom>
            <a:ln w="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9969" y="1463103"/>
              <a:ext cx="5715" cy="279400"/>
            </a:xfrm>
            <a:custGeom>
              <a:avLst/>
              <a:gdLst/>
              <a:ahLst/>
              <a:cxnLst/>
              <a:rect l="l" t="t" r="r" b="b"/>
              <a:pathLst>
                <a:path w="5714" h="279400">
                  <a:moveTo>
                    <a:pt x="5397" y="0"/>
                  </a:moveTo>
                  <a:lnTo>
                    <a:pt x="0" y="0"/>
                  </a:lnTo>
                  <a:lnTo>
                    <a:pt x="0" y="269240"/>
                  </a:lnTo>
                  <a:lnTo>
                    <a:pt x="1346" y="269240"/>
                  </a:lnTo>
                  <a:lnTo>
                    <a:pt x="1346" y="279400"/>
                  </a:lnTo>
                  <a:lnTo>
                    <a:pt x="4051" y="279400"/>
                  </a:lnTo>
                  <a:lnTo>
                    <a:pt x="4051" y="269240"/>
                  </a:lnTo>
                  <a:lnTo>
                    <a:pt x="5397" y="269240"/>
                  </a:lnTo>
                  <a:lnTo>
                    <a:pt x="53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81071" y="1656448"/>
              <a:ext cx="43815" cy="86995"/>
            </a:xfrm>
            <a:custGeom>
              <a:avLst/>
              <a:gdLst/>
              <a:ahLst/>
              <a:cxnLst/>
              <a:rect l="l" t="t" r="r" b="b"/>
              <a:pathLst>
                <a:path w="43814" h="86994">
                  <a:moveTo>
                    <a:pt x="0" y="0"/>
                  </a:moveTo>
                  <a:lnTo>
                    <a:pt x="21602" y="86385"/>
                  </a:lnTo>
                  <a:lnTo>
                    <a:pt x="43205" y="0"/>
                  </a:lnTo>
                </a:path>
              </a:pathLst>
            </a:custGeom>
            <a:ln w="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0323" y="2111455"/>
              <a:ext cx="362585" cy="585470"/>
            </a:xfrm>
            <a:custGeom>
              <a:avLst/>
              <a:gdLst/>
              <a:ahLst/>
              <a:cxnLst/>
              <a:rect l="l" t="t" r="r" b="b"/>
              <a:pathLst>
                <a:path w="362585" h="585469">
                  <a:moveTo>
                    <a:pt x="362350" y="0"/>
                  </a:moveTo>
                  <a:lnTo>
                    <a:pt x="0" y="585331"/>
                  </a:lnTo>
                </a:path>
              </a:pathLst>
            </a:custGeom>
            <a:ln w="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54707" y="2759423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5" h="324485">
                  <a:moveTo>
                    <a:pt x="323977" y="161994"/>
                  </a:moveTo>
                  <a:lnTo>
                    <a:pt x="318191" y="205056"/>
                  </a:lnTo>
                  <a:lnTo>
                    <a:pt x="301862" y="243752"/>
                  </a:lnTo>
                  <a:lnTo>
                    <a:pt x="276534" y="276537"/>
                  </a:lnTo>
                  <a:lnTo>
                    <a:pt x="243750" y="301867"/>
                  </a:lnTo>
                  <a:lnTo>
                    <a:pt x="205054" y="318197"/>
                  </a:lnTo>
                  <a:lnTo>
                    <a:pt x="161988" y="323984"/>
                  </a:lnTo>
                  <a:lnTo>
                    <a:pt x="118927" y="318197"/>
                  </a:lnTo>
                  <a:lnTo>
                    <a:pt x="80232" y="301867"/>
                  </a:lnTo>
                  <a:lnTo>
                    <a:pt x="47447" y="276537"/>
                  </a:lnTo>
                  <a:lnTo>
                    <a:pt x="22117" y="243752"/>
                  </a:lnTo>
                  <a:lnTo>
                    <a:pt x="5786" y="205056"/>
                  </a:lnTo>
                  <a:lnTo>
                    <a:pt x="0" y="161994"/>
                  </a:lnTo>
                  <a:lnTo>
                    <a:pt x="5786" y="118932"/>
                  </a:lnTo>
                  <a:lnTo>
                    <a:pt x="22117" y="80236"/>
                  </a:lnTo>
                  <a:lnTo>
                    <a:pt x="47447" y="47449"/>
                  </a:lnTo>
                  <a:lnTo>
                    <a:pt x="80232" y="22118"/>
                  </a:lnTo>
                  <a:lnTo>
                    <a:pt x="118927" y="5787"/>
                  </a:lnTo>
                  <a:lnTo>
                    <a:pt x="161988" y="0"/>
                  </a:lnTo>
                  <a:lnTo>
                    <a:pt x="205054" y="5787"/>
                  </a:lnTo>
                  <a:lnTo>
                    <a:pt x="243750" y="22118"/>
                  </a:lnTo>
                  <a:lnTo>
                    <a:pt x="276534" y="47449"/>
                  </a:lnTo>
                  <a:lnTo>
                    <a:pt x="301862" y="80236"/>
                  </a:lnTo>
                  <a:lnTo>
                    <a:pt x="318191" y="118932"/>
                  </a:lnTo>
                  <a:lnTo>
                    <a:pt x="323977" y="161994"/>
                  </a:lnTo>
                  <a:close/>
                </a:path>
                <a:path w="324485" h="324485">
                  <a:moveTo>
                    <a:pt x="299504" y="161994"/>
                  </a:moveTo>
                  <a:lnTo>
                    <a:pt x="292493" y="205457"/>
                  </a:lnTo>
                  <a:lnTo>
                    <a:pt x="272971" y="243206"/>
                  </a:lnTo>
                  <a:lnTo>
                    <a:pt x="243202" y="272974"/>
                  </a:lnTo>
                  <a:lnTo>
                    <a:pt x="205453" y="292496"/>
                  </a:lnTo>
                  <a:lnTo>
                    <a:pt x="161988" y="299507"/>
                  </a:lnTo>
                  <a:lnTo>
                    <a:pt x="118529" y="292496"/>
                  </a:lnTo>
                  <a:lnTo>
                    <a:pt x="80784" y="272974"/>
                  </a:lnTo>
                  <a:lnTo>
                    <a:pt x="51017" y="243206"/>
                  </a:lnTo>
                  <a:lnTo>
                    <a:pt x="31496" y="205457"/>
                  </a:lnTo>
                  <a:lnTo>
                    <a:pt x="24485" y="161994"/>
                  </a:lnTo>
                  <a:lnTo>
                    <a:pt x="31496" y="118531"/>
                  </a:lnTo>
                  <a:lnTo>
                    <a:pt x="51017" y="80781"/>
                  </a:lnTo>
                  <a:lnTo>
                    <a:pt x="80784" y="51012"/>
                  </a:lnTo>
                  <a:lnTo>
                    <a:pt x="118529" y="31489"/>
                  </a:lnTo>
                  <a:lnTo>
                    <a:pt x="161988" y="24477"/>
                  </a:lnTo>
                  <a:lnTo>
                    <a:pt x="205453" y="31489"/>
                  </a:lnTo>
                  <a:lnTo>
                    <a:pt x="243202" y="51012"/>
                  </a:lnTo>
                  <a:lnTo>
                    <a:pt x="272971" y="80781"/>
                  </a:lnTo>
                  <a:lnTo>
                    <a:pt x="292493" y="118531"/>
                  </a:lnTo>
                  <a:lnTo>
                    <a:pt x="299504" y="161994"/>
                  </a:lnTo>
                  <a:close/>
                </a:path>
              </a:pathLst>
            </a:custGeom>
            <a:ln w="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8211" y="2696786"/>
              <a:ext cx="52705" cy="84455"/>
            </a:xfrm>
            <a:custGeom>
              <a:avLst/>
              <a:gdLst/>
              <a:ahLst/>
              <a:cxnLst/>
              <a:rect l="l" t="t" r="r" b="b"/>
              <a:pathLst>
                <a:path w="52705" h="84455">
                  <a:moveTo>
                    <a:pt x="52112" y="0"/>
                  </a:moveTo>
                  <a:lnTo>
                    <a:pt x="0" y="84181"/>
                  </a:lnTo>
                </a:path>
              </a:pathLst>
            </a:custGeom>
            <a:ln w="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87968" y="2696786"/>
              <a:ext cx="63500" cy="85090"/>
            </a:xfrm>
            <a:custGeom>
              <a:avLst/>
              <a:gdLst/>
              <a:ahLst/>
              <a:cxnLst/>
              <a:rect l="l" t="t" r="r" b="b"/>
              <a:pathLst>
                <a:path w="63500" h="85089">
                  <a:moveTo>
                    <a:pt x="26644" y="0"/>
                  </a:moveTo>
                  <a:lnTo>
                    <a:pt x="0" y="84956"/>
                  </a:lnTo>
                  <a:lnTo>
                    <a:pt x="63360" y="22318"/>
                  </a:lnTo>
                </a:path>
              </a:pathLst>
            </a:custGeom>
            <a:ln w="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67469" y="1537652"/>
              <a:ext cx="514984" cy="377190"/>
            </a:xfrm>
            <a:custGeom>
              <a:avLst/>
              <a:gdLst/>
              <a:ahLst/>
              <a:cxnLst/>
              <a:rect l="l" t="t" r="r" b="b"/>
              <a:pathLst>
                <a:path w="514985" h="377189">
                  <a:moveTo>
                    <a:pt x="0" y="249821"/>
                  </a:moveTo>
                  <a:lnTo>
                    <a:pt x="1447" y="247662"/>
                  </a:lnTo>
                  <a:lnTo>
                    <a:pt x="5753" y="243344"/>
                  </a:lnTo>
                  <a:lnTo>
                    <a:pt x="12242" y="235419"/>
                  </a:lnTo>
                  <a:lnTo>
                    <a:pt x="22313" y="223901"/>
                  </a:lnTo>
                  <a:lnTo>
                    <a:pt x="34556" y="208788"/>
                  </a:lnTo>
                  <a:lnTo>
                    <a:pt x="50393" y="190779"/>
                  </a:lnTo>
                  <a:lnTo>
                    <a:pt x="66954" y="172072"/>
                  </a:lnTo>
                  <a:lnTo>
                    <a:pt x="84950" y="152628"/>
                  </a:lnTo>
                  <a:lnTo>
                    <a:pt x="102235" y="133184"/>
                  </a:lnTo>
                  <a:lnTo>
                    <a:pt x="136791" y="97904"/>
                  </a:lnTo>
                  <a:lnTo>
                    <a:pt x="167754" y="68389"/>
                  </a:lnTo>
                  <a:lnTo>
                    <a:pt x="208788" y="37426"/>
                  </a:lnTo>
                  <a:lnTo>
                    <a:pt x="248386" y="17995"/>
                  </a:lnTo>
                  <a:lnTo>
                    <a:pt x="290144" y="5753"/>
                  </a:lnTo>
                  <a:lnTo>
                    <a:pt x="304546" y="2870"/>
                  </a:lnTo>
                  <a:lnTo>
                    <a:pt x="319671" y="1435"/>
                  </a:lnTo>
                  <a:lnTo>
                    <a:pt x="335508" y="0"/>
                  </a:lnTo>
                  <a:lnTo>
                    <a:pt x="350621" y="0"/>
                  </a:lnTo>
                  <a:lnTo>
                    <a:pt x="396697" y="4318"/>
                  </a:lnTo>
                  <a:lnTo>
                    <a:pt x="438454" y="15113"/>
                  </a:lnTo>
                  <a:lnTo>
                    <a:pt x="481660" y="38150"/>
                  </a:lnTo>
                  <a:lnTo>
                    <a:pt x="506857" y="69113"/>
                  </a:lnTo>
                  <a:lnTo>
                    <a:pt x="514781" y="97904"/>
                  </a:lnTo>
                  <a:lnTo>
                    <a:pt x="514781" y="120230"/>
                  </a:lnTo>
                  <a:lnTo>
                    <a:pt x="501815" y="169189"/>
                  </a:lnTo>
                  <a:lnTo>
                    <a:pt x="482371" y="205905"/>
                  </a:lnTo>
                  <a:lnTo>
                    <a:pt x="456463" y="239737"/>
                  </a:lnTo>
                  <a:lnTo>
                    <a:pt x="437019" y="259181"/>
                  </a:lnTo>
                  <a:lnTo>
                    <a:pt x="426935" y="268541"/>
                  </a:lnTo>
                  <a:lnTo>
                    <a:pt x="416140" y="277177"/>
                  </a:lnTo>
                  <a:lnTo>
                    <a:pt x="404622" y="284382"/>
                  </a:lnTo>
                  <a:lnTo>
                    <a:pt x="392379" y="292299"/>
                  </a:lnTo>
                  <a:lnTo>
                    <a:pt x="349186" y="312460"/>
                  </a:lnTo>
                  <a:lnTo>
                    <a:pt x="313182" y="325418"/>
                  </a:lnTo>
                  <a:lnTo>
                    <a:pt x="293027" y="331897"/>
                  </a:lnTo>
                  <a:lnTo>
                    <a:pt x="275101" y="336938"/>
                  </a:lnTo>
                </a:path>
                <a:path w="514985" h="377189">
                  <a:moveTo>
                    <a:pt x="275101" y="336938"/>
                  </a:moveTo>
                  <a:lnTo>
                    <a:pt x="269989" y="338376"/>
                  </a:lnTo>
                  <a:lnTo>
                    <a:pt x="246227" y="344855"/>
                  </a:lnTo>
                  <a:lnTo>
                    <a:pt x="221030" y="351335"/>
                  </a:lnTo>
                  <a:lnTo>
                    <a:pt x="195834" y="357094"/>
                  </a:lnTo>
                  <a:lnTo>
                    <a:pt x="171361" y="362854"/>
                  </a:lnTo>
                  <a:lnTo>
                    <a:pt x="149034" y="367894"/>
                  </a:lnTo>
                  <a:lnTo>
                    <a:pt x="130314" y="372215"/>
                  </a:lnTo>
                  <a:lnTo>
                    <a:pt x="110260" y="376573"/>
                  </a:lnTo>
                </a:path>
              </a:pathLst>
            </a:custGeom>
            <a:ln w="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6181" y="1874591"/>
              <a:ext cx="88900" cy="41910"/>
            </a:xfrm>
            <a:custGeom>
              <a:avLst/>
              <a:gdLst/>
              <a:ahLst/>
              <a:cxnLst/>
              <a:rect l="l" t="t" r="r" b="b"/>
              <a:pathLst>
                <a:path w="88900" h="41910">
                  <a:moveTo>
                    <a:pt x="79197" y="0"/>
                  </a:moveTo>
                  <a:lnTo>
                    <a:pt x="0" y="39597"/>
                  </a:lnTo>
                  <a:lnTo>
                    <a:pt x="88557" y="41756"/>
                  </a:lnTo>
                </a:path>
              </a:pathLst>
            </a:custGeom>
            <a:ln w="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4791" y="1171900"/>
            <a:ext cx="1457960" cy="1620520"/>
          </a:xfrm>
          <a:prstGeom prst="rect">
            <a:avLst/>
          </a:prstGeom>
          <a:ln w="5399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790"/>
              </a:spcBef>
            </a:pPr>
            <a:r>
              <a:rPr sz="1250" b="1" spc="5" dirty="0">
                <a:latin typeface="Courier New"/>
                <a:cs typeface="Courier New"/>
              </a:rPr>
              <a:t>x=0;</a:t>
            </a:r>
            <a:endParaRPr sz="1250">
              <a:latin typeface="Courier New"/>
              <a:cs typeface="Courier New"/>
            </a:endParaRPr>
          </a:p>
          <a:p>
            <a:pPr marL="129539">
              <a:lnSpc>
                <a:spcPct val="100000"/>
              </a:lnSpc>
              <a:spcBef>
                <a:spcPts val="30"/>
              </a:spcBef>
            </a:pPr>
            <a:r>
              <a:rPr sz="1250" b="1" spc="5" dirty="0">
                <a:latin typeface="Courier New"/>
                <a:cs typeface="Courier New"/>
              </a:rPr>
              <a:t>do</a:t>
            </a:r>
            <a:endParaRPr sz="1250">
              <a:latin typeface="Courier New"/>
              <a:cs typeface="Courier New"/>
            </a:endParaRPr>
          </a:p>
          <a:p>
            <a:pPr marL="129539">
              <a:lnSpc>
                <a:spcPct val="100000"/>
              </a:lnSpc>
              <a:spcBef>
                <a:spcPts val="30"/>
              </a:spcBef>
            </a:pPr>
            <a:r>
              <a:rPr sz="1250" b="1" spc="5" dirty="0">
                <a:latin typeface="Courier New"/>
                <a:cs typeface="Courier New"/>
              </a:rPr>
              <a:t>{</a:t>
            </a:r>
            <a:endParaRPr sz="1250">
              <a:latin typeface="Courier New"/>
              <a:cs typeface="Courier New"/>
            </a:endParaRPr>
          </a:p>
          <a:p>
            <a:pPr marL="225425" marR="360045">
              <a:lnSpc>
                <a:spcPct val="102000"/>
              </a:lnSpc>
            </a:pPr>
            <a:r>
              <a:rPr sz="1250" b="1" spc="5" dirty="0">
                <a:latin typeface="Courier New"/>
                <a:cs typeface="Courier New"/>
              </a:rPr>
              <a:t>y=f(x,y);  x=x+1;</a:t>
            </a:r>
            <a:endParaRPr sz="1250">
              <a:latin typeface="Courier New"/>
              <a:cs typeface="Courier New"/>
            </a:endParaRPr>
          </a:p>
          <a:p>
            <a:pPr marL="129539">
              <a:lnSpc>
                <a:spcPct val="100000"/>
              </a:lnSpc>
              <a:spcBef>
                <a:spcPts val="30"/>
              </a:spcBef>
            </a:pPr>
            <a:r>
              <a:rPr sz="1250" b="1" spc="5" dirty="0">
                <a:latin typeface="Courier New"/>
                <a:cs typeface="Courier New"/>
              </a:rPr>
              <a:t>}while(x&lt;y);</a:t>
            </a:r>
            <a:endParaRPr sz="1250">
              <a:latin typeface="Courier New"/>
              <a:cs typeface="Courier New"/>
            </a:endParaRPr>
          </a:p>
          <a:p>
            <a:pPr marL="129539">
              <a:lnSpc>
                <a:spcPct val="100000"/>
              </a:lnSpc>
              <a:spcBef>
                <a:spcPts val="30"/>
              </a:spcBef>
            </a:pPr>
            <a:r>
              <a:rPr sz="1250" b="1" spc="5" dirty="0">
                <a:latin typeface="Courier New"/>
                <a:cs typeface="Courier New"/>
              </a:rPr>
              <a:t>print(y);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7980" y="1806760"/>
            <a:ext cx="889635" cy="479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95"/>
              </a:spcBef>
            </a:pPr>
            <a:r>
              <a:rPr sz="1250" b="1" spc="5" dirty="0">
                <a:latin typeface="Courier New"/>
                <a:cs typeface="Courier New"/>
              </a:rPr>
              <a:t>y=f(x,y);  x=x+1;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2009" y="1161171"/>
            <a:ext cx="40957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Courier New"/>
                <a:cs typeface="Courier New"/>
              </a:rPr>
              <a:t>x=0;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63188" y="2521899"/>
            <a:ext cx="40957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Courier New"/>
                <a:cs typeface="Courier New"/>
              </a:rPr>
              <a:t>x&gt;=y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5545" y="1387958"/>
            <a:ext cx="31369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latin typeface="Courier New"/>
                <a:cs typeface="Courier New"/>
              </a:rPr>
              <a:t>x&lt;y</a:t>
            </a:r>
            <a:endParaRPr sz="125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CFG:</a:t>
            </a:r>
            <a:r>
              <a:rPr spc="20" dirty="0"/>
              <a:t> </a:t>
            </a:r>
            <a:r>
              <a:rPr spc="-20" dirty="0"/>
              <a:t>While</a:t>
            </a:r>
            <a:r>
              <a:rPr spc="25" dirty="0"/>
              <a:t> </a:t>
            </a:r>
            <a:r>
              <a:rPr spc="-35" dirty="0"/>
              <a:t>loop</a:t>
            </a:r>
            <a:r>
              <a:rPr spc="25" dirty="0"/>
              <a:t> </a:t>
            </a:r>
            <a:r>
              <a:rPr spc="-25" dirty="0"/>
              <a:t>with</a:t>
            </a:r>
            <a:r>
              <a:rPr spc="30" dirty="0"/>
              <a:t> </a:t>
            </a:r>
            <a:r>
              <a:rPr spc="-65" dirty="0"/>
              <a:t>break</a:t>
            </a:r>
            <a:r>
              <a:rPr spc="25" dirty="0"/>
              <a:t> </a:t>
            </a:r>
            <a:r>
              <a:rPr spc="-60" dirty="0"/>
              <a:t>and</a:t>
            </a:r>
            <a:r>
              <a:rPr spc="25" dirty="0"/>
              <a:t> </a:t>
            </a:r>
            <a:r>
              <a:rPr spc="-45" dirty="0"/>
              <a:t>continue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030219" y="786714"/>
            <a:ext cx="1564005" cy="2483485"/>
            <a:chOff x="2030219" y="786714"/>
            <a:chExt cx="1564005" cy="2483485"/>
          </a:xfrm>
        </p:grpSpPr>
        <p:sp>
          <p:nvSpPr>
            <p:cNvPr id="5" name="object 5"/>
            <p:cNvSpPr/>
            <p:nvPr/>
          </p:nvSpPr>
          <p:spPr>
            <a:xfrm>
              <a:off x="2031719" y="916216"/>
              <a:ext cx="210185" cy="210185"/>
            </a:xfrm>
            <a:custGeom>
              <a:avLst/>
              <a:gdLst/>
              <a:ahLst/>
              <a:cxnLst/>
              <a:rect l="l" t="t" r="r" b="b"/>
              <a:pathLst>
                <a:path w="210185" h="210184">
                  <a:moveTo>
                    <a:pt x="209627" y="104813"/>
                  </a:moveTo>
                  <a:lnTo>
                    <a:pt x="201390" y="145611"/>
                  </a:lnTo>
                  <a:lnTo>
                    <a:pt x="178927" y="178927"/>
                  </a:lnTo>
                  <a:lnTo>
                    <a:pt x="145611" y="201389"/>
                  </a:lnTo>
                  <a:lnTo>
                    <a:pt x="104814" y="209626"/>
                  </a:lnTo>
                  <a:lnTo>
                    <a:pt x="64017" y="201389"/>
                  </a:lnTo>
                  <a:lnTo>
                    <a:pt x="30700" y="178927"/>
                  </a:lnTo>
                  <a:lnTo>
                    <a:pt x="8237" y="145611"/>
                  </a:lnTo>
                  <a:lnTo>
                    <a:pt x="0" y="104813"/>
                  </a:lnTo>
                  <a:lnTo>
                    <a:pt x="8237" y="64015"/>
                  </a:lnTo>
                  <a:lnTo>
                    <a:pt x="30700" y="30699"/>
                  </a:lnTo>
                  <a:lnTo>
                    <a:pt x="64017" y="8236"/>
                  </a:lnTo>
                  <a:lnTo>
                    <a:pt x="104814" y="0"/>
                  </a:lnTo>
                  <a:lnTo>
                    <a:pt x="145611" y="8236"/>
                  </a:lnTo>
                  <a:lnTo>
                    <a:pt x="178927" y="30699"/>
                  </a:lnTo>
                  <a:lnTo>
                    <a:pt x="201390" y="64015"/>
                  </a:lnTo>
                  <a:lnTo>
                    <a:pt x="209627" y="1048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5022" y="786726"/>
              <a:ext cx="3175" cy="119380"/>
            </a:xfrm>
            <a:custGeom>
              <a:avLst/>
              <a:gdLst/>
              <a:ahLst/>
              <a:cxnLst/>
              <a:rect l="l" t="t" r="r" b="b"/>
              <a:pathLst>
                <a:path w="3175" h="119380">
                  <a:moveTo>
                    <a:pt x="3009" y="0"/>
                  </a:moveTo>
                  <a:lnTo>
                    <a:pt x="0" y="0"/>
                  </a:lnTo>
                  <a:lnTo>
                    <a:pt x="0" y="113030"/>
                  </a:lnTo>
                  <a:lnTo>
                    <a:pt x="685" y="113030"/>
                  </a:lnTo>
                  <a:lnTo>
                    <a:pt x="685" y="119380"/>
                  </a:lnTo>
                  <a:lnTo>
                    <a:pt x="2324" y="119380"/>
                  </a:lnTo>
                  <a:lnTo>
                    <a:pt x="2324" y="113030"/>
                  </a:lnTo>
                  <a:lnTo>
                    <a:pt x="3009" y="113030"/>
                  </a:lnTo>
                  <a:lnTo>
                    <a:pt x="3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1719" y="858215"/>
              <a:ext cx="210185" cy="628015"/>
            </a:xfrm>
            <a:custGeom>
              <a:avLst/>
              <a:gdLst/>
              <a:ahLst/>
              <a:cxnLst/>
              <a:rect l="l" t="t" r="r" b="b"/>
              <a:pathLst>
                <a:path w="210185" h="628015">
                  <a:moveTo>
                    <a:pt x="92814" y="0"/>
                  </a:moveTo>
                  <a:lnTo>
                    <a:pt x="104814" y="47993"/>
                  </a:lnTo>
                  <a:lnTo>
                    <a:pt x="116814" y="0"/>
                  </a:lnTo>
                </a:path>
                <a:path w="210185" h="628015">
                  <a:moveTo>
                    <a:pt x="209627" y="522859"/>
                  </a:moveTo>
                  <a:lnTo>
                    <a:pt x="201390" y="563656"/>
                  </a:lnTo>
                  <a:lnTo>
                    <a:pt x="178927" y="596973"/>
                  </a:lnTo>
                  <a:lnTo>
                    <a:pt x="145611" y="619435"/>
                  </a:lnTo>
                  <a:lnTo>
                    <a:pt x="104814" y="627672"/>
                  </a:lnTo>
                  <a:lnTo>
                    <a:pt x="64017" y="619435"/>
                  </a:lnTo>
                  <a:lnTo>
                    <a:pt x="30700" y="596973"/>
                  </a:lnTo>
                  <a:lnTo>
                    <a:pt x="8237" y="563656"/>
                  </a:lnTo>
                  <a:lnTo>
                    <a:pt x="0" y="522859"/>
                  </a:lnTo>
                  <a:lnTo>
                    <a:pt x="8237" y="482061"/>
                  </a:lnTo>
                  <a:lnTo>
                    <a:pt x="30700" y="448744"/>
                  </a:lnTo>
                  <a:lnTo>
                    <a:pt x="64017" y="426282"/>
                  </a:lnTo>
                  <a:lnTo>
                    <a:pt x="104814" y="418045"/>
                  </a:lnTo>
                  <a:lnTo>
                    <a:pt x="145611" y="426282"/>
                  </a:lnTo>
                  <a:lnTo>
                    <a:pt x="178927" y="448744"/>
                  </a:lnTo>
                  <a:lnTo>
                    <a:pt x="201390" y="482061"/>
                  </a:lnTo>
                  <a:lnTo>
                    <a:pt x="209627" y="5228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5022" y="1129626"/>
              <a:ext cx="3175" cy="137160"/>
            </a:xfrm>
            <a:custGeom>
              <a:avLst/>
              <a:gdLst/>
              <a:ahLst/>
              <a:cxnLst/>
              <a:rect l="l" t="t" r="r" b="b"/>
              <a:pathLst>
                <a:path w="3175" h="137159">
                  <a:moveTo>
                    <a:pt x="3009" y="0"/>
                  </a:moveTo>
                  <a:lnTo>
                    <a:pt x="0" y="0"/>
                  </a:lnTo>
                  <a:lnTo>
                    <a:pt x="0" y="130810"/>
                  </a:lnTo>
                  <a:lnTo>
                    <a:pt x="838" y="130810"/>
                  </a:lnTo>
                  <a:lnTo>
                    <a:pt x="838" y="137160"/>
                  </a:lnTo>
                  <a:lnTo>
                    <a:pt x="2171" y="137160"/>
                  </a:lnTo>
                  <a:lnTo>
                    <a:pt x="2171" y="130810"/>
                  </a:lnTo>
                  <a:lnTo>
                    <a:pt x="3009" y="130810"/>
                  </a:lnTo>
                  <a:lnTo>
                    <a:pt x="3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1719" y="1218260"/>
              <a:ext cx="210185" cy="2050414"/>
            </a:xfrm>
            <a:custGeom>
              <a:avLst/>
              <a:gdLst/>
              <a:ahLst/>
              <a:cxnLst/>
              <a:rect l="l" t="t" r="r" b="b"/>
              <a:pathLst>
                <a:path w="210185" h="2050414">
                  <a:moveTo>
                    <a:pt x="92814" y="0"/>
                  </a:moveTo>
                  <a:lnTo>
                    <a:pt x="104814" y="47993"/>
                  </a:lnTo>
                  <a:lnTo>
                    <a:pt x="116814" y="0"/>
                  </a:lnTo>
                </a:path>
                <a:path w="210185" h="2050414">
                  <a:moveTo>
                    <a:pt x="209627" y="1945035"/>
                  </a:moveTo>
                  <a:lnTo>
                    <a:pt x="201390" y="1985832"/>
                  </a:lnTo>
                  <a:lnTo>
                    <a:pt x="178927" y="2019149"/>
                  </a:lnTo>
                  <a:lnTo>
                    <a:pt x="145611" y="2041613"/>
                  </a:lnTo>
                  <a:lnTo>
                    <a:pt x="104814" y="2049850"/>
                  </a:lnTo>
                  <a:lnTo>
                    <a:pt x="64017" y="2041613"/>
                  </a:lnTo>
                  <a:lnTo>
                    <a:pt x="30700" y="2019149"/>
                  </a:lnTo>
                  <a:lnTo>
                    <a:pt x="8237" y="1985832"/>
                  </a:lnTo>
                  <a:lnTo>
                    <a:pt x="0" y="1945035"/>
                  </a:lnTo>
                  <a:lnTo>
                    <a:pt x="8237" y="1904239"/>
                  </a:lnTo>
                  <a:lnTo>
                    <a:pt x="30700" y="1870924"/>
                  </a:lnTo>
                  <a:lnTo>
                    <a:pt x="64017" y="1848462"/>
                  </a:lnTo>
                  <a:lnTo>
                    <a:pt x="104814" y="1840226"/>
                  </a:lnTo>
                  <a:lnTo>
                    <a:pt x="145611" y="1848462"/>
                  </a:lnTo>
                  <a:lnTo>
                    <a:pt x="178927" y="1870924"/>
                  </a:lnTo>
                  <a:lnTo>
                    <a:pt x="201390" y="1904239"/>
                  </a:lnTo>
                  <a:lnTo>
                    <a:pt x="209627" y="1945035"/>
                  </a:lnTo>
                  <a:close/>
                </a:path>
                <a:path w="210185" h="2050414">
                  <a:moveTo>
                    <a:pt x="185225" y="1945035"/>
                  </a:moveTo>
                  <a:lnTo>
                    <a:pt x="178905" y="1976333"/>
                  </a:lnTo>
                  <a:lnTo>
                    <a:pt x="161672" y="2001893"/>
                  </a:lnTo>
                  <a:lnTo>
                    <a:pt x="136112" y="2019127"/>
                  </a:lnTo>
                  <a:lnTo>
                    <a:pt x="104814" y="2025447"/>
                  </a:lnTo>
                  <a:lnTo>
                    <a:pt x="73516" y="2019127"/>
                  </a:lnTo>
                  <a:lnTo>
                    <a:pt x="47956" y="2001893"/>
                  </a:lnTo>
                  <a:lnTo>
                    <a:pt x="30722" y="1976333"/>
                  </a:lnTo>
                  <a:lnTo>
                    <a:pt x="24403" y="1945035"/>
                  </a:lnTo>
                  <a:lnTo>
                    <a:pt x="30722" y="1913738"/>
                  </a:lnTo>
                  <a:lnTo>
                    <a:pt x="47956" y="1888180"/>
                  </a:lnTo>
                  <a:lnTo>
                    <a:pt x="73516" y="1870948"/>
                  </a:lnTo>
                  <a:lnTo>
                    <a:pt x="104814" y="1864629"/>
                  </a:lnTo>
                  <a:lnTo>
                    <a:pt x="136112" y="1870948"/>
                  </a:lnTo>
                  <a:lnTo>
                    <a:pt x="161672" y="1888180"/>
                  </a:lnTo>
                  <a:lnTo>
                    <a:pt x="178905" y="1913738"/>
                  </a:lnTo>
                  <a:lnTo>
                    <a:pt x="185225" y="19450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5022" y="1471256"/>
              <a:ext cx="3175" cy="1577340"/>
            </a:xfrm>
            <a:custGeom>
              <a:avLst/>
              <a:gdLst/>
              <a:ahLst/>
              <a:cxnLst/>
              <a:rect l="l" t="t" r="r" b="b"/>
              <a:pathLst>
                <a:path w="3175" h="1577339">
                  <a:moveTo>
                    <a:pt x="3009" y="0"/>
                  </a:moveTo>
                  <a:lnTo>
                    <a:pt x="0" y="0"/>
                  </a:lnTo>
                  <a:lnTo>
                    <a:pt x="0" y="1570990"/>
                  </a:lnTo>
                  <a:lnTo>
                    <a:pt x="736" y="1570990"/>
                  </a:lnTo>
                  <a:lnTo>
                    <a:pt x="736" y="1577340"/>
                  </a:lnTo>
                  <a:lnTo>
                    <a:pt x="2273" y="1577340"/>
                  </a:lnTo>
                  <a:lnTo>
                    <a:pt x="2273" y="1570990"/>
                  </a:lnTo>
                  <a:lnTo>
                    <a:pt x="3009" y="1570990"/>
                  </a:lnTo>
                  <a:lnTo>
                    <a:pt x="3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4533" y="3000477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0" y="0"/>
                  </a:moveTo>
                  <a:lnTo>
                    <a:pt x="12000" y="48007"/>
                  </a:lnTo>
                  <a:lnTo>
                    <a:pt x="240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2274" y="1544788"/>
              <a:ext cx="212626" cy="212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2274" y="2282887"/>
              <a:ext cx="212626" cy="212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0270" y="2912965"/>
              <a:ext cx="212639" cy="2126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67076" y="2497417"/>
              <a:ext cx="3175" cy="407670"/>
            </a:xfrm>
            <a:custGeom>
              <a:avLst/>
              <a:gdLst/>
              <a:ahLst/>
              <a:cxnLst/>
              <a:rect l="l" t="t" r="r" b="b"/>
              <a:pathLst>
                <a:path w="3175" h="407669">
                  <a:moveTo>
                    <a:pt x="3009" y="0"/>
                  </a:moveTo>
                  <a:lnTo>
                    <a:pt x="0" y="0"/>
                  </a:lnTo>
                  <a:lnTo>
                    <a:pt x="0" y="401320"/>
                  </a:lnTo>
                  <a:lnTo>
                    <a:pt x="863" y="401320"/>
                  </a:lnTo>
                  <a:lnTo>
                    <a:pt x="863" y="407670"/>
                  </a:lnTo>
                  <a:lnTo>
                    <a:pt x="2146" y="407670"/>
                  </a:lnTo>
                  <a:lnTo>
                    <a:pt x="2146" y="401320"/>
                  </a:lnTo>
                  <a:lnTo>
                    <a:pt x="3009" y="401320"/>
                  </a:lnTo>
                  <a:lnTo>
                    <a:pt x="3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56586" y="2856457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0" y="0"/>
                  </a:moveTo>
                  <a:lnTo>
                    <a:pt x="12001" y="48007"/>
                  </a:lnTo>
                  <a:lnTo>
                    <a:pt x="24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9067" y="1759546"/>
              <a:ext cx="3175" cy="514350"/>
            </a:xfrm>
            <a:custGeom>
              <a:avLst/>
              <a:gdLst/>
              <a:ahLst/>
              <a:cxnLst/>
              <a:rect l="l" t="t" r="r" b="b"/>
              <a:pathLst>
                <a:path w="3175" h="514350">
                  <a:moveTo>
                    <a:pt x="3009" y="0"/>
                  </a:moveTo>
                  <a:lnTo>
                    <a:pt x="0" y="0"/>
                  </a:lnTo>
                  <a:lnTo>
                    <a:pt x="0" y="509270"/>
                  </a:lnTo>
                  <a:lnTo>
                    <a:pt x="749" y="509270"/>
                  </a:lnTo>
                  <a:lnTo>
                    <a:pt x="749" y="514350"/>
                  </a:lnTo>
                  <a:lnTo>
                    <a:pt x="2260" y="514350"/>
                  </a:lnTo>
                  <a:lnTo>
                    <a:pt x="2260" y="509270"/>
                  </a:lnTo>
                  <a:lnTo>
                    <a:pt x="3009" y="509270"/>
                  </a:lnTo>
                  <a:lnTo>
                    <a:pt x="3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8577" y="2226378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0" y="0"/>
                  </a:moveTo>
                  <a:lnTo>
                    <a:pt x="12001" y="48007"/>
                  </a:lnTo>
                  <a:lnTo>
                    <a:pt x="2401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0315" y="1886837"/>
              <a:ext cx="212639" cy="2126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76601" y="1687118"/>
              <a:ext cx="229235" cy="193675"/>
            </a:xfrm>
            <a:custGeom>
              <a:avLst/>
              <a:gdLst/>
              <a:ahLst/>
              <a:cxnLst/>
              <a:rect l="l" t="t" r="r" b="b"/>
              <a:pathLst>
                <a:path w="229235" h="193675">
                  <a:moveTo>
                    <a:pt x="0" y="0"/>
                  </a:moveTo>
                  <a:lnTo>
                    <a:pt x="202818" y="171615"/>
                  </a:lnTo>
                </a:path>
                <a:path w="229235" h="193675">
                  <a:moveTo>
                    <a:pt x="202818" y="171615"/>
                  </a:moveTo>
                  <a:lnTo>
                    <a:pt x="228795" y="1935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61017" y="1840331"/>
              <a:ext cx="44450" cy="40640"/>
            </a:xfrm>
            <a:custGeom>
              <a:avLst/>
              <a:gdLst/>
              <a:ahLst/>
              <a:cxnLst/>
              <a:rect l="l" t="t" r="r" b="b"/>
              <a:pathLst>
                <a:path w="44450" h="40639">
                  <a:moveTo>
                    <a:pt x="0" y="18402"/>
                  </a:moveTo>
                  <a:lnTo>
                    <a:pt x="44411" y="40398"/>
                  </a:lnTo>
                  <a:lnTo>
                    <a:pt x="152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86314" y="2624928"/>
              <a:ext cx="212626" cy="21262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658592" y="2461209"/>
              <a:ext cx="175260" cy="175260"/>
            </a:xfrm>
            <a:custGeom>
              <a:avLst/>
              <a:gdLst/>
              <a:ahLst/>
              <a:cxnLst/>
              <a:rect l="l" t="t" r="r" b="b"/>
              <a:pathLst>
                <a:path w="175260" h="175260">
                  <a:moveTo>
                    <a:pt x="0" y="0"/>
                  </a:moveTo>
                  <a:lnTo>
                    <a:pt x="149617" y="149617"/>
                  </a:lnTo>
                </a:path>
                <a:path w="175260" h="175260">
                  <a:moveTo>
                    <a:pt x="149617" y="149617"/>
                  </a:moveTo>
                  <a:lnTo>
                    <a:pt x="175200" y="175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91015" y="2593627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80">
                  <a:moveTo>
                    <a:pt x="0" y="17199"/>
                  </a:moveTo>
                  <a:lnTo>
                    <a:pt x="42811" y="42802"/>
                  </a:lnTo>
                  <a:lnTo>
                    <a:pt x="1720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44547" y="1363065"/>
              <a:ext cx="282575" cy="176530"/>
            </a:xfrm>
            <a:custGeom>
              <a:avLst/>
              <a:gdLst/>
              <a:ahLst/>
              <a:cxnLst/>
              <a:rect l="l" t="t" r="r" b="b"/>
              <a:pathLst>
                <a:path w="282575" h="176530">
                  <a:moveTo>
                    <a:pt x="0" y="0"/>
                  </a:moveTo>
                  <a:lnTo>
                    <a:pt x="257312" y="160820"/>
                  </a:lnTo>
                </a:path>
                <a:path w="282575" h="176530">
                  <a:moveTo>
                    <a:pt x="257312" y="160820"/>
                  </a:moveTo>
                  <a:lnTo>
                    <a:pt x="282117" y="1763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79776" y="1503489"/>
              <a:ext cx="47625" cy="36195"/>
            </a:xfrm>
            <a:custGeom>
              <a:avLst/>
              <a:gdLst/>
              <a:ahLst/>
              <a:cxnLst/>
              <a:rect l="l" t="t" r="r" b="b"/>
              <a:pathLst>
                <a:path w="47625" h="36194">
                  <a:moveTo>
                    <a:pt x="0" y="20396"/>
                  </a:moveTo>
                  <a:lnTo>
                    <a:pt x="47205" y="36004"/>
                  </a:lnTo>
                  <a:lnTo>
                    <a:pt x="128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33798" y="2083160"/>
              <a:ext cx="851535" cy="1156335"/>
            </a:xfrm>
            <a:custGeom>
              <a:avLst/>
              <a:gdLst/>
              <a:ahLst/>
              <a:cxnLst/>
              <a:rect l="l" t="t" r="r" b="b"/>
              <a:pathLst>
                <a:path w="851535" h="1156335">
                  <a:moveTo>
                    <a:pt x="784839" y="0"/>
                  </a:moveTo>
                  <a:lnTo>
                    <a:pt x="784839" y="798"/>
                  </a:lnTo>
                  <a:lnTo>
                    <a:pt x="785245" y="1998"/>
                  </a:lnTo>
                  <a:lnTo>
                    <a:pt x="785245" y="4801"/>
                  </a:lnTo>
                  <a:lnTo>
                    <a:pt x="786045" y="9202"/>
                  </a:lnTo>
                  <a:lnTo>
                    <a:pt x="786845" y="15601"/>
                  </a:lnTo>
                  <a:lnTo>
                    <a:pt x="787645" y="23604"/>
                  </a:lnTo>
                  <a:lnTo>
                    <a:pt x="788852" y="34404"/>
                  </a:lnTo>
                  <a:lnTo>
                    <a:pt x="790439" y="47208"/>
                  </a:lnTo>
                  <a:lnTo>
                    <a:pt x="792052" y="62409"/>
                  </a:lnTo>
                  <a:lnTo>
                    <a:pt x="794046" y="80010"/>
                  </a:lnTo>
                  <a:lnTo>
                    <a:pt x="796447" y="99616"/>
                  </a:lnTo>
                  <a:lnTo>
                    <a:pt x="798847" y="121216"/>
                  </a:lnTo>
                  <a:lnTo>
                    <a:pt x="801247" y="144819"/>
                  </a:lnTo>
                  <a:lnTo>
                    <a:pt x="804054" y="169625"/>
                  </a:lnTo>
                  <a:lnTo>
                    <a:pt x="806848" y="195624"/>
                  </a:lnTo>
                  <a:lnTo>
                    <a:pt x="810048" y="222830"/>
                  </a:lnTo>
                  <a:lnTo>
                    <a:pt x="812855" y="250433"/>
                  </a:lnTo>
                  <a:lnTo>
                    <a:pt x="816043" y="278437"/>
                  </a:lnTo>
                  <a:lnTo>
                    <a:pt x="818849" y="306437"/>
                  </a:lnTo>
                  <a:lnTo>
                    <a:pt x="821643" y="334441"/>
                  </a:lnTo>
                  <a:lnTo>
                    <a:pt x="824844" y="362043"/>
                  </a:lnTo>
                  <a:lnTo>
                    <a:pt x="827244" y="389249"/>
                  </a:lnTo>
                  <a:lnTo>
                    <a:pt x="830051" y="415651"/>
                  </a:lnTo>
                  <a:lnTo>
                    <a:pt x="832451" y="441256"/>
                  </a:lnTo>
                  <a:lnTo>
                    <a:pt x="834851" y="466457"/>
                  </a:lnTo>
                  <a:lnTo>
                    <a:pt x="837252" y="490463"/>
                  </a:lnTo>
                  <a:lnTo>
                    <a:pt x="839246" y="513665"/>
                  </a:lnTo>
                  <a:lnTo>
                    <a:pt x="840858" y="535666"/>
                  </a:lnTo>
                  <a:lnTo>
                    <a:pt x="842852" y="556870"/>
                  </a:lnTo>
                  <a:lnTo>
                    <a:pt x="844453" y="577274"/>
                  </a:lnTo>
                  <a:lnTo>
                    <a:pt x="845646" y="596875"/>
                  </a:lnTo>
                  <a:lnTo>
                    <a:pt x="846853" y="615280"/>
                  </a:lnTo>
                  <a:lnTo>
                    <a:pt x="848047" y="633279"/>
                  </a:lnTo>
                  <a:lnTo>
                    <a:pt x="848859" y="650483"/>
                  </a:lnTo>
                  <a:lnTo>
                    <a:pt x="849660" y="666884"/>
                  </a:lnTo>
                  <a:lnTo>
                    <a:pt x="850447" y="682486"/>
                  </a:lnTo>
                  <a:lnTo>
                    <a:pt x="850853" y="697687"/>
                  </a:lnTo>
                  <a:lnTo>
                    <a:pt x="851247" y="712490"/>
                  </a:lnTo>
                  <a:lnTo>
                    <a:pt x="851247" y="767298"/>
                  </a:lnTo>
                  <a:lnTo>
                    <a:pt x="850853" y="780097"/>
                  </a:lnTo>
                  <a:lnTo>
                    <a:pt x="850447" y="795699"/>
                  </a:lnTo>
                  <a:lnTo>
                    <a:pt x="849660" y="810503"/>
                  </a:lnTo>
                  <a:lnTo>
                    <a:pt x="848453" y="825703"/>
                  </a:lnTo>
                  <a:lnTo>
                    <a:pt x="847653" y="840105"/>
                  </a:lnTo>
                  <a:lnTo>
                    <a:pt x="846053" y="854506"/>
                  </a:lnTo>
                  <a:lnTo>
                    <a:pt x="844453" y="868908"/>
                  </a:lnTo>
                  <a:lnTo>
                    <a:pt x="842446" y="882912"/>
                  </a:lnTo>
                  <a:lnTo>
                    <a:pt x="835258" y="923716"/>
                  </a:lnTo>
                  <a:lnTo>
                    <a:pt x="824844" y="962521"/>
                  </a:lnTo>
                  <a:lnTo>
                    <a:pt x="811648" y="998924"/>
                  </a:lnTo>
                  <a:lnTo>
                    <a:pt x="794846" y="1031731"/>
                  </a:lnTo>
                  <a:lnTo>
                    <a:pt x="788852" y="1042128"/>
                  </a:lnTo>
                  <a:lnTo>
                    <a:pt x="782438" y="1051734"/>
                  </a:lnTo>
                  <a:lnTo>
                    <a:pt x="775250" y="1061333"/>
                  </a:lnTo>
                  <a:lnTo>
                    <a:pt x="768037" y="1070134"/>
                  </a:lnTo>
                  <a:lnTo>
                    <a:pt x="760442" y="1078537"/>
                  </a:lnTo>
                  <a:lnTo>
                    <a:pt x="753646" y="1085339"/>
                  </a:lnTo>
                </a:path>
                <a:path w="851535" h="1156335">
                  <a:moveTo>
                    <a:pt x="709896" y="1118141"/>
                  </a:moveTo>
                  <a:lnTo>
                    <a:pt x="668837" y="1136541"/>
                  </a:lnTo>
                  <a:lnTo>
                    <a:pt x="625619" y="1148144"/>
                  </a:lnTo>
                  <a:lnTo>
                    <a:pt x="614024" y="1149747"/>
                  </a:lnTo>
                  <a:lnTo>
                    <a:pt x="602416" y="1151746"/>
                  </a:lnTo>
                  <a:lnTo>
                    <a:pt x="563224" y="1154946"/>
                  </a:lnTo>
                  <a:lnTo>
                    <a:pt x="534014" y="1155744"/>
                  </a:lnTo>
                  <a:lnTo>
                    <a:pt x="517618" y="1155348"/>
                  </a:lnTo>
                  <a:lnTo>
                    <a:pt x="500816" y="1154946"/>
                  </a:lnTo>
                  <a:lnTo>
                    <a:pt x="483214" y="1154544"/>
                  </a:lnTo>
                  <a:lnTo>
                    <a:pt x="464011" y="1153343"/>
                  </a:lnTo>
                  <a:lnTo>
                    <a:pt x="444403" y="1152143"/>
                  </a:lnTo>
                  <a:lnTo>
                    <a:pt x="423600" y="1150545"/>
                  </a:lnTo>
                  <a:lnTo>
                    <a:pt x="401591" y="1148943"/>
                  </a:lnTo>
                  <a:lnTo>
                    <a:pt x="378794" y="1146944"/>
                  </a:lnTo>
                  <a:lnTo>
                    <a:pt x="354791" y="1144543"/>
                  </a:lnTo>
                  <a:lnTo>
                    <a:pt x="329988" y="1141745"/>
                  </a:lnTo>
                  <a:lnTo>
                    <a:pt x="304779" y="1138942"/>
                  </a:lnTo>
                  <a:lnTo>
                    <a:pt x="278782" y="1136144"/>
                  </a:lnTo>
                  <a:lnTo>
                    <a:pt x="252379" y="1132944"/>
                  </a:lnTo>
                  <a:lnTo>
                    <a:pt x="225975" y="1129744"/>
                  </a:lnTo>
                  <a:lnTo>
                    <a:pt x="199572" y="1126539"/>
                  </a:lnTo>
                  <a:lnTo>
                    <a:pt x="173562" y="1123340"/>
                  </a:lnTo>
                  <a:lnTo>
                    <a:pt x="148366" y="1119743"/>
                  </a:lnTo>
                  <a:lnTo>
                    <a:pt x="136364" y="1118141"/>
                  </a:lnTo>
                </a:path>
                <a:path w="851535" h="1156335">
                  <a:moveTo>
                    <a:pt x="753646" y="1085339"/>
                  </a:moveTo>
                  <a:lnTo>
                    <a:pt x="718443" y="1112941"/>
                  </a:lnTo>
                  <a:lnTo>
                    <a:pt x="709896" y="1118141"/>
                  </a:lnTo>
                </a:path>
                <a:path w="851535" h="1156335">
                  <a:moveTo>
                    <a:pt x="136364" y="1118141"/>
                  </a:moveTo>
                  <a:lnTo>
                    <a:pt x="124363" y="1116538"/>
                  </a:lnTo>
                  <a:lnTo>
                    <a:pt x="101553" y="1113740"/>
                  </a:lnTo>
                  <a:lnTo>
                    <a:pt x="80763" y="1110540"/>
                  </a:lnTo>
                  <a:lnTo>
                    <a:pt x="61955" y="1108139"/>
                  </a:lnTo>
                  <a:lnTo>
                    <a:pt x="45546" y="1105738"/>
                  </a:lnTo>
                  <a:lnTo>
                    <a:pt x="31145" y="1103739"/>
                  </a:lnTo>
                  <a:lnTo>
                    <a:pt x="19549" y="1102137"/>
                  </a:lnTo>
                  <a:lnTo>
                    <a:pt x="10342" y="1100539"/>
                  </a:lnTo>
                  <a:lnTo>
                    <a:pt x="3154" y="1099740"/>
                  </a:lnTo>
                  <a:lnTo>
                    <a:pt x="0" y="10992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32939" y="3177697"/>
              <a:ext cx="49530" cy="24130"/>
            </a:xfrm>
            <a:custGeom>
              <a:avLst/>
              <a:gdLst/>
              <a:ahLst/>
              <a:cxnLst/>
              <a:rect l="l" t="t" r="r" b="b"/>
              <a:pathLst>
                <a:path w="49530" h="24130">
                  <a:moveTo>
                    <a:pt x="49212" y="0"/>
                  </a:moveTo>
                  <a:lnTo>
                    <a:pt x="0" y="4802"/>
                  </a:lnTo>
                  <a:lnTo>
                    <a:pt x="45605" y="236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3701" y="1327755"/>
              <a:ext cx="1359535" cy="1468755"/>
            </a:xfrm>
            <a:custGeom>
              <a:avLst/>
              <a:gdLst/>
              <a:ahLst/>
              <a:cxnLst/>
              <a:rect l="l" t="t" r="r" b="b"/>
              <a:pathLst>
                <a:path w="1359535" h="1468755">
                  <a:moveTo>
                    <a:pt x="748944" y="1457491"/>
                  </a:moveTo>
                  <a:lnTo>
                    <a:pt x="749744" y="1457491"/>
                  </a:lnTo>
                  <a:lnTo>
                    <a:pt x="751332" y="1457894"/>
                  </a:lnTo>
                  <a:lnTo>
                    <a:pt x="754139" y="1458295"/>
                  </a:lnTo>
                  <a:lnTo>
                    <a:pt x="758545" y="1458693"/>
                  </a:lnTo>
                  <a:lnTo>
                    <a:pt x="765340" y="1459497"/>
                  </a:lnTo>
                  <a:lnTo>
                    <a:pt x="773735" y="1460294"/>
                  </a:lnTo>
                  <a:lnTo>
                    <a:pt x="784542" y="1461093"/>
                  </a:lnTo>
                  <a:lnTo>
                    <a:pt x="797750" y="1462294"/>
                  </a:lnTo>
                  <a:lnTo>
                    <a:pt x="812546" y="1463495"/>
                  </a:lnTo>
                  <a:lnTo>
                    <a:pt x="868553" y="1466695"/>
                  </a:lnTo>
                  <a:lnTo>
                    <a:pt x="911352" y="1467895"/>
                  </a:lnTo>
                  <a:lnTo>
                    <a:pt x="933755" y="1468297"/>
                  </a:lnTo>
                  <a:lnTo>
                    <a:pt x="956157" y="1467895"/>
                  </a:lnTo>
                  <a:lnTo>
                    <a:pt x="1000569" y="1466292"/>
                  </a:lnTo>
                  <a:lnTo>
                    <a:pt x="1042975" y="1462696"/>
                  </a:lnTo>
                  <a:lnTo>
                    <a:pt x="1082573" y="1456694"/>
                  </a:lnTo>
                  <a:lnTo>
                    <a:pt x="1134592" y="1443091"/>
                  </a:lnTo>
                  <a:lnTo>
                    <a:pt x="1178598" y="1423088"/>
                  </a:lnTo>
                  <a:lnTo>
                    <a:pt x="1215796" y="1396284"/>
                  </a:lnTo>
                  <a:lnTo>
                    <a:pt x="1247000" y="1360684"/>
                  </a:lnTo>
                  <a:lnTo>
                    <a:pt x="1274204" y="1316676"/>
                  </a:lnTo>
                  <a:lnTo>
                    <a:pt x="1280211" y="1303876"/>
                  </a:lnTo>
                  <a:lnTo>
                    <a:pt x="1286611" y="1290676"/>
                  </a:lnTo>
                  <a:lnTo>
                    <a:pt x="1303807" y="1247465"/>
                  </a:lnTo>
                  <a:lnTo>
                    <a:pt x="1319403" y="1198660"/>
                  </a:lnTo>
                  <a:lnTo>
                    <a:pt x="1333017" y="1144655"/>
                  </a:lnTo>
                  <a:lnTo>
                    <a:pt x="1340612" y="1106247"/>
                  </a:lnTo>
                  <a:lnTo>
                    <a:pt x="1347013" y="1065444"/>
                  </a:lnTo>
                  <a:lnTo>
                    <a:pt x="1352220" y="1022641"/>
                  </a:lnTo>
                  <a:lnTo>
                    <a:pt x="1356207" y="978633"/>
                  </a:lnTo>
                  <a:lnTo>
                    <a:pt x="1358620" y="933428"/>
                  </a:lnTo>
                  <a:lnTo>
                    <a:pt x="1359014" y="910225"/>
                  </a:lnTo>
                  <a:lnTo>
                    <a:pt x="1359014" y="863420"/>
                  </a:lnTo>
                  <a:lnTo>
                    <a:pt x="1357008" y="816614"/>
                  </a:lnTo>
                  <a:lnTo>
                    <a:pt x="1353413" y="769410"/>
                  </a:lnTo>
                  <a:lnTo>
                    <a:pt x="1348206" y="722603"/>
                  </a:lnTo>
                  <a:lnTo>
                    <a:pt x="1341018" y="676596"/>
                  </a:lnTo>
                  <a:lnTo>
                    <a:pt x="1331811" y="631791"/>
                  </a:lnTo>
                  <a:lnTo>
                    <a:pt x="1321016" y="588192"/>
                  </a:lnTo>
                  <a:lnTo>
                    <a:pt x="1308201" y="546180"/>
                  </a:lnTo>
                  <a:lnTo>
                    <a:pt x="1293406" y="506175"/>
                  </a:lnTo>
                  <a:lnTo>
                    <a:pt x="1285811" y="486566"/>
                  </a:lnTo>
                  <a:lnTo>
                    <a:pt x="1268196" y="449368"/>
                  </a:lnTo>
                  <a:lnTo>
                    <a:pt x="1249400" y="414163"/>
                  </a:lnTo>
                  <a:lnTo>
                    <a:pt x="1228191" y="381359"/>
                  </a:lnTo>
                  <a:lnTo>
                    <a:pt x="1205395" y="350155"/>
                  </a:lnTo>
                  <a:lnTo>
                    <a:pt x="1168590" y="309350"/>
                  </a:lnTo>
                  <a:lnTo>
                    <a:pt x="1128179" y="273346"/>
                  </a:lnTo>
                  <a:lnTo>
                    <a:pt x="1081773" y="240935"/>
                  </a:lnTo>
                  <a:lnTo>
                    <a:pt x="1046581" y="220933"/>
                  </a:lnTo>
                  <a:lnTo>
                    <a:pt x="1008164" y="202137"/>
                  </a:lnTo>
                  <a:lnTo>
                    <a:pt x="965365" y="184535"/>
                  </a:lnTo>
                  <a:lnTo>
                    <a:pt x="918959" y="167326"/>
                  </a:lnTo>
                  <a:lnTo>
                    <a:pt x="867753" y="151337"/>
                  </a:lnTo>
                  <a:lnTo>
                    <a:pt x="812152" y="135729"/>
                  </a:lnTo>
                  <a:lnTo>
                    <a:pt x="752145" y="120920"/>
                  </a:lnTo>
                  <a:lnTo>
                    <a:pt x="687730" y="106519"/>
                  </a:lnTo>
                  <a:lnTo>
                    <a:pt x="619315" y="92523"/>
                  </a:lnTo>
                  <a:lnTo>
                    <a:pt x="547713" y="78922"/>
                  </a:lnTo>
                  <a:lnTo>
                    <a:pt x="474510" y="66120"/>
                  </a:lnTo>
                  <a:lnTo>
                    <a:pt x="437299" y="60126"/>
                  </a:lnTo>
                  <a:lnTo>
                    <a:pt x="400494" y="54118"/>
                  </a:lnTo>
                  <a:lnTo>
                    <a:pt x="363690" y="48518"/>
                  </a:lnTo>
                  <a:lnTo>
                    <a:pt x="327685" y="43311"/>
                  </a:lnTo>
                  <a:lnTo>
                    <a:pt x="292481" y="38116"/>
                  </a:lnTo>
                  <a:lnTo>
                    <a:pt x="258077" y="33316"/>
                  </a:lnTo>
                  <a:lnTo>
                    <a:pt x="225666" y="28515"/>
                  </a:lnTo>
                  <a:lnTo>
                    <a:pt x="194475" y="24515"/>
                  </a:lnTo>
                  <a:lnTo>
                    <a:pt x="164859" y="20514"/>
                  </a:lnTo>
                  <a:lnTo>
                    <a:pt x="137668" y="16920"/>
                  </a:lnTo>
                  <a:lnTo>
                    <a:pt x="134520" y="16514"/>
                  </a:lnTo>
                </a:path>
                <a:path w="1359535" h="1468755">
                  <a:moveTo>
                    <a:pt x="134520" y="16514"/>
                  </a:moveTo>
                  <a:lnTo>
                    <a:pt x="112865" y="13720"/>
                  </a:lnTo>
                  <a:lnTo>
                    <a:pt x="90449" y="10913"/>
                  </a:lnTo>
                  <a:lnTo>
                    <a:pt x="70053" y="8513"/>
                  </a:lnTo>
                  <a:lnTo>
                    <a:pt x="52451" y="6112"/>
                  </a:lnTo>
                  <a:lnTo>
                    <a:pt x="37655" y="4512"/>
                  </a:lnTo>
                  <a:lnTo>
                    <a:pt x="25247" y="2912"/>
                  </a:lnTo>
                  <a:lnTo>
                    <a:pt x="14846" y="1706"/>
                  </a:lnTo>
                  <a:lnTo>
                    <a:pt x="7239" y="905"/>
                  </a:lnTo>
                  <a:lnTo>
                    <a:pt x="1244" y="11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32939" y="1320266"/>
              <a:ext cx="48895" cy="24130"/>
            </a:xfrm>
            <a:custGeom>
              <a:avLst/>
              <a:gdLst/>
              <a:ahLst/>
              <a:cxnLst/>
              <a:rect l="l" t="t" r="r" b="b"/>
              <a:pathLst>
                <a:path w="48894" h="24130">
                  <a:moveTo>
                    <a:pt x="48806" y="0"/>
                  </a:moveTo>
                  <a:lnTo>
                    <a:pt x="0" y="7607"/>
                  </a:lnTo>
                  <a:lnTo>
                    <a:pt x="46405" y="240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3696" y="1496036"/>
              <a:ext cx="323215" cy="1451610"/>
            </a:xfrm>
            <a:custGeom>
              <a:avLst/>
              <a:gdLst/>
              <a:ahLst/>
              <a:cxnLst/>
              <a:rect l="l" t="t" r="r" b="b"/>
              <a:pathLst>
                <a:path w="323214" h="1451610">
                  <a:moveTo>
                    <a:pt x="322882" y="1451235"/>
                  </a:moveTo>
                  <a:lnTo>
                    <a:pt x="322882" y="1450832"/>
                  </a:lnTo>
                  <a:lnTo>
                    <a:pt x="322476" y="1449230"/>
                  </a:lnTo>
                  <a:lnTo>
                    <a:pt x="321676" y="1446835"/>
                  </a:lnTo>
                  <a:lnTo>
                    <a:pt x="320482" y="1442830"/>
                  </a:lnTo>
                  <a:lnTo>
                    <a:pt x="318882" y="1436833"/>
                  </a:lnTo>
                  <a:lnTo>
                    <a:pt x="316875" y="1429227"/>
                  </a:lnTo>
                  <a:lnTo>
                    <a:pt x="314081" y="1419226"/>
                  </a:lnTo>
                  <a:lnTo>
                    <a:pt x="310881" y="1407226"/>
                  </a:lnTo>
                  <a:lnTo>
                    <a:pt x="307274" y="1392824"/>
                  </a:lnTo>
                  <a:lnTo>
                    <a:pt x="302880" y="1376423"/>
                  </a:lnTo>
                  <a:lnTo>
                    <a:pt x="297685" y="1358018"/>
                  </a:lnTo>
                  <a:lnTo>
                    <a:pt x="292478" y="1337620"/>
                  </a:lnTo>
                  <a:lnTo>
                    <a:pt x="286484" y="1315617"/>
                  </a:lnTo>
                  <a:lnTo>
                    <a:pt x="280477" y="1292415"/>
                  </a:lnTo>
                  <a:lnTo>
                    <a:pt x="273670" y="1267611"/>
                  </a:lnTo>
                  <a:lnTo>
                    <a:pt x="266875" y="1242006"/>
                  </a:lnTo>
                  <a:lnTo>
                    <a:pt x="260081" y="1216002"/>
                  </a:lnTo>
                  <a:lnTo>
                    <a:pt x="252880" y="1189600"/>
                  </a:lnTo>
                  <a:lnTo>
                    <a:pt x="245666" y="1162795"/>
                  </a:lnTo>
                  <a:lnTo>
                    <a:pt x="238872" y="1135992"/>
                  </a:lnTo>
                  <a:lnTo>
                    <a:pt x="231671" y="1109590"/>
                  </a:lnTo>
                  <a:lnTo>
                    <a:pt x="224863" y="1083584"/>
                  </a:lnTo>
                  <a:lnTo>
                    <a:pt x="218475" y="1057981"/>
                  </a:lnTo>
                  <a:lnTo>
                    <a:pt x="211668" y="1033182"/>
                  </a:lnTo>
                  <a:lnTo>
                    <a:pt x="205661" y="1009175"/>
                  </a:lnTo>
                  <a:lnTo>
                    <a:pt x="199260" y="985576"/>
                  </a:lnTo>
                  <a:lnTo>
                    <a:pt x="193660" y="962770"/>
                  </a:lnTo>
                  <a:lnTo>
                    <a:pt x="188059" y="941171"/>
                  </a:lnTo>
                  <a:lnTo>
                    <a:pt x="182458" y="919967"/>
                  </a:lnTo>
                  <a:lnTo>
                    <a:pt x="177264" y="899564"/>
                  </a:lnTo>
                  <a:lnTo>
                    <a:pt x="172463" y="879561"/>
                  </a:lnTo>
                  <a:lnTo>
                    <a:pt x="167663" y="860759"/>
                  </a:lnTo>
                  <a:lnTo>
                    <a:pt x="162862" y="842359"/>
                  </a:lnTo>
                  <a:lnTo>
                    <a:pt x="158468" y="824355"/>
                  </a:lnTo>
                  <a:lnTo>
                    <a:pt x="154467" y="807151"/>
                  </a:lnTo>
                  <a:lnTo>
                    <a:pt x="150454" y="790349"/>
                  </a:lnTo>
                  <a:lnTo>
                    <a:pt x="146466" y="773545"/>
                  </a:lnTo>
                  <a:lnTo>
                    <a:pt x="142453" y="757547"/>
                  </a:lnTo>
                  <a:lnTo>
                    <a:pt x="138859" y="741543"/>
                  </a:lnTo>
                  <a:lnTo>
                    <a:pt x="135265" y="725941"/>
                  </a:lnTo>
                  <a:lnTo>
                    <a:pt x="131658" y="710740"/>
                  </a:lnTo>
                  <a:lnTo>
                    <a:pt x="128458" y="695539"/>
                  </a:lnTo>
                  <a:lnTo>
                    <a:pt x="124851" y="680335"/>
                  </a:lnTo>
                  <a:lnTo>
                    <a:pt x="121257" y="663532"/>
                  </a:lnTo>
                  <a:lnTo>
                    <a:pt x="117663" y="646735"/>
                  </a:lnTo>
                  <a:lnTo>
                    <a:pt x="106855" y="596728"/>
                  </a:lnTo>
                  <a:lnTo>
                    <a:pt x="100061" y="562324"/>
                  </a:lnTo>
                  <a:lnTo>
                    <a:pt x="96454" y="544718"/>
                  </a:lnTo>
                  <a:lnTo>
                    <a:pt x="92860" y="526317"/>
                  </a:lnTo>
                  <a:lnTo>
                    <a:pt x="89253" y="507912"/>
                  </a:lnTo>
                  <a:lnTo>
                    <a:pt x="85646" y="488719"/>
                  </a:lnTo>
                  <a:lnTo>
                    <a:pt x="81646" y="469110"/>
                  </a:lnTo>
                  <a:lnTo>
                    <a:pt x="78051" y="448714"/>
                  </a:lnTo>
                  <a:lnTo>
                    <a:pt x="74051" y="427505"/>
                  </a:lnTo>
                  <a:lnTo>
                    <a:pt x="70050" y="405902"/>
                  </a:lnTo>
                  <a:lnTo>
                    <a:pt x="66050" y="383499"/>
                  </a:lnTo>
                  <a:lnTo>
                    <a:pt x="62049" y="360296"/>
                  </a:lnTo>
                  <a:lnTo>
                    <a:pt x="57655" y="336293"/>
                  </a:lnTo>
                  <a:lnTo>
                    <a:pt x="53250" y="311896"/>
                  </a:lnTo>
                  <a:lnTo>
                    <a:pt x="48850" y="287081"/>
                  </a:lnTo>
                  <a:lnTo>
                    <a:pt x="44450" y="261477"/>
                  </a:lnTo>
                  <a:lnTo>
                    <a:pt x="40049" y="236281"/>
                  </a:lnTo>
                  <a:lnTo>
                    <a:pt x="35644" y="210677"/>
                  </a:lnTo>
                  <a:lnTo>
                    <a:pt x="31646" y="185874"/>
                  </a:lnTo>
                  <a:lnTo>
                    <a:pt x="27245" y="161071"/>
                  </a:lnTo>
                  <a:lnTo>
                    <a:pt x="23246" y="137475"/>
                  </a:lnTo>
                  <a:lnTo>
                    <a:pt x="19243" y="115059"/>
                  </a:lnTo>
                  <a:lnTo>
                    <a:pt x="15641" y="93863"/>
                  </a:lnTo>
                  <a:lnTo>
                    <a:pt x="12442" y="74267"/>
                  </a:lnTo>
                  <a:lnTo>
                    <a:pt x="9643" y="57058"/>
                  </a:lnTo>
                  <a:lnTo>
                    <a:pt x="8135" y="48664"/>
                  </a:lnTo>
                </a:path>
                <a:path w="323214" h="1451610">
                  <a:moveTo>
                    <a:pt x="8135" y="48664"/>
                  </a:moveTo>
                  <a:lnTo>
                    <a:pt x="6840" y="41450"/>
                  </a:lnTo>
                  <a:lnTo>
                    <a:pt x="4841" y="28255"/>
                  </a:lnTo>
                  <a:lnTo>
                    <a:pt x="2842" y="17460"/>
                  </a:lnTo>
                  <a:lnTo>
                    <a:pt x="1642" y="9052"/>
                  </a:lnTo>
                  <a:lnTo>
                    <a:pt x="440" y="2651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69737" y="1495488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3602" y="45199"/>
                  </a:moveTo>
                  <a:lnTo>
                    <a:pt x="4003" y="0"/>
                  </a:lnTo>
                  <a:lnTo>
                    <a:pt x="0" y="492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53687" y="901409"/>
            <a:ext cx="719455" cy="164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Courier New"/>
                <a:cs typeface="Courier New"/>
              </a:rPr>
              <a:t>x=0;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1" spc="-5" dirty="0">
                <a:latin typeface="Courier New"/>
                <a:cs typeface="Courier New"/>
              </a:rPr>
              <a:t>while(x&lt;y)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1" spc="-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2700" marR="165100" indent="53340">
              <a:lnSpc>
                <a:spcPct val="101299"/>
              </a:lnSpc>
            </a:pPr>
            <a:r>
              <a:rPr sz="700" b="1" spc="-5" dirty="0">
                <a:latin typeface="Courier New"/>
                <a:cs typeface="Courier New"/>
              </a:rPr>
              <a:t>y=f(x,y);  if(y==0)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1" spc="-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6040">
              <a:lnSpc>
                <a:spcPct val="100000"/>
              </a:lnSpc>
              <a:spcBef>
                <a:spcPts val="10"/>
              </a:spcBef>
            </a:pPr>
            <a:r>
              <a:rPr sz="700" b="1" spc="-5" dirty="0">
                <a:latin typeface="Courier New"/>
                <a:cs typeface="Courier New"/>
              </a:rPr>
              <a:t>break;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1" spc="-5" dirty="0">
                <a:latin typeface="Courier New"/>
                <a:cs typeface="Courier New"/>
              </a:rPr>
              <a:t>}else</a:t>
            </a:r>
            <a:r>
              <a:rPr sz="700" b="1" spc="-35" dirty="0">
                <a:latin typeface="Courier New"/>
                <a:cs typeface="Courier New"/>
              </a:rPr>
              <a:t> </a:t>
            </a:r>
            <a:r>
              <a:rPr sz="700" b="1" spc="-5" dirty="0">
                <a:latin typeface="Courier New"/>
                <a:cs typeface="Courier New"/>
              </a:rPr>
              <a:t>if(y&lt;0)</a:t>
            </a:r>
            <a:endParaRPr sz="700">
              <a:latin typeface="Courier New"/>
              <a:cs typeface="Courier New"/>
            </a:endParaRPr>
          </a:p>
          <a:p>
            <a:pPr marL="66040">
              <a:lnSpc>
                <a:spcPct val="100000"/>
              </a:lnSpc>
              <a:spcBef>
                <a:spcPts val="10"/>
              </a:spcBef>
            </a:pPr>
            <a:r>
              <a:rPr sz="700" b="1" spc="-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19380" marR="111760">
              <a:lnSpc>
                <a:spcPct val="101299"/>
              </a:lnSpc>
            </a:pPr>
            <a:r>
              <a:rPr sz="700" b="1" spc="-5" dirty="0">
                <a:latin typeface="Courier New"/>
                <a:cs typeface="Courier New"/>
              </a:rPr>
              <a:t>y=y*2; </a:t>
            </a:r>
            <a:r>
              <a:rPr sz="700" b="1" dirty="0">
                <a:latin typeface="Courier New"/>
                <a:cs typeface="Courier New"/>
              </a:rPr>
              <a:t> </a:t>
            </a:r>
            <a:r>
              <a:rPr sz="700" b="1" spc="-5" dirty="0">
                <a:latin typeface="Courier New"/>
                <a:cs typeface="Courier New"/>
              </a:rPr>
              <a:t>continue;</a:t>
            </a:r>
            <a:endParaRPr sz="700">
              <a:latin typeface="Courier New"/>
              <a:cs typeface="Courier New"/>
            </a:endParaRPr>
          </a:p>
          <a:p>
            <a:pPr marL="66040">
              <a:lnSpc>
                <a:spcPct val="100000"/>
              </a:lnSpc>
              <a:spcBef>
                <a:spcPts val="10"/>
              </a:spcBef>
            </a:pPr>
            <a:r>
              <a:rPr sz="700" b="1" spc="-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66040">
              <a:lnSpc>
                <a:spcPct val="100000"/>
              </a:lnSpc>
              <a:spcBef>
                <a:spcPts val="10"/>
              </a:spcBef>
            </a:pPr>
            <a:r>
              <a:rPr sz="700" b="1" spc="-5" dirty="0">
                <a:latin typeface="Courier New"/>
                <a:cs typeface="Courier New"/>
              </a:rPr>
              <a:t>x=x+1;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b="1" spc="-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700" b="1" spc="-5" dirty="0">
                <a:latin typeface="Courier New"/>
                <a:cs typeface="Courier New"/>
              </a:rPr>
              <a:t>print(y);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03862" y="937428"/>
            <a:ext cx="2393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Courier New"/>
                <a:cs typeface="Courier New"/>
              </a:rPr>
              <a:t>x=0;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81247" y="1459492"/>
            <a:ext cx="506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Courier New"/>
                <a:cs typeface="Courier New"/>
              </a:rPr>
              <a:t>y=f(x,y);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57754" y="3061692"/>
            <a:ext cx="506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Courier New"/>
                <a:cs typeface="Courier New"/>
              </a:rPr>
              <a:t>print(y);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58640" y="2556314"/>
            <a:ext cx="50609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sz="700" b="1" spc="-5" dirty="0">
                <a:latin typeface="Courier New"/>
                <a:cs typeface="Courier New"/>
              </a:rPr>
              <a:t>y=y*2; </a:t>
            </a:r>
            <a:r>
              <a:rPr sz="700" b="1" dirty="0">
                <a:latin typeface="Courier New"/>
                <a:cs typeface="Courier New"/>
              </a:rPr>
              <a:t> </a:t>
            </a:r>
            <a:r>
              <a:rPr sz="700" b="1" spc="-5" dirty="0">
                <a:latin typeface="Courier New"/>
                <a:cs typeface="Courier New"/>
              </a:rPr>
              <a:t>continue;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35917" y="2413609"/>
            <a:ext cx="18605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Courier New"/>
                <a:cs typeface="Courier New"/>
              </a:rPr>
              <a:t>y&lt;0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07925" y="1639515"/>
            <a:ext cx="2393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Courier New"/>
                <a:cs typeface="Courier New"/>
              </a:rPr>
              <a:t>y==0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23842" y="955432"/>
            <a:ext cx="698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05839" y="1315477"/>
            <a:ext cx="698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37892" y="1585511"/>
            <a:ext cx="698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15940" y="1927552"/>
            <a:ext cx="52514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770" algn="l"/>
              </a:tabLst>
            </a:pPr>
            <a:r>
              <a:rPr sz="700" b="1" dirty="0">
                <a:latin typeface="Times New Roman"/>
                <a:cs typeface="Times New Roman"/>
              </a:rPr>
              <a:t>4	</a:t>
            </a:r>
            <a:r>
              <a:rPr sz="700" b="1" spc="-5" dirty="0">
                <a:latin typeface="Courier New"/>
                <a:cs typeface="Courier New"/>
              </a:rPr>
              <a:t>break;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37892" y="2323599"/>
            <a:ext cx="698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61935" y="2665646"/>
            <a:ext cx="698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55894" y="2953678"/>
            <a:ext cx="52514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770" algn="l"/>
              </a:tabLst>
            </a:pPr>
            <a:r>
              <a:rPr sz="700" b="1" dirty="0">
                <a:latin typeface="Times New Roman"/>
                <a:cs typeface="Times New Roman"/>
              </a:rPr>
              <a:t>7	</a:t>
            </a:r>
            <a:r>
              <a:rPr sz="700" b="1" spc="-5" dirty="0">
                <a:latin typeface="Courier New"/>
                <a:cs typeface="Courier New"/>
              </a:rPr>
              <a:t>x=x+1;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05838" y="3097698"/>
            <a:ext cx="698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8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10360"/>
            <a:ext cx="2121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CFG:</a:t>
            </a:r>
            <a:r>
              <a:rPr spc="-5" dirty="0"/>
              <a:t> </a:t>
            </a:r>
            <a:r>
              <a:rPr spc="-35" dirty="0"/>
              <a:t>Exceptions</a:t>
            </a:r>
            <a:r>
              <a:rPr spc="-5" dirty="0"/>
              <a:t> </a:t>
            </a:r>
            <a:r>
              <a:rPr spc="-20" dirty="0"/>
              <a:t>(try-catch)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01284" y="1083672"/>
            <a:ext cx="1575435" cy="1771014"/>
            <a:chOff x="2301284" y="1083672"/>
            <a:chExt cx="1575435" cy="17710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9307" y="1083672"/>
              <a:ext cx="186740" cy="1867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1284" y="1371708"/>
              <a:ext cx="186740" cy="18675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41694" y="1220254"/>
              <a:ext cx="169545" cy="154940"/>
            </a:xfrm>
            <a:custGeom>
              <a:avLst/>
              <a:gdLst/>
              <a:ahLst/>
              <a:cxnLst/>
              <a:rect l="l" t="t" r="r" b="b"/>
              <a:pathLst>
                <a:path w="169544" h="154940">
                  <a:moveTo>
                    <a:pt x="168980" y="0"/>
                  </a:moveTo>
                  <a:lnTo>
                    <a:pt x="35962" y="121932"/>
                  </a:lnTo>
                </a:path>
                <a:path w="169544" h="154940">
                  <a:moveTo>
                    <a:pt x="35962" y="121932"/>
                  </a:moveTo>
                  <a:lnTo>
                    <a:pt x="0" y="1548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1689" y="1342186"/>
              <a:ext cx="34925" cy="33020"/>
            </a:xfrm>
            <a:custGeom>
              <a:avLst/>
              <a:gdLst/>
              <a:ahLst/>
              <a:cxnLst/>
              <a:rect l="l" t="t" r="r" b="b"/>
              <a:pathLst>
                <a:path w="34925" h="33019">
                  <a:moveTo>
                    <a:pt x="34886" y="14084"/>
                  </a:moveTo>
                  <a:lnTo>
                    <a:pt x="0" y="32969"/>
                  </a:lnTo>
                  <a:lnTo>
                    <a:pt x="2176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7343" y="1371708"/>
              <a:ext cx="186753" cy="1867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69095" y="1220254"/>
              <a:ext cx="183515" cy="140970"/>
            </a:xfrm>
            <a:custGeom>
              <a:avLst/>
              <a:gdLst/>
              <a:ahLst/>
              <a:cxnLst/>
              <a:rect l="l" t="t" r="r" b="b"/>
              <a:pathLst>
                <a:path w="183514" h="140969">
                  <a:moveTo>
                    <a:pt x="0" y="0"/>
                  </a:moveTo>
                  <a:lnTo>
                    <a:pt x="162673" y="125133"/>
                  </a:lnTo>
                </a:path>
                <a:path w="183514" h="140969">
                  <a:moveTo>
                    <a:pt x="162673" y="125133"/>
                  </a:moveTo>
                  <a:lnTo>
                    <a:pt x="183049" y="1408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15678" y="1330020"/>
              <a:ext cx="36830" cy="31115"/>
            </a:xfrm>
            <a:custGeom>
              <a:avLst/>
              <a:gdLst/>
              <a:ahLst/>
              <a:cxnLst/>
              <a:rect l="l" t="t" r="r" b="b"/>
              <a:pathLst>
                <a:path w="36830" h="31115">
                  <a:moveTo>
                    <a:pt x="11836" y="0"/>
                  </a:moveTo>
                  <a:lnTo>
                    <a:pt x="36474" y="31051"/>
                  </a:lnTo>
                  <a:lnTo>
                    <a:pt x="0" y="153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0720" y="1551495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0"/>
                  </a:moveTo>
                  <a:lnTo>
                    <a:pt x="0" y="857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7343" y="1688552"/>
              <a:ext cx="186753" cy="1867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70720" y="1637266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0" y="0"/>
                  </a:moveTo>
                  <a:lnTo>
                    <a:pt x="0" y="3840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61119" y="1637266"/>
              <a:ext cx="19685" cy="38735"/>
            </a:xfrm>
            <a:custGeom>
              <a:avLst/>
              <a:gdLst/>
              <a:ahLst/>
              <a:cxnLst/>
              <a:rect l="l" t="t" r="r" b="b"/>
              <a:pathLst>
                <a:path w="19685" h="38735">
                  <a:moveTo>
                    <a:pt x="19202" y="0"/>
                  </a:moveTo>
                  <a:lnTo>
                    <a:pt x="9601" y="3840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9397" y="1674150"/>
              <a:ext cx="186740" cy="1867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57131" y="1493888"/>
              <a:ext cx="312420" cy="170180"/>
            </a:xfrm>
            <a:custGeom>
              <a:avLst/>
              <a:gdLst/>
              <a:ahLst/>
              <a:cxnLst/>
              <a:rect l="l" t="t" r="r" b="b"/>
              <a:pathLst>
                <a:path w="312420" h="170180">
                  <a:moveTo>
                    <a:pt x="0" y="0"/>
                  </a:moveTo>
                  <a:lnTo>
                    <a:pt x="293956" y="160340"/>
                  </a:lnTo>
                </a:path>
                <a:path w="312420" h="170180">
                  <a:moveTo>
                    <a:pt x="293956" y="160340"/>
                  </a:moveTo>
                  <a:lnTo>
                    <a:pt x="311884" y="1701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31083" y="1637266"/>
              <a:ext cx="38100" cy="27305"/>
            </a:xfrm>
            <a:custGeom>
              <a:avLst/>
              <a:gdLst/>
              <a:ahLst/>
              <a:cxnLst/>
              <a:rect l="l" t="t" r="r" b="b"/>
              <a:pathLst>
                <a:path w="38100" h="27305">
                  <a:moveTo>
                    <a:pt x="8966" y="0"/>
                  </a:moveTo>
                  <a:lnTo>
                    <a:pt x="38087" y="26883"/>
                  </a:lnTo>
                  <a:lnTo>
                    <a:pt x="0" y="169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02774" y="185393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7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9397" y="2062999"/>
              <a:ext cx="186740" cy="18674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402774" y="2011713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0" y="0"/>
                  </a:moveTo>
                  <a:lnTo>
                    <a:pt x="0" y="3840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93173" y="2011713"/>
              <a:ext cx="19685" cy="38735"/>
            </a:xfrm>
            <a:custGeom>
              <a:avLst/>
              <a:gdLst/>
              <a:ahLst/>
              <a:cxnLst/>
              <a:rect l="l" t="t" r="r" b="b"/>
              <a:pathLst>
                <a:path w="19685" h="38735">
                  <a:moveTo>
                    <a:pt x="19202" y="0"/>
                  </a:moveTo>
                  <a:lnTo>
                    <a:pt x="9601" y="3840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1745" y="2351036"/>
              <a:ext cx="186753" cy="18674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970720" y="1868336"/>
              <a:ext cx="0" cy="484505"/>
            </a:xfrm>
            <a:custGeom>
              <a:avLst/>
              <a:gdLst/>
              <a:ahLst/>
              <a:cxnLst/>
              <a:rect l="l" t="t" r="r" b="b"/>
              <a:pathLst>
                <a:path h="484505">
                  <a:moveTo>
                    <a:pt x="0" y="0"/>
                  </a:moveTo>
                  <a:lnTo>
                    <a:pt x="0" y="445815"/>
                  </a:lnTo>
                </a:path>
                <a:path h="484505">
                  <a:moveTo>
                    <a:pt x="0" y="445815"/>
                  </a:moveTo>
                  <a:lnTo>
                    <a:pt x="0" y="4842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61119" y="2314152"/>
              <a:ext cx="19685" cy="38735"/>
            </a:xfrm>
            <a:custGeom>
              <a:avLst/>
              <a:gdLst/>
              <a:ahLst/>
              <a:cxnLst/>
              <a:rect l="l" t="t" r="r" b="b"/>
              <a:pathLst>
                <a:path w="19685" h="38735">
                  <a:moveTo>
                    <a:pt x="19202" y="0"/>
                  </a:moveTo>
                  <a:lnTo>
                    <a:pt x="9601" y="3840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61932" y="2257185"/>
              <a:ext cx="355600" cy="142240"/>
            </a:xfrm>
            <a:custGeom>
              <a:avLst/>
              <a:gdLst/>
              <a:ahLst/>
              <a:cxnLst/>
              <a:rect l="l" t="t" r="r" b="b"/>
              <a:pathLst>
                <a:path w="355600" h="142239">
                  <a:moveTo>
                    <a:pt x="355244" y="0"/>
                  </a:moveTo>
                  <a:lnTo>
                    <a:pt x="58404" y="118734"/>
                  </a:lnTo>
                </a:path>
                <a:path w="355600" h="142239">
                  <a:moveTo>
                    <a:pt x="58404" y="118734"/>
                  </a:moveTo>
                  <a:lnTo>
                    <a:pt x="0" y="1420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61931" y="2375919"/>
              <a:ext cx="39370" cy="23495"/>
            </a:xfrm>
            <a:custGeom>
              <a:avLst/>
              <a:gdLst/>
              <a:ahLst/>
              <a:cxnLst/>
              <a:rect l="l" t="t" r="r" b="b"/>
              <a:pathLst>
                <a:path w="39369" h="23494">
                  <a:moveTo>
                    <a:pt x="39370" y="17919"/>
                  </a:moveTo>
                  <a:lnTo>
                    <a:pt x="0" y="23361"/>
                  </a:lnTo>
                  <a:lnTo>
                    <a:pt x="323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70720" y="2530815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0"/>
                  </a:moveTo>
                  <a:lnTo>
                    <a:pt x="0" y="857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1745" y="2667876"/>
              <a:ext cx="186753" cy="18674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970720" y="2616589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0" y="0"/>
                  </a:moveTo>
                  <a:lnTo>
                    <a:pt x="0" y="3840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61119" y="2616589"/>
              <a:ext cx="19685" cy="38735"/>
            </a:xfrm>
            <a:custGeom>
              <a:avLst/>
              <a:gdLst/>
              <a:ahLst/>
              <a:cxnLst/>
              <a:rect l="l" t="t" r="r" b="b"/>
              <a:pathLst>
                <a:path w="19685" h="38735">
                  <a:moveTo>
                    <a:pt x="19202" y="0"/>
                  </a:moveTo>
                  <a:lnTo>
                    <a:pt x="9601" y="3840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48554" y="1796323"/>
              <a:ext cx="827405" cy="1039494"/>
            </a:xfrm>
            <a:custGeom>
              <a:avLst/>
              <a:gdLst/>
              <a:ahLst/>
              <a:cxnLst/>
              <a:rect l="l" t="t" r="r" b="b"/>
              <a:pathLst>
                <a:path w="827404" h="1039494">
                  <a:moveTo>
                    <a:pt x="455032" y="0"/>
                  </a:moveTo>
                  <a:lnTo>
                    <a:pt x="455667" y="322"/>
                  </a:lnTo>
                  <a:lnTo>
                    <a:pt x="456950" y="640"/>
                  </a:lnTo>
                  <a:lnTo>
                    <a:pt x="459515" y="1602"/>
                  </a:lnTo>
                  <a:lnTo>
                    <a:pt x="463351" y="3205"/>
                  </a:lnTo>
                  <a:lnTo>
                    <a:pt x="469116" y="5441"/>
                  </a:lnTo>
                  <a:lnTo>
                    <a:pt x="476152" y="8002"/>
                  </a:lnTo>
                  <a:lnTo>
                    <a:pt x="485436" y="11841"/>
                  </a:lnTo>
                  <a:lnTo>
                    <a:pt x="496002" y="16004"/>
                  </a:lnTo>
                  <a:lnTo>
                    <a:pt x="507839" y="21123"/>
                  </a:lnTo>
                  <a:lnTo>
                    <a:pt x="521275" y="26565"/>
                  </a:lnTo>
                  <a:lnTo>
                    <a:pt x="535677" y="32965"/>
                  </a:lnTo>
                  <a:lnTo>
                    <a:pt x="550727" y="39364"/>
                  </a:lnTo>
                  <a:lnTo>
                    <a:pt x="566398" y="46727"/>
                  </a:lnTo>
                  <a:lnTo>
                    <a:pt x="613452" y="69771"/>
                  </a:lnTo>
                  <a:lnTo>
                    <a:pt x="656657" y="94094"/>
                  </a:lnTo>
                  <a:lnTo>
                    <a:pt x="693462" y="119057"/>
                  </a:lnTo>
                  <a:lnTo>
                    <a:pt x="723866" y="144979"/>
                  </a:lnTo>
                  <a:lnTo>
                    <a:pt x="755222" y="183064"/>
                  </a:lnTo>
                  <a:lnTo>
                    <a:pt x="779238" y="228188"/>
                  </a:lnTo>
                  <a:lnTo>
                    <a:pt x="783073" y="238111"/>
                  </a:lnTo>
                  <a:lnTo>
                    <a:pt x="787239" y="248672"/>
                  </a:lnTo>
                  <a:lnTo>
                    <a:pt x="801310" y="294119"/>
                  </a:lnTo>
                  <a:lnTo>
                    <a:pt x="809959" y="332204"/>
                  </a:lnTo>
                  <a:lnTo>
                    <a:pt x="816995" y="373806"/>
                  </a:lnTo>
                  <a:lnTo>
                    <a:pt x="822113" y="417974"/>
                  </a:lnTo>
                  <a:lnTo>
                    <a:pt x="825643" y="464701"/>
                  </a:lnTo>
                  <a:lnTo>
                    <a:pt x="826596" y="496387"/>
                  </a:lnTo>
                  <a:lnTo>
                    <a:pt x="826913" y="512385"/>
                  </a:lnTo>
                  <a:lnTo>
                    <a:pt x="826913" y="528389"/>
                  </a:lnTo>
                  <a:lnTo>
                    <a:pt x="826913" y="544071"/>
                  </a:lnTo>
                  <a:lnTo>
                    <a:pt x="826278" y="560070"/>
                  </a:lnTo>
                  <a:lnTo>
                    <a:pt x="825643" y="575757"/>
                  </a:lnTo>
                  <a:lnTo>
                    <a:pt x="824996" y="591437"/>
                  </a:lnTo>
                  <a:lnTo>
                    <a:pt x="823713" y="606797"/>
                  </a:lnTo>
                  <a:lnTo>
                    <a:pt x="822761" y="622161"/>
                  </a:lnTo>
                  <a:lnTo>
                    <a:pt x="817642" y="666323"/>
                  </a:lnTo>
                  <a:lnTo>
                    <a:pt x="811242" y="707608"/>
                  </a:lnTo>
                  <a:lnTo>
                    <a:pt x="802923" y="745693"/>
                  </a:lnTo>
                  <a:lnTo>
                    <a:pt x="790109" y="791141"/>
                  </a:lnTo>
                  <a:lnTo>
                    <a:pt x="771872" y="836265"/>
                  </a:lnTo>
                  <a:lnTo>
                    <a:pt x="748834" y="877550"/>
                  </a:lnTo>
                  <a:lnTo>
                    <a:pt x="742103" y="887154"/>
                  </a:lnTo>
                  <a:lnTo>
                    <a:pt x="735385" y="896754"/>
                  </a:lnTo>
                  <a:lnTo>
                    <a:pt x="704346" y="931000"/>
                  </a:lnTo>
                  <a:lnTo>
                    <a:pt x="678095" y="953720"/>
                  </a:lnTo>
                  <a:lnTo>
                    <a:pt x="668824" y="960760"/>
                  </a:lnTo>
                  <a:lnTo>
                    <a:pt x="629771" y="984766"/>
                  </a:lnTo>
                  <a:lnTo>
                    <a:pt x="588496" y="1003647"/>
                  </a:lnTo>
                  <a:lnTo>
                    <a:pt x="556810" y="1014526"/>
                  </a:lnTo>
                  <a:lnTo>
                    <a:pt x="549754" y="1016451"/>
                  </a:lnTo>
                </a:path>
                <a:path w="827404" h="1039494">
                  <a:moveTo>
                    <a:pt x="444134" y="1035333"/>
                  </a:moveTo>
                  <a:lnTo>
                    <a:pt x="395507" y="1038532"/>
                  </a:lnTo>
                  <a:lnTo>
                    <a:pt x="383023" y="1039172"/>
                  </a:lnTo>
                  <a:lnTo>
                    <a:pt x="370539" y="1039490"/>
                  </a:lnTo>
                  <a:lnTo>
                    <a:pt x="357102" y="1039490"/>
                  </a:lnTo>
                  <a:lnTo>
                    <a:pt x="343336" y="1039490"/>
                  </a:lnTo>
                  <a:lnTo>
                    <a:pt x="328934" y="1039490"/>
                  </a:lnTo>
                  <a:lnTo>
                    <a:pt x="313579" y="1039172"/>
                  </a:lnTo>
                  <a:lnTo>
                    <a:pt x="297895" y="1038850"/>
                  </a:lnTo>
                  <a:lnTo>
                    <a:pt x="281575" y="1038532"/>
                  </a:lnTo>
                  <a:lnTo>
                    <a:pt x="264291" y="1037893"/>
                  </a:lnTo>
                  <a:lnTo>
                    <a:pt x="246358" y="1037253"/>
                  </a:lnTo>
                  <a:lnTo>
                    <a:pt x="228121" y="1036290"/>
                  </a:lnTo>
                  <a:lnTo>
                    <a:pt x="209236" y="1035650"/>
                  </a:lnTo>
                  <a:lnTo>
                    <a:pt x="202869" y="1035333"/>
                  </a:lnTo>
                </a:path>
                <a:path w="827404" h="1039494">
                  <a:moveTo>
                    <a:pt x="549754" y="1016451"/>
                  </a:moveTo>
                  <a:lnTo>
                    <a:pt x="504003" y="1027008"/>
                  </a:lnTo>
                  <a:lnTo>
                    <a:pt x="493437" y="1028933"/>
                  </a:lnTo>
                  <a:lnTo>
                    <a:pt x="482553" y="1030530"/>
                  </a:lnTo>
                  <a:lnTo>
                    <a:pt x="471987" y="1032133"/>
                  </a:lnTo>
                  <a:lnTo>
                    <a:pt x="461433" y="1033413"/>
                  </a:lnTo>
                  <a:lnTo>
                    <a:pt x="451197" y="1034693"/>
                  </a:lnTo>
                  <a:lnTo>
                    <a:pt x="444134" y="1035333"/>
                  </a:lnTo>
                </a:path>
                <a:path w="827404" h="1039494">
                  <a:moveTo>
                    <a:pt x="202869" y="1035333"/>
                  </a:moveTo>
                  <a:lnTo>
                    <a:pt x="190034" y="1034693"/>
                  </a:lnTo>
                  <a:lnTo>
                    <a:pt x="170844" y="1033730"/>
                  </a:lnTo>
                  <a:lnTo>
                    <a:pt x="151312" y="1032450"/>
                  </a:lnTo>
                  <a:lnTo>
                    <a:pt x="132109" y="1031493"/>
                  </a:lnTo>
                  <a:lnTo>
                    <a:pt x="113224" y="1030213"/>
                  </a:lnTo>
                  <a:lnTo>
                    <a:pt x="95305" y="1029251"/>
                  </a:lnTo>
                  <a:lnTo>
                    <a:pt x="78350" y="1028288"/>
                  </a:lnTo>
                  <a:lnTo>
                    <a:pt x="62348" y="1027331"/>
                  </a:lnTo>
                  <a:lnTo>
                    <a:pt x="47946" y="1026368"/>
                  </a:lnTo>
                  <a:lnTo>
                    <a:pt x="35132" y="1025411"/>
                  </a:lnTo>
                  <a:lnTo>
                    <a:pt x="24261" y="1024771"/>
                  </a:lnTo>
                  <a:lnTo>
                    <a:pt x="15295" y="1024131"/>
                  </a:lnTo>
                  <a:lnTo>
                    <a:pt x="7941" y="1023491"/>
                  </a:lnTo>
                  <a:lnTo>
                    <a:pt x="2493" y="1023168"/>
                  </a:lnTo>
                  <a:lnTo>
                    <a:pt x="0" y="10229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48177" y="2812775"/>
              <a:ext cx="38735" cy="19050"/>
            </a:xfrm>
            <a:custGeom>
              <a:avLst/>
              <a:gdLst/>
              <a:ahLst/>
              <a:cxnLst/>
              <a:rect l="l" t="t" r="r" b="b"/>
              <a:pathLst>
                <a:path w="38735" h="19050">
                  <a:moveTo>
                    <a:pt x="37439" y="18881"/>
                  </a:moveTo>
                  <a:lnTo>
                    <a:pt x="0" y="6399"/>
                  </a:lnTo>
                  <a:lnTo>
                    <a:pt x="387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2029" y="1061831"/>
            <a:ext cx="1210310" cy="1440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0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sz="550" b="1" spc="5" dirty="0">
                <a:latin typeface="Courier New"/>
                <a:cs typeface="Courier New"/>
              </a:rPr>
              <a:t>try</a:t>
            </a:r>
            <a:endParaRPr sz="55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20"/>
              </a:spcBef>
            </a:pPr>
            <a:r>
              <a:rPr sz="550" b="1" spc="5" dirty="0">
                <a:latin typeface="Courier New"/>
                <a:cs typeface="Courier New"/>
              </a:rPr>
              <a:t>{</a:t>
            </a:r>
            <a:endParaRPr sz="550">
              <a:latin typeface="Courier New"/>
              <a:cs typeface="Courier New"/>
            </a:endParaRPr>
          </a:p>
          <a:p>
            <a:pPr marL="128905" marR="347345">
              <a:lnSpc>
                <a:spcPct val="103099"/>
              </a:lnSpc>
            </a:pPr>
            <a:r>
              <a:rPr sz="550" b="1" spc="5" dirty="0">
                <a:latin typeface="Courier New"/>
                <a:cs typeface="Courier New"/>
              </a:rPr>
              <a:t>s=br.readLine(); </a:t>
            </a:r>
            <a:r>
              <a:rPr sz="550" b="1" spc="-320" dirty="0">
                <a:latin typeface="Courier New"/>
                <a:cs typeface="Courier New"/>
              </a:rPr>
              <a:t> </a:t>
            </a:r>
            <a:r>
              <a:rPr sz="550" b="1" spc="5" dirty="0">
                <a:latin typeface="Courier New"/>
                <a:cs typeface="Courier New"/>
              </a:rPr>
              <a:t>if(s.length()&gt;96)</a:t>
            </a:r>
            <a:endParaRPr sz="550">
              <a:latin typeface="Courier New"/>
              <a:cs typeface="Courier New"/>
            </a:endParaRPr>
          </a:p>
          <a:p>
            <a:pPr marL="213995" marR="219075" indent="-43180">
              <a:lnSpc>
                <a:spcPct val="103099"/>
              </a:lnSpc>
            </a:pPr>
            <a:r>
              <a:rPr sz="550" b="1" spc="5" dirty="0">
                <a:latin typeface="Courier New"/>
                <a:cs typeface="Courier New"/>
              </a:rPr>
              <a:t>throw</a:t>
            </a:r>
            <a:r>
              <a:rPr sz="550" b="1" spc="-35" dirty="0">
                <a:latin typeface="Courier New"/>
                <a:cs typeface="Courier New"/>
              </a:rPr>
              <a:t> </a:t>
            </a:r>
            <a:r>
              <a:rPr sz="550" b="1" spc="5" dirty="0">
                <a:latin typeface="Courier New"/>
                <a:cs typeface="Courier New"/>
              </a:rPr>
              <a:t>new</a:t>
            </a:r>
            <a:r>
              <a:rPr sz="550" b="1" spc="-35" dirty="0">
                <a:latin typeface="Courier New"/>
                <a:cs typeface="Courier New"/>
              </a:rPr>
              <a:t> </a:t>
            </a:r>
            <a:r>
              <a:rPr sz="550" b="1" spc="5" dirty="0">
                <a:latin typeface="Courier New"/>
                <a:cs typeface="Courier New"/>
              </a:rPr>
              <a:t>Exception </a:t>
            </a:r>
            <a:r>
              <a:rPr sz="550" b="1" spc="-315" dirty="0">
                <a:latin typeface="Courier New"/>
                <a:cs typeface="Courier New"/>
              </a:rPr>
              <a:t> </a:t>
            </a:r>
            <a:r>
              <a:rPr sz="550" b="1" spc="5" dirty="0">
                <a:latin typeface="Courier New"/>
                <a:cs typeface="Courier New"/>
              </a:rPr>
              <a:t>("too</a:t>
            </a:r>
            <a:r>
              <a:rPr sz="550" b="1" spc="-10" dirty="0">
                <a:latin typeface="Courier New"/>
                <a:cs typeface="Courier New"/>
              </a:rPr>
              <a:t> </a:t>
            </a:r>
            <a:r>
              <a:rPr sz="550" b="1" spc="5" dirty="0">
                <a:latin typeface="Courier New"/>
                <a:cs typeface="Courier New"/>
              </a:rPr>
              <a:t>long");</a:t>
            </a:r>
            <a:endParaRPr sz="550">
              <a:latin typeface="Courier New"/>
              <a:cs typeface="Courier New"/>
            </a:endParaRPr>
          </a:p>
          <a:p>
            <a:pPr marL="171450" marR="219075" indent="-43180">
              <a:lnSpc>
                <a:spcPct val="103099"/>
              </a:lnSpc>
            </a:pPr>
            <a:r>
              <a:rPr sz="550" b="1" spc="5" dirty="0">
                <a:latin typeface="Courier New"/>
                <a:cs typeface="Courier New"/>
              </a:rPr>
              <a:t>if(s.length()==0) </a:t>
            </a:r>
            <a:r>
              <a:rPr sz="550" b="1" spc="10" dirty="0">
                <a:latin typeface="Courier New"/>
                <a:cs typeface="Courier New"/>
              </a:rPr>
              <a:t> </a:t>
            </a:r>
            <a:r>
              <a:rPr sz="550" b="1" spc="5" dirty="0">
                <a:latin typeface="Courier New"/>
                <a:cs typeface="Courier New"/>
              </a:rPr>
              <a:t>throw</a:t>
            </a:r>
            <a:r>
              <a:rPr sz="550" b="1" spc="-40" dirty="0">
                <a:latin typeface="Courier New"/>
                <a:cs typeface="Courier New"/>
              </a:rPr>
              <a:t> </a:t>
            </a:r>
            <a:r>
              <a:rPr sz="550" b="1" spc="5" dirty="0">
                <a:latin typeface="Courier New"/>
                <a:cs typeface="Courier New"/>
              </a:rPr>
              <a:t>new</a:t>
            </a:r>
            <a:r>
              <a:rPr sz="550" b="1" spc="-35" dirty="0">
                <a:latin typeface="Courier New"/>
                <a:cs typeface="Courier New"/>
              </a:rPr>
              <a:t> </a:t>
            </a:r>
            <a:r>
              <a:rPr sz="550" b="1" spc="5" dirty="0">
                <a:latin typeface="Courier New"/>
                <a:cs typeface="Courier New"/>
              </a:rPr>
              <a:t>Exception</a:t>
            </a:r>
            <a:endParaRPr sz="55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20"/>
              </a:spcBef>
            </a:pPr>
            <a:r>
              <a:rPr sz="550" b="1" spc="5" dirty="0">
                <a:latin typeface="Courier New"/>
                <a:cs typeface="Courier New"/>
              </a:rPr>
              <a:t>("too</a:t>
            </a:r>
            <a:r>
              <a:rPr sz="550" b="1" spc="-55" dirty="0">
                <a:latin typeface="Courier New"/>
                <a:cs typeface="Courier New"/>
              </a:rPr>
              <a:t> </a:t>
            </a:r>
            <a:r>
              <a:rPr sz="550" b="1" spc="5" dirty="0">
                <a:latin typeface="Courier New"/>
                <a:cs typeface="Courier New"/>
              </a:rPr>
              <a:t>short");</a:t>
            </a:r>
            <a:endParaRPr sz="550">
              <a:latin typeface="Courier New"/>
              <a:cs typeface="Courier New"/>
            </a:endParaRPr>
          </a:p>
          <a:p>
            <a:pPr marL="128905" marR="133985" indent="-43180">
              <a:lnSpc>
                <a:spcPct val="103099"/>
              </a:lnSpc>
            </a:pPr>
            <a:r>
              <a:rPr sz="550" b="1" spc="5" dirty="0">
                <a:latin typeface="Courier New"/>
                <a:cs typeface="Courier New"/>
              </a:rPr>
              <a:t>}(catch</a:t>
            </a:r>
            <a:r>
              <a:rPr sz="550" b="1" spc="-35" dirty="0">
                <a:latin typeface="Courier New"/>
                <a:cs typeface="Courier New"/>
              </a:rPr>
              <a:t> </a:t>
            </a:r>
            <a:r>
              <a:rPr sz="550" b="1" spc="5" dirty="0">
                <a:latin typeface="Courier New"/>
                <a:cs typeface="Courier New"/>
              </a:rPr>
              <a:t>IOException</a:t>
            </a:r>
            <a:r>
              <a:rPr sz="550" b="1" spc="-35" dirty="0">
                <a:latin typeface="Courier New"/>
                <a:cs typeface="Courier New"/>
              </a:rPr>
              <a:t> </a:t>
            </a:r>
            <a:r>
              <a:rPr sz="550" b="1" spc="5" dirty="0">
                <a:latin typeface="Courier New"/>
                <a:cs typeface="Courier New"/>
              </a:rPr>
              <a:t>e){ </a:t>
            </a:r>
            <a:r>
              <a:rPr sz="550" b="1" spc="-315" dirty="0">
                <a:latin typeface="Courier New"/>
                <a:cs typeface="Courier New"/>
              </a:rPr>
              <a:t> </a:t>
            </a:r>
            <a:r>
              <a:rPr sz="550" b="1" spc="5" dirty="0">
                <a:latin typeface="Courier New"/>
                <a:cs typeface="Courier New"/>
              </a:rPr>
              <a:t>e.printStackTrace();</a:t>
            </a:r>
            <a:endParaRPr sz="550">
              <a:latin typeface="Courier New"/>
              <a:cs typeface="Courier New"/>
            </a:endParaRPr>
          </a:p>
          <a:p>
            <a:pPr marL="171450" marR="219075" indent="-85725">
              <a:lnSpc>
                <a:spcPct val="103099"/>
              </a:lnSpc>
            </a:pPr>
            <a:r>
              <a:rPr sz="550" b="1" spc="5" dirty="0">
                <a:latin typeface="Courier New"/>
                <a:cs typeface="Courier New"/>
              </a:rPr>
              <a:t>}(catch</a:t>
            </a:r>
            <a:r>
              <a:rPr sz="550" b="1" spc="-35" dirty="0">
                <a:latin typeface="Courier New"/>
                <a:cs typeface="Courier New"/>
              </a:rPr>
              <a:t> </a:t>
            </a:r>
            <a:r>
              <a:rPr sz="550" b="1" spc="5" dirty="0">
                <a:latin typeface="Courier New"/>
                <a:cs typeface="Courier New"/>
              </a:rPr>
              <a:t>Exception</a:t>
            </a:r>
            <a:r>
              <a:rPr sz="550" b="1" spc="-35" dirty="0">
                <a:latin typeface="Courier New"/>
                <a:cs typeface="Courier New"/>
              </a:rPr>
              <a:t> </a:t>
            </a:r>
            <a:r>
              <a:rPr sz="550" b="1" spc="5" dirty="0">
                <a:latin typeface="Courier New"/>
                <a:cs typeface="Courier New"/>
              </a:rPr>
              <a:t>e){ </a:t>
            </a:r>
            <a:r>
              <a:rPr sz="550" b="1" spc="-315" dirty="0">
                <a:latin typeface="Courier New"/>
                <a:cs typeface="Courier New"/>
              </a:rPr>
              <a:t> </a:t>
            </a:r>
            <a:r>
              <a:rPr sz="550" b="1" spc="5" dirty="0">
                <a:latin typeface="Courier New"/>
                <a:cs typeface="Courier New"/>
              </a:rPr>
              <a:t>e.getMessage();</a:t>
            </a:r>
            <a:endParaRPr sz="55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20"/>
              </a:spcBef>
            </a:pPr>
            <a:r>
              <a:rPr sz="550" b="1" spc="5" dirty="0">
                <a:latin typeface="Courier New"/>
                <a:cs typeface="Courier New"/>
              </a:rPr>
              <a:t>}</a:t>
            </a:r>
            <a:endParaRPr sz="55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20"/>
              </a:spcBef>
            </a:pPr>
            <a:r>
              <a:rPr sz="550" b="1" spc="5" dirty="0">
                <a:latin typeface="Courier New"/>
                <a:cs typeface="Courier New"/>
              </a:rPr>
              <a:t>return(s);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99070" y="1107613"/>
            <a:ext cx="70866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latin typeface="Courier New"/>
                <a:cs typeface="Courier New"/>
              </a:rPr>
              <a:t>s=br.readLine();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86579" y="2403775"/>
            <a:ext cx="66611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latin typeface="Courier New"/>
                <a:cs typeface="Courier New"/>
              </a:rPr>
              <a:t>e.getMessage();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30839" y="2691812"/>
            <a:ext cx="45275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latin typeface="Courier New"/>
                <a:cs typeface="Courier New"/>
              </a:rPr>
              <a:t>return(s);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34090" y="2101341"/>
            <a:ext cx="23939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latin typeface="Courier New"/>
                <a:cs typeface="Courier New"/>
              </a:rPr>
              <a:t>throw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78110" y="1755697"/>
            <a:ext cx="28194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latin typeface="Courier New"/>
                <a:cs typeface="Courier New"/>
              </a:rPr>
              <a:t>length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30028" y="1914115"/>
            <a:ext cx="40957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latin typeface="Courier New"/>
                <a:cs typeface="Courier New"/>
              </a:rPr>
              <a:t>length==0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74043" y="1453258"/>
            <a:ext cx="45275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latin typeface="Courier New"/>
                <a:cs typeface="Courier New"/>
              </a:rPr>
              <a:t>length&lt;=96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72421" y="1568471"/>
            <a:ext cx="40957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latin typeface="Courier New"/>
                <a:cs typeface="Courier New"/>
              </a:rPr>
              <a:t>length&gt;96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34963" y="1611676"/>
            <a:ext cx="902335" cy="197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27305" algn="r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latin typeface="Courier New"/>
                <a:cs typeface="Courier New"/>
              </a:rPr>
              <a:t>e.printStackTrace();</a:t>
            </a:r>
            <a:endParaRPr sz="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550" b="1" spc="5" dirty="0">
                <a:latin typeface="Courier New"/>
                <a:cs typeface="Courier New"/>
              </a:rPr>
              <a:t>throw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21901" y="1165221"/>
            <a:ext cx="49530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spc="5" dirty="0">
                <a:latin typeface="Courier New"/>
                <a:cs typeface="Courier New"/>
              </a:rPr>
              <a:t>IOException</a:t>
            </a:r>
            <a:endParaRPr sz="55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</a:t>
            </a:r>
            <a:r>
              <a:rPr spc="10" dirty="0"/>
              <a:t> </a:t>
            </a:r>
            <a:r>
              <a:rPr spc="-65" dirty="0"/>
              <a:t>program:</a:t>
            </a:r>
            <a:r>
              <a:rPr spc="160" dirty="0"/>
              <a:t> </a:t>
            </a:r>
            <a:r>
              <a:rPr spc="-15" dirty="0"/>
              <a:t>Statistics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844354"/>
            <a:ext cx="3730625" cy="252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latin typeface="SimSun"/>
                <a:cs typeface="SimSun"/>
              </a:rPr>
              <a:t>public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static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void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computeStats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(int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[]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numbers)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Sitka Small"/>
                <a:cs typeface="Sitka Small"/>
              </a:rPr>
              <a:t>{</a:t>
            </a:r>
            <a:r>
              <a:rPr sz="900" i="1" spc="640" dirty="0">
                <a:latin typeface="Sitka Small"/>
                <a:cs typeface="Sitka Small"/>
              </a:rPr>
              <a:t> </a:t>
            </a:r>
            <a:r>
              <a:rPr sz="900" spc="20" dirty="0">
                <a:latin typeface="SimSun"/>
                <a:cs typeface="SimSun"/>
              </a:rPr>
              <a:t>int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length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numbers.length;</a:t>
            </a:r>
            <a:endParaRPr sz="900">
              <a:latin typeface="SimSun"/>
              <a:cs typeface="SimSun"/>
            </a:endParaRPr>
          </a:p>
          <a:p>
            <a:pPr marL="191770" marR="1198880">
              <a:lnSpc>
                <a:spcPct val="101499"/>
              </a:lnSpc>
            </a:pPr>
            <a:r>
              <a:rPr sz="900" spc="20" dirty="0">
                <a:latin typeface="SimSun"/>
                <a:cs typeface="SimSun"/>
              </a:rPr>
              <a:t>double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med,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var,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sd,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mean,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sum,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varsum;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sum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0.0;</a:t>
            </a:r>
            <a:endParaRPr sz="900">
              <a:latin typeface="SimSun"/>
              <a:cs typeface="SimSun"/>
            </a:endParaRPr>
          </a:p>
          <a:p>
            <a:pPr marL="19177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latin typeface="SimSun"/>
                <a:cs typeface="SimSun"/>
              </a:rPr>
              <a:t>for(int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i=0;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i&lt;length;</a:t>
            </a:r>
            <a:r>
              <a:rPr sz="90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i++)</a:t>
            </a:r>
            <a:endParaRPr sz="900">
              <a:latin typeface="SimSun"/>
              <a:cs typeface="SimSun"/>
            </a:endParaRPr>
          </a:p>
          <a:p>
            <a:pPr marL="191770" marR="1976120">
              <a:lnSpc>
                <a:spcPct val="101499"/>
              </a:lnSpc>
            </a:pPr>
            <a:r>
              <a:rPr sz="900" i="1" spc="-5" dirty="0">
                <a:latin typeface="Sitka Small"/>
                <a:cs typeface="Sitka Small"/>
              </a:rPr>
              <a:t>{</a:t>
            </a:r>
            <a:r>
              <a:rPr sz="900" i="1" spc="265" dirty="0">
                <a:latin typeface="Sitka Small"/>
                <a:cs typeface="Sitka Small"/>
              </a:rPr>
              <a:t>  </a:t>
            </a:r>
            <a:r>
              <a:rPr sz="900" spc="20" dirty="0">
                <a:latin typeface="SimSun"/>
                <a:cs typeface="SimSun"/>
              </a:rPr>
              <a:t>sum += numbers[i]; </a:t>
            </a:r>
            <a:r>
              <a:rPr sz="900" i="1" spc="-5" dirty="0">
                <a:latin typeface="Sitka Small"/>
                <a:cs typeface="Sitka Small"/>
              </a:rPr>
              <a:t>} </a:t>
            </a:r>
            <a:r>
              <a:rPr sz="900" i="1" dirty="0">
                <a:latin typeface="Sitka Small"/>
                <a:cs typeface="Sitka Small"/>
              </a:rPr>
              <a:t> </a:t>
            </a:r>
            <a:r>
              <a:rPr sz="900" spc="20" dirty="0">
                <a:latin typeface="SimSun"/>
                <a:cs typeface="SimSun"/>
              </a:rPr>
              <a:t>med = numbers[length/2];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mean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sum/(double)length;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varsum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0.0;</a:t>
            </a:r>
            <a:endParaRPr sz="900">
              <a:latin typeface="SimSun"/>
              <a:cs typeface="SimSun"/>
            </a:endParaRPr>
          </a:p>
          <a:p>
            <a:pPr marL="19177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latin typeface="SimSun"/>
                <a:cs typeface="SimSun"/>
              </a:rPr>
              <a:t>for(int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i=0;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i&lt;length;</a:t>
            </a:r>
            <a:r>
              <a:rPr sz="90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i++)</a:t>
            </a:r>
            <a:endParaRPr sz="900">
              <a:latin typeface="SimSun"/>
              <a:cs typeface="SimSun"/>
            </a:endParaRPr>
          </a:p>
          <a:p>
            <a:pPr marL="191770">
              <a:lnSpc>
                <a:spcPct val="100000"/>
              </a:lnSpc>
              <a:spcBef>
                <a:spcPts val="20"/>
              </a:spcBef>
            </a:pPr>
            <a:r>
              <a:rPr sz="900" i="1" spc="-5" dirty="0">
                <a:latin typeface="Sitka Small"/>
                <a:cs typeface="Sitka Small"/>
              </a:rPr>
              <a:t>{</a:t>
            </a:r>
            <a:r>
              <a:rPr sz="900" i="1" spc="645" dirty="0">
                <a:latin typeface="Sitka Small"/>
                <a:cs typeface="Sitka Small"/>
              </a:rPr>
              <a:t> </a:t>
            </a:r>
            <a:r>
              <a:rPr sz="900" spc="20" dirty="0">
                <a:latin typeface="SimSun"/>
                <a:cs typeface="SimSun"/>
              </a:rPr>
              <a:t>varsum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varsum+((numbers[i]-mean)*(numbers[i]-mean));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i="1" spc="-5" dirty="0">
                <a:latin typeface="Sitka Small"/>
                <a:cs typeface="Sitka Small"/>
              </a:rPr>
              <a:t>}</a:t>
            </a:r>
            <a:endParaRPr sz="900">
              <a:latin typeface="Sitka Small"/>
              <a:cs typeface="Sitka Small"/>
            </a:endParaRPr>
          </a:p>
          <a:p>
            <a:pPr marL="191770" marR="2095500">
              <a:lnSpc>
                <a:spcPct val="101499"/>
              </a:lnSpc>
            </a:pPr>
            <a:r>
              <a:rPr sz="900" spc="20" dirty="0">
                <a:latin typeface="SimSun"/>
                <a:cs typeface="SimSun"/>
              </a:rPr>
              <a:t>var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varsum/(length-1); </a:t>
            </a:r>
            <a:r>
              <a:rPr sz="900" spc="-434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sd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=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Math.sqrt(var);</a:t>
            </a:r>
            <a:endParaRPr sz="900">
              <a:latin typeface="SimSun"/>
              <a:cs typeface="SimSun"/>
            </a:endParaRPr>
          </a:p>
          <a:p>
            <a:pPr marL="191770" marR="661035">
              <a:lnSpc>
                <a:spcPct val="101499"/>
              </a:lnSpc>
            </a:pPr>
            <a:r>
              <a:rPr sz="900" spc="20" dirty="0">
                <a:latin typeface="SimSun"/>
                <a:cs typeface="SimSun"/>
              </a:rPr>
              <a:t>System.out.println ("mean:" + mean);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System.out.println ("median:" + med);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System.out.println ("variance:" + var); </a:t>
            </a:r>
            <a:r>
              <a:rPr sz="900" spc="2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System.out.println</a:t>
            </a:r>
            <a:r>
              <a:rPr sz="90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("standard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deviation:"</a:t>
            </a:r>
            <a:r>
              <a:rPr sz="90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+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sd);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Sitka Small"/>
                <a:cs typeface="Sitka Small"/>
              </a:rPr>
              <a:t>}</a:t>
            </a:r>
            <a:endParaRPr sz="900">
              <a:latin typeface="Sitka Small"/>
              <a:cs typeface="Sitka Smal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CFG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Statistics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99771" y="732663"/>
            <a:ext cx="1516380" cy="2486660"/>
            <a:chOff x="1699771" y="732663"/>
            <a:chExt cx="1516380" cy="2486660"/>
          </a:xfrm>
        </p:grpSpPr>
        <p:sp>
          <p:nvSpPr>
            <p:cNvPr id="5" name="object 5"/>
            <p:cNvSpPr/>
            <p:nvPr/>
          </p:nvSpPr>
          <p:spPr>
            <a:xfrm>
              <a:off x="2133624" y="840803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4">
                  <a:moveTo>
                    <a:pt x="216029" y="108013"/>
                  </a:moveTo>
                  <a:lnTo>
                    <a:pt x="207540" y="150056"/>
                  </a:lnTo>
                  <a:lnTo>
                    <a:pt x="184391" y="184389"/>
                  </a:lnTo>
                  <a:lnTo>
                    <a:pt x="150057" y="207538"/>
                  </a:lnTo>
                  <a:lnTo>
                    <a:pt x="108014" y="216027"/>
                  </a:lnTo>
                  <a:lnTo>
                    <a:pt x="65972" y="207538"/>
                  </a:lnTo>
                  <a:lnTo>
                    <a:pt x="31638" y="184389"/>
                  </a:lnTo>
                  <a:lnTo>
                    <a:pt x="8488" y="150056"/>
                  </a:lnTo>
                  <a:lnTo>
                    <a:pt x="0" y="108013"/>
                  </a:lnTo>
                  <a:lnTo>
                    <a:pt x="8488" y="65970"/>
                  </a:lnTo>
                  <a:lnTo>
                    <a:pt x="31638" y="31637"/>
                  </a:lnTo>
                  <a:lnTo>
                    <a:pt x="65972" y="8488"/>
                  </a:lnTo>
                  <a:lnTo>
                    <a:pt x="108014" y="0"/>
                  </a:lnTo>
                  <a:lnTo>
                    <a:pt x="150057" y="8488"/>
                  </a:lnTo>
                  <a:lnTo>
                    <a:pt x="184391" y="31637"/>
                  </a:lnTo>
                  <a:lnTo>
                    <a:pt x="207540" y="65970"/>
                  </a:lnTo>
                  <a:lnTo>
                    <a:pt x="216029" y="108013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9835" y="732675"/>
              <a:ext cx="3810" cy="100330"/>
            </a:xfrm>
            <a:custGeom>
              <a:avLst/>
              <a:gdLst/>
              <a:ahLst/>
              <a:cxnLst/>
              <a:rect l="l" t="t" r="r" b="b"/>
              <a:pathLst>
                <a:path w="3810" h="100330">
                  <a:moveTo>
                    <a:pt x="3594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927" y="92710"/>
                  </a:lnTo>
                  <a:lnTo>
                    <a:pt x="927" y="100330"/>
                  </a:lnTo>
                  <a:lnTo>
                    <a:pt x="2654" y="100330"/>
                  </a:lnTo>
                  <a:lnTo>
                    <a:pt x="2654" y="92710"/>
                  </a:lnTo>
                  <a:lnTo>
                    <a:pt x="3594" y="9271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24" y="775030"/>
              <a:ext cx="216535" cy="714375"/>
            </a:xfrm>
            <a:custGeom>
              <a:avLst/>
              <a:gdLst/>
              <a:ahLst/>
              <a:cxnLst/>
              <a:rect l="l" t="t" r="r" b="b"/>
              <a:pathLst>
                <a:path w="216535" h="714375">
                  <a:moveTo>
                    <a:pt x="93612" y="0"/>
                  </a:moveTo>
                  <a:lnTo>
                    <a:pt x="108014" y="57607"/>
                  </a:lnTo>
                  <a:lnTo>
                    <a:pt x="122416" y="0"/>
                  </a:lnTo>
                </a:path>
                <a:path w="216535" h="714375">
                  <a:moveTo>
                    <a:pt x="216029" y="605840"/>
                  </a:moveTo>
                  <a:lnTo>
                    <a:pt x="207540" y="647883"/>
                  </a:lnTo>
                  <a:lnTo>
                    <a:pt x="184391" y="682217"/>
                  </a:lnTo>
                  <a:lnTo>
                    <a:pt x="150057" y="705365"/>
                  </a:lnTo>
                  <a:lnTo>
                    <a:pt x="108014" y="713854"/>
                  </a:lnTo>
                  <a:lnTo>
                    <a:pt x="65972" y="705365"/>
                  </a:lnTo>
                  <a:lnTo>
                    <a:pt x="31638" y="682217"/>
                  </a:lnTo>
                  <a:lnTo>
                    <a:pt x="8488" y="647883"/>
                  </a:lnTo>
                  <a:lnTo>
                    <a:pt x="0" y="605840"/>
                  </a:lnTo>
                  <a:lnTo>
                    <a:pt x="8488" y="563798"/>
                  </a:lnTo>
                  <a:lnTo>
                    <a:pt x="31638" y="529464"/>
                  </a:lnTo>
                  <a:lnTo>
                    <a:pt x="65972" y="506315"/>
                  </a:lnTo>
                  <a:lnTo>
                    <a:pt x="108014" y="497827"/>
                  </a:lnTo>
                  <a:lnTo>
                    <a:pt x="150057" y="506315"/>
                  </a:lnTo>
                  <a:lnTo>
                    <a:pt x="184391" y="529464"/>
                  </a:lnTo>
                  <a:lnTo>
                    <a:pt x="207540" y="563798"/>
                  </a:lnTo>
                  <a:lnTo>
                    <a:pt x="216029" y="605840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39835" y="1056525"/>
              <a:ext cx="3810" cy="229870"/>
            </a:xfrm>
            <a:custGeom>
              <a:avLst/>
              <a:gdLst/>
              <a:ahLst/>
              <a:cxnLst/>
              <a:rect l="l" t="t" r="r" b="b"/>
              <a:pathLst>
                <a:path w="3810" h="229869">
                  <a:moveTo>
                    <a:pt x="3594" y="0"/>
                  </a:moveTo>
                  <a:lnTo>
                    <a:pt x="0" y="0"/>
                  </a:lnTo>
                  <a:lnTo>
                    <a:pt x="0" y="222250"/>
                  </a:lnTo>
                  <a:lnTo>
                    <a:pt x="863" y="222250"/>
                  </a:lnTo>
                  <a:lnTo>
                    <a:pt x="863" y="229870"/>
                  </a:lnTo>
                  <a:lnTo>
                    <a:pt x="2730" y="229870"/>
                  </a:lnTo>
                  <a:lnTo>
                    <a:pt x="2730" y="222250"/>
                  </a:lnTo>
                  <a:lnTo>
                    <a:pt x="3594" y="22225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3624" y="1228686"/>
              <a:ext cx="216535" cy="692785"/>
            </a:xfrm>
            <a:custGeom>
              <a:avLst/>
              <a:gdLst/>
              <a:ahLst/>
              <a:cxnLst/>
              <a:rect l="l" t="t" r="r" b="b"/>
              <a:pathLst>
                <a:path w="216535" h="692785">
                  <a:moveTo>
                    <a:pt x="93612" y="0"/>
                  </a:moveTo>
                  <a:lnTo>
                    <a:pt x="108014" y="57607"/>
                  </a:lnTo>
                  <a:lnTo>
                    <a:pt x="122416" y="0"/>
                  </a:lnTo>
                </a:path>
                <a:path w="216535" h="692785">
                  <a:moveTo>
                    <a:pt x="216029" y="584238"/>
                  </a:moveTo>
                  <a:lnTo>
                    <a:pt x="207540" y="626280"/>
                  </a:lnTo>
                  <a:lnTo>
                    <a:pt x="184391" y="660614"/>
                  </a:lnTo>
                  <a:lnTo>
                    <a:pt x="150057" y="683763"/>
                  </a:lnTo>
                  <a:lnTo>
                    <a:pt x="108014" y="692251"/>
                  </a:lnTo>
                  <a:lnTo>
                    <a:pt x="65972" y="683763"/>
                  </a:lnTo>
                  <a:lnTo>
                    <a:pt x="31638" y="660614"/>
                  </a:lnTo>
                  <a:lnTo>
                    <a:pt x="8488" y="626280"/>
                  </a:lnTo>
                  <a:lnTo>
                    <a:pt x="0" y="584238"/>
                  </a:lnTo>
                  <a:lnTo>
                    <a:pt x="8488" y="542195"/>
                  </a:lnTo>
                  <a:lnTo>
                    <a:pt x="31638" y="507861"/>
                  </a:lnTo>
                  <a:lnTo>
                    <a:pt x="65972" y="484713"/>
                  </a:lnTo>
                  <a:lnTo>
                    <a:pt x="108014" y="476224"/>
                  </a:lnTo>
                  <a:lnTo>
                    <a:pt x="150057" y="484713"/>
                  </a:lnTo>
                  <a:lnTo>
                    <a:pt x="184391" y="507861"/>
                  </a:lnTo>
                  <a:lnTo>
                    <a:pt x="207540" y="542195"/>
                  </a:lnTo>
                  <a:lnTo>
                    <a:pt x="216029" y="584238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9835" y="1509915"/>
              <a:ext cx="3810" cy="186690"/>
            </a:xfrm>
            <a:custGeom>
              <a:avLst/>
              <a:gdLst/>
              <a:ahLst/>
              <a:cxnLst/>
              <a:rect l="l" t="t" r="r" b="b"/>
              <a:pathLst>
                <a:path w="3810" h="186689">
                  <a:moveTo>
                    <a:pt x="3594" y="0"/>
                  </a:moveTo>
                  <a:lnTo>
                    <a:pt x="0" y="0"/>
                  </a:lnTo>
                  <a:lnTo>
                    <a:pt x="0" y="179070"/>
                  </a:lnTo>
                  <a:lnTo>
                    <a:pt x="800" y="179070"/>
                  </a:lnTo>
                  <a:lnTo>
                    <a:pt x="800" y="186690"/>
                  </a:lnTo>
                  <a:lnTo>
                    <a:pt x="2794" y="186690"/>
                  </a:lnTo>
                  <a:lnTo>
                    <a:pt x="2794" y="179070"/>
                  </a:lnTo>
                  <a:lnTo>
                    <a:pt x="3594" y="17907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1571" y="1639150"/>
              <a:ext cx="554990" cy="714375"/>
            </a:xfrm>
            <a:custGeom>
              <a:avLst/>
              <a:gdLst/>
              <a:ahLst/>
              <a:cxnLst/>
              <a:rect l="l" t="t" r="r" b="b"/>
              <a:pathLst>
                <a:path w="554989" h="714375">
                  <a:moveTo>
                    <a:pt x="525665" y="0"/>
                  </a:moveTo>
                  <a:lnTo>
                    <a:pt x="540067" y="57594"/>
                  </a:lnTo>
                  <a:lnTo>
                    <a:pt x="554469" y="0"/>
                  </a:lnTo>
                </a:path>
                <a:path w="554989" h="714375">
                  <a:moveTo>
                    <a:pt x="216029" y="605829"/>
                  </a:moveTo>
                  <a:lnTo>
                    <a:pt x="207540" y="647871"/>
                  </a:lnTo>
                  <a:lnTo>
                    <a:pt x="184391" y="682205"/>
                  </a:lnTo>
                  <a:lnTo>
                    <a:pt x="150057" y="705355"/>
                  </a:lnTo>
                  <a:lnTo>
                    <a:pt x="108014" y="713844"/>
                  </a:lnTo>
                  <a:lnTo>
                    <a:pt x="65972" y="705355"/>
                  </a:lnTo>
                  <a:lnTo>
                    <a:pt x="31638" y="682205"/>
                  </a:lnTo>
                  <a:lnTo>
                    <a:pt x="8488" y="647871"/>
                  </a:lnTo>
                  <a:lnTo>
                    <a:pt x="0" y="605829"/>
                  </a:lnTo>
                  <a:lnTo>
                    <a:pt x="8488" y="563786"/>
                  </a:lnTo>
                  <a:lnTo>
                    <a:pt x="31638" y="529453"/>
                  </a:lnTo>
                  <a:lnTo>
                    <a:pt x="65972" y="506303"/>
                  </a:lnTo>
                  <a:lnTo>
                    <a:pt x="108014" y="497814"/>
                  </a:lnTo>
                  <a:lnTo>
                    <a:pt x="150057" y="506303"/>
                  </a:lnTo>
                  <a:lnTo>
                    <a:pt x="184391" y="529453"/>
                  </a:lnTo>
                  <a:lnTo>
                    <a:pt x="207540" y="563786"/>
                  </a:lnTo>
                  <a:lnTo>
                    <a:pt x="216029" y="605829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2360" y="1920938"/>
              <a:ext cx="296545" cy="254000"/>
            </a:xfrm>
            <a:custGeom>
              <a:avLst/>
              <a:gdLst/>
              <a:ahLst/>
              <a:cxnLst/>
              <a:rect l="l" t="t" r="r" b="b"/>
              <a:pathLst>
                <a:path w="296544" h="254000">
                  <a:moveTo>
                    <a:pt x="296073" y="0"/>
                  </a:moveTo>
                  <a:lnTo>
                    <a:pt x="56363" y="205465"/>
                  </a:lnTo>
                </a:path>
                <a:path w="296544" h="254000">
                  <a:moveTo>
                    <a:pt x="56363" y="205465"/>
                  </a:moveTo>
                  <a:lnTo>
                    <a:pt x="0" y="253777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2236" y="2126404"/>
              <a:ext cx="53340" cy="48895"/>
            </a:xfrm>
            <a:custGeom>
              <a:avLst/>
              <a:gdLst/>
              <a:ahLst/>
              <a:cxnLst/>
              <a:rect l="l" t="t" r="r" b="b"/>
              <a:pathLst>
                <a:path w="53339" h="48894">
                  <a:moveTo>
                    <a:pt x="34086" y="0"/>
                  </a:moveTo>
                  <a:lnTo>
                    <a:pt x="0" y="48487"/>
                  </a:lnTo>
                  <a:lnTo>
                    <a:pt x="52809" y="21603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3876" y="2113560"/>
              <a:ext cx="219629" cy="2196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84844" y="1899335"/>
              <a:ext cx="317500" cy="233045"/>
            </a:xfrm>
            <a:custGeom>
              <a:avLst/>
              <a:gdLst/>
              <a:ahLst/>
              <a:cxnLst/>
              <a:rect l="l" t="t" r="r" b="b"/>
              <a:pathLst>
                <a:path w="317500" h="233044">
                  <a:moveTo>
                    <a:pt x="0" y="0"/>
                  </a:moveTo>
                  <a:lnTo>
                    <a:pt x="286727" y="210265"/>
                  </a:lnTo>
                </a:path>
                <a:path w="317500" h="233044">
                  <a:moveTo>
                    <a:pt x="286727" y="210265"/>
                  </a:moveTo>
                  <a:lnTo>
                    <a:pt x="317108" y="232544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47435" y="2086081"/>
              <a:ext cx="55244" cy="46355"/>
            </a:xfrm>
            <a:custGeom>
              <a:avLst/>
              <a:gdLst/>
              <a:ahLst/>
              <a:cxnLst/>
              <a:rect l="l" t="t" r="r" b="b"/>
              <a:pathLst>
                <a:path w="55244" h="46355">
                  <a:moveTo>
                    <a:pt x="0" y="23519"/>
                  </a:moveTo>
                  <a:lnTo>
                    <a:pt x="55210" y="46081"/>
                  </a:lnTo>
                  <a:lnTo>
                    <a:pt x="16803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3876" y="2567218"/>
              <a:ext cx="219629" cy="21962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93492" y="2331605"/>
              <a:ext cx="3810" cy="208279"/>
            </a:xfrm>
            <a:custGeom>
              <a:avLst/>
              <a:gdLst/>
              <a:ahLst/>
              <a:cxnLst/>
              <a:rect l="l" t="t" r="r" b="b"/>
              <a:pathLst>
                <a:path w="3810" h="208280">
                  <a:moveTo>
                    <a:pt x="3594" y="0"/>
                  </a:moveTo>
                  <a:lnTo>
                    <a:pt x="0" y="0"/>
                  </a:lnTo>
                  <a:lnTo>
                    <a:pt x="0" y="200660"/>
                  </a:lnTo>
                  <a:lnTo>
                    <a:pt x="1003" y="200660"/>
                  </a:lnTo>
                  <a:lnTo>
                    <a:pt x="1003" y="208280"/>
                  </a:lnTo>
                  <a:lnTo>
                    <a:pt x="2590" y="208280"/>
                  </a:lnTo>
                  <a:lnTo>
                    <a:pt x="2590" y="200660"/>
                  </a:lnTo>
                  <a:lnTo>
                    <a:pt x="3594" y="20066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80893" y="2481646"/>
              <a:ext cx="29209" cy="57785"/>
            </a:xfrm>
            <a:custGeom>
              <a:avLst/>
              <a:gdLst/>
              <a:ahLst/>
              <a:cxnLst/>
              <a:rect l="l" t="t" r="r" b="b"/>
              <a:pathLst>
                <a:path w="29210" h="57785">
                  <a:moveTo>
                    <a:pt x="0" y="0"/>
                  </a:moveTo>
                  <a:lnTo>
                    <a:pt x="14401" y="57612"/>
                  </a:lnTo>
                  <a:lnTo>
                    <a:pt x="28803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1823" y="2999270"/>
              <a:ext cx="219629" cy="21962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11905" y="2741842"/>
              <a:ext cx="275590" cy="297180"/>
            </a:xfrm>
            <a:custGeom>
              <a:avLst/>
              <a:gdLst/>
              <a:ahLst/>
              <a:cxnLst/>
              <a:rect l="l" t="t" r="r" b="b"/>
              <a:pathLst>
                <a:path w="275589" h="297180">
                  <a:moveTo>
                    <a:pt x="275376" y="0"/>
                  </a:moveTo>
                  <a:lnTo>
                    <a:pt x="48476" y="244351"/>
                  </a:lnTo>
                </a:path>
                <a:path w="275589" h="297180">
                  <a:moveTo>
                    <a:pt x="48476" y="244351"/>
                  </a:moveTo>
                  <a:lnTo>
                    <a:pt x="0" y="296557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11727" y="2986194"/>
              <a:ext cx="49530" cy="52705"/>
            </a:xfrm>
            <a:custGeom>
              <a:avLst/>
              <a:gdLst/>
              <a:ahLst/>
              <a:cxnLst/>
              <a:rect l="l" t="t" r="r" b="b"/>
              <a:pathLst>
                <a:path w="49530" h="52705">
                  <a:moveTo>
                    <a:pt x="28321" y="0"/>
                  </a:moveTo>
                  <a:lnTo>
                    <a:pt x="0" y="52322"/>
                  </a:lnTo>
                  <a:lnTo>
                    <a:pt x="49444" y="19679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5933" y="2999270"/>
              <a:ext cx="219627" cy="21962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760103" y="272023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265955" y="265955"/>
                  </a:lnTo>
                </a:path>
                <a:path w="297180" h="297180">
                  <a:moveTo>
                    <a:pt x="265955" y="265955"/>
                  </a:moveTo>
                  <a:lnTo>
                    <a:pt x="296662" y="296662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05417" y="2965551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20642"/>
                  </a:moveTo>
                  <a:lnTo>
                    <a:pt x="51358" y="51365"/>
                  </a:lnTo>
                  <a:lnTo>
                    <a:pt x="20637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76829" y="2679773"/>
              <a:ext cx="359410" cy="321310"/>
            </a:xfrm>
            <a:custGeom>
              <a:avLst/>
              <a:gdLst/>
              <a:ahLst/>
              <a:cxnLst/>
              <a:rect l="l" t="t" r="r" b="b"/>
              <a:pathLst>
                <a:path w="359410" h="321310">
                  <a:moveTo>
                    <a:pt x="0" y="321297"/>
                  </a:moveTo>
                  <a:lnTo>
                    <a:pt x="481" y="319860"/>
                  </a:lnTo>
                  <a:lnTo>
                    <a:pt x="1918" y="316977"/>
                  </a:lnTo>
                  <a:lnTo>
                    <a:pt x="3839" y="311699"/>
                  </a:lnTo>
                  <a:lnTo>
                    <a:pt x="7203" y="304019"/>
                  </a:lnTo>
                  <a:lnTo>
                    <a:pt x="11042" y="293938"/>
                  </a:lnTo>
                  <a:lnTo>
                    <a:pt x="16320" y="281456"/>
                  </a:lnTo>
                  <a:lnTo>
                    <a:pt x="22561" y="267531"/>
                  </a:lnTo>
                  <a:lnTo>
                    <a:pt x="29283" y="252654"/>
                  </a:lnTo>
                  <a:lnTo>
                    <a:pt x="36005" y="237289"/>
                  </a:lnTo>
                  <a:lnTo>
                    <a:pt x="43204" y="221925"/>
                  </a:lnTo>
                  <a:lnTo>
                    <a:pt x="50407" y="207523"/>
                  </a:lnTo>
                  <a:lnTo>
                    <a:pt x="57129" y="193604"/>
                  </a:lnTo>
                  <a:lnTo>
                    <a:pt x="64328" y="180641"/>
                  </a:lnTo>
                  <a:lnTo>
                    <a:pt x="71050" y="169121"/>
                  </a:lnTo>
                  <a:lnTo>
                    <a:pt x="77290" y="158078"/>
                  </a:lnTo>
                  <a:lnTo>
                    <a:pt x="104174" y="123034"/>
                  </a:lnTo>
                  <a:lnTo>
                    <a:pt x="119057" y="109113"/>
                  </a:lnTo>
                  <a:lnTo>
                    <a:pt x="126737" y="102391"/>
                  </a:lnTo>
                  <a:lnTo>
                    <a:pt x="134898" y="95669"/>
                  </a:lnTo>
                  <a:lnTo>
                    <a:pt x="144020" y="89910"/>
                  </a:lnTo>
                  <a:lnTo>
                    <a:pt x="153620" y="83669"/>
                  </a:lnTo>
                  <a:lnTo>
                    <a:pt x="188183" y="65428"/>
                  </a:lnTo>
                  <a:lnTo>
                    <a:pt x="233312" y="46224"/>
                  </a:lnTo>
                  <a:lnTo>
                    <a:pt x="250591" y="39026"/>
                  </a:lnTo>
                  <a:lnTo>
                    <a:pt x="268356" y="32304"/>
                  </a:lnTo>
                  <a:lnTo>
                    <a:pt x="286598" y="25582"/>
                  </a:lnTo>
                  <a:lnTo>
                    <a:pt x="303876" y="19341"/>
                  </a:lnTo>
                  <a:lnTo>
                    <a:pt x="320680" y="13581"/>
                  </a:lnTo>
                  <a:lnTo>
                    <a:pt x="335081" y="8302"/>
                  </a:lnTo>
                  <a:lnTo>
                    <a:pt x="347087" y="3982"/>
                  </a:lnTo>
                </a:path>
                <a:path w="359410" h="321310">
                  <a:moveTo>
                    <a:pt x="347087" y="3982"/>
                  </a:moveTo>
                  <a:lnTo>
                    <a:pt x="347087" y="3981"/>
                  </a:lnTo>
                  <a:lnTo>
                    <a:pt x="359030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6867" y="2679434"/>
              <a:ext cx="59690" cy="31750"/>
            </a:xfrm>
            <a:custGeom>
              <a:avLst/>
              <a:gdLst/>
              <a:ahLst/>
              <a:cxnLst/>
              <a:rect l="l" t="t" r="r" b="b"/>
              <a:pathLst>
                <a:path w="59689" h="31750">
                  <a:moveTo>
                    <a:pt x="9122" y="31685"/>
                  </a:moveTo>
                  <a:lnTo>
                    <a:pt x="59531" y="0"/>
                  </a:lnTo>
                  <a:lnTo>
                    <a:pt x="0" y="432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44776" y="1814836"/>
              <a:ext cx="381000" cy="322580"/>
            </a:xfrm>
            <a:custGeom>
              <a:avLst/>
              <a:gdLst/>
              <a:ahLst/>
              <a:cxnLst/>
              <a:rect l="l" t="t" r="r" b="b"/>
              <a:pathLst>
                <a:path w="381000" h="322580">
                  <a:moveTo>
                    <a:pt x="0" y="322128"/>
                  </a:moveTo>
                  <a:lnTo>
                    <a:pt x="480" y="320690"/>
                  </a:lnTo>
                  <a:lnTo>
                    <a:pt x="1437" y="317327"/>
                  </a:lnTo>
                  <a:lnTo>
                    <a:pt x="2881" y="312047"/>
                  </a:lnTo>
                  <a:lnTo>
                    <a:pt x="5759" y="303406"/>
                  </a:lnTo>
                  <a:lnTo>
                    <a:pt x="9122" y="292362"/>
                  </a:lnTo>
                  <a:lnTo>
                    <a:pt x="13442" y="278923"/>
                  </a:lnTo>
                  <a:lnTo>
                    <a:pt x="18241" y="264041"/>
                  </a:lnTo>
                  <a:lnTo>
                    <a:pt x="24005" y="247719"/>
                  </a:lnTo>
                  <a:lnTo>
                    <a:pt x="29764" y="230917"/>
                  </a:lnTo>
                  <a:lnTo>
                    <a:pt x="48006" y="184359"/>
                  </a:lnTo>
                  <a:lnTo>
                    <a:pt x="66248" y="146424"/>
                  </a:lnTo>
                  <a:lnTo>
                    <a:pt x="92650" y="109467"/>
                  </a:lnTo>
                  <a:lnTo>
                    <a:pt x="123854" y="83534"/>
                  </a:lnTo>
                  <a:lnTo>
                    <a:pt x="163700" y="62413"/>
                  </a:lnTo>
                  <a:lnTo>
                    <a:pt x="204028" y="47542"/>
                  </a:lnTo>
                  <a:lnTo>
                    <a:pt x="219868" y="42246"/>
                  </a:lnTo>
                  <a:lnTo>
                    <a:pt x="237152" y="36975"/>
                  </a:lnTo>
                  <a:lnTo>
                    <a:pt x="254911" y="31692"/>
                  </a:lnTo>
                  <a:lnTo>
                    <a:pt x="273634" y="26892"/>
                  </a:lnTo>
                  <a:lnTo>
                    <a:pt x="292839" y="21608"/>
                  </a:lnTo>
                  <a:lnTo>
                    <a:pt x="311561" y="16808"/>
                  </a:lnTo>
                  <a:lnTo>
                    <a:pt x="328839" y="12490"/>
                  </a:lnTo>
                  <a:lnTo>
                    <a:pt x="345161" y="8642"/>
                  </a:lnTo>
                  <a:lnTo>
                    <a:pt x="359087" y="5289"/>
                  </a:lnTo>
                  <a:lnTo>
                    <a:pt x="370606" y="2406"/>
                  </a:lnTo>
                  <a:lnTo>
                    <a:pt x="380772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66418" y="1813890"/>
              <a:ext cx="59690" cy="27940"/>
            </a:xfrm>
            <a:custGeom>
              <a:avLst/>
              <a:gdLst/>
              <a:ahLst/>
              <a:cxnLst/>
              <a:rect l="l" t="t" r="r" b="b"/>
              <a:pathLst>
                <a:path w="59689" h="27939">
                  <a:moveTo>
                    <a:pt x="6717" y="27838"/>
                  </a:moveTo>
                  <a:lnTo>
                    <a:pt x="59526" y="952"/>
                  </a:lnTo>
                  <a:lnTo>
                    <a:pt x="0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07333" y="872629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07333" y="1304687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07333" y="1736744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39391" y="2147192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39391" y="2622455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7333" y="3054508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7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71444" y="3032903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23361" y="1283085"/>
            <a:ext cx="217804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Courier New"/>
                <a:cs typeface="Courier New"/>
              </a:rPr>
              <a:t>i=0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09771" y="1823152"/>
            <a:ext cx="60198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Courier New"/>
                <a:cs typeface="Courier New"/>
              </a:rPr>
              <a:t>i&gt;=length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12909" y="2060780"/>
            <a:ext cx="53784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Courier New"/>
                <a:cs typeface="Courier New"/>
              </a:rPr>
              <a:t>i&lt;length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90610" y="2471233"/>
            <a:ext cx="217804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Courier New"/>
                <a:cs typeface="Courier New"/>
              </a:rPr>
              <a:t>i=0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23361" y="2903286"/>
            <a:ext cx="60198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Courier New"/>
                <a:cs typeface="Courier New"/>
              </a:rPr>
              <a:t>i&gt;=length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32075" y="2687256"/>
            <a:ext cx="53784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Courier New"/>
                <a:cs typeface="Courier New"/>
              </a:rPr>
              <a:t>i&lt;length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86432" y="2168794"/>
            <a:ext cx="46799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01320" algn="l"/>
              </a:tabLst>
            </a:pPr>
            <a:r>
              <a:rPr sz="850" b="1" spc="-10" dirty="0">
                <a:latin typeface="Courier New"/>
                <a:cs typeface="Courier New"/>
              </a:rPr>
              <a:t>i++	</a:t>
            </a:r>
            <a:r>
              <a:rPr sz="850" b="1" spc="-5" dirty="0"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91309" y="3205724"/>
            <a:ext cx="217804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10" dirty="0">
                <a:latin typeface="Courier New"/>
                <a:cs typeface="Courier New"/>
              </a:rPr>
              <a:t>i++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Edge</a:t>
            </a:r>
            <a:r>
              <a:rPr spc="25" dirty="0"/>
              <a:t> </a:t>
            </a:r>
            <a:r>
              <a:rPr spc="-70" dirty="0"/>
              <a:t>coverage</a:t>
            </a:r>
            <a:r>
              <a:rPr spc="25" dirty="0"/>
              <a:t> </a:t>
            </a:r>
            <a:r>
              <a:rPr spc="-50" dirty="0"/>
              <a:t>for</a:t>
            </a:r>
            <a:r>
              <a:rPr spc="30" dirty="0"/>
              <a:t> </a:t>
            </a:r>
            <a:r>
              <a:rPr spc="-15" dirty="0"/>
              <a:t>Statistics</a:t>
            </a:r>
            <a:r>
              <a:rPr spc="25" dirty="0"/>
              <a:t> </a:t>
            </a:r>
            <a:r>
              <a:rPr spc="-60" dirty="0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78218" y="763003"/>
            <a:ext cx="1516380" cy="2486660"/>
            <a:chOff x="578218" y="763003"/>
            <a:chExt cx="1516380" cy="2486660"/>
          </a:xfrm>
        </p:grpSpPr>
        <p:sp>
          <p:nvSpPr>
            <p:cNvPr id="5" name="object 5"/>
            <p:cNvSpPr/>
            <p:nvPr/>
          </p:nvSpPr>
          <p:spPr>
            <a:xfrm>
              <a:off x="1012176" y="871143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4">
                  <a:moveTo>
                    <a:pt x="216029" y="108013"/>
                  </a:moveTo>
                  <a:lnTo>
                    <a:pt x="207540" y="150056"/>
                  </a:lnTo>
                  <a:lnTo>
                    <a:pt x="184391" y="184389"/>
                  </a:lnTo>
                  <a:lnTo>
                    <a:pt x="150057" y="207538"/>
                  </a:lnTo>
                  <a:lnTo>
                    <a:pt x="108014" y="216027"/>
                  </a:lnTo>
                  <a:lnTo>
                    <a:pt x="65972" y="207538"/>
                  </a:lnTo>
                  <a:lnTo>
                    <a:pt x="31638" y="184389"/>
                  </a:lnTo>
                  <a:lnTo>
                    <a:pt x="8488" y="150056"/>
                  </a:lnTo>
                  <a:lnTo>
                    <a:pt x="0" y="108013"/>
                  </a:lnTo>
                  <a:lnTo>
                    <a:pt x="8488" y="65970"/>
                  </a:lnTo>
                  <a:lnTo>
                    <a:pt x="31638" y="31637"/>
                  </a:lnTo>
                  <a:lnTo>
                    <a:pt x="65972" y="8488"/>
                  </a:lnTo>
                  <a:lnTo>
                    <a:pt x="108014" y="0"/>
                  </a:lnTo>
                  <a:lnTo>
                    <a:pt x="150057" y="8488"/>
                  </a:lnTo>
                  <a:lnTo>
                    <a:pt x="184391" y="31637"/>
                  </a:lnTo>
                  <a:lnTo>
                    <a:pt x="207540" y="65970"/>
                  </a:lnTo>
                  <a:lnTo>
                    <a:pt x="216029" y="108013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8387" y="763015"/>
              <a:ext cx="3810" cy="100330"/>
            </a:xfrm>
            <a:custGeom>
              <a:avLst/>
              <a:gdLst/>
              <a:ahLst/>
              <a:cxnLst/>
              <a:rect l="l" t="t" r="r" b="b"/>
              <a:pathLst>
                <a:path w="3809" h="100330">
                  <a:moveTo>
                    <a:pt x="3594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927" y="92710"/>
                  </a:lnTo>
                  <a:lnTo>
                    <a:pt x="927" y="100330"/>
                  </a:lnTo>
                  <a:lnTo>
                    <a:pt x="2654" y="100330"/>
                  </a:lnTo>
                  <a:lnTo>
                    <a:pt x="2654" y="92710"/>
                  </a:lnTo>
                  <a:lnTo>
                    <a:pt x="3594" y="9271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2176" y="805370"/>
              <a:ext cx="216535" cy="714375"/>
            </a:xfrm>
            <a:custGeom>
              <a:avLst/>
              <a:gdLst/>
              <a:ahLst/>
              <a:cxnLst/>
              <a:rect l="l" t="t" r="r" b="b"/>
              <a:pathLst>
                <a:path w="216534" h="714375">
                  <a:moveTo>
                    <a:pt x="93612" y="0"/>
                  </a:moveTo>
                  <a:lnTo>
                    <a:pt x="108014" y="57607"/>
                  </a:lnTo>
                  <a:lnTo>
                    <a:pt x="122416" y="0"/>
                  </a:lnTo>
                </a:path>
                <a:path w="216534" h="714375">
                  <a:moveTo>
                    <a:pt x="216029" y="605840"/>
                  </a:moveTo>
                  <a:lnTo>
                    <a:pt x="207540" y="647883"/>
                  </a:lnTo>
                  <a:lnTo>
                    <a:pt x="184391" y="682217"/>
                  </a:lnTo>
                  <a:lnTo>
                    <a:pt x="150057" y="705365"/>
                  </a:lnTo>
                  <a:lnTo>
                    <a:pt x="108014" y="713854"/>
                  </a:lnTo>
                  <a:lnTo>
                    <a:pt x="65972" y="705365"/>
                  </a:lnTo>
                  <a:lnTo>
                    <a:pt x="31638" y="682217"/>
                  </a:lnTo>
                  <a:lnTo>
                    <a:pt x="8488" y="647883"/>
                  </a:lnTo>
                  <a:lnTo>
                    <a:pt x="0" y="605840"/>
                  </a:lnTo>
                  <a:lnTo>
                    <a:pt x="8488" y="563798"/>
                  </a:lnTo>
                  <a:lnTo>
                    <a:pt x="31638" y="529464"/>
                  </a:lnTo>
                  <a:lnTo>
                    <a:pt x="65972" y="506315"/>
                  </a:lnTo>
                  <a:lnTo>
                    <a:pt x="108014" y="497827"/>
                  </a:lnTo>
                  <a:lnTo>
                    <a:pt x="150057" y="506315"/>
                  </a:lnTo>
                  <a:lnTo>
                    <a:pt x="184391" y="529464"/>
                  </a:lnTo>
                  <a:lnTo>
                    <a:pt x="207540" y="563798"/>
                  </a:lnTo>
                  <a:lnTo>
                    <a:pt x="216029" y="605840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8387" y="1086865"/>
              <a:ext cx="3810" cy="229870"/>
            </a:xfrm>
            <a:custGeom>
              <a:avLst/>
              <a:gdLst/>
              <a:ahLst/>
              <a:cxnLst/>
              <a:rect l="l" t="t" r="r" b="b"/>
              <a:pathLst>
                <a:path w="3809" h="229869">
                  <a:moveTo>
                    <a:pt x="3594" y="0"/>
                  </a:moveTo>
                  <a:lnTo>
                    <a:pt x="0" y="0"/>
                  </a:lnTo>
                  <a:lnTo>
                    <a:pt x="0" y="222250"/>
                  </a:lnTo>
                  <a:lnTo>
                    <a:pt x="863" y="222250"/>
                  </a:lnTo>
                  <a:lnTo>
                    <a:pt x="863" y="229870"/>
                  </a:lnTo>
                  <a:lnTo>
                    <a:pt x="2730" y="229870"/>
                  </a:lnTo>
                  <a:lnTo>
                    <a:pt x="2730" y="222250"/>
                  </a:lnTo>
                  <a:lnTo>
                    <a:pt x="3594" y="22225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2176" y="1259027"/>
              <a:ext cx="216535" cy="692785"/>
            </a:xfrm>
            <a:custGeom>
              <a:avLst/>
              <a:gdLst/>
              <a:ahLst/>
              <a:cxnLst/>
              <a:rect l="l" t="t" r="r" b="b"/>
              <a:pathLst>
                <a:path w="216534" h="692785">
                  <a:moveTo>
                    <a:pt x="93612" y="0"/>
                  </a:moveTo>
                  <a:lnTo>
                    <a:pt x="108014" y="57607"/>
                  </a:lnTo>
                  <a:lnTo>
                    <a:pt x="122416" y="0"/>
                  </a:lnTo>
                </a:path>
                <a:path w="216534" h="692785">
                  <a:moveTo>
                    <a:pt x="216029" y="584238"/>
                  </a:moveTo>
                  <a:lnTo>
                    <a:pt x="207540" y="626280"/>
                  </a:lnTo>
                  <a:lnTo>
                    <a:pt x="184391" y="660614"/>
                  </a:lnTo>
                  <a:lnTo>
                    <a:pt x="150057" y="683763"/>
                  </a:lnTo>
                  <a:lnTo>
                    <a:pt x="108014" y="692251"/>
                  </a:lnTo>
                  <a:lnTo>
                    <a:pt x="65972" y="683763"/>
                  </a:lnTo>
                  <a:lnTo>
                    <a:pt x="31638" y="660614"/>
                  </a:lnTo>
                  <a:lnTo>
                    <a:pt x="8488" y="626280"/>
                  </a:lnTo>
                  <a:lnTo>
                    <a:pt x="0" y="584238"/>
                  </a:lnTo>
                  <a:lnTo>
                    <a:pt x="8488" y="542195"/>
                  </a:lnTo>
                  <a:lnTo>
                    <a:pt x="31638" y="507861"/>
                  </a:lnTo>
                  <a:lnTo>
                    <a:pt x="65972" y="484713"/>
                  </a:lnTo>
                  <a:lnTo>
                    <a:pt x="108014" y="476224"/>
                  </a:lnTo>
                  <a:lnTo>
                    <a:pt x="150057" y="484713"/>
                  </a:lnTo>
                  <a:lnTo>
                    <a:pt x="184391" y="507861"/>
                  </a:lnTo>
                  <a:lnTo>
                    <a:pt x="207540" y="542195"/>
                  </a:lnTo>
                  <a:lnTo>
                    <a:pt x="216029" y="584238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8387" y="1540255"/>
              <a:ext cx="3810" cy="186690"/>
            </a:xfrm>
            <a:custGeom>
              <a:avLst/>
              <a:gdLst/>
              <a:ahLst/>
              <a:cxnLst/>
              <a:rect l="l" t="t" r="r" b="b"/>
              <a:pathLst>
                <a:path w="3809" h="186689">
                  <a:moveTo>
                    <a:pt x="3594" y="0"/>
                  </a:moveTo>
                  <a:lnTo>
                    <a:pt x="0" y="0"/>
                  </a:lnTo>
                  <a:lnTo>
                    <a:pt x="0" y="179070"/>
                  </a:lnTo>
                  <a:lnTo>
                    <a:pt x="800" y="179070"/>
                  </a:lnTo>
                  <a:lnTo>
                    <a:pt x="800" y="186690"/>
                  </a:lnTo>
                  <a:lnTo>
                    <a:pt x="2794" y="186690"/>
                  </a:lnTo>
                  <a:lnTo>
                    <a:pt x="2794" y="179070"/>
                  </a:lnTo>
                  <a:lnTo>
                    <a:pt x="3594" y="17907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0123" y="1669491"/>
              <a:ext cx="554990" cy="714375"/>
            </a:xfrm>
            <a:custGeom>
              <a:avLst/>
              <a:gdLst/>
              <a:ahLst/>
              <a:cxnLst/>
              <a:rect l="l" t="t" r="r" b="b"/>
              <a:pathLst>
                <a:path w="554990" h="714375">
                  <a:moveTo>
                    <a:pt x="525665" y="0"/>
                  </a:moveTo>
                  <a:lnTo>
                    <a:pt x="540067" y="57594"/>
                  </a:lnTo>
                  <a:lnTo>
                    <a:pt x="554469" y="0"/>
                  </a:lnTo>
                </a:path>
                <a:path w="554990" h="714375">
                  <a:moveTo>
                    <a:pt x="216029" y="605829"/>
                  </a:moveTo>
                  <a:lnTo>
                    <a:pt x="207540" y="647871"/>
                  </a:lnTo>
                  <a:lnTo>
                    <a:pt x="184391" y="682205"/>
                  </a:lnTo>
                  <a:lnTo>
                    <a:pt x="150057" y="705355"/>
                  </a:lnTo>
                  <a:lnTo>
                    <a:pt x="108014" y="713844"/>
                  </a:lnTo>
                  <a:lnTo>
                    <a:pt x="65972" y="705355"/>
                  </a:lnTo>
                  <a:lnTo>
                    <a:pt x="31638" y="682205"/>
                  </a:lnTo>
                  <a:lnTo>
                    <a:pt x="8488" y="647871"/>
                  </a:lnTo>
                  <a:lnTo>
                    <a:pt x="0" y="605829"/>
                  </a:lnTo>
                  <a:lnTo>
                    <a:pt x="8488" y="563786"/>
                  </a:lnTo>
                  <a:lnTo>
                    <a:pt x="31638" y="529453"/>
                  </a:lnTo>
                  <a:lnTo>
                    <a:pt x="65972" y="506303"/>
                  </a:lnTo>
                  <a:lnTo>
                    <a:pt x="108014" y="497814"/>
                  </a:lnTo>
                  <a:lnTo>
                    <a:pt x="150057" y="506303"/>
                  </a:lnTo>
                  <a:lnTo>
                    <a:pt x="184391" y="529453"/>
                  </a:lnTo>
                  <a:lnTo>
                    <a:pt x="207540" y="563786"/>
                  </a:lnTo>
                  <a:lnTo>
                    <a:pt x="216029" y="605829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0912" y="1951278"/>
              <a:ext cx="296545" cy="254000"/>
            </a:xfrm>
            <a:custGeom>
              <a:avLst/>
              <a:gdLst/>
              <a:ahLst/>
              <a:cxnLst/>
              <a:rect l="l" t="t" r="r" b="b"/>
              <a:pathLst>
                <a:path w="296544" h="254000">
                  <a:moveTo>
                    <a:pt x="296073" y="0"/>
                  </a:moveTo>
                  <a:lnTo>
                    <a:pt x="56363" y="205465"/>
                  </a:lnTo>
                </a:path>
                <a:path w="296544" h="254000">
                  <a:moveTo>
                    <a:pt x="56363" y="205465"/>
                  </a:moveTo>
                  <a:lnTo>
                    <a:pt x="0" y="253777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0788" y="2156744"/>
              <a:ext cx="53340" cy="48895"/>
            </a:xfrm>
            <a:custGeom>
              <a:avLst/>
              <a:gdLst/>
              <a:ahLst/>
              <a:cxnLst/>
              <a:rect l="l" t="t" r="r" b="b"/>
              <a:pathLst>
                <a:path w="53340" h="48894">
                  <a:moveTo>
                    <a:pt x="34086" y="0"/>
                  </a:moveTo>
                  <a:lnTo>
                    <a:pt x="0" y="48487"/>
                  </a:lnTo>
                  <a:lnTo>
                    <a:pt x="52809" y="21603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2428" y="2143900"/>
              <a:ext cx="219629" cy="2196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63396" y="1929676"/>
              <a:ext cx="317500" cy="233045"/>
            </a:xfrm>
            <a:custGeom>
              <a:avLst/>
              <a:gdLst/>
              <a:ahLst/>
              <a:cxnLst/>
              <a:rect l="l" t="t" r="r" b="b"/>
              <a:pathLst>
                <a:path w="317500" h="233044">
                  <a:moveTo>
                    <a:pt x="0" y="0"/>
                  </a:moveTo>
                  <a:lnTo>
                    <a:pt x="286727" y="210265"/>
                  </a:lnTo>
                </a:path>
                <a:path w="317500" h="233044">
                  <a:moveTo>
                    <a:pt x="286727" y="210265"/>
                  </a:moveTo>
                  <a:lnTo>
                    <a:pt x="317108" y="232544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5987" y="2116422"/>
              <a:ext cx="55244" cy="46355"/>
            </a:xfrm>
            <a:custGeom>
              <a:avLst/>
              <a:gdLst/>
              <a:ahLst/>
              <a:cxnLst/>
              <a:rect l="l" t="t" r="r" b="b"/>
              <a:pathLst>
                <a:path w="55244" h="46355">
                  <a:moveTo>
                    <a:pt x="0" y="23519"/>
                  </a:moveTo>
                  <a:lnTo>
                    <a:pt x="55210" y="46081"/>
                  </a:lnTo>
                  <a:lnTo>
                    <a:pt x="16803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2428" y="2597558"/>
              <a:ext cx="219629" cy="21962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72044" y="2361945"/>
              <a:ext cx="3810" cy="208279"/>
            </a:xfrm>
            <a:custGeom>
              <a:avLst/>
              <a:gdLst/>
              <a:ahLst/>
              <a:cxnLst/>
              <a:rect l="l" t="t" r="r" b="b"/>
              <a:pathLst>
                <a:path w="3809" h="208280">
                  <a:moveTo>
                    <a:pt x="3594" y="0"/>
                  </a:moveTo>
                  <a:lnTo>
                    <a:pt x="0" y="0"/>
                  </a:lnTo>
                  <a:lnTo>
                    <a:pt x="0" y="200660"/>
                  </a:lnTo>
                  <a:lnTo>
                    <a:pt x="1003" y="200660"/>
                  </a:lnTo>
                  <a:lnTo>
                    <a:pt x="1003" y="208280"/>
                  </a:lnTo>
                  <a:lnTo>
                    <a:pt x="2590" y="208280"/>
                  </a:lnTo>
                  <a:lnTo>
                    <a:pt x="2590" y="200660"/>
                  </a:lnTo>
                  <a:lnTo>
                    <a:pt x="3594" y="20066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9446" y="2511986"/>
              <a:ext cx="29209" cy="57785"/>
            </a:xfrm>
            <a:custGeom>
              <a:avLst/>
              <a:gdLst/>
              <a:ahLst/>
              <a:cxnLst/>
              <a:rect l="l" t="t" r="r" b="b"/>
              <a:pathLst>
                <a:path w="29209" h="57785">
                  <a:moveTo>
                    <a:pt x="0" y="0"/>
                  </a:moveTo>
                  <a:lnTo>
                    <a:pt x="14401" y="57612"/>
                  </a:lnTo>
                  <a:lnTo>
                    <a:pt x="28803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375" y="3029611"/>
              <a:ext cx="219629" cy="21962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90457" y="2772182"/>
              <a:ext cx="275590" cy="297180"/>
            </a:xfrm>
            <a:custGeom>
              <a:avLst/>
              <a:gdLst/>
              <a:ahLst/>
              <a:cxnLst/>
              <a:rect l="l" t="t" r="r" b="b"/>
              <a:pathLst>
                <a:path w="275590" h="297180">
                  <a:moveTo>
                    <a:pt x="275376" y="0"/>
                  </a:moveTo>
                  <a:lnTo>
                    <a:pt x="48476" y="244351"/>
                  </a:lnTo>
                </a:path>
                <a:path w="275590" h="297180">
                  <a:moveTo>
                    <a:pt x="48476" y="244351"/>
                  </a:moveTo>
                  <a:lnTo>
                    <a:pt x="0" y="296557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0279" y="3016534"/>
              <a:ext cx="49530" cy="52705"/>
            </a:xfrm>
            <a:custGeom>
              <a:avLst/>
              <a:gdLst/>
              <a:ahLst/>
              <a:cxnLst/>
              <a:rect l="l" t="t" r="r" b="b"/>
              <a:pathLst>
                <a:path w="49530" h="52705">
                  <a:moveTo>
                    <a:pt x="28321" y="0"/>
                  </a:moveTo>
                  <a:lnTo>
                    <a:pt x="0" y="52322"/>
                  </a:lnTo>
                  <a:lnTo>
                    <a:pt x="49444" y="19679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4485" y="3029611"/>
              <a:ext cx="219627" cy="21962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38653" y="275057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265958" y="265955"/>
                  </a:lnTo>
                </a:path>
                <a:path w="297180" h="297180">
                  <a:moveTo>
                    <a:pt x="265958" y="265955"/>
                  </a:moveTo>
                  <a:lnTo>
                    <a:pt x="296664" y="296662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83968" y="2995891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20642"/>
                  </a:moveTo>
                  <a:lnTo>
                    <a:pt x="51358" y="51365"/>
                  </a:lnTo>
                  <a:lnTo>
                    <a:pt x="20637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5381" y="2710113"/>
              <a:ext cx="359410" cy="321310"/>
            </a:xfrm>
            <a:custGeom>
              <a:avLst/>
              <a:gdLst/>
              <a:ahLst/>
              <a:cxnLst/>
              <a:rect l="l" t="t" r="r" b="b"/>
              <a:pathLst>
                <a:path w="359409" h="321310">
                  <a:moveTo>
                    <a:pt x="0" y="321297"/>
                  </a:moveTo>
                  <a:lnTo>
                    <a:pt x="481" y="319860"/>
                  </a:lnTo>
                  <a:lnTo>
                    <a:pt x="1918" y="316977"/>
                  </a:lnTo>
                  <a:lnTo>
                    <a:pt x="3839" y="311699"/>
                  </a:lnTo>
                  <a:lnTo>
                    <a:pt x="7203" y="304019"/>
                  </a:lnTo>
                  <a:lnTo>
                    <a:pt x="11042" y="293938"/>
                  </a:lnTo>
                  <a:lnTo>
                    <a:pt x="16320" y="281456"/>
                  </a:lnTo>
                  <a:lnTo>
                    <a:pt x="22561" y="267531"/>
                  </a:lnTo>
                  <a:lnTo>
                    <a:pt x="29283" y="252654"/>
                  </a:lnTo>
                  <a:lnTo>
                    <a:pt x="36005" y="237289"/>
                  </a:lnTo>
                  <a:lnTo>
                    <a:pt x="43204" y="221925"/>
                  </a:lnTo>
                  <a:lnTo>
                    <a:pt x="50407" y="207523"/>
                  </a:lnTo>
                  <a:lnTo>
                    <a:pt x="57129" y="193604"/>
                  </a:lnTo>
                  <a:lnTo>
                    <a:pt x="64328" y="180641"/>
                  </a:lnTo>
                  <a:lnTo>
                    <a:pt x="71050" y="169121"/>
                  </a:lnTo>
                  <a:lnTo>
                    <a:pt x="77290" y="158078"/>
                  </a:lnTo>
                  <a:lnTo>
                    <a:pt x="104174" y="123034"/>
                  </a:lnTo>
                  <a:lnTo>
                    <a:pt x="119057" y="109113"/>
                  </a:lnTo>
                  <a:lnTo>
                    <a:pt x="126737" y="102391"/>
                  </a:lnTo>
                  <a:lnTo>
                    <a:pt x="134898" y="95669"/>
                  </a:lnTo>
                  <a:lnTo>
                    <a:pt x="144020" y="89910"/>
                  </a:lnTo>
                  <a:lnTo>
                    <a:pt x="153620" y="83669"/>
                  </a:lnTo>
                  <a:lnTo>
                    <a:pt x="188183" y="65428"/>
                  </a:lnTo>
                  <a:lnTo>
                    <a:pt x="233312" y="46224"/>
                  </a:lnTo>
                  <a:lnTo>
                    <a:pt x="250591" y="39026"/>
                  </a:lnTo>
                  <a:lnTo>
                    <a:pt x="268356" y="32304"/>
                  </a:lnTo>
                  <a:lnTo>
                    <a:pt x="286598" y="25582"/>
                  </a:lnTo>
                  <a:lnTo>
                    <a:pt x="303876" y="19341"/>
                  </a:lnTo>
                  <a:lnTo>
                    <a:pt x="320680" y="13581"/>
                  </a:lnTo>
                  <a:lnTo>
                    <a:pt x="335081" y="8302"/>
                  </a:lnTo>
                  <a:lnTo>
                    <a:pt x="347087" y="3982"/>
                  </a:lnTo>
                </a:path>
                <a:path w="359409" h="321310">
                  <a:moveTo>
                    <a:pt x="347087" y="3982"/>
                  </a:moveTo>
                  <a:lnTo>
                    <a:pt x="347087" y="3981"/>
                  </a:lnTo>
                  <a:lnTo>
                    <a:pt x="359030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55418" y="2709774"/>
              <a:ext cx="59690" cy="31750"/>
            </a:xfrm>
            <a:custGeom>
              <a:avLst/>
              <a:gdLst/>
              <a:ahLst/>
              <a:cxnLst/>
              <a:rect l="l" t="t" r="r" b="b"/>
              <a:pathLst>
                <a:path w="59690" h="31750">
                  <a:moveTo>
                    <a:pt x="9122" y="31685"/>
                  </a:moveTo>
                  <a:lnTo>
                    <a:pt x="59531" y="0"/>
                  </a:lnTo>
                  <a:lnTo>
                    <a:pt x="0" y="432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3328" y="1845176"/>
              <a:ext cx="381000" cy="322580"/>
            </a:xfrm>
            <a:custGeom>
              <a:avLst/>
              <a:gdLst/>
              <a:ahLst/>
              <a:cxnLst/>
              <a:rect l="l" t="t" r="r" b="b"/>
              <a:pathLst>
                <a:path w="381000" h="322580">
                  <a:moveTo>
                    <a:pt x="0" y="322129"/>
                  </a:moveTo>
                  <a:lnTo>
                    <a:pt x="481" y="320690"/>
                  </a:lnTo>
                  <a:lnTo>
                    <a:pt x="1438" y="317327"/>
                  </a:lnTo>
                  <a:lnTo>
                    <a:pt x="2882" y="312047"/>
                  </a:lnTo>
                  <a:lnTo>
                    <a:pt x="5759" y="303406"/>
                  </a:lnTo>
                  <a:lnTo>
                    <a:pt x="9123" y="292362"/>
                  </a:lnTo>
                  <a:lnTo>
                    <a:pt x="13444" y="278923"/>
                  </a:lnTo>
                  <a:lnTo>
                    <a:pt x="18241" y="264041"/>
                  </a:lnTo>
                  <a:lnTo>
                    <a:pt x="24006" y="247719"/>
                  </a:lnTo>
                  <a:lnTo>
                    <a:pt x="29765" y="230917"/>
                  </a:lnTo>
                  <a:lnTo>
                    <a:pt x="48007" y="184354"/>
                  </a:lnTo>
                  <a:lnTo>
                    <a:pt x="66248" y="146427"/>
                  </a:lnTo>
                  <a:lnTo>
                    <a:pt x="92650" y="109467"/>
                  </a:lnTo>
                  <a:lnTo>
                    <a:pt x="123854" y="83534"/>
                  </a:lnTo>
                  <a:lnTo>
                    <a:pt x="163701" y="62414"/>
                  </a:lnTo>
                  <a:lnTo>
                    <a:pt x="204028" y="47542"/>
                  </a:lnTo>
                  <a:lnTo>
                    <a:pt x="219869" y="42246"/>
                  </a:lnTo>
                  <a:lnTo>
                    <a:pt x="237152" y="36975"/>
                  </a:lnTo>
                  <a:lnTo>
                    <a:pt x="254912" y="31692"/>
                  </a:lnTo>
                  <a:lnTo>
                    <a:pt x="273634" y="26892"/>
                  </a:lnTo>
                  <a:lnTo>
                    <a:pt x="292839" y="21608"/>
                  </a:lnTo>
                  <a:lnTo>
                    <a:pt x="311562" y="16808"/>
                  </a:lnTo>
                  <a:lnTo>
                    <a:pt x="328840" y="12490"/>
                  </a:lnTo>
                  <a:lnTo>
                    <a:pt x="345162" y="8642"/>
                  </a:lnTo>
                  <a:lnTo>
                    <a:pt x="359088" y="5289"/>
                  </a:lnTo>
                  <a:lnTo>
                    <a:pt x="370606" y="2406"/>
                  </a:lnTo>
                  <a:lnTo>
                    <a:pt x="380773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4970" y="1844230"/>
              <a:ext cx="59690" cy="27940"/>
            </a:xfrm>
            <a:custGeom>
              <a:avLst/>
              <a:gdLst/>
              <a:ahLst/>
              <a:cxnLst/>
              <a:rect l="l" t="t" r="r" b="b"/>
              <a:pathLst>
                <a:path w="59690" h="27939">
                  <a:moveTo>
                    <a:pt x="6717" y="27838"/>
                  </a:moveTo>
                  <a:lnTo>
                    <a:pt x="59526" y="952"/>
                  </a:lnTo>
                  <a:lnTo>
                    <a:pt x="0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85885" y="902969"/>
            <a:ext cx="79375" cy="586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850" b="1" spc="-5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5885" y="1767085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3832" y="2199137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17943" y="2177532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17943" y="2652796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85885" y="3084848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7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49996" y="3063244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8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014550" y="1747062"/>
            <a:ext cx="65405" cy="619760"/>
            <a:chOff x="2014550" y="1747062"/>
            <a:chExt cx="65405" cy="619760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4550" y="1747062"/>
              <a:ext cx="65265" cy="6526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4550" y="2301252"/>
              <a:ext cx="65265" cy="6526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136394" y="1663622"/>
            <a:ext cx="2461895" cy="746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latin typeface="Tahoma"/>
                <a:cs typeface="Tahoma"/>
              </a:rPr>
              <a:t>TR: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70" dirty="0">
                <a:latin typeface="Verdana"/>
                <a:cs typeface="Verdana"/>
              </a:rPr>
              <a:t>{</a:t>
            </a:r>
            <a:r>
              <a:rPr sz="1100" spc="-70" dirty="0">
                <a:latin typeface="Tahoma"/>
                <a:cs typeface="Tahoma"/>
              </a:rPr>
              <a:t>[1,2],[2,3],[3,4],[4,3],[3,5],[5,6],[6,7],[7,6],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Tahoma"/>
                <a:cs typeface="Tahoma"/>
              </a:rPr>
              <a:t>[7,8]</a:t>
            </a:r>
            <a:r>
              <a:rPr sz="1100" i="1" spc="-80" dirty="0">
                <a:latin typeface="Verdana"/>
                <a:cs typeface="Verdana"/>
              </a:rPr>
              <a:t>}</a:t>
            </a:r>
            <a:r>
              <a:rPr sz="1100" spc="-8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35" dirty="0">
                <a:latin typeface="Tahoma"/>
                <a:cs typeface="Tahoma"/>
              </a:rPr>
              <a:t>Test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path: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[1,2,3,4,3,5,6,7,6,8]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Edge</a:t>
            </a:r>
            <a:r>
              <a:rPr spc="25" dirty="0"/>
              <a:t> </a:t>
            </a:r>
            <a:r>
              <a:rPr spc="-35" dirty="0"/>
              <a:t>pair</a:t>
            </a:r>
            <a:r>
              <a:rPr spc="30" dirty="0"/>
              <a:t> </a:t>
            </a:r>
            <a:r>
              <a:rPr spc="-70" dirty="0"/>
              <a:t>coverage</a:t>
            </a:r>
            <a:r>
              <a:rPr spc="30" dirty="0"/>
              <a:t> </a:t>
            </a:r>
            <a:r>
              <a:rPr spc="-50" dirty="0"/>
              <a:t>for</a:t>
            </a:r>
            <a:r>
              <a:rPr spc="25" dirty="0"/>
              <a:t> </a:t>
            </a:r>
            <a:r>
              <a:rPr spc="-15" dirty="0"/>
              <a:t>Statistics</a:t>
            </a:r>
            <a:r>
              <a:rPr spc="30" dirty="0"/>
              <a:t> </a:t>
            </a:r>
            <a:r>
              <a:rPr spc="-60" dirty="0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2221" y="763003"/>
            <a:ext cx="1516380" cy="2486660"/>
            <a:chOff x="602221" y="763003"/>
            <a:chExt cx="1516380" cy="2486660"/>
          </a:xfrm>
        </p:grpSpPr>
        <p:sp>
          <p:nvSpPr>
            <p:cNvPr id="5" name="object 5"/>
            <p:cNvSpPr/>
            <p:nvPr/>
          </p:nvSpPr>
          <p:spPr>
            <a:xfrm>
              <a:off x="1036179" y="871143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4">
                  <a:moveTo>
                    <a:pt x="216029" y="108013"/>
                  </a:moveTo>
                  <a:lnTo>
                    <a:pt x="207540" y="150056"/>
                  </a:lnTo>
                  <a:lnTo>
                    <a:pt x="184391" y="184389"/>
                  </a:lnTo>
                  <a:lnTo>
                    <a:pt x="150057" y="207538"/>
                  </a:lnTo>
                  <a:lnTo>
                    <a:pt x="108014" y="216027"/>
                  </a:lnTo>
                  <a:lnTo>
                    <a:pt x="65972" y="207538"/>
                  </a:lnTo>
                  <a:lnTo>
                    <a:pt x="31638" y="184389"/>
                  </a:lnTo>
                  <a:lnTo>
                    <a:pt x="8488" y="150056"/>
                  </a:lnTo>
                  <a:lnTo>
                    <a:pt x="0" y="108013"/>
                  </a:lnTo>
                  <a:lnTo>
                    <a:pt x="8488" y="65970"/>
                  </a:lnTo>
                  <a:lnTo>
                    <a:pt x="31638" y="31637"/>
                  </a:lnTo>
                  <a:lnTo>
                    <a:pt x="65972" y="8488"/>
                  </a:lnTo>
                  <a:lnTo>
                    <a:pt x="108014" y="0"/>
                  </a:lnTo>
                  <a:lnTo>
                    <a:pt x="150057" y="8488"/>
                  </a:lnTo>
                  <a:lnTo>
                    <a:pt x="184391" y="31637"/>
                  </a:lnTo>
                  <a:lnTo>
                    <a:pt x="207540" y="65970"/>
                  </a:lnTo>
                  <a:lnTo>
                    <a:pt x="216029" y="108013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2390" y="763015"/>
              <a:ext cx="3810" cy="100330"/>
            </a:xfrm>
            <a:custGeom>
              <a:avLst/>
              <a:gdLst/>
              <a:ahLst/>
              <a:cxnLst/>
              <a:rect l="l" t="t" r="r" b="b"/>
              <a:pathLst>
                <a:path w="3809" h="100330">
                  <a:moveTo>
                    <a:pt x="3594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927" y="92710"/>
                  </a:lnTo>
                  <a:lnTo>
                    <a:pt x="927" y="100330"/>
                  </a:lnTo>
                  <a:lnTo>
                    <a:pt x="2654" y="100330"/>
                  </a:lnTo>
                  <a:lnTo>
                    <a:pt x="2654" y="92710"/>
                  </a:lnTo>
                  <a:lnTo>
                    <a:pt x="3594" y="9271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6179" y="805370"/>
              <a:ext cx="216535" cy="714375"/>
            </a:xfrm>
            <a:custGeom>
              <a:avLst/>
              <a:gdLst/>
              <a:ahLst/>
              <a:cxnLst/>
              <a:rect l="l" t="t" r="r" b="b"/>
              <a:pathLst>
                <a:path w="216534" h="714375">
                  <a:moveTo>
                    <a:pt x="93612" y="0"/>
                  </a:moveTo>
                  <a:lnTo>
                    <a:pt x="108014" y="57607"/>
                  </a:lnTo>
                  <a:lnTo>
                    <a:pt x="122416" y="0"/>
                  </a:lnTo>
                </a:path>
                <a:path w="216534" h="714375">
                  <a:moveTo>
                    <a:pt x="216029" y="605840"/>
                  </a:moveTo>
                  <a:lnTo>
                    <a:pt x="207540" y="647883"/>
                  </a:lnTo>
                  <a:lnTo>
                    <a:pt x="184391" y="682217"/>
                  </a:lnTo>
                  <a:lnTo>
                    <a:pt x="150057" y="705365"/>
                  </a:lnTo>
                  <a:lnTo>
                    <a:pt x="108014" y="713854"/>
                  </a:lnTo>
                  <a:lnTo>
                    <a:pt x="65972" y="705365"/>
                  </a:lnTo>
                  <a:lnTo>
                    <a:pt x="31638" y="682217"/>
                  </a:lnTo>
                  <a:lnTo>
                    <a:pt x="8488" y="647883"/>
                  </a:lnTo>
                  <a:lnTo>
                    <a:pt x="0" y="605840"/>
                  </a:lnTo>
                  <a:lnTo>
                    <a:pt x="8488" y="563798"/>
                  </a:lnTo>
                  <a:lnTo>
                    <a:pt x="31638" y="529464"/>
                  </a:lnTo>
                  <a:lnTo>
                    <a:pt x="65972" y="506315"/>
                  </a:lnTo>
                  <a:lnTo>
                    <a:pt x="108014" y="497827"/>
                  </a:lnTo>
                  <a:lnTo>
                    <a:pt x="150057" y="506315"/>
                  </a:lnTo>
                  <a:lnTo>
                    <a:pt x="184391" y="529464"/>
                  </a:lnTo>
                  <a:lnTo>
                    <a:pt x="207540" y="563798"/>
                  </a:lnTo>
                  <a:lnTo>
                    <a:pt x="216029" y="605840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2390" y="1086865"/>
              <a:ext cx="3810" cy="229870"/>
            </a:xfrm>
            <a:custGeom>
              <a:avLst/>
              <a:gdLst/>
              <a:ahLst/>
              <a:cxnLst/>
              <a:rect l="l" t="t" r="r" b="b"/>
              <a:pathLst>
                <a:path w="3809" h="229869">
                  <a:moveTo>
                    <a:pt x="3594" y="0"/>
                  </a:moveTo>
                  <a:lnTo>
                    <a:pt x="0" y="0"/>
                  </a:lnTo>
                  <a:lnTo>
                    <a:pt x="0" y="222250"/>
                  </a:lnTo>
                  <a:lnTo>
                    <a:pt x="863" y="222250"/>
                  </a:lnTo>
                  <a:lnTo>
                    <a:pt x="863" y="229870"/>
                  </a:lnTo>
                  <a:lnTo>
                    <a:pt x="2730" y="229870"/>
                  </a:lnTo>
                  <a:lnTo>
                    <a:pt x="2730" y="222250"/>
                  </a:lnTo>
                  <a:lnTo>
                    <a:pt x="3594" y="22225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6179" y="1259027"/>
              <a:ext cx="216535" cy="692785"/>
            </a:xfrm>
            <a:custGeom>
              <a:avLst/>
              <a:gdLst/>
              <a:ahLst/>
              <a:cxnLst/>
              <a:rect l="l" t="t" r="r" b="b"/>
              <a:pathLst>
                <a:path w="216534" h="692785">
                  <a:moveTo>
                    <a:pt x="93612" y="0"/>
                  </a:moveTo>
                  <a:lnTo>
                    <a:pt x="108014" y="57607"/>
                  </a:lnTo>
                  <a:lnTo>
                    <a:pt x="122416" y="0"/>
                  </a:lnTo>
                </a:path>
                <a:path w="216534" h="692785">
                  <a:moveTo>
                    <a:pt x="216029" y="584238"/>
                  </a:moveTo>
                  <a:lnTo>
                    <a:pt x="207540" y="626280"/>
                  </a:lnTo>
                  <a:lnTo>
                    <a:pt x="184391" y="660614"/>
                  </a:lnTo>
                  <a:lnTo>
                    <a:pt x="150057" y="683763"/>
                  </a:lnTo>
                  <a:lnTo>
                    <a:pt x="108014" y="692251"/>
                  </a:lnTo>
                  <a:lnTo>
                    <a:pt x="65972" y="683763"/>
                  </a:lnTo>
                  <a:lnTo>
                    <a:pt x="31638" y="660614"/>
                  </a:lnTo>
                  <a:lnTo>
                    <a:pt x="8488" y="626280"/>
                  </a:lnTo>
                  <a:lnTo>
                    <a:pt x="0" y="584238"/>
                  </a:lnTo>
                  <a:lnTo>
                    <a:pt x="8488" y="542195"/>
                  </a:lnTo>
                  <a:lnTo>
                    <a:pt x="31638" y="507861"/>
                  </a:lnTo>
                  <a:lnTo>
                    <a:pt x="65972" y="484713"/>
                  </a:lnTo>
                  <a:lnTo>
                    <a:pt x="108014" y="476224"/>
                  </a:lnTo>
                  <a:lnTo>
                    <a:pt x="150057" y="484713"/>
                  </a:lnTo>
                  <a:lnTo>
                    <a:pt x="184391" y="507861"/>
                  </a:lnTo>
                  <a:lnTo>
                    <a:pt x="207540" y="542195"/>
                  </a:lnTo>
                  <a:lnTo>
                    <a:pt x="216029" y="584238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2390" y="1540255"/>
              <a:ext cx="3810" cy="186690"/>
            </a:xfrm>
            <a:custGeom>
              <a:avLst/>
              <a:gdLst/>
              <a:ahLst/>
              <a:cxnLst/>
              <a:rect l="l" t="t" r="r" b="b"/>
              <a:pathLst>
                <a:path w="3809" h="186689">
                  <a:moveTo>
                    <a:pt x="3594" y="0"/>
                  </a:moveTo>
                  <a:lnTo>
                    <a:pt x="0" y="0"/>
                  </a:lnTo>
                  <a:lnTo>
                    <a:pt x="0" y="179070"/>
                  </a:lnTo>
                  <a:lnTo>
                    <a:pt x="800" y="179070"/>
                  </a:lnTo>
                  <a:lnTo>
                    <a:pt x="800" y="186690"/>
                  </a:lnTo>
                  <a:lnTo>
                    <a:pt x="2794" y="186690"/>
                  </a:lnTo>
                  <a:lnTo>
                    <a:pt x="2794" y="179070"/>
                  </a:lnTo>
                  <a:lnTo>
                    <a:pt x="3594" y="17907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4126" y="1669491"/>
              <a:ext cx="554990" cy="714375"/>
            </a:xfrm>
            <a:custGeom>
              <a:avLst/>
              <a:gdLst/>
              <a:ahLst/>
              <a:cxnLst/>
              <a:rect l="l" t="t" r="r" b="b"/>
              <a:pathLst>
                <a:path w="554990" h="714375">
                  <a:moveTo>
                    <a:pt x="525665" y="0"/>
                  </a:moveTo>
                  <a:lnTo>
                    <a:pt x="540067" y="57594"/>
                  </a:lnTo>
                  <a:lnTo>
                    <a:pt x="554469" y="0"/>
                  </a:lnTo>
                </a:path>
                <a:path w="554990" h="714375">
                  <a:moveTo>
                    <a:pt x="216029" y="605829"/>
                  </a:moveTo>
                  <a:lnTo>
                    <a:pt x="207540" y="647871"/>
                  </a:lnTo>
                  <a:lnTo>
                    <a:pt x="184391" y="682205"/>
                  </a:lnTo>
                  <a:lnTo>
                    <a:pt x="150057" y="705355"/>
                  </a:lnTo>
                  <a:lnTo>
                    <a:pt x="108014" y="713844"/>
                  </a:lnTo>
                  <a:lnTo>
                    <a:pt x="65972" y="705355"/>
                  </a:lnTo>
                  <a:lnTo>
                    <a:pt x="31638" y="682205"/>
                  </a:lnTo>
                  <a:lnTo>
                    <a:pt x="8488" y="647871"/>
                  </a:lnTo>
                  <a:lnTo>
                    <a:pt x="0" y="605829"/>
                  </a:lnTo>
                  <a:lnTo>
                    <a:pt x="8488" y="563786"/>
                  </a:lnTo>
                  <a:lnTo>
                    <a:pt x="31638" y="529453"/>
                  </a:lnTo>
                  <a:lnTo>
                    <a:pt x="65972" y="506303"/>
                  </a:lnTo>
                  <a:lnTo>
                    <a:pt x="108014" y="497814"/>
                  </a:lnTo>
                  <a:lnTo>
                    <a:pt x="150057" y="506303"/>
                  </a:lnTo>
                  <a:lnTo>
                    <a:pt x="184391" y="529453"/>
                  </a:lnTo>
                  <a:lnTo>
                    <a:pt x="207540" y="563786"/>
                  </a:lnTo>
                  <a:lnTo>
                    <a:pt x="216029" y="605829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914" y="1951278"/>
              <a:ext cx="296545" cy="254000"/>
            </a:xfrm>
            <a:custGeom>
              <a:avLst/>
              <a:gdLst/>
              <a:ahLst/>
              <a:cxnLst/>
              <a:rect l="l" t="t" r="r" b="b"/>
              <a:pathLst>
                <a:path w="296544" h="254000">
                  <a:moveTo>
                    <a:pt x="296073" y="0"/>
                  </a:moveTo>
                  <a:lnTo>
                    <a:pt x="56363" y="205465"/>
                  </a:lnTo>
                </a:path>
                <a:path w="296544" h="254000">
                  <a:moveTo>
                    <a:pt x="56363" y="205465"/>
                  </a:moveTo>
                  <a:lnTo>
                    <a:pt x="0" y="253777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4791" y="2156744"/>
              <a:ext cx="53340" cy="48895"/>
            </a:xfrm>
            <a:custGeom>
              <a:avLst/>
              <a:gdLst/>
              <a:ahLst/>
              <a:cxnLst/>
              <a:rect l="l" t="t" r="r" b="b"/>
              <a:pathLst>
                <a:path w="53340" h="48894">
                  <a:moveTo>
                    <a:pt x="34086" y="0"/>
                  </a:moveTo>
                  <a:lnTo>
                    <a:pt x="0" y="48487"/>
                  </a:lnTo>
                  <a:lnTo>
                    <a:pt x="52809" y="21603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431" y="2143900"/>
              <a:ext cx="219629" cy="2196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87399" y="1929676"/>
              <a:ext cx="317500" cy="233045"/>
            </a:xfrm>
            <a:custGeom>
              <a:avLst/>
              <a:gdLst/>
              <a:ahLst/>
              <a:cxnLst/>
              <a:rect l="l" t="t" r="r" b="b"/>
              <a:pathLst>
                <a:path w="317500" h="233044">
                  <a:moveTo>
                    <a:pt x="0" y="0"/>
                  </a:moveTo>
                  <a:lnTo>
                    <a:pt x="286727" y="210265"/>
                  </a:lnTo>
                </a:path>
                <a:path w="317500" h="233044">
                  <a:moveTo>
                    <a:pt x="286727" y="210265"/>
                  </a:moveTo>
                  <a:lnTo>
                    <a:pt x="317108" y="232544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9990" y="2116422"/>
              <a:ext cx="55244" cy="46355"/>
            </a:xfrm>
            <a:custGeom>
              <a:avLst/>
              <a:gdLst/>
              <a:ahLst/>
              <a:cxnLst/>
              <a:rect l="l" t="t" r="r" b="b"/>
              <a:pathLst>
                <a:path w="55244" h="46355">
                  <a:moveTo>
                    <a:pt x="0" y="23519"/>
                  </a:moveTo>
                  <a:lnTo>
                    <a:pt x="55210" y="46081"/>
                  </a:lnTo>
                  <a:lnTo>
                    <a:pt x="16803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6431" y="2597558"/>
              <a:ext cx="219629" cy="21962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96047" y="2361945"/>
              <a:ext cx="3810" cy="208279"/>
            </a:xfrm>
            <a:custGeom>
              <a:avLst/>
              <a:gdLst/>
              <a:ahLst/>
              <a:cxnLst/>
              <a:rect l="l" t="t" r="r" b="b"/>
              <a:pathLst>
                <a:path w="3809" h="208280">
                  <a:moveTo>
                    <a:pt x="3594" y="0"/>
                  </a:moveTo>
                  <a:lnTo>
                    <a:pt x="0" y="0"/>
                  </a:lnTo>
                  <a:lnTo>
                    <a:pt x="0" y="200660"/>
                  </a:lnTo>
                  <a:lnTo>
                    <a:pt x="1003" y="200660"/>
                  </a:lnTo>
                  <a:lnTo>
                    <a:pt x="1003" y="208280"/>
                  </a:lnTo>
                  <a:lnTo>
                    <a:pt x="2590" y="208280"/>
                  </a:lnTo>
                  <a:lnTo>
                    <a:pt x="2590" y="200660"/>
                  </a:lnTo>
                  <a:lnTo>
                    <a:pt x="3594" y="20066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3449" y="2511986"/>
              <a:ext cx="29209" cy="57785"/>
            </a:xfrm>
            <a:custGeom>
              <a:avLst/>
              <a:gdLst/>
              <a:ahLst/>
              <a:cxnLst/>
              <a:rect l="l" t="t" r="r" b="b"/>
              <a:pathLst>
                <a:path w="29209" h="57785">
                  <a:moveTo>
                    <a:pt x="0" y="0"/>
                  </a:moveTo>
                  <a:lnTo>
                    <a:pt x="14401" y="57612"/>
                  </a:lnTo>
                  <a:lnTo>
                    <a:pt x="28803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378" y="3029611"/>
              <a:ext cx="219629" cy="21962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14460" y="2772182"/>
              <a:ext cx="275590" cy="297180"/>
            </a:xfrm>
            <a:custGeom>
              <a:avLst/>
              <a:gdLst/>
              <a:ahLst/>
              <a:cxnLst/>
              <a:rect l="l" t="t" r="r" b="b"/>
              <a:pathLst>
                <a:path w="275590" h="297180">
                  <a:moveTo>
                    <a:pt x="275376" y="0"/>
                  </a:moveTo>
                  <a:lnTo>
                    <a:pt x="48476" y="244351"/>
                  </a:lnTo>
                </a:path>
                <a:path w="275590" h="297180">
                  <a:moveTo>
                    <a:pt x="48476" y="244351"/>
                  </a:moveTo>
                  <a:lnTo>
                    <a:pt x="0" y="296557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4282" y="3016534"/>
              <a:ext cx="49530" cy="52705"/>
            </a:xfrm>
            <a:custGeom>
              <a:avLst/>
              <a:gdLst/>
              <a:ahLst/>
              <a:cxnLst/>
              <a:rect l="l" t="t" r="r" b="b"/>
              <a:pathLst>
                <a:path w="49530" h="52705">
                  <a:moveTo>
                    <a:pt x="28321" y="0"/>
                  </a:moveTo>
                  <a:lnTo>
                    <a:pt x="0" y="52322"/>
                  </a:lnTo>
                  <a:lnTo>
                    <a:pt x="49444" y="19679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8488" y="3029611"/>
              <a:ext cx="219627" cy="21962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62656" y="275057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265958" y="265955"/>
                  </a:lnTo>
                </a:path>
                <a:path w="297180" h="297180">
                  <a:moveTo>
                    <a:pt x="265958" y="265955"/>
                  </a:moveTo>
                  <a:lnTo>
                    <a:pt x="296664" y="296662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7971" y="2995891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20642"/>
                  </a:moveTo>
                  <a:lnTo>
                    <a:pt x="51358" y="51365"/>
                  </a:lnTo>
                  <a:lnTo>
                    <a:pt x="20637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9384" y="2710113"/>
              <a:ext cx="359410" cy="321310"/>
            </a:xfrm>
            <a:custGeom>
              <a:avLst/>
              <a:gdLst/>
              <a:ahLst/>
              <a:cxnLst/>
              <a:rect l="l" t="t" r="r" b="b"/>
              <a:pathLst>
                <a:path w="359409" h="321310">
                  <a:moveTo>
                    <a:pt x="0" y="321297"/>
                  </a:moveTo>
                  <a:lnTo>
                    <a:pt x="481" y="319860"/>
                  </a:lnTo>
                  <a:lnTo>
                    <a:pt x="1918" y="316977"/>
                  </a:lnTo>
                  <a:lnTo>
                    <a:pt x="3839" y="311699"/>
                  </a:lnTo>
                  <a:lnTo>
                    <a:pt x="7203" y="304019"/>
                  </a:lnTo>
                  <a:lnTo>
                    <a:pt x="11042" y="293938"/>
                  </a:lnTo>
                  <a:lnTo>
                    <a:pt x="16320" y="281456"/>
                  </a:lnTo>
                  <a:lnTo>
                    <a:pt x="22561" y="267531"/>
                  </a:lnTo>
                  <a:lnTo>
                    <a:pt x="29283" y="252654"/>
                  </a:lnTo>
                  <a:lnTo>
                    <a:pt x="36005" y="237289"/>
                  </a:lnTo>
                  <a:lnTo>
                    <a:pt x="43204" y="221925"/>
                  </a:lnTo>
                  <a:lnTo>
                    <a:pt x="50407" y="207523"/>
                  </a:lnTo>
                  <a:lnTo>
                    <a:pt x="57129" y="193604"/>
                  </a:lnTo>
                  <a:lnTo>
                    <a:pt x="64328" y="180641"/>
                  </a:lnTo>
                  <a:lnTo>
                    <a:pt x="71050" y="169121"/>
                  </a:lnTo>
                  <a:lnTo>
                    <a:pt x="77290" y="158078"/>
                  </a:lnTo>
                  <a:lnTo>
                    <a:pt x="104174" y="123034"/>
                  </a:lnTo>
                  <a:lnTo>
                    <a:pt x="119057" y="109113"/>
                  </a:lnTo>
                  <a:lnTo>
                    <a:pt x="126737" y="102391"/>
                  </a:lnTo>
                  <a:lnTo>
                    <a:pt x="134898" y="95669"/>
                  </a:lnTo>
                  <a:lnTo>
                    <a:pt x="144020" y="89910"/>
                  </a:lnTo>
                  <a:lnTo>
                    <a:pt x="153620" y="83669"/>
                  </a:lnTo>
                  <a:lnTo>
                    <a:pt x="188183" y="65428"/>
                  </a:lnTo>
                  <a:lnTo>
                    <a:pt x="233312" y="46224"/>
                  </a:lnTo>
                  <a:lnTo>
                    <a:pt x="250591" y="39026"/>
                  </a:lnTo>
                  <a:lnTo>
                    <a:pt x="268356" y="32304"/>
                  </a:lnTo>
                  <a:lnTo>
                    <a:pt x="286598" y="25582"/>
                  </a:lnTo>
                  <a:lnTo>
                    <a:pt x="303876" y="19341"/>
                  </a:lnTo>
                  <a:lnTo>
                    <a:pt x="320680" y="13581"/>
                  </a:lnTo>
                  <a:lnTo>
                    <a:pt x="335081" y="8302"/>
                  </a:lnTo>
                  <a:lnTo>
                    <a:pt x="347087" y="3982"/>
                  </a:lnTo>
                </a:path>
                <a:path w="359409" h="321310">
                  <a:moveTo>
                    <a:pt x="347087" y="3982"/>
                  </a:moveTo>
                  <a:lnTo>
                    <a:pt x="347087" y="3981"/>
                  </a:lnTo>
                  <a:lnTo>
                    <a:pt x="359030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9421" y="2709774"/>
              <a:ext cx="59690" cy="31750"/>
            </a:xfrm>
            <a:custGeom>
              <a:avLst/>
              <a:gdLst/>
              <a:ahLst/>
              <a:cxnLst/>
              <a:rect l="l" t="t" r="r" b="b"/>
              <a:pathLst>
                <a:path w="59690" h="31750">
                  <a:moveTo>
                    <a:pt x="9122" y="31685"/>
                  </a:moveTo>
                  <a:lnTo>
                    <a:pt x="59531" y="0"/>
                  </a:lnTo>
                  <a:lnTo>
                    <a:pt x="0" y="432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331" y="1845176"/>
              <a:ext cx="381000" cy="322580"/>
            </a:xfrm>
            <a:custGeom>
              <a:avLst/>
              <a:gdLst/>
              <a:ahLst/>
              <a:cxnLst/>
              <a:rect l="l" t="t" r="r" b="b"/>
              <a:pathLst>
                <a:path w="381000" h="322580">
                  <a:moveTo>
                    <a:pt x="0" y="322129"/>
                  </a:moveTo>
                  <a:lnTo>
                    <a:pt x="481" y="320690"/>
                  </a:lnTo>
                  <a:lnTo>
                    <a:pt x="1438" y="317327"/>
                  </a:lnTo>
                  <a:lnTo>
                    <a:pt x="2882" y="312047"/>
                  </a:lnTo>
                  <a:lnTo>
                    <a:pt x="5759" y="303406"/>
                  </a:lnTo>
                  <a:lnTo>
                    <a:pt x="9123" y="292362"/>
                  </a:lnTo>
                  <a:lnTo>
                    <a:pt x="13444" y="278923"/>
                  </a:lnTo>
                  <a:lnTo>
                    <a:pt x="18241" y="264041"/>
                  </a:lnTo>
                  <a:lnTo>
                    <a:pt x="24006" y="247719"/>
                  </a:lnTo>
                  <a:lnTo>
                    <a:pt x="29765" y="230917"/>
                  </a:lnTo>
                  <a:lnTo>
                    <a:pt x="48007" y="184354"/>
                  </a:lnTo>
                  <a:lnTo>
                    <a:pt x="66248" y="146427"/>
                  </a:lnTo>
                  <a:lnTo>
                    <a:pt x="92650" y="109467"/>
                  </a:lnTo>
                  <a:lnTo>
                    <a:pt x="123854" y="83534"/>
                  </a:lnTo>
                  <a:lnTo>
                    <a:pt x="163701" y="62414"/>
                  </a:lnTo>
                  <a:lnTo>
                    <a:pt x="204028" y="47542"/>
                  </a:lnTo>
                  <a:lnTo>
                    <a:pt x="219869" y="42246"/>
                  </a:lnTo>
                  <a:lnTo>
                    <a:pt x="237152" y="36975"/>
                  </a:lnTo>
                  <a:lnTo>
                    <a:pt x="254912" y="31692"/>
                  </a:lnTo>
                  <a:lnTo>
                    <a:pt x="273634" y="26892"/>
                  </a:lnTo>
                  <a:lnTo>
                    <a:pt x="292839" y="21608"/>
                  </a:lnTo>
                  <a:lnTo>
                    <a:pt x="311562" y="16808"/>
                  </a:lnTo>
                  <a:lnTo>
                    <a:pt x="328840" y="12490"/>
                  </a:lnTo>
                  <a:lnTo>
                    <a:pt x="345162" y="8642"/>
                  </a:lnTo>
                  <a:lnTo>
                    <a:pt x="359088" y="5289"/>
                  </a:lnTo>
                  <a:lnTo>
                    <a:pt x="370606" y="2406"/>
                  </a:lnTo>
                  <a:lnTo>
                    <a:pt x="380773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68973" y="1844230"/>
              <a:ext cx="59690" cy="27940"/>
            </a:xfrm>
            <a:custGeom>
              <a:avLst/>
              <a:gdLst/>
              <a:ahLst/>
              <a:cxnLst/>
              <a:rect l="l" t="t" r="r" b="b"/>
              <a:pathLst>
                <a:path w="59690" h="27939">
                  <a:moveTo>
                    <a:pt x="6717" y="27838"/>
                  </a:moveTo>
                  <a:lnTo>
                    <a:pt x="59526" y="952"/>
                  </a:lnTo>
                  <a:lnTo>
                    <a:pt x="0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09888" y="902969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09888" y="1335027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09888" y="1767085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7835" y="2199137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41946" y="2177532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41946" y="2652796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09888" y="3084848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7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73999" y="3063244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35302" y="852613"/>
            <a:ext cx="247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latin typeface="Tahoma"/>
                <a:cs typeface="Tahoma"/>
              </a:rPr>
              <a:t>TR: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990547" y="1146098"/>
            <a:ext cx="65405" cy="1573530"/>
            <a:chOff x="1990547" y="1146098"/>
            <a:chExt cx="65405" cy="1573530"/>
          </a:xfrm>
        </p:grpSpPr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0547" y="1146098"/>
              <a:ext cx="65265" cy="6526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0547" y="1356131"/>
              <a:ext cx="65265" cy="6526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0547" y="1566164"/>
              <a:ext cx="65265" cy="6526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0547" y="1776196"/>
              <a:ext cx="65265" cy="6526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0547" y="1986229"/>
              <a:ext cx="65265" cy="6526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0547" y="2196261"/>
              <a:ext cx="65265" cy="6526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0547" y="2406294"/>
              <a:ext cx="65265" cy="6526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0547" y="2654287"/>
              <a:ext cx="65265" cy="6526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2112391" y="1018867"/>
            <a:ext cx="1852930" cy="20878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15" dirty="0">
                <a:latin typeface="Tahoma"/>
                <a:cs typeface="Tahoma"/>
              </a:rPr>
              <a:t>A.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[1,2,3]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20" dirty="0">
                <a:latin typeface="Tahoma"/>
                <a:cs typeface="Tahoma"/>
              </a:rPr>
              <a:t>B.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[2,3,4],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C.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[2,3,5]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5" dirty="0">
                <a:latin typeface="Tahoma"/>
                <a:cs typeface="Tahoma"/>
              </a:rPr>
              <a:t>D.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[3,4,3],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E.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[3,5,6]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5" dirty="0">
                <a:latin typeface="Tahoma"/>
                <a:cs typeface="Tahoma"/>
              </a:rPr>
              <a:t>F.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[4,3,5],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G.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[4,3,4]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Tahoma"/>
                <a:cs typeface="Tahoma"/>
              </a:rPr>
              <a:t>H. </a:t>
            </a:r>
            <a:r>
              <a:rPr sz="1100" spc="-60" dirty="0">
                <a:latin typeface="Tahoma"/>
                <a:cs typeface="Tahoma"/>
              </a:rPr>
              <a:t>[5,6,7],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I.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[5,6,8]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10" dirty="0">
                <a:latin typeface="Tahoma"/>
                <a:cs typeface="Tahoma"/>
              </a:rPr>
              <a:t>J.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[6,7,6]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35" dirty="0">
                <a:latin typeface="Tahoma"/>
                <a:cs typeface="Tahoma"/>
              </a:rPr>
              <a:t>K.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[7,6,8],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L. </a:t>
            </a:r>
            <a:r>
              <a:rPr sz="1100" spc="-60" dirty="0">
                <a:latin typeface="Tahoma"/>
                <a:cs typeface="Tahoma"/>
              </a:rPr>
              <a:t>[7,6,7].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35" dirty="0">
                <a:latin typeface="Tahoma"/>
                <a:cs typeface="Tahoma"/>
              </a:rPr>
              <a:t>Test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paths: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[1,2,3,4,3,5,6,7,6,8]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Tahoma"/>
                <a:cs typeface="Tahoma"/>
              </a:rPr>
              <a:t>ii.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[1,2,3,5,6,8]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Tahoma"/>
                <a:cs typeface="Tahoma"/>
              </a:rPr>
              <a:t>iii.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[1,2,3,4,3,4,3,5,6,7,6,7,6,8]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Prime</a:t>
            </a:r>
            <a:r>
              <a:rPr spc="25" dirty="0"/>
              <a:t> </a:t>
            </a:r>
            <a:r>
              <a:rPr spc="-35" dirty="0"/>
              <a:t>path</a:t>
            </a:r>
            <a:r>
              <a:rPr spc="30" dirty="0"/>
              <a:t> </a:t>
            </a:r>
            <a:r>
              <a:rPr spc="-70" dirty="0"/>
              <a:t>coverage</a:t>
            </a:r>
            <a:r>
              <a:rPr spc="30" dirty="0"/>
              <a:t> </a:t>
            </a:r>
            <a:r>
              <a:rPr spc="-50" dirty="0"/>
              <a:t>for</a:t>
            </a:r>
            <a:r>
              <a:rPr spc="30" dirty="0"/>
              <a:t> </a:t>
            </a:r>
            <a:r>
              <a:rPr spc="-15" dirty="0"/>
              <a:t>Statistics</a:t>
            </a:r>
            <a:r>
              <a:rPr spc="30" dirty="0"/>
              <a:t> </a:t>
            </a:r>
            <a:r>
              <a:rPr spc="-60" dirty="0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4223" y="763003"/>
            <a:ext cx="1516380" cy="2486660"/>
            <a:chOff x="164223" y="763003"/>
            <a:chExt cx="1516380" cy="2486660"/>
          </a:xfrm>
        </p:grpSpPr>
        <p:sp>
          <p:nvSpPr>
            <p:cNvPr id="5" name="object 5"/>
            <p:cNvSpPr/>
            <p:nvPr/>
          </p:nvSpPr>
          <p:spPr>
            <a:xfrm>
              <a:off x="598181" y="871143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4">
                  <a:moveTo>
                    <a:pt x="216029" y="108013"/>
                  </a:moveTo>
                  <a:lnTo>
                    <a:pt x="207540" y="150056"/>
                  </a:lnTo>
                  <a:lnTo>
                    <a:pt x="184391" y="184389"/>
                  </a:lnTo>
                  <a:lnTo>
                    <a:pt x="150057" y="207538"/>
                  </a:lnTo>
                  <a:lnTo>
                    <a:pt x="108014" y="216027"/>
                  </a:lnTo>
                  <a:lnTo>
                    <a:pt x="65972" y="207538"/>
                  </a:lnTo>
                  <a:lnTo>
                    <a:pt x="31638" y="184389"/>
                  </a:lnTo>
                  <a:lnTo>
                    <a:pt x="8488" y="150056"/>
                  </a:lnTo>
                  <a:lnTo>
                    <a:pt x="0" y="108013"/>
                  </a:lnTo>
                  <a:lnTo>
                    <a:pt x="8488" y="65970"/>
                  </a:lnTo>
                  <a:lnTo>
                    <a:pt x="31638" y="31637"/>
                  </a:lnTo>
                  <a:lnTo>
                    <a:pt x="65972" y="8488"/>
                  </a:lnTo>
                  <a:lnTo>
                    <a:pt x="108014" y="0"/>
                  </a:lnTo>
                  <a:lnTo>
                    <a:pt x="150057" y="8488"/>
                  </a:lnTo>
                  <a:lnTo>
                    <a:pt x="184391" y="31637"/>
                  </a:lnTo>
                  <a:lnTo>
                    <a:pt x="207540" y="65970"/>
                  </a:lnTo>
                  <a:lnTo>
                    <a:pt x="216029" y="108013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392" y="763015"/>
              <a:ext cx="3810" cy="100330"/>
            </a:xfrm>
            <a:custGeom>
              <a:avLst/>
              <a:gdLst/>
              <a:ahLst/>
              <a:cxnLst/>
              <a:rect l="l" t="t" r="r" b="b"/>
              <a:pathLst>
                <a:path w="3809" h="100330">
                  <a:moveTo>
                    <a:pt x="3594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927" y="92710"/>
                  </a:lnTo>
                  <a:lnTo>
                    <a:pt x="927" y="100330"/>
                  </a:lnTo>
                  <a:lnTo>
                    <a:pt x="2654" y="100330"/>
                  </a:lnTo>
                  <a:lnTo>
                    <a:pt x="2654" y="92710"/>
                  </a:lnTo>
                  <a:lnTo>
                    <a:pt x="3594" y="9271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8181" y="805370"/>
              <a:ext cx="216535" cy="714375"/>
            </a:xfrm>
            <a:custGeom>
              <a:avLst/>
              <a:gdLst/>
              <a:ahLst/>
              <a:cxnLst/>
              <a:rect l="l" t="t" r="r" b="b"/>
              <a:pathLst>
                <a:path w="216534" h="714375">
                  <a:moveTo>
                    <a:pt x="93612" y="0"/>
                  </a:moveTo>
                  <a:lnTo>
                    <a:pt x="108014" y="57607"/>
                  </a:lnTo>
                  <a:lnTo>
                    <a:pt x="122416" y="0"/>
                  </a:lnTo>
                </a:path>
                <a:path w="216534" h="714375">
                  <a:moveTo>
                    <a:pt x="216029" y="605840"/>
                  </a:moveTo>
                  <a:lnTo>
                    <a:pt x="207540" y="647883"/>
                  </a:lnTo>
                  <a:lnTo>
                    <a:pt x="184391" y="682217"/>
                  </a:lnTo>
                  <a:lnTo>
                    <a:pt x="150057" y="705365"/>
                  </a:lnTo>
                  <a:lnTo>
                    <a:pt x="108014" y="713854"/>
                  </a:lnTo>
                  <a:lnTo>
                    <a:pt x="65972" y="705365"/>
                  </a:lnTo>
                  <a:lnTo>
                    <a:pt x="31638" y="682217"/>
                  </a:lnTo>
                  <a:lnTo>
                    <a:pt x="8488" y="647883"/>
                  </a:lnTo>
                  <a:lnTo>
                    <a:pt x="0" y="605840"/>
                  </a:lnTo>
                  <a:lnTo>
                    <a:pt x="8488" y="563798"/>
                  </a:lnTo>
                  <a:lnTo>
                    <a:pt x="31638" y="529464"/>
                  </a:lnTo>
                  <a:lnTo>
                    <a:pt x="65972" y="506315"/>
                  </a:lnTo>
                  <a:lnTo>
                    <a:pt x="108014" y="497827"/>
                  </a:lnTo>
                  <a:lnTo>
                    <a:pt x="150057" y="506315"/>
                  </a:lnTo>
                  <a:lnTo>
                    <a:pt x="184391" y="529464"/>
                  </a:lnTo>
                  <a:lnTo>
                    <a:pt x="207540" y="563798"/>
                  </a:lnTo>
                  <a:lnTo>
                    <a:pt x="216029" y="605840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392" y="1086865"/>
              <a:ext cx="3810" cy="229870"/>
            </a:xfrm>
            <a:custGeom>
              <a:avLst/>
              <a:gdLst/>
              <a:ahLst/>
              <a:cxnLst/>
              <a:rect l="l" t="t" r="r" b="b"/>
              <a:pathLst>
                <a:path w="3809" h="229869">
                  <a:moveTo>
                    <a:pt x="3594" y="0"/>
                  </a:moveTo>
                  <a:lnTo>
                    <a:pt x="0" y="0"/>
                  </a:lnTo>
                  <a:lnTo>
                    <a:pt x="0" y="222250"/>
                  </a:lnTo>
                  <a:lnTo>
                    <a:pt x="863" y="222250"/>
                  </a:lnTo>
                  <a:lnTo>
                    <a:pt x="863" y="229870"/>
                  </a:lnTo>
                  <a:lnTo>
                    <a:pt x="2730" y="229870"/>
                  </a:lnTo>
                  <a:lnTo>
                    <a:pt x="2730" y="222250"/>
                  </a:lnTo>
                  <a:lnTo>
                    <a:pt x="3594" y="22225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8181" y="1259027"/>
              <a:ext cx="216535" cy="692785"/>
            </a:xfrm>
            <a:custGeom>
              <a:avLst/>
              <a:gdLst/>
              <a:ahLst/>
              <a:cxnLst/>
              <a:rect l="l" t="t" r="r" b="b"/>
              <a:pathLst>
                <a:path w="216534" h="692785">
                  <a:moveTo>
                    <a:pt x="93612" y="0"/>
                  </a:moveTo>
                  <a:lnTo>
                    <a:pt x="108014" y="57607"/>
                  </a:lnTo>
                  <a:lnTo>
                    <a:pt x="122416" y="0"/>
                  </a:lnTo>
                </a:path>
                <a:path w="216534" h="692785">
                  <a:moveTo>
                    <a:pt x="216029" y="584238"/>
                  </a:moveTo>
                  <a:lnTo>
                    <a:pt x="207540" y="626280"/>
                  </a:lnTo>
                  <a:lnTo>
                    <a:pt x="184391" y="660614"/>
                  </a:lnTo>
                  <a:lnTo>
                    <a:pt x="150057" y="683763"/>
                  </a:lnTo>
                  <a:lnTo>
                    <a:pt x="108014" y="692251"/>
                  </a:lnTo>
                  <a:lnTo>
                    <a:pt x="65972" y="683763"/>
                  </a:lnTo>
                  <a:lnTo>
                    <a:pt x="31638" y="660614"/>
                  </a:lnTo>
                  <a:lnTo>
                    <a:pt x="8488" y="626280"/>
                  </a:lnTo>
                  <a:lnTo>
                    <a:pt x="0" y="584238"/>
                  </a:lnTo>
                  <a:lnTo>
                    <a:pt x="8488" y="542195"/>
                  </a:lnTo>
                  <a:lnTo>
                    <a:pt x="31638" y="507861"/>
                  </a:lnTo>
                  <a:lnTo>
                    <a:pt x="65972" y="484713"/>
                  </a:lnTo>
                  <a:lnTo>
                    <a:pt x="108014" y="476224"/>
                  </a:lnTo>
                  <a:lnTo>
                    <a:pt x="150057" y="484713"/>
                  </a:lnTo>
                  <a:lnTo>
                    <a:pt x="184391" y="507861"/>
                  </a:lnTo>
                  <a:lnTo>
                    <a:pt x="207540" y="542195"/>
                  </a:lnTo>
                  <a:lnTo>
                    <a:pt x="216029" y="584238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4392" y="1540255"/>
              <a:ext cx="3810" cy="186690"/>
            </a:xfrm>
            <a:custGeom>
              <a:avLst/>
              <a:gdLst/>
              <a:ahLst/>
              <a:cxnLst/>
              <a:rect l="l" t="t" r="r" b="b"/>
              <a:pathLst>
                <a:path w="3809" h="186689">
                  <a:moveTo>
                    <a:pt x="3594" y="0"/>
                  </a:moveTo>
                  <a:lnTo>
                    <a:pt x="0" y="0"/>
                  </a:lnTo>
                  <a:lnTo>
                    <a:pt x="0" y="179070"/>
                  </a:lnTo>
                  <a:lnTo>
                    <a:pt x="800" y="179070"/>
                  </a:lnTo>
                  <a:lnTo>
                    <a:pt x="800" y="186690"/>
                  </a:lnTo>
                  <a:lnTo>
                    <a:pt x="2794" y="186690"/>
                  </a:lnTo>
                  <a:lnTo>
                    <a:pt x="2794" y="179070"/>
                  </a:lnTo>
                  <a:lnTo>
                    <a:pt x="3594" y="17907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128" y="1669491"/>
              <a:ext cx="554990" cy="714375"/>
            </a:xfrm>
            <a:custGeom>
              <a:avLst/>
              <a:gdLst/>
              <a:ahLst/>
              <a:cxnLst/>
              <a:rect l="l" t="t" r="r" b="b"/>
              <a:pathLst>
                <a:path w="554990" h="714375">
                  <a:moveTo>
                    <a:pt x="525665" y="0"/>
                  </a:moveTo>
                  <a:lnTo>
                    <a:pt x="540067" y="57594"/>
                  </a:lnTo>
                  <a:lnTo>
                    <a:pt x="554469" y="0"/>
                  </a:lnTo>
                </a:path>
                <a:path w="554990" h="714375">
                  <a:moveTo>
                    <a:pt x="216029" y="605829"/>
                  </a:moveTo>
                  <a:lnTo>
                    <a:pt x="207540" y="647871"/>
                  </a:lnTo>
                  <a:lnTo>
                    <a:pt x="184391" y="682205"/>
                  </a:lnTo>
                  <a:lnTo>
                    <a:pt x="150057" y="705355"/>
                  </a:lnTo>
                  <a:lnTo>
                    <a:pt x="108014" y="713844"/>
                  </a:lnTo>
                  <a:lnTo>
                    <a:pt x="65972" y="705355"/>
                  </a:lnTo>
                  <a:lnTo>
                    <a:pt x="31638" y="682205"/>
                  </a:lnTo>
                  <a:lnTo>
                    <a:pt x="8488" y="647871"/>
                  </a:lnTo>
                  <a:lnTo>
                    <a:pt x="0" y="605829"/>
                  </a:lnTo>
                  <a:lnTo>
                    <a:pt x="8488" y="563786"/>
                  </a:lnTo>
                  <a:lnTo>
                    <a:pt x="31638" y="529453"/>
                  </a:lnTo>
                  <a:lnTo>
                    <a:pt x="65972" y="506303"/>
                  </a:lnTo>
                  <a:lnTo>
                    <a:pt x="108014" y="497814"/>
                  </a:lnTo>
                  <a:lnTo>
                    <a:pt x="150057" y="506303"/>
                  </a:lnTo>
                  <a:lnTo>
                    <a:pt x="184391" y="529453"/>
                  </a:lnTo>
                  <a:lnTo>
                    <a:pt x="207540" y="563786"/>
                  </a:lnTo>
                  <a:lnTo>
                    <a:pt x="216029" y="605829"/>
                  </a:lnTo>
                  <a:close/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6917" y="1951278"/>
              <a:ext cx="296545" cy="254000"/>
            </a:xfrm>
            <a:custGeom>
              <a:avLst/>
              <a:gdLst/>
              <a:ahLst/>
              <a:cxnLst/>
              <a:rect l="l" t="t" r="r" b="b"/>
              <a:pathLst>
                <a:path w="296545" h="254000">
                  <a:moveTo>
                    <a:pt x="296073" y="0"/>
                  </a:moveTo>
                  <a:lnTo>
                    <a:pt x="56363" y="205465"/>
                  </a:lnTo>
                </a:path>
                <a:path w="296545" h="254000">
                  <a:moveTo>
                    <a:pt x="56363" y="205465"/>
                  </a:moveTo>
                  <a:lnTo>
                    <a:pt x="0" y="253777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6793" y="2156744"/>
              <a:ext cx="53340" cy="48895"/>
            </a:xfrm>
            <a:custGeom>
              <a:avLst/>
              <a:gdLst/>
              <a:ahLst/>
              <a:cxnLst/>
              <a:rect l="l" t="t" r="r" b="b"/>
              <a:pathLst>
                <a:path w="53340" h="48894">
                  <a:moveTo>
                    <a:pt x="34086" y="0"/>
                  </a:moveTo>
                  <a:lnTo>
                    <a:pt x="0" y="48487"/>
                  </a:lnTo>
                  <a:lnTo>
                    <a:pt x="52809" y="21603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433" y="2143900"/>
              <a:ext cx="219629" cy="2196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49401" y="1929676"/>
              <a:ext cx="317500" cy="233045"/>
            </a:xfrm>
            <a:custGeom>
              <a:avLst/>
              <a:gdLst/>
              <a:ahLst/>
              <a:cxnLst/>
              <a:rect l="l" t="t" r="r" b="b"/>
              <a:pathLst>
                <a:path w="317500" h="233044">
                  <a:moveTo>
                    <a:pt x="0" y="0"/>
                  </a:moveTo>
                  <a:lnTo>
                    <a:pt x="286727" y="210265"/>
                  </a:lnTo>
                </a:path>
                <a:path w="317500" h="233044">
                  <a:moveTo>
                    <a:pt x="286727" y="210265"/>
                  </a:moveTo>
                  <a:lnTo>
                    <a:pt x="317108" y="232544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1993" y="2116422"/>
              <a:ext cx="55244" cy="46355"/>
            </a:xfrm>
            <a:custGeom>
              <a:avLst/>
              <a:gdLst/>
              <a:ahLst/>
              <a:cxnLst/>
              <a:rect l="l" t="t" r="r" b="b"/>
              <a:pathLst>
                <a:path w="55244" h="46355">
                  <a:moveTo>
                    <a:pt x="0" y="23519"/>
                  </a:moveTo>
                  <a:lnTo>
                    <a:pt x="55210" y="46081"/>
                  </a:lnTo>
                  <a:lnTo>
                    <a:pt x="16803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433" y="2597558"/>
              <a:ext cx="219629" cy="21962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58049" y="2361945"/>
              <a:ext cx="3810" cy="208279"/>
            </a:xfrm>
            <a:custGeom>
              <a:avLst/>
              <a:gdLst/>
              <a:ahLst/>
              <a:cxnLst/>
              <a:rect l="l" t="t" r="r" b="b"/>
              <a:pathLst>
                <a:path w="3809" h="208280">
                  <a:moveTo>
                    <a:pt x="3594" y="0"/>
                  </a:moveTo>
                  <a:lnTo>
                    <a:pt x="0" y="0"/>
                  </a:lnTo>
                  <a:lnTo>
                    <a:pt x="0" y="200660"/>
                  </a:lnTo>
                  <a:lnTo>
                    <a:pt x="1003" y="200660"/>
                  </a:lnTo>
                  <a:lnTo>
                    <a:pt x="1003" y="208280"/>
                  </a:lnTo>
                  <a:lnTo>
                    <a:pt x="2590" y="208280"/>
                  </a:lnTo>
                  <a:lnTo>
                    <a:pt x="2590" y="200660"/>
                  </a:lnTo>
                  <a:lnTo>
                    <a:pt x="3594" y="200660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5452" y="2511986"/>
              <a:ext cx="29209" cy="57785"/>
            </a:xfrm>
            <a:custGeom>
              <a:avLst/>
              <a:gdLst/>
              <a:ahLst/>
              <a:cxnLst/>
              <a:rect l="l" t="t" r="r" b="b"/>
              <a:pathLst>
                <a:path w="29209" h="57785">
                  <a:moveTo>
                    <a:pt x="0" y="0"/>
                  </a:moveTo>
                  <a:lnTo>
                    <a:pt x="14401" y="57612"/>
                  </a:lnTo>
                  <a:lnTo>
                    <a:pt x="28803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381" y="3029611"/>
              <a:ext cx="219629" cy="21962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76462" y="2772182"/>
              <a:ext cx="275590" cy="297180"/>
            </a:xfrm>
            <a:custGeom>
              <a:avLst/>
              <a:gdLst/>
              <a:ahLst/>
              <a:cxnLst/>
              <a:rect l="l" t="t" r="r" b="b"/>
              <a:pathLst>
                <a:path w="275590" h="297180">
                  <a:moveTo>
                    <a:pt x="275376" y="0"/>
                  </a:moveTo>
                  <a:lnTo>
                    <a:pt x="48476" y="244351"/>
                  </a:lnTo>
                </a:path>
                <a:path w="275590" h="297180">
                  <a:moveTo>
                    <a:pt x="48476" y="244351"/>
                  </a:moveTo>
                  <a:lnTo>
                    <a:pt x="0" y="296557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6284" y="3016534"/>
              <a:ext cx="49530" cy="52705"/>
            </a:xfrm>
            <a:custGeom>
              <a:avLst/>
              <a:gdLst/>
              <a:ahLst/>
              <a:cxnLst/>
              <a:rect l="l" t="t" r="r" b="b"/>
              <a:pathLst>
                <a:path w="49530" h="52705">
                  <a:moveTo>
                    <a:pt x="28321" y="0"/>
                  </a:moveTo>
                  <a:lnTo>
                    <a:pt x="0" y="52322"/>
                  </a:lnTo>
                  <a:lnTo>
                    <a:pt x="49444" y="19679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490" y="3029611"/>
              <a:ext cx="219627" cy="21962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24658" y="275057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265958" y="265955"/>
                  </a:lnTo>
                </a:path>
                <a:path w="297180" h="297180">
                  <a:moveTo>
                    <a:pt x="265958" y="265955"/>
                  </a:moveTo>
                  <a:lnTo>
                    <a:pt x="296664" y="296662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69974" y="2995891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20642"/>
                  </a:moveTo>
                  <a:lnTo>
                    <a:pt x="51358" y="51365"/>
                  </a:lnTo>
                  <a:lnTo>
                    <a:pt x="20637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1386" y="2710113"/>
              <a:ext cx="359410" cy="321310"/>
            </a:xfrm>
            <a:custGeom>
              <a:avLst/>
              <a:gdLst/>
              <a:ahLst/>
              <a:cxnLst/>
              <a:rect l="l" t="t" r="r" b="b"/>
              <a:pathLst>
                <a:path w="359409" h="321310">
                  <a:moveTo>
                    <a:pt x="0" y="321297"/>
                  </a:moveTo>
                  <a:lnTo>
                    <a:pt x="481" y="319860"/>
                  </a:lnTo>
                  <a:lnTo>
                    <a:pt x="1918" y="316977"/>
                  </a:lnTo>
                  <a:lnTo>
                    <a:pt x="3839" y="311699"/>
                  </a:lnTo>
                  <a:lnTo>
                    <a:pt x="7203" y="304019"/>
                  </a:lnTo>
                  <a:lnTo>
                    <a:pt x="11042" y="293938"/>
                  </a:lnTo>
                  <a:lnTo>
                    <a:pt x="16320" y="281456"/>
                  </a:lnTo>
                  <a:lnTo>
                    <a:pt x="22561" y="267531"/>
                  </a:lnTo>
                  <a:lnTo>
                    <a:pt x="29283" y="252654"/>
                  </a:lnTo>
                  <a:lnTo>
                    <a:pt x="36005" y="237289"/>
                  </a:lnTo>
                  <a:lnTo>
                    <a:pt x="43204" y="221925"/>
                  </a:lnTo>
                  <a:lnTo>
                    <a:pt x="50407" y="207523"/>
                  </a:lnTo>
                  <a:lnTo>
                    <a:pt x="57129" y="193604"/>
                  </a:lnTo>
                  <a:lnTo>
                    <a:pt x="64328" y="180641"/>
                  </a:lnTo>
                  <a:lnTo>
                    <a:pt x="71050" y="169121"/>
                  </a:lnTo>
                  <a:lnTo>
                    <a:pt x="77290" y="158078"/>
                  </a:lnTo>
                  <a:lnTo>
                    <a:pt x="104174" y="123034"/>
                  </a:lnTo>
                  <a:lnTo>
                    <a:pt x="119057" y="109113"/>
                  </a:lnTo>
                  <a:lnTo>
                    <a:pt x="126737" y="102391"/>
                  </a:lnTo>
                  <a:lnTo>
                    <a:pt x="134898" y="95669"/>
                  </a:lnTo>
                  <a:lnTo>
                    <a:pt x="144020" y="89910"/>
                  </a:lnTo>
                  <a:lnTo>
                    <a:pt x="153620" y="83669"/>
                  </a:lnTo>
                  <a:lnTo>
                    <a:pt x="188183" y="65428"/>
                  </a:lnTo>
                  <a:lnTo>
                    <a:pt x="233312" y="46224"/>
                  </a:lnTo>
                  <a:lnTo>
                    <a:pt x="250591" y="39026"/>
                  </a:lnTo>
                  <a:lnTo>
                    <a:pt x="268356" y="32304"/>
                  </a:lnTo>
                  <a:lnTo>
                    <a:pt x="286598" y="25582"/>
                  </a:lnTo>
                  <a:lnTo>
                    <a:pt x="303876" y="19341"/>
                  </a:lnTo>
                  <a:lnTo>
                    <a:pt x="320680" y="13581"/>
                  </a:lnTo>
                  <a:lnTo>
                    <a:pt x="335081" y="8302"/>
                  </a:lnTo>
                  <a:lnTo>
                    <a:pt x="347087" y="3982"/>
                  </a:lnTo>
                </a:path>
                <a:path w="359409" h="321310">
                  <a:moveTo>
                    <a:pt x="347087" y="3982"/>
                  </a:moveTo>
                  <a:lnTo>
                    <a:pt x="347087" y="3981"/>
                  </a:lnTo>
                  <a:lnTo>
                    <a:pt x="359030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1424" y="2709774"/>
              <a:ext cx="59690" cy="31750"/>
            </a:xfrm>
            <a:custGeom>
              <a:avLst/>
              <a:gdLst/>
              <a:ahLst/>
              <a:cxnLst/>
              <a:rect l="l" t="t" r="r" b="b"/>
              <a:pathLst>
                <a:path w="59690" h="31750">
                  <a:moveTo>
                    <a:pt x="9122" y="31685"/>
                  </a:moveTo>
                  <a:lnTo>
                    <a:pt x="59531" y="0"/>
                  </a:lnTo>
                  <a:lnTo>
                    <a:pt x="0" y="432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9333" y="1845176"/>
              <a:ext cx="381000" cy="322580"/>
            </a:xfrm>
            <a:custGeom>
              <a:avLst/>
              <a:gdLst/>
              <a:ahLst/>
              <a:cxnLst/>
              <a:rect l="l" t="t" r="r" b="b"/>
              <a:pathLst>
                <a:path w="381000" h="322580">
                  <a:moveTo>
                    <a:pt x="0" y="322129"/>
                  </a:moveTo>
                  <a:lnTo>
                    <a:pt x="481" y="320690"/>
                  </a:lnTo>
                  <a:lnTo>
                    <a:pt x="1438" y="317327"/>
                  </a:lnTo>
                  <a:lnTo>
                    <a:pt x="2882" y="312047"/>
                  </a:lnTo>
                  <a:lnTo>
                    <a:pt x="5759" y="303406"/>
                  </a:lnTo>
                  <a:lnTo>
                    <a:pt x="9123" y="292362"/>
                  </a:lnTo>
                  <a:lnTo>
                    <a:pt x="13444" y="278923"/>
                  </a:lnTo>
                  <a:lnTo>
                    <a:pt x="18241" y="264041"/>
                  </a:lnTo>
                  <a:lnTo>
                    <a:pt x="24006" y="247719"/>
                  </a:lnTo>
                  <a:lnTo>
                    <a:pt x="29765" y="230917"/>
                  </a:lnTo>
                  <a:lnTo>
                    <a:pt x="48007" y="184354"/>
                  </a:lnTo>
                  <a:lnTo>
                    <a:pt x="66248" y="146427"/>
                  </a:lnTo>
                  <a:lnTo>
                    <a:pt x="92650" y="109467"/>
                  </a:lnTo>
                  <a:lnTo>
                    <a:pt x="123854" y="83534"/>
                  </a:lnTo>
                  <a:lnTo>
                    <a:pt x="163701" y="62414"/>
                  </a:lnTo>
                  <a:lnTo>
                    <a:pt x="204028" y="47542"/>
                  </a:lnTo>
                  <a:lnTo>
                    <a:pt x="219869" y="42246"/>
                  </a:lnTo>
                  <a:lnTo>
                    <a:pt x="237152" y="36975"/>
                  </a:lnTo>
                  <a:lnTo>
                    <a:pt x="254912" y="31692"/>
                  </a:lnTo>
                  <a:lnTo>
                    <a:pt x="273634" y="26892"/>
                  </a:lnTo>
                  <a:lnTo>
                    <a:pt x="292839" y="21608"/>
                  </a:lnTo>
                  <a:lnTo>
                    <a:pt x="311562" y="16808"/>
                  </a:lnTo>
                  <a:lnTo>
                    <a:pt x="328840" y="12490"/>
                  </a:lnTo>
                  <a:lnTo>
                    <a:pt x="345162" y="8642"/>
                  </a:lnTo>
                  <a:lnTo>
                    <a:pt x="359088" y="5289"/>
                  </a:lnTo>
                  <a:lnTo>
                    <a:pt x="370606" y="2406"/>
                  </a:lnTo>
                  <a:lnTo>
                    <a:pt x="380773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0975" y="1844230"/>
              <a:ext cx="59690" cy="27940"/>
            </a:xfrm>
            <a:custGeom>
              <a:avLst/>
              <a:gdLst/>
              <a:ahLst/>
              <a:cxnLst/>
              <a:rect l="l" t="t" r="r" b="b"/>
              <a:pathLst>
                <a:path w="59690" h="27939">
                  <a:moveTo>
                    <a:pt x="6717" y="27838"/>
                  </a:moveTo>
                  <a:lnTo>
                    <a:pt x="59526" y="952"/>
                  </a:lnTo>
                  <a:lnTo>
                    <a:pt x="0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1890" y="902969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1890" y="1335027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1890" y="1767085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9838" y="2199137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03948" y="2177532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03948" y="2652796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1890" y="3084848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7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36001" y="3063244"/>
            <a:ext cx="793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-5" dirty="0">
                <a:latin typeface="Times New Roman"/>
                <a:cs typeface="Times New Roman"/>
              </a:rPr>
              <a:t>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91297" y="937944"/>
            <a:ext cx="247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latin typeface="Tahoma"/>
                <a:cs typeface="Tahoma"/>
              </a:rPr>
              <a:t>TR: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546555" y="1211173"/>
            <a:ext cx="65405" cy="1773555"/>
            <a:chOff x="1546555" y="1211173"/>
            <a:chExt cx="65405" cy="1773555"/>
          </a:xfrm>
        </p:grpSpPr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6555" y="1211173"/>
              <a:ext cx="65265" cy="6526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6555" y="1400962"/>
              <a:ext cx="65265" cy="6526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6555" y="1590751"/>
              <a:ext cx="65265" cy="6526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6555" y="1780540"/>
              <a:ext cx="65265" cy="6526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6555" y="1970328"/>
              <a:ext cx="65265" cy="6526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6555" y="2160117"/>
              <a:ext cx="65265" cy="6526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6555" y="2349906"/>
              <a:ext cx="65265" cy="6526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6555" y="2539695"/>
              <a:ext cx="65265" cy="6526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6555" y="2729484"/>
              <a:ext cx="65265" cy="6526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6555" y="2919272"/>
              <a:ext cx="65265" cy="65265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668386" y="1099264"/>
            <a:ext cx="490220" cy="9747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00" spc="10" dirty="0">
                <a:latin typeface="Microsoft Sans Serif"/>
                <a:cs typeface="Microsoft Sans Serif"/>
              </a:rPr>
              <a:t>A.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[3,4,3]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900" spc="5" dirty="0">
                <a:latin typeface="Microsoft Sans Serif"/>
                <a:cs typeface="Microsoft Sans Serif"/>
              </a:rPr>
              <a:t>B.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[4,3,4]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35" dirty="0">
                <a:latin typeface="Microsoft Sans Serif"/>
                <a:cs typeface="Microsoft Sans Serif"/>
              </a:rPr>
              <a:t>C.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[7,6,7]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900" spc="10" dirty="0">
                <a:latin typeface="Microsoft Sans Serif"/>
                <a:cs typeface="Microsoft Sans Serif"/>
              </a:rPr>
              <a:t>D.</a:t>
            </a:r>
            <a:r>
              <a:rPr sz="900" spc="-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[7,6,8]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900" spc="-25" dirty="0">
                <a:latin typeface="Microsoft Sans Serif"/>
                <a:cs typeface="Microsoft Sans Serif"/>
              </a:rPr>
              <a:t>E.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[6,7,6]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68386" y="2048221"/>
            <a:ext cx="734060" cy="97472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00" spc="-10" dirty="0">
                <a:latin typeface="Microsoft Sans Serif"/>
                <a:cs typeface="Microsoft Sans Serif"/>
              </a:rPr>
              <a:t>F.</a:t>
            </a:r>
            <a:r>
              <a:rPr sz="900" spc="2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[1,2,3,4]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900" spc="-45" dirty="0">
                <a:latin typeface="Microsoft Sans Serif"/>
                <a:cs typeface="Microsoft Sans Serif"/>
              </a:rPr>
              <a:t>G.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[4,3,5,6,7]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dirty="0">
                <a:latin typeface="Microsoft Sans Serif"/>
                <a:cs typeface="Microsoft Sans Serif"/>
              </a:rPr>
              <a:t>H.</a:t>
            </a:r>
            <a:r>
              <a:rPr sz="900" spc="-1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[4,3,5,6,8]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900" spc="5" dirty="0">
                <a:latin typeface="Microsoft Sans Serif"/>
                <a:cs typeface="Microsoft Sans Serif"/>
              </a:rPr>
              <a:t>I.</a:t>
            </a:r>
            <a:r>
              <a:rPr sz="900" spc="-2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[1,2,3,5,6,7]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900" spc="-5" dirty="0">
                <a:latin typeface="Microsoft Sans Serif"/>
                <a:cs typeface="Microsoft Sans Serif"/>
              </a:rPr>
              <a:t>J.</a:t>
            </a:r>
            <a:r>
              <a:rPr sz="900" spc="-2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[1,2,3,5,6,8]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2" name="object 5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88551" y="1677085"/>
            <a:ext cx="65265" cy="65265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88551" y="1866874"/>
            <a:ext cx="65265" cy="65265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88551" y="2056663"/>
            <a:ext cx="65265" cy="65265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88551" y="2246452"/>
            <a:ext cx="65265" cy="65265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88551" y="2436241"/>
            <a:ext cx="65265" cy="65265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2633306" y="1375375"/>
            <a:ext cx="1752600" cy="116459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00" spc="-30" dirty="0">
                <a:latin typeface="Microsoft Sans Serif"/>
                <a:cs typeface="Microsoft Sans Serif"/>
              </a:rPr>
              <a:t>Test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paths:</a:t>
            </a:r>
            <a:endParaRPr sz="9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414"/>
              </a:spcBef>
            </a:pPr>
            <a:r>
              <a:rPr sz="900" spc="10" dirty="0">
                <a:latin typeface="Microsoft Sans Serif"/>
                <a:cs typeface="Microsoft Sans Serif"/>
              </a:rPr>
              <a:t>i.</a:t>
            </a:r>
            <a:r>
              <a:rPr sz="900" spc="1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[1,2,3,4,3,5,6,7,6,8]</a:t>
            </a:r>
            <a:endParaRPr sz="9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409"/>
              </a:spcBef>
            </a:pPr>
            <a:r>
              <a:rPr sz="900" spc="10" dirty="0">
                <a:latin typeface="Microsoft Sans Serif"/>
                <a:cs typeface="Microsoft Sans Serif"/>
              </a:rPr>
              <a:t>ii.</a:t>
            </a:r>
            <a:r>
              <a:rPr sz="900" spc="18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[1,2,3,4,3,4,3,5,6,7,6,7,6,8]</a:t>
            </a:r>
            <a:endParaRPr sz="9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415"/>
              </a:spcBef>
            </a:pPr>
            <a:r>
              <a:rPr sz="900" spc="10" dirty="0">
                <a:latin typeface="Microsoft Sans Serif"/>
                <a:cs typeface="Microsoft Sans Serif"/>
              </a:rPr>
              <a:t>iii.</a:t>
            </a:r>
            <a:r>
              <a:rPr sz="900" spc="16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[1,2,3,4,3,5,6,8]</a:t>
            </a:r>
            <a:endParaRPr sz="9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415"/>
              </a:spcBef>
            </a:pPr>
            <a:r>
              <a:rPr sz="900" spc="-5" dirty="0">
                <a:latin typeface="Microsoft Sans Serif"/>
                <a:cs typeface="Microsoft Sans Serif"/>
              </a:rPr>
              <a:t>iv.</a:t>
            </a:r>
            <a:r>
              <a:rPr sz="900" spc="8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[1,2,3,5,6,7,6,8]</a:t>
            </a:r>
            <a:endParaRPr sz="9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415"/>
              </a:spcBef>
            </a:pPr>
            <a:r>
              <a:rPr sz="900" spc="-15" dirty="0">
                <a:latin typeface="Microsoft Sans Serif"/>
                <a:cs typeface="Microsoft Sans Serif"/>
              </a:rPr>
              <a:t>v.</a:t>
            </a:r>
            <a:r>
              <a:rPr sz="900" spc="120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[1,2,3,5,6,8]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Graph</a:t>
            </a:r>
            <a:r>
              <a:rPr spc="10" dirty="0"/>
              <a:t> </a:t>
            </a:r>
            <a:r>
              <a:rPr spc="-70" dirty="0"/>
              <a:t>coverage</a:t>
            </a:r>
            <a:r>
              <a:rPr spc="15" dirty="0"/>
              <a:t> </a:t>
            </a:r>
            <a:r>
              <a:rPr spc="-35" dirty="0"/>
              <a:t>criteria:</a:t>
            </a:r>
            <a:r>
              <a:rPr spc="165" dirty="0"/>
              <a:t> </a:t>
            </a:r>
            <a:r>
              <a:rPr spc="-5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300467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662328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852142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2003971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2155799"/>
            <a:ext cx="52590" cy="525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1217014"/>
            <a:ext cx="3591560" cy="141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3020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Model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software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artifacts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graphs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look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coverage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criteria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graphs.</a:t>
            </a:r>
            <a:endParaRPr sz="1100">
              <a:latin typeface="Tahoma"/>
              <a:cs typeface="Tahoma"/>
            </a:endParaRPr>
          </a:p>
          <a:p>
            <a:pPr marL="289560" marR="1824355" indent="-277495">
              <a:lnSpc>
                <a:spcPct val="1064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Three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kinds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criteria: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Structural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coverage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criteria.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Data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flow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coverage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criteria.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sz="1000" spc="-50" dirty="0">
                <a:latin typeface="Tahoma"/>
                <a:cs typeface="Tahoma"/>
              </a:rPr>
              <a:t>Coverage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criteria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over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call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graphs.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20"/>
              </a:spcBef>
            </a:pPr>
            <a:r>
              <a:rPr sz="1100" spc="-35" dirty="0">
                <a:latin typeface="Tahoma"/>
                <a:cs typeface="Tahoma"/>
              </a:rPr>
              <a:t>Focus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lecture: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Using</a:t>
            </a:r>
            <a:r>
              <a:rPr sz="11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structural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</a:rPr>
              <a:t>graph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</a:rPr>
              <a:t>coverage</a:t>
            </a:r>
            <a:r>
              <a:rPr sz="11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criteria </a:t>
            </a:r>
            <a:r>
              <a:rPr sz="1100" spc="-3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test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0000FF"/>
                </a:solidFill>
                <a:latin typeface="Tahoma"/>
                <a:cs typeface="Tahoma"/>
              </a:rPr>
              <a:t>source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0000FF"/>
                </a:solidFill>
                <a:latin typeface="Tahoma"/>
                <a:cs typeface="Tahoma"/>
              </a:rPr>
              <a:t>code</a:t>
            </a:r>
            <a:r>
              <a:rPr sz="1100" spc="-4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353157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Credits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1561666"/>
            <a:ext cx="3649979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Part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material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slides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derived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presentations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book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Introduction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Software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Paul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Ammann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Jeff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Offutt.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3F7D-0C9F-8817-0A67-014B4CA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C21-ECF0-DCFF-29C1-0C1C4D2B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444" y="1026717"/>
            <a:ext cx="3847211" cy="169277"/>
          </a:xfrm>
        </p:spPr>
        <p:txBody>
          <a:bodyPr/>
          <a:lstStyle/>
          <a:p>
            <a:r>
              <a:rPr lang="en-US" dirty="0"/>
              <a:t>COURTESY:</a:t>
            </a:r>
            <a:r>
              <a:rPr lang="en-US"/>
              <a:t>MEENAKSHI D’SOUZA</a:t>
            </a:r>
            <a:r>
              <a:rPr lang="en-US" dirty="0"/>
              <a:t>,IIIT ,BANGLORE</a:t>
            </a:r>
          </a:p>
        </p:txBody>
      </p:sp>
    </p:spTree>
    <p:extLst>
      <p:ext uri="{BB962C8B-B14F-4D97-AF65-F5344CB8AC3E}">
        <p14:creationId xmlns:p14="http://schemas.microsoft.com/office/powerpoint/2010/main" val="406685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10360"/>
            <a:ext cx="3026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Structural</a:t>
            </a:r>
            <a:r>
              <a:rPr spc="25" dirty="0"/>
              <a:t> </a:t>
            </a:r>
            <a:r>
              <a:rPr spc="-60" dirty="0"/>
              <a:t>graph</a:t>
            </a:r>
            <a:r>
              <a:rPr spc="30" dirty="0"/>
              <a:t> </a:t>
            </a:r>
            <a:r>
              <a:rPr spc="-70" dirty="0"/>
              <a:t>coverage</a:t>
            </a:r>
            <a:r>
              <a:rPr spc="30" dirty="0"/>
              <a:t> </a:t>
            </a:r>
            <a:r>
              <a:rPr spc="-35" dirty="0"/>
              <a:t>criteria:</a:t>
            </a:r>
            <a:r>
              <a:rPr spc="180" dirty="0"/>
              <a:t> </a:t>
            </a:r>
            <a:r>
              <a:rPr spc="-35" dirty="0"/>
              <a:t>Code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1254974"/>
            <a:ext cx="1239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Steps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followed: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135" y="1498876"/>
            <a:ext cx="114214" cy="1142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3379" y="148594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718017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869846"/>
            <a:ext cx="52590" cy="525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pc="-20" dirty="0"/>
              <a:t>Modelling</a:t>
            </a:r>
            <a:r>
              <a:rPr spc="15" dirty="0"/>
              <a:t> </a:t>
            </a:r>
            <a:r>
              <a:rPr spc="-25" dirty="0"/>
              <a:t>control</a:t>
            </a:r>
            <a:r>
              <a:rPr spc="20" dirty="0"/>
              <a:t> </a:t>
            </a:r>
            <a:r>
              <a:rPr spc="-45" dirty="0"/>
              <a:t>flow</a:t>
            </a:r>
            <a:r>
              <a:rPr spc="15" dirty="0"/>
              <a:t> </a:t>
            </a:r>
            <a:r>
              <a:rPr spc="-25" dirty="0"/>
              <a:t>in</a:t>
            </a:r>
            <a:r>
              <a:rPr spc="15" dirty="0"/>
              <a:t> </a:t>
            </a:r>
            <a:r>
              <a:rPr spc="-50" dirty="0"/>
              <a:t>code</a:t>
            </a:r>
            <a:r>
              <a:rPr spc="20" dirty="0"/>
              <a:t> </a:t>
            </a:r>
            <a:r>
              <a:rPr spc="-65" dirty="0"/>
              <a:t>as</a:t>
            </a:r>
            <a:r>
              <a:rPr spc="20" dirty="0"/>
              <a:t> </a:t>
            </a:r>
            <a:r>
              <a:rPr spc="-50" dirty="0"/>
              <a:t>graphs.</a:t>
            </a: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35" dirty="0"/>
              <a:t>Understand</a:t>
            </a:r>
            <a:r>
              <a:rPr sz="1000" spc="5" dirty="0"/>
              <a:t> </a:t>
            </a:r>
            <a:r>
              <a:rPr sz="1000" spc="-35" dirty="0"/>
              <a:t>the</a:t>
            </a:r>
            <a:r>
              <a:rPr sz="1000" spc="10" dirty="0"/>
              <a:t> </a:t>
            </a:r>
            <a:r>
              <a:rPr sz="1000" spc="-25" dirty="0"/>
              <a:t>notion</a:t>
            </a:r>
            <a:r>
              <a:rPr sz="1000" spc="15" dirty="0"/>
              <a:t> </a:t>
            </a:r>
            <a:r>
              <a:rPr sz="1000" spc="-30" dirty="0"/>
              <a:t>of</a:t>
            </a:r>
            <a:r>
              <a:rPr sz="1000" spc="5" dirty="0"/>
              <a:t> </a:t>
            </a:r>
            <a:r>
              <a:rPr sz="1000" spc="-35" dirty="0">
                <a:solidFill>
                  <a:srgbClr val="0000FF"/>
                </a:solidFill>
              </a:rPr>
              <a:t>basic</a:t>
            </a:r>
            <a:r>
              <a:rPr sz="1000" spc="10" dirty="0">
                <a:solidFill>
                  <a:srgbClr val="0000FF"/>
                </a:solidFill>
              </a:rPr>
              <a:t> </a:t>
            </a:r>
            <a:r>
              <a:rPr sz="1000" spc="-25" dirty="0">
                <a:solidFill>
                  <a:srgbClr val="0000FF"/>
                </a:solidFill>
              </a:rPr>
              <a:t>blocks</a:t>
            </a:r>
            <a:r>
              <a:rPr sz="1000" spc="-25" dirty="0"/>
              <a:t>.</a:t>
            </a:r>
            <a:endParaRPr sz="1000"/>
          </a:p>
          <a:p>
            <a:pPr marL="289560">
              <a:lnSpc>
                <a:spcPts val="1200"/>
              </a:lnSpc>
            </a:pPr>
            <a:r>
              <a:rPr sz="1000" spc="-15" dirty="0"/>
              <a:t>Modelling</a:t>
            </a:r>
            <a:r>
              <a:rPr sz="1000" spc="25" dirty="0"/>
              <a:t> </a:t>
            </a:r>
            <a:r>
              <a:rPr sz="1000" spc="-40" dirty="0"/>
              <a:t>branching,</a:t>
            </a:r>
            <a:r>
              <a:rPr sz="1000" spc="25" dirty="0"/>
              <a:t> </a:t>
            </a:r>
            <a:r>
              <a:rPr sz="1000" spc="-30" dirty="0"/>
              <a:t>looping</a:t>
            </a:r>
            <a:r>
              <a:rPr sz="1000" spc="20" dirty="0"/>
              <a:t> </a:t>
            </a:r>
            <a:r>
              <a:rPr sz="1000" spc="-30" dirty="0"/>
              <a:t>etc.</a:t>
            </a:r>
            <a:r>
              <a:rPr sz="1000" spc="135" dirty="0"/>
              <a:t> </a:t>
            </a:r>
            <a:r>
              <a:rPr sz="1000" spc="-20" dirty="0"/>
              <a:t>in</a:t>
            </a:r>
            <a:r>
              <a:rPr sz="1000" spc="30" dirty="0"/>
              <a:t> </a:t>
            </a:r>
            <a:r>
              <a:rPr sz="1000" spc="-45" dirty="0"/>
              <a:t>code</a:t>
            </a:r>
            <a:r>
              <a:rPr sz="1000" spc="25" dirty="0"/>
              <a:t> </a:t>
            </a:r>
            <a:r>
              <a:rPr sz="1000" spc="-60" dirty="0"/>
              <a:t>as</a:t>
            </a:r>
            <a:r>
              <a:rPr sz="1000" spc="25" dirty="0"/>
              <a:t> </a:t>
            </a:r>
            <a:r>
              <a:rPr sz="1000" spc="-45" dirty="0"/>
              <a:t>graphs.</a:t>
            </a:r>
            <a:endParaRPr sz="1000"/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pc="-30" dirty="0"/>
              <a:t>Using</a:t>
            </a:r>
            <a:r>
              <a:rPr spc="20" dirty="0"/>
              <a:t> </a:t>
            </a:r>
            <a:r>
              <a:rPr spc="-25" dirty="0"/>
              <a:t>structural</a:t>
            </a:r>
            <a:r>
              <a:rPr spc="20" dirty="0"/>
              <a:t> </a:t>
            </a:r>
            <a:r>
              <a:rPr spc="-60" dirty="0"/>
              <a:t>coverage</a:t>
            </a:r>
            <a:r>
              <a:rPr spc="20" dirty="0"/>
              <a:t> </a:t>
            </a:r>
            <a:r>
              <a:rPr spc="-25" dirty="0"/>
              <a:t>criteria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20" dirty="0"/>
              <a:t> </a:t>
            </a:r>
            <a:r>
              <a:rPr spc="-30" dirty="0"/>
              <a:t>test</a:t>
            </a:r>
            <a:r>
              <a:rPr spc="15" dirty="0"/>
              <a:t> </a:t>
            </a:r>
            <a:r>
              <a:rPr spc="-25" dirty="0"/>
              <a:t>control</a:t>
            </a:r>
            <a:r>
              <a:rPr spc="20" dirty="0"/>
              <a:t> </a:t>
            </a:r>
            <a:r>
              <a:rPr spc="-45" dirty="0"/>
              <a:t>flow</a:t>
            </a:r>
            <a:r>
              <a:rPr spc="15" dirty="0"/>
              <a:t> </a:t>
            </a:r>
            <a:r>
              <a:rPr spc="-25" dirty="0"/>
              <a:t>in</a:t>
            </a:r>
            <a:r>
              <a:rPr spc="25" dirty="0"/>
              <a:t> </a:t>
            </a:r>
            <a:r>
              <a:rPr spc="-45" dirty="0"/>
              <a:t>code.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135" y="2037876"/>
            <a:ext cx="114214" cy="11421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3379" y="202494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306" y="2193784"/>
            <a:ext cx="3522979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Typically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particular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procedure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method.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Control</a:t>
            </a:r>
            <a:r>
              <a:rPr spc="10" dirty="0"/>
              <a:t> </a:t>
            </a:r>
            <a:r>
              <a:rPr spc="-50" dirty="0"/>
              <a:t>flow</a:t>
            </a:r>
            <a:r>
              <a:rPr spc="20" dirty="0"/>
              <a:t> </a:t>
            </a:r>
            <a:r>
              <a:rPr spc="-65" dirty="0"/>
              <a:t>graphs</a:t>
            </a:r>
            <a:r>
              <a:rPr spc="15" dirty="0"/>
              <a:t> </a:t>
            </a:r>
            <a:r>
              <a:rPr spc="-50" dirty="0"/>
              <a:t>for</a:t>
            </a:r>
            <a:r>
              <a:rPr spc="20" dirty="0"/>
              <a:t> </a:t>
            </a:r>
            <a:r>
              <a:rPr spc="-55" dirty="0"/>
              <a:t>code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119784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50188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711922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094026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283815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2625458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327" y="2777286"/>
            <a:ext cx="52590" cy="5259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4395" y="1036331"/>
            <a:ext cx="3623945" cy="18345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70840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Control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Flow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0000FF"/>
                </a:solidFill>
                <a:latin typeface="Tahoma"/>
                <a:cs typeface="Tahoma"/>
              </a:rPr>
              <a:t>Graph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Tahoma"/>
                <a:cs typeface="Tahoma"/>
              </a:rPr>
              <a:t>(CFG)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executions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describing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control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structures.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latin typeface="Tahoma"/>
                <a:cs typeface="Tahoma"/>
              </a:rPr>
              <a:t>Nodes: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Statements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sequences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statements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(basic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blocks).</a:t>
            </a:r>
            <a:endParaRPr sz="1100">
              <a:latin typeface="Tahoma"/>
              <a:cs typeface="Tahoma"/>
            </a:endParaRPr>
          </a:p>
          <a:p>
            <a:pPr marL="12700" marR="128270">
              <a:lnSpc>
                <a:spcPct val="102699"/>
              </a:lnSpc>
              <a:spcBef>
                <a:spcPts val="295"/>
              </a:spcBef>
            </a:pPr>
            <a:r>
              <a:rPr sz="1100" spc="-15" dirty="0">
                <a:solidFill>
                  <a:srgbClr val="0000FF"/>
                </a:solidFill>
                <a:latin typeface="Tahoma"/>
                <a:cs typeface="Tahoma"/>
              </a:rPr>
              <a:t>Basic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0000FF"/>
                </a:solidFill>
                <a:latin typeface="Tahoma"/>
                <a:cs typeface="Tahoma"/>
              </a:rPr>
              <a:t>Block:</a:t>
            </a:r>
            <a:r>
              <a:rPr sz="1100" spc="1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sequence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statements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statement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executed,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statements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(no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branches).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5" dirty="0">
                <a:latin typeface="Tahoma"/>
                <a:cs typeface="Tahoma"/>
              </a:rPr>
              <a:t>Edges: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Transfer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control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statement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next.</a:t>
            </a:r>
            <a:endParaRPr sz="1100">
              <a:latin typeface="Tahoma"/>
              <a:cs typeface="Tahoma"/>
            </a:endParaRPr>
          </a:p>
          <a:p>
            <a:pPr marL="12700" marR="210820">
              <a:lnSpc>
                <a:spcPts val="1200"/>
              </a:lnSpc>
              <a:spcBef>
                <a:spcPts val="315"/>
              </a:spcBef>
            </a:pPr>
            <a:r>
              <a:rPr sz="1100" spc="-15" dirty="0">
                <a:latin typeface="Tahoma"/>
                <a:cs typeface="Tahoma"/>
              </a:rPr>
              <a:t>CFGs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often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annotated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extra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data:</a:t>
            </a:r>
            <a:endParaRPr sz="1100">
              <a:latin typeface="Tahoma"/>
              <a:cs typeface="Tahoma"/>
            </a:endParaRPr>
          </a:p>
          <a:p>
            <a:pPr marL="289560" marR="2348865">
              <a:lnSpc>
                <a:spcPct val="100000"/>
              </a:lnSpc>
              <a:spcBef>
                <a:spcPts val="150"/>
              </a:spcBef>
            </a:pPr>
            <a:r>
              <a:rPr sz="1000" spc="-20" dirty="0">
                <a:latin typeface="Tahoma"/>
                <a:cs typeface="Tahoma"/>
              </a:rPr>
              <a:t>Branch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predicates.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Defs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and/or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uses.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CFG:</a:t>
            </a:r>
            <a:r>
              <a:rPr dirty="0"/>
              <a:t> </a:t>
            </a:r>
            <a:r>
              <a:rPr spc="-80" dirty="0"/>
              <a:t>If</a:t>
            </a:r>
            <a:r>
              <a:rPr spc="5" dirty="0"/>
              <a:t> </a:t>
            </a:r>
            <a:r>
              <a:rPr spc="-45" dirty="0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27478" y="1215161"/>
            <a:ext cx="1151890" cy="1557655"/>
            <a:chOff x="2327478" y="1215161"/>
            <a:chExt cx="1151890" cy="1557655"/>
          </a:xfrm>
        </p:grpSpPr>
        <p:sp>
          <p:nvSpPr>
            <p:cNvPr id="5" name="object 5"/>
            <p:cNvSpPr/>
            <p:nvPr/>
          </p:nvSpPr>
          <p:spPr>
            <a:xfrm>
              <a:off x="2756725" y="133010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287972" y="143992"/>
                  </a:moveTo>
                  <a:lnTo>
                    <a:pt x="280632" y="189501"/>
                  </a:lnTo>
                  <a:lnTo>
                    <a:pt x="260191" y="229028"/>
                  </a:lnTo>
                  <a:lnTo>
                    <a:pt x="229023" y="260200"/>
                  </a:lnTo>
                  <a:lnTo>
                    <a:pt x="189500" y="280643"/>
                  </a:lnTo>
                  <a:lnTo>
                    <a:pt x="143992" y="287985"/>
                  </a:lnTo>
                  <a:lnTo>
                    <a:pt x="98478" y="280643"/>
                  </a:lnTo>
                  <a:lnTo>
                    <a:pt x="58951" y="260200"/>
                  </a:lnTo>
                  <a:lnTo>
                    <a:pt x="27781" y="229028"/>
                  </a:lnTo>
                  <a:lnTo>
                    <a:pt x="7340" y="189501"/>
                  </a:lnTo>
                  <a:lnTo>
                    <a:pt x="0" y="143992"/>
                  </a:lnTo>
                  <a:lnTo>
                    <a:pt x="7340" y="98478"/>
                  </a:lnTo>
                  <a:lnTo>
                    <a:pt x="27781" y="58951"/>
                  </a:lnTo>
                  <a:lnTo>
                    <a:pt x="58951" y="27781"/>
                  </a:lnTo>
                  <a:lnTo>
                    <a:pt x="98478" y="7340"/>
                  </a:lnTo>
                  <a:lnTo>
                    <a:pt x="143992" y="0"/>
                  </a:lnTo>
                  <a:lnTo>
                    <a:pt x="189500" y="7340"/>
                  </a:lnTo>
                  <a:lnTo>
                    <a:pt x="229023" y="27781"/>
                  </a:lnTo>
                  <a:lnTo>
                    <a:pt x="260191" y="58951"/>
                  </a:lnTo>
                  <a:lnTo>
                    <a:pt x="280632" y="98478"/>
                  </a:lnTo>
                  <a:lnTo>
                    <a:pt x="287972" y="143992"/>
                  </a:lnTo>
                  <a:close/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7938" y="1589290"/>
              <a:ext cx="217804" cy="239395"/>
            </a:xfrm>
            <a:custGeom>
              <a:avLst/>
              <a:gdLst/>
              <a:ahLst/>
              <a:cxnLst/>
              <a:rect l="l" t="t" r="r" b="b"/>
              <a:pathLst>
                <a:path w="217805" h="239394">
                  <a:moveTo>
                    <a:pt x="217577" y="0"/>
                  </a:moveTo>
                  <a:lnTo>
                    <a:pt x="0" y="239340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9878" y="190798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7972" y="143991"/>
                  </a:moveTo>
                  <a:lnTo>
                    <a:pt x="280632" y="189501"/>
                  </a:lnTo>
                  <a:lnTo>
                    <a:pt x="260191" y="229026"/>
                  </a:lnTo>
                  <a:lnTo>
                    <a:pt x="229023" y="260195"/>
                  </a:lnTo>
                  <a:lnTo>
                    <a:pt x="189500" y="280636"/>
                  </a:lnTo>
                  <a:lnTo>
                    <a:pt x="143992" y="287977"/>
                  </a:lnTo>
                  <a:lnTo>
                    <a:pt x="98478" y="280636"/>
                  </a:lnTo>
                  <a:lnTo>
                    <a:pt x="58951" y="260195"/>
                  </a:lnTo>
                  <a:lnTo>
                    <a:pt x="27781" y="229026"/>
                  </a:lnTo>
                  <a:lnTo>
                    <a:pt x="7340" y="189501"/>
                  </a:lnTo>
                  <a:lnTo>
                    <a:pt x="0" y="143991"/>
                  </a:lnTo>
                  <a:lnTo>
                    <a:pt x="7340" y="98481"/>
                  </a:lnTo>
                  <a:lnTo>
                    <a:pt x="27781" y="58954"/>
                  </a:lnTo>
                  <a:lnTo>
                    <a:pt x="58951" y="27783"/>
                  </a:lnTo>
                  <a:lnTo>
                    <a:pt x="98478" y="7341"/>
                  </a:lnTo>
                  <a:lnTo>
                    <a:pt x="143992" y="0"/>
                  </a:lnTo>
                  <a:lnTo>
                    <a:pt x="189500" y="7341"/>
                  </a:lnTo>
                  <a:lnTo>
                    <a:pt x="229023" y="27783"/>
                  </a:lnTo>
                  <a:lnTo>
                    <a:pt x="260191" y="58954"/>
                  </a:lnTo>
                  <a:lnTo>
                    <a:pt x="280632" y="98481"/>
                  </a:lnTo>
                  <a:lnTo>
                    <a:pt x="287972" y="143991"/>
                  </a:lnTo>
                  <a:close/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4656" y="1828631"/>
              <a:ext cx="63500" cy="69850"/>
            </a:xfrm>
            <a:custGeom>
              <a:avLst/>
              <a:gdLst/>
              <a:ahLst/>
              <a:cxnLst/>
              <a:rect l="l" t="t" r="r" b="b"/>
              <a:pathLst>
                <a:path w="63500" h="69850">
                  <a:moveTo>
                    <a:pt x="63282" y="0"/>
                  </a:moveTo>
                  <a:lnTo>
                    <a:pt x="0" y="69611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4579" y="1828631"/>
              <a:ext cx="65405" cy="69850"/>
            </a:xfrm>
            <a:custGeom>
              <a:avLst/>
              <a:gdLst/>
              <a:ahLst/>
              <a:cxnLst/>
              <a:rect l="l" t="t" r="r" b="b"/>
              <a:pathLst>
                <a:path w="65405" h="69850">
                  <a:moveTo>
                    <a:pt x="37122" y="0"/>
                  </a:moveTo>
                  <a:lnTo>
                    <a:pt x="0" y="69756"/>
                  </a:lnTo>
                  <a:lnTo>
                    <a:pt x="65278" y="25598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87103" y="1589290"/>
              <a:ext cx="241300" cy="265430"/>
            </a:xfrm>
            <a:custGeom>
              <a:avLst/>
              <a:gdLst/>
              <a:ahLst/>
              <a:cxnLst/>
              <a:rect l="l" t="t" r="r" b="b"/>
              <a:pathLst>
                <a:path w="241300" h="265430">
                  <a:moveTo>
                    <a:pt x="0" y="0"/>
                  </a:moveTo>
                  <a:lnTo>
                    <a:pt x="240859" y="264938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8690" y="190606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7972" y="143990"/>
                  </a:moveTo>
                  <a:lnTo>
                    <a:pt x="280632" y="189500"/>
                  </a:lnTo>
                  <a:lnTo>
                    <a:pt x="260191" y="229025"/>
                  </a:lnTo>
                  <a:lnTo>
                    <a:pt x="229023" y="260194"/>
                  </a:lnTo>
                  <a:lnTo>
                    <a:pt x="189500" y="280635"/>
                  </a:lnTo>
                  <a:lnTo>
                    <a:pt x="143992" y="287976"/>
                  </a:lnTo>
                  <a:lnTo>
                    <a:pt x="98478" y="280635"/>
                  </a:lnTo>
                  <a:lnTo>
                    <a:pt x="58951" y="260194"/>
                  </a:lnTo>
                  <a:lnTo>
                    <a:pt x="27781" y="229025"/>
                  </a:lnTo>
                  <a:lnTo>
                    <a:pt x="7340" y="189500"/>
                  </a:lnTo>
                  <a:lnTo>
                    <a:pt x="0" y="143990"/>
                  </a:lnTo>
                  <a:lnTo>
                    <a:pt x="7340" y="98479"/>
                  </a:lnTo>
                  <a:lnTo>
                    <a:pt x="27781" y="58953"/>
                  </a:lnTo>
                  <a:lnTo>
                    <a:pt x="58951" y="27783"/>
                  </a:lnTo>
                  <a:lnTo>
                    <a:pt x="98478" y="7341"/>
                  </a:lnTo>
                  <a:lnTo>
                    <a:pt x="143992" y="0"/>
                  </a:lnTo>
                  <a:lnTo>
                    <a:pt x="189500" y="7341"/>
                  </a:lnTo>
                  <a:lnTo>
                    <a:pt x="229023" y="27783"/>
                  </a:lnTo>
                  <a:lnTo>
                    <a:pt x="260191" y="58953"/>
                  </a:lnTo>
                  <a:lnTo>
                    <a:pt x="280632" y="98479"/>
                  </a:lnTo>
                  <a:lnTo>
                    <a:pt x="287972" y="143990"/>
                  </a:lnTo>
                  <a:close/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27962" y="1854229"/>
              <a:ext cx="40005" cy="44450"/>
            </a:xfrm>
            <a:custGeom>
              <a:avLst/>
              <a:gdLst/>
              <a:ahLst/>
              <a:cxnLst/>
              <a:rect l="l" t="t" r="r" b="b"/>
              <a:pathLst>
                <a:path w="40004" h="44450">
                  <a:moveTo>
                    <a:pt x="0" y="0"/>
                  </a:moveTo>
                  <a:lnTo>
                    <a:pt x="40009" y="44009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2127" y="1828631"/>
              <a:ext cx="66040" cy="69850"/>
            </a:xfrm>
            <a:custGeom>
              <a:avLst/>
              <a:gdLst/>
              <a:ahLst/>
              <a:cxnLst/>
              <a:rect l="l" t="t" r="r" b="b"/>
              <a:pathLst>
                <a:path w="66039" h="69850">
                  <a:moveTo>
                    <a:pt x="0" y="25598"/>
                  </a:moveTo>
                  <a:lnTo>
                    <a:pt x="65925" y="69756"/>
                  </a:lnTo>
                  <a:lnTo>
                    <a:pt x="28155" y="0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63258" y="2165245"/>
              <a:ext cx="240665" cy="240665"/>
            </a:xfrm>
            <a:custGeom>
              <a:avLst/>
              <a:gdLst/>
              <a:ahLst/>
              <a:cxnLst/>
              <a:rect l="l" t="t" r="r" b="b"/>
              <a:pathLst>
                <a:path w="240664" h="240664">
                  <a:moveTo>
                    <a:pt x="240621" y="0"/>
                  </a:moveTo>
                  <a:lnTo>
                    <a:pt x="0" y="240624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6725" y="248202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7972" y="143986"/>
                  </a:moveTo>
                  <a:lnTo>
                    <a:pt x="280632" y="189496"/>
                  </a:lnTo>
                  <a:lnTo>
                    <a:pt x="260191" y="229023"/>
                  </a:lnTo>
                  <a:lnTo>
                    <a:pt x="229023" y="260194"/>
                  </a:lnTo>
                  <a:lnTo>
                    <a:pt x="189500" y="280636"/>
                  </a:lnTo>
                  <a:lnTo>
                    <a:pt x="143992" y="287977"/>
                  </a:lnTo>
                  <a:lnTo>
                    <a:pt x="98478" y="280636"/>
                  </a:lnTo>
                  <a:lnTo>
                    <a:pt x="58951" y="260194"/>
                  </a:lnTo>
                  <a:lnTo>
                    <a:pt x="27781" y="229023"/>
                  </a:lnTo>
                  <a:lnTo>
                    <a:pt x="7340" y="189496"/>
                  </a:lnTo>
                  <a:lnTo>
                    <a:pt x="0" y="143986"/>
                  </a:lnTo>
                  <a:lnTo>
                    <a:pt x="7340" y="98476"/>
                  </a:lnTo>
                  <a:lnTo>
                    <a:pt x="27781" y="58951"/>
                  </a:lnTo>
                  <a:lnTo>
                    <a:pt x="58951" y="27781"/>
                  </a:lnTo>
                  <a:lnTo>
                    <a:pt x="98478" y="7340"/>
                  </a:lnTo>
                  <a:lnTo>
                    <a:pt x="143992" y="0"/>
                  </a:lnTo>
                  <a:lnTo>
                    <a:pt x="189500" y="7340"/>
                  </a:lnTo>
                  <a:lnTo>
                    <a:pt x="229023" y="27781"/>
                  </a:lnTo>
                  <a:lnTo>
                    <a:pt x="260191" y="58951"/>
                  </a:lnTo>
                  <a:lnTo>
                    <a:pt x="280632" y="98476"/>
                  </a:lnTo>
                  <a:lnTo>
                    <a:pt x="287972" y="143986"/>
                  </a:lnTo>
                  <a:close/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94792" y="2405870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68465" y="0"/>
                  </a:moveTo>
                  <a:lnTo>
                    <a:pt x="0" y="68466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94787" y="2405870"/>
              <a:ext cx="67945" cy="68580"/>
            </a:xfrm>
            <a:custGeom>
              <a:avLst/>
              <a:gdLst/>
              <a:ahLst/>
              <a:cxnLst/>
              <a:rect l="l" t="t" r="r" b="b"/>
              <a:pathLst>
                <a:path w="67944" h="68580">
                  <a:moveTo>
                    <a:pt x="40309" y="0"/>
                  </a:moveTo>
                  <a:lnTo>
                    <a:pt x="0" y="68475"/>
                  </a:lnTo>
                  <a:lnTo>
                    <a:pt x="67830" y="27518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68740" y="2194043"/>
              <a:ext cx="309245" cy="309245"/>
            </a:xfrm>
            <a:custGeom>
              <a:avLst/>
              <a:gdLst/>
              <a:ahLst/>
              <a:cxnLst/>
              <a:rect l="l" t="t" r="r" b="b"/>
              <a:pathLst>
                <a:path w="309244" h="309244">
                  <a:moveTo>
                    <a:pt x="0" y="0"/>
                  </a:moveTo>
                  <a:lnTo>
                    <a:pt x="268139" y="268144"/>
                  </a:lnTo>
                </a:path>
                <a:path w="309244" h="309244">
                  <a:moveTo>
                    <a:pt x="268139" y="268144"/>
                  </a:moveTo>
                  <a:lnTo>
                    <a:pt x="309083" y="309088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09367" y="243466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27518"/>
                  </a:moveTo>
                  <a:lnTo>
                    <a:pt x="68478" y="68475"/>
                  </a:lnTo>
                  <a:lnTo>
                    <a:pt x="27520" y="0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8317" y="1215174"/>
              <a:ext cx="5080" cy="104139"/>
            </a:xfrm>
            <a:custGeom>
              <a:avLst/>
              <a:gdLst/>
              <a:ahLst/>
              <a:cxnLst/>
              <a:rect l="l" t="t" r="r" b="b"/>
              <a:pathLst>
                <a:path w="5080" h="104140">
                  <a:moveTo>
                    <a:pt x="4787" y="0"/>
                  </a:moveTo>
                  <a:lnTo>
                    <a:pt x="0" y="0"/>
                  </a:lnTo>
                  <a:lnTo>
                    <a:pt x="0" y="93980"/>
                  </a:lnTo>
                  <a:lnTo>
                    <a:pt x="1143" y="93980"/>
                  </a:lnTo>
                  <a:lnTo>
                    <a:pt x="1143" y="104140"/>
                  </a:lnTo>
                  <a:lnTo>
                    <a:pt x="3644" y="104140"/>
                  </a:lnTo>
                  <a:lnTo>
                    <a:pt x="3644" y="93980"/>
                  </a:lnTo>
                  <a:lnTo>
                    <a:pt x="4787" y="93980"/>
                  </a:lnTo>
                  <a:lnTo>
                    <a:pt x="4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81515" y="1242441"/>
              <a:ext cx="38735" cy="76835"/>
            </a:xfrm>
            <a:custGeom>
              <a:avLst/>
              <a:gdLst/>
              <a:ahLst/>
              <a:cxnLst/>
              <a:rect l="l" t="t" r="r" b="b"/>
              <a:pathLst>
                <a:path w="38735" h="76834">
                  <a:moveTo>
                    <a:pt x="0" y="0"/>
                  </a:moveTo>
                  <a:lnTo>
                    <a:pt x="19202" y="76796"/>
                  </a:lnTo>
                  <a:lnTo>
                    <a:pt x="38392" y="0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2893" y="1042134"/>
            <a:ext cx="1008380" cy="1843405"/>
          </a:xfrm>
          <a:prstGeom prst="rect">
            <a:avLst/>
          </a:prstGeom>
          <a:ln w="4799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14935">
              <a:lnSpc>
                <a:spcPct val="100000"/>
              </a:lnSpc>
            </a:pPr>
            <a:r>
              <a:rPr sz="1100" b="1" spc="10" dirty="0">
                <a:latin typeface="Courier New"/>
                <a:cs typeface="Courier New"/>
              </a:rPr>
              <a:t>if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(x&lt;y)</a:t>
            </a:r>
            <a:endParaRPr sz="1100">
              <a:latin typeface="Courier New"/>
              <a:cs typeface="Courier New"/>
            </a:endParaRPr>
          </a:p>
          <a:p>
            <a:pPr marL="11493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287655" marR="114935">
              <a:lnSpc>
                <a:spcPct val="103099"/>
              </a:lnSpc>
            </a:pPr>
            <a:r>
              <a:rPr sz="1100" b="1" spc="10" dirty="0">
                <a:latin typeface="Courier New"/>
                <a:cs typeface="Courier New"/>
              </a:rPr>
              <a:t>y:=0; 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x:=x+1;</a:t>
            </a:r>
            <a:endParaRPr sz="1100">
              <a:latin typeface="Courier New"/>
              <a:cs typeface="Courier New"/>
            </a:endParaRPr>
          </a:p>
          <a:p>
            <a:pPr marL="114935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14935">
              <a:lnSpc>
                <a:spcPts val="1115"/>
              </a:lnSpc>
              <a:spcBef>
                <a:spcPts val="40"/>
              </a:spcBef>
            </a:pPr>
            <a:r>
              <a:rPr sz="1100" b="1" spc="10" dirty="0">
                <a:latin typeface="Courier New"/>
                <a:cs typeface="Courier New"/>
              </a:rPr>
              <a:t>else</a:t>
            </a:r>
            <a:endParaRPr sz="1100">
              <a:latin typeface="Courier New"/>
              <a:cs typeface="Courier New"/>
            </a:endParaRPr>
          </a:p>
          <a:p>
            <a:pPr marL="114935">
              <a:lnSpc>
                <a:spcPts val="1019"/>
              </a:lnSpc>
            </a:pPr>
            <a:r>
              <a:rPr sz="1100" b="1" spc="1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287655">
              <a:lnSpc>
                <a:spcPts val="1225"/>
              </a:lnSpc>
            </a:pPr>
            <a:r>
              <a:rPr sz="1100" b="1" spc="10" dirty="0">
                <a:latin typeface="Courier New"/>
                <a:cs typeface="Courier New"/>
              </a:rPr>
              <a:t>x:=y+1;</a:t>
            </a:r>
            <a:endParaRPr sz="1100">
              <a:latin typeface="Courier New"/>
              <a:cs typeface="Courier New"/>
            </a:endParaRPr>
          </a:p>
          <a:p>
            <a:pPr marL="114935" marR="287655">
              <a:lnSpc>
                <a:spcPct val="103099"/>
              </a:lnSpc>
              <a:spcBef>
                <a:spcPts val="229"/>
              </a:spcBef>
            </a:pPr>
            <a:r>
              <a:rPr sz="1100" b="1" spc="10" dirty="0">
                <a:latin typeface="Courier New"/>
                <a:cs typeface="Courier New"/>
              </a:rPr>
              <a:t>} 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z:=x+1;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4463" y="1491956"/>
            <a:ext cx="28194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ourier New"/>
                <a:cs typeface="Courier New"/>
              </a:rPr>
              <a:t>x&lt;y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47200" y="1491956"/>
            <a:ext cx="36703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ourier New"/>
                <a:cs typeface="Courier New"/>
              </a:rPr>
              <a:t>x&gt;=y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18399" y="2557476"/>
            <a:ext cx="53784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ourier New"/>
                <a:cs typeface="Courier New"/>
              </a:rPr>
              <a:t>z:=x+1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50368" y="1923925"/>
            <a:ext cx="53784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ourier New"/>
                <a:cs typeface="Courier New"/>
              </a:rPr>
              <a:t>x:=y+1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20912" y="1808732"/>
            <a:ext cx="568960" cy="368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ourier New"/>
                <a:cs typeface="Courier New"/>
              </a:rPr>
              <a:t>y:=0</a:t>
            </a:r>
            <a:endParaRPr sz="1100">
              <a:latin typeface="Courier New"/>
              <a:cs typeface="Courier New"/>
            </a:endParaRPr>
          </a:p>
          <a:p>
            <a:pPr marR="35560" algn="r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latin typeface="Courier New"/>
                <a:cs typeface="Courier New"/>
              </a:rPr>
              <a:t>x:=x+1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CFG: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744635" y="1158938"/>
            <a:ext cx="720090" cy="1557655"/>
            <a:chOff x="2744635" y="1158938"/>
            <a:chExt cx="720090" cy="1557655"/>
          </a:xfrm>
        </p:grpSpPr>
        <p:sp>
          <p:nvSpPr>
            <p:cNvPr id="5" name="object 5"/>
            <p:cNvSpPr/>
            <p:nvPr/>
          </p:nvSpPr>
          <p:spPr>
            <a:xfrm>
              <a:off x="3173882" y="127382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287972" y="143992"/>
                  </a:moveTo>
                  <a:lnTo>
                    <a:pt x="280632" y="189499"/>
                  </a:lnTo>
                  <a:lnTo>
                    <a:pt x="260191" y="229023"/>
                  </a:lnTo>
                  <a:lnTo>
                    <a:pt x="229023" y="260192"/>
                  </a:lnTo>
                  <a:lnTo>
                    <a:pt x="189500" y="280633"/>
                  </a:lnTo>
                  <a:lnTo>
                    <a:pt x="143992" y="287973"/>
                  </a:lnTo>
                  <a:lnTo>
                    <a:pt x="98478" y="280633"/>
                  </a:lnTo>
                  <a:lnTo>
                    <a:pt x="58951" y="260192"/>
                  </a:lnTo>
                  <a:lnTo>
                    <a:pt x="27781" y="229023"/>
                  </a:lnTo>
                  <a:lnTo>
                    <a:pt x="7340" y="189499"/>
                  </a:lnTo>
                  <a:lnTo>
                    <a:pt x="0" y="143992"/>
                  </a:lnTo>
                  <a:lnTo>
                    <a:pt x="7340" y="98478"/>
                  </a:lnTo>
                  <a:lnTo>
                    <a:pt x="27781" y="58951"/>
                  </a:lnTo>
                  <a:lnTo>
                    <a:pt x="58951" y="27781"/>
                  </a:lnTo>
                  <a:lnTo>
                    <a:pt x="98478" y="7340"/>
                  </a:lnTo>
                  <a:lnTo>
                    <a:pt x="143992" y="0"/>
                  </a:lnTo>
                  <a:lnTo>
                    <a:pt x="189500" y="7340"/>
                  </a:lnTo>
                  <a:lnTo>
                    <a:pt x="229023" y="27781"/>
                  </a:lnTo>
                  <a:lnTo>
                    <a:pt x="260191" y="58951"/>
                  </a:lnTo>
                  <a:lnTo>
                    <a:pt x="280632" y="98478"/>
                  </a:lnTo>
                  <a:lnTo>
                    <a:pt x="287972" y="143992"/>
                  </a:lnTo>
                  <a:close/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5097" y="1532997"/>
              <a:ext cx="217804" cy="239395"/>
            </a:xfrm>
            <a:custGeom>
              <a:avLst/>
              <a:gdLst/>
              <a:ahLst/>
              <a:cxnLst/>
              <a:rect l="l" t="t" r="r" b="b"/>
              <a:pathLst>
                <a:path w="217805" h="239394">
                  <a:moveTo>
                    <a:pt x="217588" y="0"/>
                  </a:moveTo>
                  <a:lnTo>
                    <a:pt x="0" y="239345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7035" y="185169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7972" y="143986"/>
                  </a:moveTo>
                  <a:lnTo>
                    <a:pt x="280632" y="189496"/>
                  </a:lnTo>
                  <a:lnTo>
                    <a:pt x="260191" y="229023"/>
                  </a:lnTo>
                  <a:lnTo>
                    <a:pt x="229023" y="260194"/>
                  </a:lnTo>
                  <a:lnTo>
                    <a:pt x="189500" y="280636"/>
                  </a:lnTo>
                  <a:lnTo>
                    <a:pt x="143992" y="287977"/>
                  </a:lnTo>
                  <a:lnTo>
                    <a:pt x="98478" y="280636"/>
                  </a:lnTo>
                  <a:lnTo>
                    <a:pt x="58951" y="260194"/>
                  </a:lnTo>
                  <a:lnTo>
                    <a:pt x="27781" y="229023"/>
                  </a:lnTo>
                  <a:lnTo>
                    <a:pt x="7340" y="189496"/>
                  </a:lnTo>
                  <a:lnTo>
                    <a:pt x="0" y="143986"/>
                  </a:lnTo>
                  <a:lnTo>
                    <a:pt x="7340" y="98476"/>
                  </a:lnTo>
                  <a:lnTo>
                    <a:pt x="27781" y="58951"/>
                  </a:lnTo>
                  <a:lnTo>
                    <a:pt x="58951" y="27781"/>
                  </a:lnTo>
                  <a:lnTo>
                    <a:pt x="98478" y="7340"/>
                  </a:lnTo>
                  <a:lnTo>
                    <a:pt x="143992" y="0"/>
                  </a:lnTo>
                  <a:lnTo>
                    <a:pt x="189500" y="7340"/>
                  </a:lnTo>
                  <a:lnTo>
                    <a:pt x="229023" y="27781"/>
                  </a:lnTo>
                  <a:lnTo>
                    <a:pt x="260191" y="58951"/>
                  </a:lnTo>
                  <a:lnTo>
                    <a:pt x="280632" y="98476"/>
                  </a:lnTo>
                  <a:lnTo>
                    <a:pt x="287972" y="143986"/>
                  </a:lnTo>
                  <a:close/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1812" y="1772343"/>
              <a:ext cx="63500" cy="69850"/>
            </a:xfrm>
            <a:custGeom>
              <a:avLst/>
              <a:gdLst/>
              <a:ahLst/>
              <a:cxnLst/>
              <a:rect l="l" t="t" r="r" b="b"/>
              <a:pathLst>
                <a:path w="63500" h="69850">
                  <a:moveTo>
                    <a:pt x="63284" y="0"/>
                  </a:moveTo>
                  <a:lnTo>
                    <a:pt x="0" y="69612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736" y="1772343"/>
              <a:ext cx="540385" cy="941705"/>
            </a:xfrm>
            <a:custGeom>
              <a:avLst/>
              <a:gdLst/>
              <a:ahLst/>
              <a:cxnLst/>
              <a:rect l="l" t="t" r="r" b="b"/>
              <a:pathLst>
                <a:path w="540385" h="941705">
                  <a:moveTo>
                    <a:pt x="37122" y="0"/>
                  </a:moveTo>
                  <a:lnTo>
                    <a:pt x="0" y="69756"/>
                  </a:lnTo>
                  <a:lnTo>
                    <a:pt x="65278" y="25598"/>
                  </a:lnTo>
                </a:path>
                <a:path w="540385" h="941705">
                  <a:moveTo>
                    <a:pt x="540118" y="797380"/>
                  </a:moveTo>
                  <a:lnTo>
                    <a:pt x="532777" y="842891"/>
                  </a:lnTo>
                  <a:lnTo>
                    <a:pt x="512337" y="882416"/>
                  </a:lnTo>
                  <a:lnTo>
                    <a:pt x="481169" y="913586"/>
                  </a:lnTo>
                  <a:lnTo>
                    <a:pt x="441645" y="934027"/>
                  </a:lnTo>
                  <a:lnTo>
                    <a:pt x="396138" y="941367"/>
                  </a:lnTo>
                  <a:lnTo>
                    <a:pt x="350624" y="934027"/>
                  </a:lnTo>
                  <a:lnTo>
                    <a:pt x="311097" y="913586"/>
                  </a:lnTo>
                  <a:lnTo>
                    <a:pt x="279927" y="882416"/>
                  </a:lnTo>
                  <a:lnTo>
                    <a:pt x="259486" y="842891"/>
                  </a:lnTo>
                  <a:lnTo>
                    <a:pt x="252145" y="797380"/>
                  </a:lnTo>
                  <a:lnTo>
                    <a:pt x="259486" y="751870"/>
                  </a:lnTo>
                  <a:lnTo>
                    <a:pt x="279927" y="712344"/>
                  </a:lnTo>
                  <a:lnTo>
                    <a:pt x="311097" y="681174"/>
                  </a:lnTo>
                  <a:lnTo>
                    <a:pt x="350624" y="660732"/>
                  </a:lnTo>
                  <a:lnTo>
                    <a:pt x="396138" y="653390"/>
                  </a:lnTo>
                  <a:lnTo>
                    <a:pt x="441645" y="660732"/>
                  </a:lnTo>
                  <a:lnTo>
                    <a:pt x="481169" y="681174"/>
                  </a:lnTo>
                  <a:lnTo>
                    <a:pt x="512337" y="712344"/>
                  </a:lnTo>
                  <a:lnTo>
                    <a:pt x="532777" y="751870"/>
                  </a:lnTo>
                  <a:lnTo>
                    <a:pt x="540118" y="797380"/>
                  </a:lnTo>
                  <a:close/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5909" y="2137756"/>
              <a:ext cx="309245" cy="309245"/>
            </a:xfrm>
            <a:custGeom>
              <a:avLst/>
              <a:gdLst/>
              <a:ahLst/>
              <a:cxnLst/>
              <a:rect l="l" t="t" r="r" b="b"/>
              <a:pathLst>
                <a:path w="309244" h="309244">
                  <a:moveTo>
                    <a:pt x="0" y="0"/>
                  </a:moveTo>
                  <a:lnTo>
                    <a:pt x="268138" y="268137"/>
                  </a:lnTo>
                </a:path>
                <a:path w="309244" h="309244">
                  <a:moveTo>
                    <a:pt x="268138" y="268137"/>
                  </a:moveTo>
                  <a:lnTo>
                    <a:pt x="309086" y="309085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6524" y="2378376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27518"/>
                  </a:moveTo>
                  <a:lnTo>
                    <a:pt x="68478" y="68475"/>
                  </a:lnTo>
                  <a:lnTo>
                    <a:pt x="27520" y="0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5474" y="1158951"/>
              <a:ext cx="5080" cy="104139"/>
            </a:xfrm>
            <a:custGeom>
              <a:avLst/>
              <a:gdLst/>
              <a:ahLst/>
              <a:cxnLst/>
              <a:rect l="l" t="t" r="r" b="b"/>
              <a:pathLst>
                <a:path w="5079" h="104140">
                  <a:moveTo>
                    <a:pt x="4787" y="0"/>
                  </a:moveTo>
                  <a:lnTo>
                    <a:pt x="0" y="0"/>
                  </a:lnTo>
                  <a:lnTo>
                    <a:pt x="0" y="93980"/>
                  </a:lnTo>
                  <a:lnTo>
                    <a:pt x="1155" y="93980"/>
                  </a:lnTo>
                  <a:lnTo>
                    <a:pt x="1155" y="104140"/>
                  </a:lnTo>
                  <a:lnTo>
                    <a:pt x="3632" y="104140"/>
                  </a:lnTo>
                  <a:lnTo>
                    <a:pt x="3632" y="93980"/>
                  </a:lnTo>
                  <a:lnTo>
                    <a:pt x="4787" y="93980"/>
                  </a:lnTo>
                  <a:lnTo>
                    <a:pt x="4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98672" y="1186141"/>
              <a:ext cx="38735" cy="76835"/>
            </a:xfrm>
            <a:custGeom>
              <a:avLst/>
              <a:gdLst/>
              <a:ahLst/>
              <a:cxnLst/>
              <a:rect l="l" t="t" r="r" b="b"/>
              <a:pathLst>
                <a:path w="38735" h="76834">
                  <a:moveTo>
                    <a:pt x="0" y="0"/>
                  </a:moveTo>
                  <a:lnTo>
                    <a:pt x="19202" y="76796"/>
                  </a:lnTo>
                  <a:lnTo>
                    <a:pt x="38392" y="0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15474" y="1561541"/>
              <a:ext cx="5080" cy="853440"/>
            </a:xfrm>
            <a:custGeom>
              <a:avLst/>
              <a:gdLst/>
              <a:ahLst/>
              <a:cxnLst/>
              <a:rect l="l" t="t" r="r" b="b"/>
              <a:pathLst>
                <a:path w="5079" h="853439">
                  <a:moveTo>
                    <a:pt x="4787" y="0"/>
                  </a:moveTo>
                  <a:lnTo>
                    <a:pt x="0" y="0"/>
                  </a:lnTo>
                  <a:lnTo>
                    <a:pt x="0" y="843280"/>
                  </a:lnTo>
                  <a:lnTo>
                    <a:pt x="1155" y="843280"/>
                  </a:lnTo>
                  <a:lnTo>
                    <a:pt x="1155" y="853440"/>
                  </a:lnTo>
                  <a:lnTo>
                    <a:pt x="3632" y="853440"/>
                  </a:lnTo>
                  <a:lnTo>
                    <a:pt x="3632" y="843280"/>
                  </a:lnTo>
                  <a:lnTo>
                    <a:pt x="4787" y="843280"/>
                  </a:lnTo>
                  <a:lnTo>
                    <a:pt x="4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8672" y="2338058"/>
              <a:ext cx="38735" cy="76835"/>
            </a:xfrm>
            <a:custGeom>
              <a:avLst/>
              <a:gdLst/>
              <a:ahLst/>
              <a:cxnLst/>
              <a:rect l="l" t="t" r="r" b="b"/>
              <a:pathLst>
                <a:path w="38735" h="76835">
                  <a:moveTo>
                    <a:pt x="0" y="0"/>
                  </a:moveTo>
                  <a:lnTo>
                    <a:pt x="19202" y="76795"/>
                  </a:lnTo>
                  <a:lnTo>
                    <a:pt x="38392" y="0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6883" y="1187426"/>
            <a:ext cx="1008380" cy="1411605"/>
          </a:xfrm>
          <a:prstGeom prst="rect">
            <a:avLst/>
          </a:prstGeom>
          <a:ln w="4799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40"/>
              </a:spcBef>
            </a:pPr>
            <a:r>
              <a:rPr sz="1100" b="1" spc="10" dirty="0">
                <a:latin typeface="Courier New"/>
                <a:cs typeface="Courier New"/>
              </a:rPr>
              <a:t>if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(x&lt;y)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259079" marR="143510">
              <a:lnSpc>
                <a:spcPct val="103099"/>
              </a:lnSpc>
            </a:pPr>
            <a:r>
              <a:rPr sz="1100" b="1" spc="10" dirty="0">
                <a:latin typeface="Courier New"/>
                <a:cs typeface="Courier New"/>
              </a:rPr>
              <a:t>y:=0; 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x:=x+1;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265"/>
              </a:spcBef>
            </a:pPr>
            <a:r>
              <a:rPr sz="1100" b="1" spc="10" dirty="0">
                <a:latin typeface="Courier New"/>
                <a:cs typeface="Courier New"/>
              </a:rPr>
              <a:t>z:=x+1;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1620" y="1435663"/>
            <a:ext cx="28194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ourier New"/>
                <a:cs typeface="Courier New"/>
              </a:rPr>
              <a:t>x&lt;y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5558" y="2501188"/>
            <a:ext cx="53784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ourier New"/>
                <a:cs typeface="Courier New"/>
              </a:rPr>
              <a:t>z:=x+1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8066" y="1752440"/>
            <a:ext cx="568960" cy="368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ourier New"/>
                <a:cs typeface="Courier New"/>
              </a:rPr>
              <a:t>y:=0</a:t>
            </a:r>
            <a:endParaRPr sz="1100">
              <a:latin typeface="Courier New"/>
              <a:cs typeface="Courier New"/>
            </a:endParaRPr>
          </a:p>
          <a:p>
            <a:pPr marR="35560" algn="r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latin typeface="Courier New"/>
                <a:cs typeface="Courier New"/>
              </a:rPr>
              <a:t>x:=x+1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20360" y="1838835"/>
            <a:ext cx="36703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ourier New"/>
                <a:cs typeface="Courier New"/>
              </a:rPr>
              <a:t>x&gt;=y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CFG:</a:t>
            </a:r>
            <a:r>
              <a:rPr spc="15" dirty="0"/>
              <a:t> </a:t>
            </a:r>
            <a:r>
              <a:rPr spc="-80" dirty="0"/>
              <a:t>If</a:t>
            </a:r>
            <a:r>
              <a:rPr spc="20" dirty="0"/>
              <a:t> </a:t>
            </a:r>
            <a:r>
              <a:rPr spc="-45" dirty="0"/>
              <a:t>statement</a:t>
            </a:r>
            <a:r>
              <a:rPr spc="20" dirty="0"/>
              <a:t> </a:t>
            </a:r>
            <a:r>
              <a:rPr spc="-25" dirty="0"/>
              <a:t>with</a:t>
            </a:r>
            <a:r>
              <a:rPr spc="20" dirty="0"/>
              <a:t> </a:t>
            </a:r>
            <a:r>
              <a:rPr spc="-45" dirty="0"/>
              <a:t>return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66340" y="1200645"/>
            <a:ext cx="720090" cy="1256030"/>
            <a:chOff x="2366340" y="1200645"/>
            <a:chExt cx="720090" cy="1256030"/>
          </a:xfrm>
        </p:grpSpPr>
        <p:sp>
          <p:nvSpPr>
            <p:cNvPr id="5" name="object 5"/>
            <p:cNvSpPr/>
            <p:nvPr/>
          </p:nvSpPr>
          <p:spPr>
            <a:xfrm>
              <a:off x="2795587" y="131559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287972" y="143986"/>
                  </a:moveTo>
                  <a:lnTo>
                    <a:pt x="280632" y="189496"/>
                  </a:lnTo>
                  <a:lnTo>
                    <a:pt x="260191" y="229023"/>
                  </a:lnTo>
                  <a:lnTo>
                    <a:pt x="229023" y="260193"/>
                  </a:lnTo>
                  <a:lnTo>
                    <a:pt x="189500" y="280636"/>
                  </a:lnTo>
                  <a:lnTo>
                    <a:pt x="143992" y="287977"/>
                  </a:lnTo>
                  <a:lnTo>
                    <a:pt x="98478" y="280636"/>
                  </a:lnTo>
                  <a:lnTo>
                    <a:pt x="58951" y="260193"/>
                  </a:lnTo>
                  <a:lnTo>
                    <a:pt x="27781" y="229023"/>
                  </a:lnTo>
                  <a:lnTo>
                    <a:pt x="7340" y="189496"/>
                  </a:lnTo>
                  <a:lnTo>
                    <a:pt x="0" y="143986"/>
                  </a:lnTo>
                  <a:lnTo>
                    <a:pt x="7340" y="98476"/>
                  </a:lnTo>
                  <a:lnTo>
                    <a:pt x="27781" y="58950"/>
                  </a:lnTo>
                  <a:lnTo>
                    <a:pt x="58951" y="27781"/>
                  </a:lnTo>
                  <a:lnTo>
                    <a:pt x="98478" y="7340"/>
                  </a:lnTo>
                  <a:lnTo>
                    <a:pt x="143992" y="0"/>
                  </a:lnTo>
                  <a:lnTo>
                    <a:pt x="189500" y="7340"/>
                  </a:lnTo>
                  <a:lnTo>
                    <a:pt x="229023" y="27781"/>
                  </a:lnTo>
                  <a:lnTo>
                    <a:pt x="260191" y="58950"/>
                  </a:lnTo>
                  <a:lnTo>
                    <a:pt x="280632" y="98476"/>
                  </a:lnTo>
                  <a:lnTo>
                    <a:pt x="287972" y="143986"/>
                  </a:lnTo>
                  <a:close/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06800" y="1574774"/>
              <a:ext cx="217804" cy="239395"/>
            </a:xfrm>
            <a:custGeom>
              <a:avLst/>
              <a:gdLst/>
              <a:ahLst/>
              <a:cxnLst/>
              <a:rect l="l" t="t" r="r" b="b"/>
              <a:pathLst>
                <a:path w="217805" h="239394">
                  <a:moveTo>
                    <a:pt x="217577" y="0"/>
                  </a:moveTo>
                  <a:lnTo>
                    <a:pt x="0" y="239340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8740" y="189346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7972" y="143991"/>
                  </a:moveTo>
                  <a:lnTo>
                    <a:pt x="280632" y="189501"/>
                  </a:lnTo>
                  <a:lnTo>
                    <a:pt x="260191" y="229026"/>
                  </a:lnTo>
                  <a:lnTo>
                    <a:pt x="229023" y="260195"/>
                  </a:lnTo>
                  <a:lnTo>
                    <a:pt x="189500" y="280636"/>
                  </a:lnTo>
                  <a:lnTo>
                    <a:pt x="143992" y="287977"/>
                  </a:lnTo>
                  <a:lnTo>
                    <a:pt x="98478" y="280636"/>
                  </a:lnTo>
                  <a:lnTo>
                    <a:pt x="58951" y="260195"/>
                  </a:lnTo>
                  <a:lnTo>
                    <a:pt x="27781" y="229026"/>
                  </a:lnTo>
                  <a:lnTo>
                    <a:pt x="7340" y="189501"/>
                  </a:lnTo>
                  <a:lnTo>
                    <a:pt x="0" y="143991"/>
                  </a:lnTo>
                  <a:lnTo>
                    <a:pt x="7340" y="98481"/>
                  </a:lnTo>
                  <a:lnTo>
                    <a:pt x="27781" y="58954"/>
                  </a:lnTo>
                  <a:lnTo>
                    <a:pt x="58951" y="27783"/>
                  </a:lnTo>
                  <a:lnTo>
                    <a:pt x="98478" y="7341"/>
                  </a:lnTo>
                  <a:lnTo>
                    <a:pt x="143992" y="0"/>
                  </a:lnTo>
                  <a:lnTo>
                    <a:pt x="189500" y="7341"/>
                  </a:lnTo>
                  <a:lnTo>
                    <a:pt x="229023" y="27783"/>
                  </a:lnTo>
                  <a:lnTo>
                    <a:pt x="260191" y="58954"/>
                  </a:lnTo>
                  <a:lnTo>
                    <a:pt x="280632" y="98481"/>
                  </a:lnTo>
                  <a:lnTo>
                    <a:pt x="287972" y="143991"/>
                  </a:lnTo>
                  <a:close/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43518" y="1814115"/>
              <a:ext cx="63500" cy="69850"/>
            </a:xfrm>
            <a:custGeom>
              <a:avLst/>
              <a:gdLst/>
              <a:ahLst/>
              <a:cxnLst/>
              <a:rect l="l" t="t" r="r" b="b"/>
              <a:pathLst>
                <a:path w="63500" h="69850">
                  <a:moveTo>
                    <a:pt x="63282" y="0"/>
                  </a:moveTo>
                  <a:lnTo>
                    <a:pt x="0" y="69611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3441" y="1814115"/>
              <a:ext cx="65405" cy="69850"/>
            </a:xfrm>
            <a:custGeom>
              <a:avLst/>
              <a:gdLst/>
              <a:ahLst/>
              <a:cxnLst/>
              <a:rect l="l" t="t" r="r" b="b"/>
              <a:pathLst>
                <a:path w="65405" h="69850">
                  <a:moveTo>
                    <a:pt x="37122" y="0"/>
                  </a:moveTo>
                  <a:lnTo>
                    <a:pt x="0" y="69756"/>
                  </a:lnTo>
                  <a:lnTo>
                    <a:pt x="65278" y="25598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37179" y="1200658"/>
              <a:ext cx="5080" cy="104139"/>
            </a:xfrm>
            <a:custGeom>
              <a:avLst/>
              <a:gdLst/>
              <a:ahLst/>
              <a:cxnLst/>
              <a:rect l="l" t="t" r="r" b="b"/>
              <a:pathLst>
                <a:path w="5080" h="104140">
                  <a:moveTo>
                    <a:pt x="4787" y="0"/>
                  </a:moveTo>
                  <a:lnTo>
                    <a:pt x="0" y="0"/>
                  </a:lnTo>
                  <a:lnTo>
                    <a:pt x="0" y="93980"/>
                  </a:lnTo>
                  <a:lnTo>
                    <a:pt x="1143" y="93980"/>
                  </a:lnTo>
                  <a:lnTo>
                    <a:pt x="1143" y="104140"/>
                  </a:lnTo>
                  <a:lnTo>
                    <a:pt x="3644" y="104140"/>
                  </a:lnTo>
                  <a:lnTo>
                    <a:pt x="3644" y="93980"/>
                  </a:lnTo>
                  <a:lnTo>
                    <a:pt x="4787" y="93980"/>
                  </a:lnTo>
                  <a:lnTo>
                    <a:pt x="4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88551" y="1227924"/>
              <a:ext cx="288290" cy="1226185"/>
            </a:xfrm>
            <a:custGeom>
              <a:avLst/>
              <a:gdLst/>
              <a:ahLst/>
              <a:cxnLst/>
              <a:rect l="l" t="t" r="r" b="b"/>
              <a:pathLst>
                <a:path w="288289" h="1226185">
                  <a:moveTo>
                    <a:pt x="131826" y="0"/>
                  </a:moveTo>
                  <a:lnTo>
                    <a:pt x="151028" y="76790"/>
                  </a:lnTo>
                  <a:lnTo>
                    <a:pt x="170218" y="0"/>
                  </a:lnTo>
                </a:path>
                <a:path w="288289" h="1226185">
                  <a:moveTo>
                    <a:pt x="287972" y="1082154"/>
                  </a:moveTo>
                  <a:lnTo>
                    <a:pt x="280631" y="1127665"/>
                  </a:lnTo>
                  <a:lnTo>
                    <a:pt x="260190" y="1167191"/>
                  </a:lnTo>
                  <a:lnTo>
                    <a:pt x="229021" y="1198362"/>
                  </a:lnTo>
                  <a:lnTo>
                    <a:pt x="189493" y="1218804"/>
                  </a:lnTo>
                  <a:lnTo>
                    <a:pt x="143979" y="1226145"/>
                  </a:lnTo>
                  <a:lnTo>
                    <a:pt x="98472" y="1218804"/>
                  </a:lnTo>
                  <a:lnTo>
                    <a:pt x="58948" y="1198362"/>
                  </a:lnTo>
                  <a:lnTo>
                    <a:pt x="27780" y="1167191"/>
                  </a:lnTo>
                  <a:lnTo>
                    <a:pt x="7340" y="1127665"/>
                  </a:lnTo>
                  <a:lnTo>
                    <a:pt x="0" y="1082154"/>
                  </a:lnTo>
                  <a:lnTo>
                    <a:pt x="7340" y="1036644"/>
                  </a:lnTo>
                  <a:lnTo>
                    <a:pt x="27780" y="997117"/>
                  </a:lnTo>
                  <a:lnTo>
                    <a:pt x="58948" y="965946"/>
                  </a:lnTo>
                  <a:lnTo>
                    <a:pt x="98472" y="945504"/>
                  </a:lnTo>
                  <a:lnTo>
                    <a:pt x="143979" y="938162"/>
                  </a:lnTo>
                  <a:lnTo>
                    <a:pt x="189493" y="945504"/>
                  </a:lnTo>
                  <a:lnTo>
                    <a:pt x="229021" y="965946"/>
                  </a:lnTo>
                  <a:lnTo>
                    <a:pt x="260190" y="997117"/>
                  </a:lnTo>
                  <a:lnTo>
                    <a:pt x="280631" y="1036644"/>
                  </a:lnTo>
                  <a:lnTo>
                    <a:pt x="287972" y="1082154"/>
                  </a:lnTo>
                  <a:close/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37179" y="1603248"/>
              <a:ext cx="5080" cy="565150"/>
            </a:xfrm>
            <a:custGeom>
              <a:avLst/>
              <a:gdLst/>
              <a:ahLst/>
              <a:cxnLst/>
              <a:rect l="l" t="t" r="r" b="b"/>
              <a:pathLst>
                <a:path w="5080" h="565150">
                  <a:moveTo>
                    <a:pt x="4787" y="0"/>
                  </a:moveTo>
                  <a:lnTo>
                    <a:pt x="0" y="0"/>
                  </a:lnTo>
                  <a:lnTo>
                    <a:pt x="0" y="556260"/>
                  </a:lnTo>
                  <a:lnTo>
                    <a:pt x="1219" y="556260"/>
                  </a:lnTo>
                  <a:lnTo>
                    <a:pt x="1219" y="565150"/>
                  </a:lnTo>
                  <a:lnTo>
                    <a:pt x="3568" y="565150"/>
                  </a:lnTo>
                  <a:lnTo>
                    <a:pt x="3568" y="556260"/>
                  </a:lnTo>
                  <a:lnTo>
                    <a:pt x="4787" y="556260"/>
                  </a:lnTo>
                  <a:lnTo>
                    <a:pt x="4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0377" y="2091857"/>
              <a:ext cx="38735" cy="76835"/>
            </a:xfrm>
            <a:custGeom>
              <a:avLst/>
              <a:gdLst/>
              <a:ahLst/>
              <a:cxnLst/>
              <a:rect l="l" t="t" r="r" b="b"/>
              <a:pathLst>
                <a:path w="38735" h="76835">
                  <a:moveTo>
                    <a:pt x="0" y="0"/>
                  </a:moveTo>
                  <a:lnTo>
                    <a:pt x="19202" y="76790"/>
                  </a:lnTo>
                  <a:lnTo>
                    <a:pt x="38392" y="0"/>
                  </a:lnTo>
                </a:path>
              </a:pathLst>
            </a:custGeom>
            <a:ln w="4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9346" y="1027609"/>
            <a:ext cx="950594" cy="1440180"/>
          </a:xfrm>
          <a:prstGeom prst="rect">
            <a:avLst/>
          </a:prstGeom>
          <a:ln w="4799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1100" b="1" spc="10" dirty="0">
                <a:latin typeface="Courier New"/>
                <a:cs typeface="Courier New"/>
              </a:rPr>
              <a:t>if</a:t>
            </a:r>
            <a:r>
              <a:rPr sz="1100" b="1" spc="-5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(x&lt;y)</a:t>
            </a:r>
            <a:endParaRPr sz="1100">
              <a:latin typeface="Courier New"/>
              <a:cs typeface="Courier New"/>
            </a:endParaRPr>
          </a:p>
          <a:p>
            <a:pPr marL="57150">
              <a:lnSpc>
                <a:spcPts val="1225"/>
              </a:lnSpc>
              <a:spcBef>
                <a:spcPts val="40"/>
              </a:spcBef>
            </a:pPr>
            <a:r>
              <a:rPr sz="1100" b="1" spc="1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201295">
              <a:lnSpc>
                <a:spcPts val="1225"/>
              </a:lnSpc>
            </a:pPr>
            <a:r>
              <a:rPr sz="1100" b="1" spc="10" dirty="0">
                <a:latin typeface="Courier New"/>
                <a:cs typeface="Courier New"/>
              </a:rPr>
              <a:t>return</a:t>
            </a:r>
            <a:endParaRPr sz="11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40"/>
              </a:spcBef>
            </a:pPr>
            <a:r>
              <a:rPr sz="1100" b="1" spc="1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86360" marR="88265">
              <a:lnSpc>
                <a:spcPct val="154600"/>
              </a:lnSpc>
            </a:pPr>
            <a:r>
              <a:rPr sz="1100" b="1" spc="10" dirty="0">
                <a:latin typeface="Courier New"/>
                <a:cs typeface="Courier New"/>
              </a:rPr>
              <a:t>print(x);  return;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3325" y="1477441"/>
            <a:ext cx="28194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ourier New"/>
                <a:cs typeface="Courier New"/>
              </a:rPr>
              <a:t>x&lt;y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9666" y="1880612"/>
            <a:ext cx="36703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ourier New"/>
                <a:cs typeface="Courier New"/>
              </a:rPr>
              <a:t>x&gt;=y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57268" y="2137677"/>
            <a:ext cx="79375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300"/>
              </a:lnSpc>
              <a:spcBef>
                <a:spcPts val="95"/>
              </a:spcBef>
            </a:pPr>
            <a:r>
              <a:rPr sz="1100" b="1" spc="10" dirty="0">
                <a:latin typeface="Courier New"/>
                <a:cs typeface="Courier New"/>
              </a:rPr>
              <a:t>print(x);  return;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7380" y="2024597"/>
            <a:ext cx="53784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ourier New"/>
                <a:cs typeface="Courier New"/>
              </a:rPr>
              <a:t>return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294" y="2704400"/>
            <a:ext cx="356298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Note: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nodes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corresponding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95" dirty="0">
                <a:latin typeface="Calibri"/>
                <a:cs typeface="Calibri"/>
              </a:rPr>
              <a:t>return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statements.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CFG:</a:t>
            </a:r>
            <a:r>
              <a:rPr spc="5" dirty="0"/>
              <a:t> </a:t>
            </a:r>
            <a:r>
              <a:rPr spc="-45" dirty="0"/>
              <a:t>Switch-case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449881" y="1037285"/>
            <a:ext cx="1049020" cy="1376680"/>
            <a:chOff x="2449881" y="1037285"/>
            <a:chExt cx="1049020" cy="1376680"/>
          </a:xfrm>
        </p:grpSpPr>
        <p:sp>
          <p:nvSpPr>
            <p:cNvPr id="5" name="object 5"/>
            <p:cNvSpPr/>
            <p:nvPr/>
          </p:nvSpPr>
          <p:spPr>
            <a:xfrm>
              <a:off x="2847581" y="1168171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3479" y="126735"/>
                  </a:moveTo>
                  <a:lnTo>
                    <a:pt x="243519" y="176066"/>
                  </a:lnTo>
                  <a:lnTo>
                    <a:pt x="216358" y="216349"/>
                  </a:lnTo>
                  <a:lnTo>
                    <a:pt x="176074" y="243508"/>
                  </a:lnTo>
                  <a:lnTo>
                    <a:pt x="126746" y="253467"/>
                  </a:lnTo>
                  <a:lnTo>
                    <a:pt x="77409" y="243508"/>
                  </a:lnTo>
                  <a:lnTo>
                    <a:pt x="37122" y="216349"/>
                  </a:lnTo>
                  <a:lnTo>
                    <a:pt x="9959" y="176066"/>
                  </a:lnTo>
                  <a:lnTo>
                    <a:pt x="0" y="126735"/>
                  </a:lnTo>
                  <a:lnTo>
                    <a:pt x="9959" y="77405"/>
                  </a:lnTo>
                  <a:lnTo>
                    <a:pt x="37122" y="37120"/>
                  </a:lnTo>
                  <a:lnTo>
                    <a:pt x="77409" y="9959"/>
                  </a:lnTo>
                  <a:lnTo>
                    <a:pt x="126746" y="0"/>
                  </a:lnTo>
                  <a:lnTo>
                    <a:pt x="176074" y="9959"/>
                  </a:lnTo>
                  <a:lnTo>
                    <a:pt x="216358" y="37120"/>
                  </a:lnTo>
                  <a:lnTo>
                    <a:pt x="243519" y="77405"/>
                  </a:lnTo>
                  <a:lnTo>
                    <a:pt x="253479" y="126735"/>
                  </a:lnTo>
                  <a:close/>
                </a:path>
              </a:pathLst>
            </a:custGeom>
            <a:ln w="3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38759" y="1314705"/>
              <a:ext cx="217170" cy="300355"/>
            </a:xfrm>
            <a:custGeom>
              <a:avLst/>
              <a:gdLst/>
              <a:ahLst/>
              <a:cxnLst/>
              <a:rect l="l" t="t" r="r" b="b"/>
              <a:pathLst>
                <a:path w="217169" h="300355">
                  <a:moveTo>
                    <a:pt x="216746" y="0"/>
                  </a:moveTo>
                  <a:lnTo>
                    <a:pt x="0" y="300117"/>
                  </a:lnTo>
                </a:path>
              </a:pathLst>
            </a:custGeom>
            <a:ln w="3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51531" y="1663231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3479" y="126737"/>
                  </a:moveTo>
                  <a:lnTo>
                    <a:pt x="243519" y="176067"/>
                  </a:lnTo>
                  <a:lnTo>
                    <a:pt x="216357" y="216350"/>
                  </a:lnTo>
                  <a:lnTo>
                    <a:pt x="176069" y="243510"/>
                  </a:lnTo>
                  <a:lnTo>
                    <a:pt x="126733" y="253469"/>
                  </a:lnTo>
                  <a:lnTo>
                    <a:pt x="77404" y="243510"/>
                  </a:lnTo>
                  <a:lnTo>
                    <a:pt x="37120" y="216350"/>
                  </a:lnTo>
                  <a:lnTo>
                    <a:pt x="9959" y="176067"/>
                  </a:lnTo>
                  <a:lnTo>
                    <a:pt x="0" y="126737"/>
                  </a:lnTo>
                  <a:lnTo>
                    <a:pt x="9959" y="77405"/>
                  </a:lnTo>
                  <a:lnTo>
                    <a:pt x="37120" y="37120"/>
                  </a:lnTo>
                  <a:lnTo>
                    <a:pt x="77404" y="9959"/>
                  </a:lnTo>
                  <a:lnTo>
                    <a:pt x="126733" y="0"/>
                  </a:lnTo>
                  <a:lnTo>
                    <a:pt x="176069" y="9959"/>
                  </a:lnTo>
                  <a:lnTo>
                    <a:pt x="216357" y="37120"/>
                  </a:lnTo>
                  <a:lnTo>
                    <a:pt x="243519" y="77405"/>
                  </a:lnTo>
                  <a:lnTo>
                    <a:pt x="253479" y="126737"/>
                  </a:lnTo>
                  <a:close/>
                </a:path>
              </a:pathLst>
            </a:custGeom>
            <a:ln w="3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2794" y="1614823"/>
              <a:ext cx="36195" cy="50165"/>
            </a:xfrm>
            <a:custGeom>
              <a:avLst/>
              <a:gdLst/>
              <a:ahLst/>
              <a:cxnLst/>
              <a:rect l="l" t="t" r="r" b="b"/>
              <a:pathLst>
                <a:path w="36194" h="50164">
                  <a:moveTo>
                    <a:pt x="35965" y="0"/>
                  </a:moveTo>
                  <a:lnTo>
                    <a:pt x="0" y="49798"/>
                  </a:lnTo>
                </a:path>
              </a:pathLst>
            </a:custGeom>
            <a:ln w="3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02471" y="1614822"/>
              <a:ext cx="499109" cy="302260"/>
            </a:xfrm>
            <a:custGeom>
              <a:avLst/>
              <a:gdLst/>
              <a:ahLst/>
              <a:cxnLst/>
              <a:rect l="l" t="t" r="r" b="b"/>
              <a:pathLst>
                <a:path w="499110" h="302260">
                  <a:moveTo>
                    <a:pt x="41363" y="15403"/>
                  </a:moveTo>
                  <a:lnTo>
                    <a:pt x="0" y="50606"/>
                  </a:lnTo>
                  <a:lnTo>
                    <a:pt x="20243" y="0"/>
                  </a:lnTo>
                </a:path>
                <a:path w="499110" h="302260">
                  <a:moveTo>
                    <a:pt x="498589" y="175145"/>
                  </a:moveTo>
                  <a:lnTo>
                    <a:pt x="488629" y="224476"/>
                  </a:lnTo>
                  <a:lnTo>
                    <a:pt x="461468" y="264759"/>
                  </a:lnTo>
                  <a:lnTo>
                    <a:pt x="421184" y="291918"/>
                  </a:lnTo>
                  <a:lnTo>
                    <a:pt x="371856" y="301877"/>
                  </a:lnTo>
                  <a:lnTo>
                    <a:pt x="322519" y="291918"/>
                  </a:lnTo>
                  <a:lnTo>
                    <a:pt x="282232" y="264759"/>
                  </a:lnTo>
                  <a:lnTo>
                    <a:pt x="255069" y="224476"/>
                  </a:lnTo>
                  <a:lnTo>
                    <a:pt x="245110" y="175145"/>
                  </a:lnTo>
                  <a:lnTo>
                    <a:pt x="255069" y="125814"/>
                  </a:lnTo>
                  <a:lnTo>
                    <a:pt x="282232" y="85529"/>
                  </a:lnTo>
                  <a:lnTo>
                    <a:pt x="322519" y="58368"/>
                  </a:lnTo>
                  <a:lnTo>
                    <a:pt x="371856" y="48408"/>
                  </a:lnTo>
                  <a:lnTo>
                    <a:pt x="421184" y="58368"/>
                  </a:lnTo>
                  <a:lnTo>
                    <a:pt x="461468" y="85529"/>
                  </a:lnTo>
                  <a:lnTo>
                    <a:pt x="488629" y="125814"/>
                  </a:lnTo>
                  <a:lnTo>
                    <a:pt x="498589" y="175145"/>
                  </a:lnTo>
                  <a:close/>
                </a:path>
              </a:pathLst>
            </a:custGeom>
            <a:ln w="3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6885" y="1787867"/>
              <a:ext cx="128270" cy="3810"/>
            </a:xfrm>
            <a:custGeom>
              <a:avLst/>
              <a:gdLst/>
              <a:ahLst/>
              <a:cxnLst/>
              <a:rect l="l" t="t" r="r" b="b"/>
              <a:pathLst>
                <a:path w="128269" h="3810">
                  <a:moveTo>
                    <a:pt x="12776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26885" y="3810"/>
                  </a:lnTo>
                  <a:lnTo>
                    <a:pt x="126885" y="2540"/>
                  </a:lnTo>
                  <a:lnTo>
                    <a:pt x="127762" y="2540"/>
                  </a:lnTo>
                  <a:lnTo>
                    <a:pt x="127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5219" y="1776763"/>
              <a:ext cx="306070" cy="635000"/>
            </a:xfrm>
            <a:custGeom>
              <a:avLst/>
              <a:gdLst/>
              <a:ahLst/>
              <a:cxnLst/>
              <a:rect l="l" t="t" r="r" b="b"/>
              <a:pathLst>
                <a:path w="306069" h="635000">
                  <a:moveTo>
                    <a:pt x="0" y="0"/>
                  </a:moveTo>
                  <a:lnTo>
                    <a:pt x="52806" y="13205"/>
                  </a:lnTo>
                  <a:lnTo>
                    <a:pt x="0" y="26407"/>
                  </a:lnTo>
                </a:path>
                <a:path w="306069" h="635000">
                  <a:moveTo>
                    <a:pt x="305841" y="508267"/>
                  </a:moveTo>
                  <a:lnTo>
                    <a:pt x="295881" y="557598"/>
                  </a:lnTo>
                  <a:lnTo>
                    <a:pt x="268720" y="597881"/>
                  </a:lnTo>
                  <a:lnTo>
                    <a:pt x="228437" y="625040"/>
                  </a:lnTo>
                  <a:lnTo>
                    <a:pt x="179108" y="635000"/>
                  </a:lnTo>
                  <a:lnTo>
                    <a:pt x="129771" y="625040"/>
                  </a:lnTo>
                  <a:lnTo>
                    <a:pt x="89484" y="597881"/>
                  </a:lnTo>
                  <a:lnTo>
                    <a:pt x="62322" y="557598"/>
                  </a:lnTo>
                  <a:lnTo>
                    <a:pt x="52362" y="508267"/>
                  </a:lnTo>
                  <a:lnTo>
                    <a:pt x="62322" y="458936"/>
                  </a:lnTo>
                  <a:lnTo>
                    <a:pt x="89484" y="418651"/>
                  </a:lnTo>
                  <a:lnTo>
                    <a:pt x="129771" y="391490"/>
                  </a:lnTo>
                  <a:lnTo>
                    <a:pt x="179108" y="381530"/>
                  </a:lnTo>
                  <a:lnTo>
                    <a:pt x="228437" y="391490"/>
                  </a:lnTo>
                  <a:lnTo>
                    <a:pt x="268720" y="418651"/>
                  </a:lnTo>
                  <a:lnTo>
                    <a:pt x="295881" y="458936"/>
                  </a:lnTo>
                  <a:lnTo>
                    <a:pt x="305841" y="508267"/>
                  </a:lnTo>
                  <a:close/>
                </a:path>
              </a:pathLst>
            </a:custGeom>
            <a:ln w="3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3655" y="2184365"/>
              <a:ext cx="201331" cy="2013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72676" y="1908518"/>
              <a:ext cx="3810" cy="229870"/>
            </a:xfrm>
            <a:custGeom>
              <a:avLst/>
              <a:gdLst/>
              <a:ahLst/>
              <a:cxnLst/>
              <a:rect l="l" t="t" r="r" b="b"/>
              <a:pathLst>
                <a:path w="3810" h="229869">
                  <a:moveTo>
                    <a:pt x="3289" y="0"/>
                  </a:moveTo>
                  <a:lnTo>
                    <a:pt x="0" y="0"/>
                  </a:lnTo>
                  <a:lnTo>
                    <a:pt x="0" y="223520"/>
                  </a:lnTo>
                  <a:lnTo>
                    <a:pt x="711" y="223520"/>
                  </a:lnTo>
                  <a:lnTo>
                    <a:pt x="711" y="229870"/>
                  </a:lnTo>
                  <a:lnTo>
                    <a:pt x="2578" y="229870"/>
                  </a:lnTo>
                  <a:lnTo>
                    <a:pt x="2578" y="223520"/>
                  </a:lnTo>
                  <a:lnTo>
                    <a:pt x="3289" y="223520"/>
                  </a:lnTo>
                  <a:lnTo>
                    <a:pt x="3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1119" y="1663231"/>
              <a:ext cx="536575" cy="476250"/>
            </a:xfrm>
            <a:custGeom>
              <a:avLst/>
              <a:gdLst/>
              <a:ahLst/>
              <a:cxnLst/>
              <a:rect l="l" t="t" r="r" b="b"/>
              <a:pathLst>
                <a:path w="536575" h="476250">
                  <a:moveTo>
                    <a:pt x="26403" y="422889"/>
                  </a:moveTo>
                  <a:lnTo>
                    <a:pt x="13208" y="475698"/>
                  </a:lnTo>
                  <a:lnTo>
                    <a:pt x="0" y="422889"/>
                  </a:lnTo>
                </a:path>
                <a:path w="536575" h="476250">
                  <a:moveTo>
                    <a:pt x="535990" y="126737"/>
                  </a:moveTo>
                  <a:lnTo>
                    <a:pt x="526030" y="176067"/>
                  </a:lnTo>
                  <a:lnTo>
                    <a:pt x="498868" y="216350"/>
                  </a:lnTo>
                  <a:lnTo>
                    <a:pt x="458581" y="243510"/>
                  </a:lnTo>
                  <a:lnTo>
                    <a:pt x="409244" y="253469"/>
                  </a:lnTo>
                  <a:lnTo>
                    <a:pt x="359915" y="243510"/>
                  </a:lnTo>
                  <a:lnTo>
                    <a:pt x="319632" y="216350"/>
                  </a:lnTo>
                  <a:lnTo>
                    <a:pt x="292471" y="176067"/>
                  </a:lnTo>
                  <a:lnTo>
                    <a:pt x="282511" y="126737"/>
                  </a:lnTo>
                  <a:lnTo>
                    <a:pt x="292471" y="77405"/>
                  </a:lnTo>
                  <a:lnTo>
                    <a:pt x="319632" y="37120"/>
                  </a:lnTo>
                  <a:lnTo>
                    <a:pt x="359915" y="9959"/>
                  </a:lnTo>
                  <a:lnTo>
                    <a:pt x="409244" y="0"/>
                  </a:lnTo>
                  <a:lnTo>
                    <a:pt x="458581" y="9959"/>
                  </a:lnTo>
                  <a:lnTo>
                    <a:pt x="498868" y="37120"/>
                  </a:lnTo>
                  <a:lnTo>
                    <a:pt x="526030" y="77405"/>
                  </a:lnTo>
                  <a:lnTo>
                    <a:pt x="535990" y="126737"/>
                  </a:lnTo>
                  <a:close/>
                </a:path>
              </a:pathLst>
            </a:custGeom>
            <a:ln w="3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8764" y="1928582"/>
              <a:ext cx="292100" cy="272415"/>
            </a:xfrm>
            <a:custGeom>
              <a:avLst/>
              <a:gdLst/>
              <a:ahLst/>
              <a:cxnLst/>
              <a:rect l="l" t="t" r="r" b="b"/>
              <a:pathLst>
                <a:path w="292100" h="272414">
                  <a:moveTo>
                    <a:pt x="291599" y="0"/>
                  </a:moveTo>
                  <a:lnTo>
                    <a:pt x="48790" y="226630"/>
                  </a:lnTo>
                </a:path>
                <a:path w="292100" h="272414">
                  <a:moveTo>
                    <a:pt x="48790" y="226630"/>
                  </a:moveTo>
                  <a:lnTo>
                    <a:pt x="0" y="272169"/>
                  </a:lnTo>
                </a:path>
              </a:pathLst>
            </a:custGeom>
            <a:ln w="3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8619" y="2155213"/>
              <a:ext cx="47625" cy="46355"/>
            </a:xfrm>
            <a:custGeom>
              <a:avLst/>
              <a:gdLst/>
              <a:ahLst/>
              <a:cxnLst/>
              <a:rect l="l" t="t" r="r" b="b"/>
              <a:pathLst>
                <a:path w="47625" h="46355">
                  <a:moveTo>
                    <a:pt x="47523" y="19362"/>
                  </a:moveTo>
                  <a:lnTo>
                    <a:pt x="0" y="45764"/>
                  </a:lnTo>
                  <a:lnTo>
                    <a:pt x="29476" y="0"/>
                  </a:lnTo>
                </a:path>
              </a:pathLst>
            </a:custGeom>
            <a:ln w="3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3135" y="1334509"/>
              <a:ext cx="272415" cy="311150"/>
            </a:xfrm>
            <a:custGeom>
              <a:avLst/>
              <a:gdLst/>
              <a:ahLst/>
              <a:cxnLst/>
              <a:rect l="l" t="t" r="r" b="b"/>
              <a:pathLst>
                <a:path w="272414" h="311150">
                  <a:moveTo>
                    <a:pt x="0" y="0"/>
                  </a:moveTo>
                  <a:lnTo>
                    <a:pt x="245267" y="280313"/>
                  </a:lnTo>
                </a:path>
                <a:path w="272414" h="311150">
                  <a:moveTo>
                    <a:pt x="245267" y="280313"/>
                  </a:moveTo>
                  <a:lnTo>
                    <a:pt x="272096" y="310975"/>
                  </a:lnTo>
                </a:path>
              </a:pathLst>
            </a:custGeom>
            <a:ln w="3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21088" y="1597221"/>
              <a:ext cx="44450" cy="48895"/>
            </a:xfrm>
            <a:custGeom>
              <a:avLst/>
              <a:gdLst/>
              <a:ahLst/>
              <a:cxnLst/>
              <a:rect l="l" t="t" r="r" b="b"/>
              <a:pathLst>
                <a:path w="44450" h="48894">
                  <a:moveTo>
                    <a:pt x="19799" y="0"/>
                  </a:moveTo>
                  <a:lnTo>
                    <a:pt x="44437" y="48844"/>
                  </a:lnTo>
                  <a:lnTo>
                    <a:pt x="0" y="17600"/>
                  </a:lnTo>
                </a:path>
              </a:pathLst>
            </a:custGeom>
            <a:ln w="3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72676" y="1433537"/>
              <a:ext cx="3810" cy="229870"/>
            </a:xfrm>
            <a:custGeom>
              <a:avLst/>
              <a:gdLst/>
              <a:ahLst/>
              <a:cxnLst/>
              <a:rect l="l" t="t" r="r" b="b"/>
              <a:pathLst>
                <a:path w="3810" h="229869">
                  <a:moveTo>
                    <a:pt x="3289" y="0"/>
                  </a:moveTo>
                  <a:lnTo>
                    <a:pt x="0" y="0"/>
                  </a:lnTo>
                  <a:lnTo>
                    <a:pt x="0" y="223520"/>
                  </a:lnTo>
                  <a:lnTo>
                    <a:pt x="774" y="223520"/>
                  </a:lnTo>
                  <a:lnTo>
                    <a:pt x="774" y="229870"/>
                  </a:lnTo>
                  <a:lnTo>
                    <a:pt x="2501" y="229870"/>
                  </a:lnTo>
                  <a:lnTo>
                    <a:pt x="2501" y="223520"/>
                  </a:lnTo>
                  <a:lnTo>
                    <a:pt x="3289" y="223520"/>
                  </a:lnTo>
                  <a:lnTo>
                    <a:pt x="3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61119" y="1610864"/>
              <a:ext cx="26670" cy="53340"/>
            </a:xfrm>
            <a:custGeom>
              <a:avLst/>
              <a:gdLst/>
              <a:ahLst/>
              <a:cxnLst/>
              <a:rect l="l" t="t" r="r" b="b"/>
              <a:pathLst>
                <a:path w="26669" h="53339">
                  <a:moveTo>
                    <a:pt x="26403" y="0"/>
                  </a:moveTo>
                  <a:lnTo>
                    <a:pt x="13208" y="52809"/>
                  </a:lnTo>
                  <a:lnTo>
                    <a:pt x="0" y="0"/>
                  </a:lnTo>
                </a:path>
              </a:pathLst>
            </a:custGeom>
            <a:ln w="3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2676" y="1037297"/>
              <a:ext cx="3810" cy="130810"/>
            </a:xfrm>
            <a:custGeom>
              <a:avLst/>
              <a:gdLst/>
              <a:ahLst/>
              <a:cxnLst/>
              <a:rect l="l" t="t" r="r" b="b"/>
              <a:pathLst>
                <a:path w="3810" h="130809">
                  <a:moveTo>
                    <a:pt x="3289" y="0"/>
                  </a:moveTo>
                  <a:lnTo>
                    <a:pt x="0" y="0"/>
                  </a:lnTo>
                  <a:lnTo>
                    <a:pt x="0" y="124460"/>
                  </a:lnTo>
                  <a:lnTo>
                    <a:pt x="723" y="124460"/>
                  </a:lnTo>
                  <a:lnTo>
                    <a:pt x="723" y="130810"/>
                  </a:lnTo>
                  <a:lnTo>
                    <a:pt x="2565" y="130810"/>
                  </a:lnTo>
                  <a:lnTo>
                    <a:pt x="2565" y="124460"/>
                  </a:lnTo>
                  <a:lnTo>
                    <a:pt x="3289" y="124460"/>
                  </a:lnTo>
                  <a:lnTo>
                    <a:pt x="3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61119" y="1115796"/>
              <a:ext cx="26670" cy="53340"/>
            </a:xfrm>
            <a:custGeom>
              <a:avLst/>
              <a:gdLst/>
              <a:ahLst/>
              <a:cxnLst/>
              <a:rect l="l" t="t" r="r" b="b"/>
              <a:pathLst>
                <a:path w="26669" h="53340">
                  <a:moveTo>
                    <a:pt x="26403" y="0"/>
                  </a:moveTo>
                  <a:lnTo>
                    <a:pt x="13208" y="52819"/>
                  </a:lnTo>
                  <a:lnTo>
                    <a:pt x="0" y="0"/>
                  </a:lnTo>
                </a:path>
              </a:pathLst>
            </a:custGeom>
            <a:ln w="3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823006" y="2412157"/>
            <a:ext cx="55372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b="1" spc="10" dirty="0">
                <a:latin typeface="Courier New"/>
                <a:cs typeface="Courier New"/>
              </a:rPr>
              <a:t>print(x);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5574" y="1323018"/>
            <a:ext cx="20193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b="1" spc="10" dirty="0">
                <a:latin typeface="Courier New"/>
                <a:cs typeface="Courier New"/>
              </a:rPr>
              <a:t>’N’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4466" y="1136482"/>
            <a:ext cx="1267460" cy="1346835"/>
          </a:xfrm>
          <a:prstGeom prst="rect">
            <a:avLst/>
          </a:prstGeom>
          <a:ln w="33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77800" marR="553085">
              <a:lnSpc>
                <a:spcPct val="103899"/>
              </a:lnSpc>
              <a:spcBef>
                <a:spcPts val="150"/>
              </a:spcBef>
            </a:pPr>
            <a:r>
              <a:rPr sz="750" b="1" spc="10" dirty="0">
                <a:latin typeface="Courier New"/>
                <a:cs typeface="Courier New"/>
              </a:rPr>
              <a:t>read(c); </a:t>
            </a:r>
            <a:r>
              <a:rPr sz="750" b="1" spc="-440" dirty="0">
                <a:latin typeface="Courier New"/>
                <a:cs typeface="Courier New"/>
              </a:rPr>
              <a:t> </a:t>
            </a:r>
            <a:r>
              <a:rPr sz="750" b="1" spc="10" dirty="0">
                <a:latin typeface="Courier New"/>
                <a:cs typeface="Courier New"/>
              </a:rPr>
              <a:t>switch(c)</a:t>
            </a:r>
            <a:endParaRPr sz="75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  <a:spcBef>
                <a:spcPts val="35"/>
              </a:spcBef>
            </a:pPr>
            <a:r>
              <a:rPr sz="750" b="1" spc="1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236854">
              <a:lnSpc>
                <a:spcPct val="100000"/>
              </a:lnSpc>
              <a:spcBef>
                <a:spcPts val="35"/>
              </a:spcBef>
            </a:pPr>
            <a:r>
              <a:rPr sz="750" b="1" spc="10" dirty="0">
                <a:latin typeface="Courier New"/>
                <a:cs typeface="Courier New"/>
              </a:rPr>
              <a:t>case</a:t>
            </a:r>
            <a:r>
              <a:rPr sz="750" b="1" spc="-40" dirty="0">
                <a:latin typeface="Courier New"/>
                <a:cs typeface="Courier New"/>
              </a:rPr>
              <a:t> </a:t>
            </a:r>
            <a:r>
              <a:rPr sz="750" b="1" spc="10" dirty="0">
                <a:latin typeface="Courier New"/>
                <a:cs typeface="Courier New"/>
              </a:rPr>
              <a:t>’N’:z=25;</a:t>
            </a:r>
            <a:endParaRPr sz="750">
              <a:latin typeface="Courier New"/>
              <a:cs typeface="Courier New"/>
            </a:endParaRPr>
          </a:p>
          <a:p>
            <a:pPr marL="236854">
              <a:lnSpc>
                <a:spcPct val="100000"/>
              </a:lnSpc>
              <a:spcBef>
                <a:spcPts val="35"/>
              </a:spcBef>
            </a:pPr>
            <a:r>
              <a:rPr sz="750" b="1" spc="10" dirty="0">
                <a:latin typeface="Courier New"/>
                <a:cs typeface="Courier New"/>
              </a:rPr>
              <a:t>case</a:t>
            </a:r>
            <a:r>
              <a:rPr sz="750" b="1" spc="-40" dirty="0">
                <a:latin typeface="Courier New"/>
                <a:cs typeface="Courier New"/>
              </a:rPr>
              <a:t> </a:t>
            </a:r>
            <a:r>
              <a:rPr sz="750" b="1" spc="10" dirty="0">
                <a:latin typeface="Courier New"/>
                <a:cs typeface="Courier New"/>
              </a:rPr>
              <a:t>’Y’:{x=50;</a:t>
            </a:r>
            <a:endParaRPr sz="750">
              <a:latin typeface="Courier New"/>
              <a:cs typeface="Courier New"/>
            </a:endParaRPr>
          </a:p>
          <a:p>
            <a:pPr marL="236854" marR="24765" indent="586740">
              <a:lnSpc>
                <a:spcPct val="104000"/>
              </a:lnSpc>
            </a:pPr>
            <a:r>
              <a:rPr sz="750" b="1" spc="10" dirty="0">
                <a:latin typeface="Courier New"/>
                <a:cs typeface="Courier New"/>
              </a:rPr>
              <a:t>break;}  default:{x=0;</a:t>
            </a:r>
            <a:endParaRPr sz="750">
              <a:latin typeface="Courier New"/>
              <a:cs typeface="Courier New"/>
            </a:endParaRPr>
          </a:p>
          <a:p>
            <a:pPr marL="764540">
              <a:lnSpc>
                <a:spcPct val="100000"/>
              </a:lnSpc>
              <a:spcBef>
                <a:spcPts val="35"/>
              </a:spcBef>
            </a:pPr>
            <a:r>
              <a:rPr sz="750" b="1" spc="10" dirty="0">
                <a:latin typeface="Courier New"/>
                <a:cs typeface="Courier New"/>
              </a:rPr>
              <a:t>break;}</a:t>
            </a:r>
            <a:endParaRPr sz="75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  <a:spcBef>
                <a:spcPts val="35"/>
              </a:spcBef>
            </a:pPr>
            <a:r>
              <a:rPr sz="750" b="1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  <a:spcBef>
                <a:spcPts val="35"/>
              </a:spcBef>
            </a:pPr>
            <a:r>
              <a:rPr sz="750" b="1" spc="10" dirty="0">
                <a:latin typeface="Courier New"/>
                <a:cs typeface="Courier New"/>
              </a:rPr>
              <a:t>print(x);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88341" y="1540843"/>
            <a:ext cx="319405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b="1" spc="10" dirty="0">
                <a:latin typeface="Courier New"/>
                <a:cs typeface="Courier New"/>
              </a:rPr>
              <a:t>z=25;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44785" y="1857683"/>
            <a:ext cx="37782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2069">
              <a:lnSpc>
                <a:spcPts val="840"/>
              </a:lnSpc>
              <a:spcBef>
                <a:spcPts val="120"/>
              </a:spcBef>
            </a:pPr>
            <a:r>
              <a:rPr sz="750" b="1" spc="10" dirty="0">
                <a:latin typeface="Courier New"/>
                <a:cs typeface="Courier New"/>
              </a:rPr>
              <a:t>x=50;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</a:pPr>
            <a:r>
              <a:rPr sz="750" b="1" spc="10" dirty="0">
                <a:latin typeface="Courier New"/>
                <a:cs typeface="Courier New"/>
              </a:rPr>
              <a:t>break;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01228" y="1103736"/>
            <a:ext cx="65405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5080" indent="-79375">
              <a:lnSpc>
                <a:spcPct val="155900"/>
              </a:lnSpc>
              <a:spcBef>
                <a:spcPts val="95"/>
              </a:spcBef>
            </a:pPr>
            <a:r>
              <a:rPr sz="750" b="1" spc="10" dirty="0">
                <a:latin typeface="Courier New"/>
                <a:cs typeface="Courier New"/>
              </a:rPr>
              <a:t>read(c); </a:t>
            </a:r>
            <a:r>
              <a:rPr sz="750" b="1" spc="-440" dirty="0">
                <a:latin typeface="Courier New"/>
                <a:cs typeface="Courier New"/>
              </a:rPr>
              <a:t> </a:t>
            </a:r>
            <a:r>
              <a:rPr sz="750" b="1" spc="10" dirty="0">
                <a:latin typeface="Courier New"/>
                <a:cs typeface="Courier New"/>
              </a:rPr>
              <a:t>default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780"/>
              </a:lnSpc>
            </a:pPr>
            <a:r>
              <a:rPr sz="750" b="1" spc="10" dirty="0">
                <a:latin typeface="Courier New"/>
                <a:cs typeface="Courier New"/>
              </a:rPr>
              <a:t>’Y’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57673" y="1818075"/>
            <a:ext cx="320675" cy="2222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indent="118745">
              <a:lnSpc>
                <a:spcPct val="69300"/>
              </a:lnSpc>
              <a:spcBef>
                <a:spcPts val="395"/>
              </a:spcBef>
            </a:pPr>
            <a:r>
              <a:rPr sz="750" b="1" spc="10" dirty="0">
                <a:latin typeface="Courier New"/>
                <a:cs typeface="Courier New"/>
              </a:rPr>
              <a:t>x=0  break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7294" y="2687102"/>
            <a:ext cx="39141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Note: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80" dirty="0">
                <a:latin typeface="Calibri"/>
                <a:cs typeface="Calibri"/>
              </a:rPr>
              <a:t>case</a:t>
            </a:r>
            <a:r>
              <a:rPr sz="1100" spc="320" dirty="0">
                <a:latin typeface="Calibri"/>
                <a:cs typeface="Calibri"/>
              </a:rPr>
              <a:t> </a:t>
            </a:r>
            <a:r>
              <a:rPr sz="1100" spc="150" dirty="0">
                <a:latin typeface="Calibri"/>
                <a:cs typeface="Calibri"/>
              </a:rPr>
              <a:t>‘N’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25" dirty="0">
                <a:latin typeface="Tahoma"/>
                <a:cs typeface="Tahoma"/>
              </a:rPr>
              <a:t>without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Calibri"/>
                <a:cs typeface="Calibri"/>
              </a:rPr>
              <a:t>break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statement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leads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80" dirty="0">
                <a:latin typeface="Calibri"/>
                <a:cs typeface="Calibri"/>
              </a:rPr>
              <a:t>case</a:t>
            </a:r>
            <a:r>
              <a:rPr sz="1100" spc="320" dirty="0">
                <a:latin typeface="Calibri"/>
                <a:cs typeface="Calibri"/>
              </a:rPr>
              <a:t> </a:t>
            </a:r>
            <a:r>
              <a:rPr sz="1100" spc="150" dirty="0">
                <a:latin typeface="Calibri"/>
                <a:cs typeface="Calibri"/>
              </a:rPr>
              <a:t>‘Y’</a:t>
            </a:r>
            <a:r>
              <a:rPr sz="1100" spc="150" dirty="0">
                <a:latin typeface="Tahoma"/>
                <a:cs typeface="Tahoma"/>
              </a:rPr>
              <a:t>.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CFG:</a:t>
            </a:r>
            <a:r>
              <a:rPr spc="-15" dirty="0"/>
              <a:t> </a:t>
            </a:r>
            <a:r>
              <a:rPr spc="-35" dirty="0"/>
              <a:t>Loops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626755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499524"/>
            <a:ext cx="3636645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could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various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kinds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loops: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while,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for,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do-while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  <a:p>
            <a:pPr marL="12700" marR="15367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accurately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represent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possible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branches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loop,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CFG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loops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extra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Tahoma"/>
                <a:cs typeface="Tahoma"/>
              </a:rPr>
              <a:t>nodes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added.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836788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1385</Words>
  <Application>Microsoft Office PowerPoint</Application>
  <PresentationFormat>Custom</PresentationFormat>
  <Paragraphs>269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SimSun</vt:lpstr>
      <vt:lpstr>Arial</vt:lpstr>
      <vt:lpstr>Calibri</vt:lpstr>
      <vt:lpstr>Courier New</vt:lpstr>
      <vt:lpstr>Microsoft Sans Serif</vt:lpstr>
      <vt:lpstr>Sitka Small</vt:lpstr>
      <vt:lpstr>Tahoma</vt:lpstr>
      <vt:lpstr>Times New Roman</vt:lpstr>
      <vt:lpstr>Verdana</vt:lpstr>
      <vt:lpstr>Office Theme</vt:lpstr>
      <vt:lpstr>PowerPoint Presentation</vt:lpstr>
      <vt:lpstr>Graph coverage criteria: Overview</vt:lpstr>
      <vt:lpstr>Structural graph coverage criteria: Code</vt:lpstr>
      <vt:lpstr>Control flow graphs for code</vt:lpstr>
      <vt:lpstr>CFG: If statement</vt:lpstr>
      <vt:lpstr>PowerPoint Presentation</vt:lpstr>
      <vt:lpstr>CFG: If statement with return</vt:lpstr>
      <vt:lpstr>CFG: Switch-case</vt:lpstr>
      <vt:lpstr>CFG: Loops</vt:lpstr>
      <vt:lpstr>CFG: While loop</vt:lpstr>
      <vt:lpstr>CFG: For loop</vt:lpstr>
      <vt:lpstr>CFG: Do while loop</vt:lpstr>
      <vt:lpstr>CFG: While loop with break and continue</vt:lpstr>
      <vt:lpstr>CFG: Exceptions (try-catch)</vt:lpstr>
      <vt:lpstr>Example program: Statistics</vt:lpstr>
      <vt:lpstr>PowerPoint Presentation</vt:lpstr>
      <vt:lpstr>Edge coverage for Statistics program</vt:lpstr>
      <vt:lpstr>Edge pair coverage for Statistics program</vt:lpstr>
      <vt:lpstr>Prime path coverage for Statistics program</vt:lpstr>
      <vt:lpstr>Credits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coverage criteria: Applied to test code</dc:title>
  <dc:creator>Meenakshi D'Souza</dc:creator>
  <cp:lastModifiedBy>asus</cp:lastModifiedBy>
  <cp:revision>2</cp:revision>
  <dcterms:created xsi:type="dcterms:W3CDTF">2023-04-02T14:48:11Z</dcterms:created>
  <dcterms:modified xsi:type="dcterms:W3CDTF">2023-04-02T18:20:27Z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2023-04-02T00:00:00Z</vt:filetime>
  </property>
</Properties>
</file>