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s9xB9jT3idFY8wwFvZ1lSvPu6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Data Mining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mining refers to extracting or </a:t>
            </a:r>
            <a:r>
              <a:rPr lang="en-US">
                <a:solidFill>
                  <a:srgbClr val="7030A0"/>
                </a:solidFill>
              </a:rPr>
              <a:t>mining </a:t>
            </a:r>
            <a:r>
              <a:rPr lang="en-US"/>
              <a:t>Knowledge from large amounts of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Knowledge mining from data, Knowledge extraction, data/pattern analysis, data archaeology and data dredging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Mining  an essential step in the process of knowledge discovery from Data(KDD)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Knowledge Discovery</a:t>
            </a:r>
            <a:br>
              <a:rPr lang="en-US" sz="3600"/>
            </a:br>
            <a:r>
              <a:rPr lang="en-US" sz="3100"/>
              <a:t>Consist of Iterative  sequence of the following steps</a:t>
            </a:r>
            <a:br>
              <a:rPr lang="en-US" sz="3100"/>
            </a:br>
            <a:endParaRPr sz="31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Data Cleaning – to remove noise and inconsistent data</a:t>
            </a:r>
            <a:endParaRPr/>
          </a:p>
          <a:p>
            <a:pPr indent="-514350" lvl="0" marL="51435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Data Integration – where multiple data source may be combined</a:t>
            </a:r>
            <a:endParaRPr/>
          </a:p>
          <a:p>
            <a:pPr indent="-514350" lvl="0" marL="51435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Data selection – where data relevant to the analysis task are retrieved from the Dataset</a:t>
            </a:r>
            <a:endParaRPr/>
          </a:p>
          <a:p>
            <a:pPr indent="-514350" lvl="0" marL="51435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Data Transformation – where data are transformed or consolidated into forms appropriate for mining by performing summary or aggregation operations for instance</a:t>
            </a:r>
            <a:endParaRPr/>
          </a:p>
          <a:p>
            <a:pPr indent="-514350" lvl="0" marL="51435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>
                <a:solidFill>
                  <a:srgbClr val="D99593"/>
                </a:solidFill>
              </a:rPr>
              <a:t>Above four are data preprocessing steps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Knowledge Discovery</a:t>
            </a:r>
            <a:br>
              <a:rPr lang="en-US"/>
            </a:b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5"/>
            </a:pPr>
            <a:r>
              <a:rPr lang="en-US"/>
              <a:t>Data Mining – An essential process where intelligent  methods are applied in order to extract data patterns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5"/>
            </a:pPr>
            <a:r>
              <a:rPr lang="en-US"/>
              <a:t>Pattern Evaluation – To identify the truly interesting patterns representing knowledge based on some interestingness measures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5"/>
            </a:pPr>
            <a:r>
              <a:rPr lang="en-US"/>
              <a:t>Knowledge presentation – where visualization and knowledge representation techniques are used to present the mined knowledge to the user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16, 2015</a:t>
            </a:r>
            <a:endParaRPr/>
          </a:p>
        </p:txBody>
      </p:sp>
      <p:sp>
        <p:nvSpPr>
          <p:cNvPr id="114" name="Google Shape;11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Mining: Concepts and Techniques</a:t>
            </a:r>
            <a:endParaRPr/>
          </a:p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5"/>
          <p:cNvSpPr txBox="1"/>
          <p:nvPr>
            <p:ph type="title"/>
          </p:nvPr>
        </p:nvSpPr>
        <p:spPr>
          <a:xfrm>
            <a:off x="0" y="228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Knowledge Discovery (KDD) Process</a:t>
            </a:r>
            <a:endParaRPr b="0" sz="3200"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228600" y="1524000"/>
            <a:ext cx="441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lnSpcReduction="10000"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mining—core of knowledge discovery process</a:t>
            </a:r>
            <a:endParaRPr b="1" sz="2000"/>
          </a:p>
        </p:txBody>
      </p:sp>
      <p:cxnSp>
        <p:nvCxnSpPr>
          <p:cNvPr id="118" name="Google Shape;118;p5"/>
          <p:cNvCxnSpPr/>
          <p:nvPr/>
        </p:nvCxnSpPr>
        <p:spPr>
          <a:xfrm flipH="1" rot="10800000">
            <a:off x="1219200" y="51054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" name="Google Shape;119;p5"/>
          <p:cNvCxnSpPr/>
          <p:nvPr/>
        </p:nvCxnSpPr>
        <p:spPr>
          <a:xfrm flipH="1" rot="10800000">
            <a:off x="6781800" y="16002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0" name="Google Shape;120;p5"/>
          <p:cNvCxnSpPr/>
          <p:nvPr/>
        </p:nvCxnSpPr>
        <p:spPr>
          <a:xfrm flipH="1" rot="10800000">
            <a:off x="5105400" y="26670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" name="Google Shape;121;p5"/>
          <p:cNvCxnSpPr/>
          <p:nvPr/>
        </p:nvCxnSpPr>
        <p:spPr>
          <a:xfrm flipH="1" rot="10800000">
            <a:off x="3276600" y="3733800"/>
            <a:ext cx="99060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5"/>
          <p:cNvSpPr/>
          <p:nvPr/>
        </p:nvSpPr>
        <p:spPr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Databases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Warehouse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629400" y="2362200"/>
            <a:ext cx="76200" cy="2286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086600" y="990600"/>
            <a:ext cx="1743075" cy="612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0"/>
                </a:gradFill>
                <a:latin typeface="Impact"/>
              </a:rPr>
              <a:t>Knowledge</a:t>
            </a:r>
          </a:p>
        </p:txBody>
      </p:sp>
      <p:sp>
        <p:nvSpPr>
          <p:cNvPr id="144" name="Google Shape;144;p5"/>
          <p:cNvSpPr txBox="1"/>
          <p:nvPr/>
        </p:nvSpPr>
        <p:spPr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Task-relevant Data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Evaluation</a:t>
            </a:r>
            <a:endParaRPr/>
          </a:p>
        </p:txBody>
      </p:sp>
      <p:cxnSp>
        <p:nvCxnSpPr>
          <p:cNvPr id="148" name="Google Shape;148;p5"/>
          <p:cNvCxnSpPr/>
          <p:nvPr/>
        </p:nvCxnSpPr>
        <p:spPr>
          <a:xfrm>
            <a:off x="5638800" y="3124200"/>
            <a:ext cx="0" cy="2133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" name="Google Shape;149;p5"/>
          <p:cNvCxnSpPr/>
          <p:nvPr/>
        </p:nvCxnSpPr>
        <p:spPr>
          <a:xfrm>
            <a:off x="7315200" y="2057400"/>
            <a:ext cx="0" cy="320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5"/>
          <p:cNvCxnSpPr/>
          <p:nvPr/>
        </p:nvCxnSpPr>
        <p:spPr>
          <a:xfrm rot="10800000">
            <a:off x="3962400" y="5257800"/>
            <a:ext cx="3352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5"/>
          <p:cNvCxnSpPr/>
          <p:nvPr/>
        </p:nvCxnSpPr>
        <p:spPr>
          <a:xfrm rot="10800000">
            <a:off x="3962400" y="4343400"/>
            <a:ext cx="0" cy="9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5"/>
          <p:cNvCxnSpPr/>
          <p:nvPr/>
        </p:nvCxnSpPr>
        <p:spPr>
          <a:xfrm>
            <a:off x="7315200" y="5257800"/>
            <a:ext cx="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5"/>
          <p:cNvCxnSpPr/>
          <p:nvPr/>
        </p:nvCxnSpPr>
        <p:spPr>
          <a:xfrm rot="10800000">
            <a:off x="2286000" y="6096000"/>
            <a:ext cx="5029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5"/>
          <p:cNvCxnSpPr/>
          <p:nvPr/>
        </p:nvCxnSpPr>
        <p:spPr>
          <a:xfrm rot="10800000">
            <a:off x="1905000" y="5410200"/>
            <a:ext cx="38100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5"/>
          <p:cNvCxnSpPr/>
          <p:nvPr/>
        </p:nvCxnSpPr>
        <p:spPr>
          <a:xfrm>
            <a:off x="2057400" y="5410200"/>
            <a:ext cx="1600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med" w="med" type="none"/>
            <a:tailEnd len="med" w="med" type="none"/>
          </a:ln>
        </p:spPr>
      </p:cxnSp>
      <p:cxnSp>
        <p:nvCxnSpPr>
          <p:cNvPr id="156" name="Google Shape;156;p5"/>
          <p:cNvCxnSpPr/>
          <p:nvPr/>
        </p:nvCxnSpPr>
        <p:spPr>
          <a:xfrm rot="10800000">
            <a:off x="3657600" y="4191000"/>
            <a:ext cx="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 MINING ARCHITECTURE</a:t>
            </a:r>
            <a:br>
              <a:rPr lang="en-US"/>
            </a:br>
            <a:r>
              <a:rPr lang="en-US"/>
              <a:t>Components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Database, Data warehouses, World Wide Web or other information repository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 or data warehouse server – responsible for fetching the relevant data, based on the users data mining request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Knowledge base – Domain Knowledge that is used to guide the search  or evaluate the interestingness of resulting patterns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 MINING ARCHITECTURE</a:t>
            </a:r>
            <a:br>
              <a:rPr lang="en-US"/>
            </a:br>
            <a:r>
              <a:rPr lang="en-US"/>
              <a:t>Components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Mining Engine – consist of functional modules like classification , cluster analysis, outlier analysis etc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Pattern Evaluation Module – employs interestingness measures and interacts with the data mining module  so as to focus the search towards  interesting patterns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Interface – this module communicates between users and the data mining systems. Helps to visualize patterns in different forms.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 MINING ARCHITECTURE</a:t>
            </a:r>
            <a:br>
              <a:rPr lang="en-US"/>
            </a:br>
            <a:r>
              <a:rPr lang="en-US"/>
              <a:t>Components</a:t>
            </a:r>
            <a:endParaRPr/>
          </a:p>
        </p:txBody>
      </p:sp>
      <p:pic>
        <p:nvPicPr>
          <p:cNvPr descr="Data mining (lecture 1 &amp; 2) conecpts and techniques" id="174" name="Google Shape;17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1600200"/>
            <a:ext cx="83058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2015-07-15T21:04:04Z</dcterms:created>
  <dc:creator>dhnya</dc:creator>
</cp:coreProperties>
</file>