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BDB9-0CF6-4624-9903-06FE3AC1B27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A5CD-E89C-48D5-B8CE-C9D38FCF9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of Data Mining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is an interdisciplinary field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6858000" cy="379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according to the kinds of databases mined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i="1" dirty="0" smtClean="0"/>
              <a:t> </a:t>
            </a:r>
            <a:r>
              <a:rPr lang="en-IN" dirty="0"/>
              <a:t>A data mining system can </a:t>
            </a:r>
            <a:r>
              <a:rPr lang="en-IN" dirty="0" smtClean="0"/>
              <a:t>be classified </a:t>
            </a:r>
            <a:r>
              <a:rPr lang="en-IN" dirty="0"/>
              <a:t>according to the kinds of databases </a:t>
            </a:r>
            <a:r>
              <a:rPr lang="en-IN" dirty="0" smtClean="0"/>
              <a:t>mined or data models. </a:t>
            </a:r>
          </a:p>
          <a:p>
            <a:pPr algn="just"/>
            <a:r>
              <a:rPr lang="en-IN" dirty="0" smtClean="0"/>
              <a:t>relational, transactional</a:t>
            </a:r>
            <a:r>
              <a:rPr lang="en-IN" dirty="0"/>
              <a:t>, object-relational, or data warehouse mining system. </a:t>
            </a:r>
          </a:p>
          <a:p>
            <a:pPr algn="just"/>
            <a:r>
              <a:rPr lang="en-IN" dirty="0" smtClean="0"/>
              <a:t>Classification according </a:t>
            </a:r>
            <a:r>
              <a:rPr lang="en-IN" dirty="0"/>
              <a:t>to the special types of data handled, we may have a spatial, time-series, </a:t>
            </a:r>
            <a:r>
              <a:rPr lang="en-IN" dirty="0" smtClean="0"/>
              <a:t>text, stream </a:t>
            </a:r>
            <a:r>
              <a:rPr lang="en-IN" dirty="0"/>
              <a:t>data, multimedia data mining system, or </a:t>
            </a:r>
            <a:r>
              <a:rPr lang="en-IN" dirty="0" smtClean="0"/>
              <a:t>a World Wide Web </a:t>
            </a:r>
            <a:r>
              <a:rPr lang="en-IN" dirty="0"/>
              <a:t>mining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Classification according to the kinds of knowledge mined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 </a:t>
            </a:r>
            <a:r>
              <a:rPr lang="en-IN" sz="2800" dirty="0"/>
              <a:t>Data mining systems can </a:t>
            </a:r>
            <a:r>
              <a:rPr lang="en-IN" sz="2800" dirty="0" smtClean="0"/>
              <a:t>be categorized </a:t>
            </a:r>
            <a:r>
              <a:rPr lang="en-IN" sz="2800" dirty="0"/>
              <a:t>according to the kinds of knowledge they </a:t>
            </a:r>
            <a:r>
              <a:rPr lang="en-IN" sz="2800" dirty="0" smtClean="0"/>
              <a:t>mine / </a:t>
            </a:r>
            <a:r>
              <a:rPr lang="en-IN" sz="2800" dirty="0" smtClean="0"/>
              <a:t>data mining functionalities</a:t>
            </a:r>
          </a:p>
          <a:p>
            <a:pPr algn="just"/>
            <a:r>
              <a:rPr lang="en-IN" sz="2800" dirty="0" smtClean="0"/>
              <a:t>A </a:t>
            </a:r>
            <a:r>
              <a:rPr lang="en-IN" sz="2800" dirty="0" smtClean="0"/>
              <a:t>data </a:t>
            </a:r>
            <a:r>
              <a:rPr lang="en-IN" sz="2800" dirty="0"/>
              <a:t>mining </a:t>
            </a:r>
            <a:r>
              <a:rPr lang="en-IN" sz="2800" dirty="0" smtClean="0"/>
              <a:t>system usually uses multiple and integrated </a:t>
            </a:r>
            <a:r>
              <a:rPr lang="en-US" sz="2800" dirty="0" smtClean="0"/>
              <a:t>data </a:t>
            </a:r>
            <a:r>
              <a:rPr lang="en-US" sz="2800" dirty="0"/>
              <a:t>mining functionalities.</a:t>
            </a:r>
          </a:p>
          <a:p>
            <a:pPr algn="just"/>
            <a:r>
              <a:rPr lang="en-IN" sz="2800" dirty="0" smtClean="0"/>
              <a:t>Data </a:t>
            </a:r>
            <a:r>
              <a:rPr lang="en-IN" sz="2800" dirty="0"/>
              <a:t>mining systems can be distinguished based on the granularity </a:t>
            </a:r>
            <a:r>
              <a:rPr lang="en-IN" sz="2800" dirty="0" smtClean="0"/>
              <a:t>or levels </a:t>
            </a:r>
            <a:r>
              <a:rPr lang="en-IN" sz="2800" dirty="0"/>
              <a:t>of abstraction of the knowledge </a:t>
            </a:r>
            <a:r>
              <a:rPr lang="en-IN" sz="2800" dirty="0" smtClean="0"/>
              <a:t>mined</a:t>
            </a:r>
            <a:r>
              <a:rPr lang="en-IN" sz="2800" dirty="0"/>
              <a:t>.</a:t>
            </a:r>
            <a:endParaRPr lang="en-IN" sz="2800" dirty="0" smtClean="0"/>
          </a:p>
          <a:p>
            <a:pPr algn="just"/>
            <a:r>
              <a:rPr lang="en-IN" sz="2800" dirty="0" smtClean="0"/>
              <a:t> Generalized </a:t>
            </a:r>
            <a:r>
              <a:rPr lang="en-IN" sz="2800" dirty="0"/>
              <a:t>knowledge (at </a:t>
            </a:r>
            <a:r>
              <a:rPr lang="en-IN" sz="2800" dirty="0" smtClean="0"/>
              <a:t>a high level of abstraction), primitive-level </a:t>
            </a:r>
            <a:r>
              <a:rPr lang="en-IN" sz="2800" dirty="0"/>
              <a:t>knowledge (at a </a:t>
            </a:r>
            <a:r>
              <a:rPr lang="en-IN" sz="2800" dirty="0" smtClean="0"/>
              <a:t>raw data </a:t>
            </a:r>
            <a:r>
              <a:rPr lang="en-IN" sz="2800" dirty="0"/>
              <a:t>level</a:t>
            </a:r>
            <a:r>
              <a:rPr lang="en-IN" sz="2800" dirty="0" smtClean="0"/>
              <a:t>), </a:t>
            </a:r>
            <a:r>
              <a:rPr lang="en-IN" sz="2800" dirty="0"/>
              <a:t>or </a:t>
            </a:r>
            <a:r>
              <a:rPr lang="en-IN" sz="2800" dirty="0" smtClean="0"/>
              <a:t>knowledge at multiple </a:t>
            </a:r>
            <a:r>
              <a:rPr lang="en-IN" sz="2800" dirty="0"/>
              <a:t>levels (considering several levels of abstraction). 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according to the kinds of techniques utilized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 according to the degree of user interaction involved </a:t>
            </a:r>
          </a:p>
          <a:p>
            <a:r>
              <a:rPr lang="en-IN" dirty="0" smtClean="0"/>
              <a:t>     autonomous </a:t>
            </a:r>
            <a:r>
              <a:rPr lang="en-IN" dirty="0"/>
              <a:t>systems,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interactive </a:t>
            </a:r>
            <a:r>
              <a:rPr lang="en-IN" dirty="0"/>
              <a:t>exploratory systems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query-driven systems</a:t>
            </a:r>
            <a:endParaRPr lang="en-IN" dirty="0"/>
          </a:p>
          <a:p>
            <a:pPr>
              <a:buNone/>
            </a:pPr>
            <a:r>
              <a:rPr lang="en-IN" dirty="0"/>
              <a:t>methods of data analysis employed </a:t>
            </a:r>
          </a:p>
          <a:p>
            <a:r>
              <a:rPr lang="en-IN" dirty="0" smtClean="0"/>
              <a:t>database-oriented techniques</a:t>
            </a:r>
          </a:p>
          <a:p>
            <a:r>
              <a:rPr lang="en-IN" dirty="0" smtClean="0"/>
              <a:t>data warehouse oriented techniques</a:t>
            </a:r>
          </a:p>
          <a:p>
            <a:r>
              <a:rPr lang="en-IN" dirty="0" smtClean="0"/>
              <a:t>machine learning techniques</a:t>
            </a:r>
          </a:p>
          <a:p>
            <a:r>
              <a:rPr lang="en-IN" dirty="0" smtClean="0"/>
              <a:t> statistics</a:t>
            </a:r>
          </a:p>
          <a:p>
            <a:r>
              <a:rPr lang="en-IN" dirty="0" smtClean="0"/>
              <a:t> visualization </a:t>
            </a:r>
          </a:p>
          <a:p>
            <a:r>
              <a:rPr lang="en-IN" dirty="0" smtClean="0"/>
              <a:t>pattern recognition</a:t>
            </a:r>
            <a:endParaRPr lang="en-IN" dirty="0"/>
          </a:p>
          <a:p>
            <a:r>
              <a:rPr lang="en-IN" dirty="0"/>
              <a:t>neural </a:t>
            </a:r>
            <a:r>
              <a:rPr lang="en-IN" dirty="0" smtClean="0"/>
              <a:t>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Classification according to the applications adapted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Finance</a:t>
            </a:r>
          </a:p>
          <a:p>
            <a:r>
              <a:rPr lang="en-IN" dirty="0" smtClean="0"/>
              <a:t> telecommunications</a:t>
            </a:r>
          </a:p>
          <a:p>
            <a:r>
              <a:rPr lang="en-IN" dirty="0" smtClean="0"/>
              <a:t>DNA</a:t>
            </a:r>
          </a:p>
          <a:p>
            <a:r>
              <a:rPr lang="en-IN" dirty="0" smtClean="0"/>
              <a:t>Stock markets</a:t>
            </a:r>
            <a:r>
              <a:rPr lang="en-IN" dirty="0"/>
              <a:t>, </a:t>
            </a:r>
            <a:endParaRPr lang="en-IN" dirty="0" smtClean="0"/>
          </a:p>
          <a:p>
            <a:r>
              <a:rPr lang="en-IN" dirty="0" smtClean="0"/>
              <a:t>e-mail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Classification of Data Mining System</vt:lpstr>
      <vt:lpstr>Data mining is an interdisciplinary field </vt:lpstr>
      <vt:lpstr>Classification according to the kinds of databases mined</vt:lpstr>
      <vt:lpstr>Classification according to the kinds of knowledge mined</vt:lpstr>
      <vt:lpstr>Classification according to the kinds of techniques utilized</vt:lpstr>
      <vt:lpstr>Classification according to the applications adapted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Data Mining System</dc:title>
  <dc:creator>dhnya</dc:creator>
  <cp:lastModifiedBy>dhnya</cp:lastModifiedBy>
  <cp:revision>6</cp:revision>
  <dcterms:created xsi:type="dcterms:W3CDTF">2015-07-20T07:29:21Z</dcterms:created>
  <dcterms:modified xsi:type="dcterms:W3CDTF">2016-07-26T08:50:33Z</dcterms:modified>
</cp:coreProperties>
</file>