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A67C-8471-4790-9727-635FC0BCEA8A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607D-EA1F-4207-A779-55FE6E924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A67C-8471-4790-9727-635FC0BCEA8A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607D-EA1F-4207-A779-55FE6E924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A67C-8471-4790-9727-635FC0BCEA8A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607D-EA1F-4207-A779-55FE6E924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A67C-8471-4790-9727-635FC0BCEA8A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607D-EA1F-4207-A779-55FE6E924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A67C-8471-4790-9727-635FC0BCEA8A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607D-EA1F-4207-A779-55FE6E924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A67C-8471-4790-9727-635FC0BCEA8A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607D-EA1F-4207-A779-55FE6E924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A67C-8471-4790-9727-635FC0BCEA8A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607D-EA1F-4207-A779-55FE6E924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A67C-8471-4790-9727-635FC0BCEA8A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607D-EA1F-4207-A779-55FE6E924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A67C-8471-4790-9727-635FC0BCEA8A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607D-EA1F-4207-A779-55FE6E924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A67C-8471-4790-9727-635FC0BCEA8A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607D-EA1F-4207-A779-55FE6E924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A67C-8471-4790-9727-635FC0BCEA8A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607D-EA1F-4207-A779-55FE6E924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A67C-8471-4790-9727-635FC0BCEA8A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607D-EA1F-4207-A779-55FE6E924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Task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data mining query </a:t>
            </a:r>
            <a:r>
              <a:rPr lang="en-IN" dirty="0" smtClean="0"/>
              <a:t>is defined </a:t>
            </a:r>
            <a:r>
              <a:rPr lang="en-IN" dirty="0"/>
              <a:t>in terms of data mining task primitives.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Primitives Specifies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set of task-relevant data to be </a:t>
            </a:r>
            <a:r>
              <a:rPr lang="en-IN" dirty="0" smtClean="0"/>
              <a:t>mined</a:t>
            </a:r>
            <a:endParaRPr lang="en-IN" dirty="0" smtClean="0"/>
          </a:p>
          <a:p>
            <a:r>
              <a:rPr lang="en-IN" dirty="0" smtClean="0"/>
              <a:t>The kind of knowledge to be mined</a:t>
            </a:r>
            <a:r>
              <a:rPr lang="en-IN" dirty="0" smtClean="0"/>
              <a:t>: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background knowledge to be used in the discovery </a:t>
            </a:r>
            <a:r>
              <a:rPr lang="en-IN" dirty="0" smtClean="0"/>
              <a:t>process</a:t>
            </a:r>
          </a:p>
          <a:p>
            <a:r>
              <a:rPr lang="en-IN" dirty="0" smtClean="0"/>
              <a:t>The interestingness measures and thresholds for pattern </a:t>
            </a:r>
            <a:r>
              <a:rPr lang="en-IN" dirty="0" smtClean="0"/>
              <a:t>evaluation</a:t>
            </a:r>
          </a:p>
          <a:p>
            <a:r>
              <a:rPr lang="en-IN" dirty="0" smtClean="0"/>
              <a:t>The expected representation for visualizing the discovered patterns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"/>
            <a:ext cx="853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3819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Classification Rules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924800" cy="300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876800"/>
            <a:ext cx="73151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67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Mining Task Primitives</vt:lpstr>
      <vt:lpstr>Task Primitives Specifies </vt:lpstr>
      <vt:lpstr>Slide 3</vt:lpstr>
      <vt:lpstr>Slide 4</vt:lpstr>
      <vt:lpstr>Data Mining Classification Rules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dhnya</dc:creator>
  <cp:lastModifiedBy>dhnya</cp:lastModifiedBy>
  <cp:revision>4</cp:revision>
  <dcterms:created xsi:type="dcterms:W3CDTF">2015-07-20T15:00:41Z</dcterms:created>
  <dcterms:modified xsi:type="dcterms:W3CDTF">2016-07-26T08:55:18Z</dcterms:modified>
</cp:coreProperties>
</file>