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wmf" ContentType="image/x-wmf"/>
  <Override PartName="/ppt/media/image4.jpeg" ContentType="image/jpeg"/>
  <Override PartName="/ppt/media/image5.jpeg" ContentType="image/jpeg"/>
  <Override PartName="/ppt/media/image6.jpeg" ContentType="image/jpeg"/>
  <Override PartName="/ppt/media/image8.png" ContentType="image/png"/>
  <Override PartName="/ppt/media/image11.jpeg" ContentType="image/jpeg"/>
  <Override PartName="/ppt/media/image13.png" ContentType="image/png"/>
  <Override PartName="/ppt/media/image7.jpeg" ContentType="image/jpeg"/>
  <Override PartName="/ppt/media/image9.png" ContentType="image/png"/>
  <Override PartName="/ppt/media/image10.png" ContentType="image/png"/>
  <Override PartName="/ppt/media/image12.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66.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54.xml.rels" ContentType="application/vnd.openxmlformats-package.relationships+xml"/>
  <Override PartName="/ppt/slides/_rels/slide69.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6C065352-FA25-49E1-BB93-42E845A3A3DD}" type="datetime">
              <a:rPr b="0" lang="en-IN" sz="1200" spc="-1" strike="noStrike">
                <a:solidFill>
                  <a:srgbClr val="8b8b8b"/>
                </a:solidFill>
                <a:latin typeface="Calibri"/>
              </a:rPr>
              <a:t>29/05/23</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4B7A56F-9FDD-42B6-9360-D8A1EE954B56}" type="slidenum">
              <a:rPr b="0" lang="en-IN" sz="1200" spc="-1" strike="noStrike">
                <a:solidFill>
                  <a:srgbClr val="8b8b8b"/>
                </a:solidFill>
                <a:latin typeface="Calibri"/>
              </a:rPr>
              <a:t>67</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5EACC62-B459-47EF-9562-93AA90241C26}" type="datetime">
              <a:rPr b="0" lang="en-IN" sz="1200" spc="-1" strike="noStrike">
                <a:solidFill>
                  <a:srgbClr val="8b8b8b"/>
                </a:solidFill>
                <a:latin typeface="Calibri"/>
              </a:rPr>
              <a:t>29/05/23</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93A9966-8E53-48F8-86D9-7ACD7670DDC0}"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54B288D6-656B-40A9-BAB8-EA22AC5755B2}" type="datetime">
              <a:rPr b="0" lang="en-IN" sz="1200" spc="-1" strike="noStrike">
                <a:solidFill>
                  <a:srgbClr val="8b8b8b"/>
                </a:solidFill>
                <a:latin typeface="Calibri"/>
              </a:rPr>
              <a:t>29/05/23</a:t>
            </a:fld>
            <a:endParaRPr b="0" lang="en-IN"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205D896-2473-4E2C-B81F-646350CE1F79}" type="slidenum">
              <a:rPr b="0" lang="en-IN" sz="1200" spc="-1" strike="noStrike">
                <a:solidFill>
                  <a:srgbClr val="8b8b8b"/>
                </a:solidFill>
                <a:latin typeface="Calibri"/>
              </a:rPr>
              <a:t>&lt;number&gt;</a:t>
            </a:fld>
            <a:endParaRPr b="0" lang="en-IN"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www.engo.smu.edu/" TargetMode="External"/><Relationship Id="rId2" Type="http://schemas.openxmlformats.org/officeDocument/2006/relationships/hyperlink" Target="http://www.engo.smu.edu/" TargetMode="External"/><Relationship Id="rId3" Type="http://schemas.openxmlformats.org/officeDocument/2006/relationships/hyperlink" Target="http://www.engr.smu.edu/" TargetMode="External"/><Relationship Id="rId4"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1" lang="en-IN" sz="6000" spc="-1" strike="noStrike">
                <a:solidFill>
                  <a:srgbClr val="000000"/>
                </a:solidFill>
                <a:latin typeface="Calibri Light"/>
              </a:rPr>
              <a:t>Module 5</a:t>
            </a:r>
            <a:endParaRPr b="0" lang="en-US" sz="6000" spc="-1" strike="noStrike">
              <a:solidFill>
                <a:srgbClr val="000000"/>
              </a:solidFill>
              <a:latin typeface="Calibri"/>
            </a:endParaRPr>
          </a:p>
        </p:txBody>
      </p:sp>
      <p:sp>
        <p:nvSpPr>
          <p:cNvPr id="124"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1" lang="en-IN" sz="4400" spc="-1" strike="noStrike" u="sng">
                <a:solidFill>
                  <a:srgbClr val="ff0000"/>
                </a:solidFill>
                <a:uFillTx/>
                <a:latin typeface="Calibri"/>
              </a:rPr>
              <a:t>Web Mining</a:t>
            </a:r>
            <a:endParaRPr b="0" lang="en-IN" sz="4400" spc="-1" strike="noStrike">
              <a:latin typeface="Arial"/>
            </a:endParaRPr>
          </a:p>
          <a:p>
            <a:pPr algn="ctr">
              <a:lnSpc>
                <a:spcPct val="90000"/>
              </a:lnSpc>
              <a:spcBef>
                <a:spcPts val="1001"/>
              </a:spcBef>
              <a:tabLst>
                <a:tab algn="l" pos="0"/>
              </a:tabLst>
            </a:pP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916920" y="419760"/>
            <a:ext cx="10930320" cy="5920920"/>
          </a:xfrm>
          <a:prstGeom prst="rect">
            <a:avLst/>
          </a:prstGeom>
          <a:noFill/>
          <a:ln>
            <a:noFill/>
          </a:ln>
        </p:spPr>
        <p:style>
          <a:lnRef idx="0"/>
          <a:fillRef idx="0"/>
          <a:effectRef idx="0"/>
          <a:fontRef idx="minor"/>
        </p:style>
        <p:txBody>
          <a:bodyPr lIns="0" rIns="0" tIns="98280" bIns="0">
            <a:spAutoFit/>
          </a:bodyPr>
          <a:p>
            <a:pPr marL="241200" indent="-228240">
              <a:lnSpc>
                <a:spcPct val="150000"/>
              </a:lnSpc>
              <a:spcBef>
                <a:spcPts val="774"/>
              </a:spcBef>
              <a:buClr>
                <a:srgbClr val="000000"/>
              </a:buClr>
              <a:buFont typeface="Arial MT"/>
              <a:buChar char="•"/>
              <a:tabLst>
                <a:tab algn="l" pos="241200"/>
              </a:tabLst>
            </a:pPr>
            <a:r>
              <a:rPr b="0" lang="en-US" sz="2600" spc="-7" strike="noStrike">
                <a:solidFill>
                  <a:srgbClr val="000000"/>
                </a:solidFill>
                <a:latin typeface="Calibri"/>
              </a:rPr>
              <a:t>The </a:t>
            </a:r>
            <a:r>
              <a:rPr b="0" lang="en-US" sz="2600" spc="-12" strike="noStrike">
                <a:solidFill>
                  <a:srgbClr val="000000"/>
                </a:solidFill>
                <a:latin typeface="Calibri"/>
              </a:rPr>
              <a:t>shaded</a:t>
            </a:r>
            <a:r>
              <a:rPr b="0" lang="en-US" sz="2600" spc="29" strike="noStrike">
                <a:solidFill>
                  <a:srgbClr val="000000"/>
                </a:solidFill>
                <a:latin typeface="Calibri"/>
              </a:rPr>
              <a:t> </a:t>
            </a:r>
            <a:r>
              <a:rPr b="0" lang="en-US" sz="2600" spc="-35" strike="noStrike">
                <a:solidFill>
                  <a:srgbClr val="000000"/>
                </a:solidFill>
                <a:latin typeface="Calibri"/>
              </a:rPr>
              <a:t>boxes</a:t>
            </a:r>
            <a:r>
              <a:rPr b="0" lang="en-US" sz="2600" spc="9" strike="noStrike">
                <a:solidFill>
                  <a:srgbClr val="000000"/>
                </a:solidFill>
                <a:latin typeface="Calibri"/>
              </a:rPr>
              <a:t> </a:t>
            </a:r>
            <a:r>
              <a:rPr b="0" lang="en-US" sz="2600" spc="-21" strike="noStrike">
                <a:solidFill>
                  <a:srgbClr val="000000"/>
                </a:solidFill>
                <a:latin typeface="Calibri"/>
              </a:rPr>
              <a:t>represent</a:t>
            </a:r>
            <a:r>
              <a:rPr b="0" lang="en-US" sz="2600" spc="24" strike="noStrike">
                <a:solidFill>
                  <a:srgbClr val="000000"/>
                </a:solidFill>
                <a:latin typeface="Calibri"/>
              </a:rPr>
              <a:t> </a:t>
            </a:r>
            <a:r>
              <a:rPr b="0" lang="en-US" sz="2600" spc="-12" strike="noStrike">
                <a:solidFill>
                  <a:srgbClr val="000000"/>
                </a:solidFill>
                <a:latin typeface="Calibri"/>
              </a:rPr>
              <a:t>pages</a:t>
            </a:r>
            <a:r>
              <a:rPr b="0" lang="en-US" sz="2600" spc="-1" strike="noStrike">
                <a:solidFill>
                  <a:srgbClr val="000000"/>
                </a:solidFill>
                <a:latin typeface="Calibri"/>
              </a:rPr>
              <a:t> </a:t>
            </a:r>
            <a:r>
              <a:rPr b="0" lang="en-US" sz="2600" spc="-12" strike="noStrike">
                <a:solidFill>
                  <a:srgbClr val="000000"/>
                </a:solidFill>
                <a:latin typeface="Calibri"/>
              </a:rPr>
              <a:t>that</a:t>
            </a:r>
            <a:r>
              <a:rPr b="0" lang="en-US" sz="2600" spc="12" strike="noStrike">
                <a:solidFill>
                  <a:srgbClr val="000000"/>
                </a:solidFill>
                <a:latin typeface="Calibri"/>
              </a:rPr>
              <a:t> </a:t>
            </a:r>
            <a:r>
              <a:rPr b="0" lang="en-US" sz="2600" spc="-15" strike="noStrike">
                <a:solidFill>
                  <a:srgbClr val="000000"/>
                </a:solidFill>
                <a:latin typeface="Calibri"/>
              </a:rPr>
              <a:t>are</a:t>
            </a:r>
            <a:r>
              <a:rPr b="0" lang="en-US" sz="2600" spc="-7" strike="noStrike">
                <a:solidFill>
                  <a:srgbClr val="000000"/>
                </a:solidFill>
                <a:latin typeface="Calibri"/>
              </a:rPr>
              <a:t> </a:t>
            </a:r>
            <a:r>
              <a:rPr b="0" lang="en-US" sz="2600" spc="-12" strike="noStrike">
                <a:solidFill>
                  <a:srgbClr val="000000"/>
                </a:solidFill>
                <a:latin typeface="Calibri"/>
              </a:rPr>
              <a:t>visited.</a:t>
            </a:r>
            <a:endParaRPr b="0" lang="en-IN" sz="2600" spc="-1" strike="noStrike">
              <a:latin typeface="Arial"/>
            </a:endParaRPr>
          </a:p>
          <a:p>
            <a:pPr marL="241200" indent="-228240">
              <a:lnSpc>
                <a:spcPct val="150000"/>
              </a:lnSpc>
              <a:spcBef>
                <a:spcPts val="1060"/>
              </a:spcBef>
              <a:buClr>
                <a:srgbClr val="000000"/>
              </a:buClr>
              <a:buFont typeface="Arial MT"/>
              <a:buChar char="•"/>
              <a:tabLst>
                <a:tab algn="l" pos="241200"/>
              </a:tabLst>
            </a:pPr>
            <a:r>
              <a:rPr b="0" lang="en-US" sz="2600" spc="-7" strike="noStrike">
                <a:solidFill>
                  <a:srgbClr val="000000"/>
                </a:solidFill>
                <a:latin typeface="Calibri"/>
              </a:rPr>
              <a:t>With</a:t>
            </a:r>
            <a:r>
              <a:rPr b="0" lang="en-US" sz="2600" spc="12" strike="noStrike">
                <a:solidFill>
                  <a:srgbClr val="000000"/>
                </a:solidFill>
                <a:latin typeface="Calibri"/>
              </a:rPr>
              <a:t> </a:t>
            </a:r>
            <a:r>
              <a:rPr b="0" lang="en-US" sz="2600" spc="-15" strike="noStrike">
                <a:solidFill>
                  <a:srgbClr val="000000"/>
                </a:solidFill>
                <a:latin typeface="Calibri"/>
              </a:rPr>
              <a:t>focused</a:t>
            </a:r>
            <a:r>
              <a:rPr b="0" lang="en-US" sz="2600" spc="12" strike="noStrike">
                <a:solidFill>
                  <a:srgbClr val="000000"/>
                </a:solidFill>
                <a:latin typeface="Calibri"/>
              </a:rPr>
              <a:t> </a:t>
            </a:r>
            <a:r>
              <a:rPr b="0" lang="en-US" sz="2600" spc="-12" strike="noStrike">
                <a:solidFill>
                  <a:srgbClr val="000000"/>
                </a:solidFill>
                <a:latin typeface="Calibri"/>
              </a:rPr>
              <a:t>crawling,</a:t>
            </a:r>
            <a:r>
              <a:rPr b="0" lang="en-US" sz="2600" spc="-1" strike="noStrike">
                <a:solidFill>
                  <a:srgbClr val="000000"/>
                </a:solidFill>
                <a:latin typeface="Calibri"/>
              </a:rPr>
              <a:t> </a:t>
            </a:r>
            <a:r>
              <a:rPr b="0" lang="en-US" sz="2600" spc="-7" strike="noStrike">
                <a:solidFill>
                  <a:srgbClr val="000000"/>
                </a:solidFill>
                <a:latin typeface="Calibri"/>
              </a:rPr>
              <a:t>if</a:t>
            </a:r>
            <a:r>
              <a:rPr b="0" lang="en-US" sz="2600" spc="4" strike="noStrike">
                <a:solidFill>
                  <a:srgbClr val="000000"/>
                </a:solidFill>
                <a:latin typeface="Calibri"/>
              </a:rPr>
              <a:t> </a:t>
            </a:r>
            <a:r>
              <a:rPr b="0" lang="en-US" sz="2600" spc="-12" strike="noStrike">
                <a:solidFill>
                  <a:srgbClr val="000000"/>
                </a:solidFill>
                <a:latin typeface="Calibri"/>
              </a:rPr>
              <a:t>it</a:t>
            </a:r>
            <a:r>
              <a:rPr b="0" lang="en-US" sz="2600" spc="9" strike="noStrike">
                <a:solidFill>
                  <a:srgbClr val="000000"/>
                </a:solidFill>
                <a:latin typeface="Calibri"/>
              </a:rPr>
              <a:t> </a:t>
            </a:r>
            <a:r>
              <a:rPr b="0" lang="en-US" sz="2600" spc="-7" strike="noStrike">
                <a:solidFill>
                  <a:srgbClr val="000000"/>
                </a:solidFill>
                <a:latin typeface="Calibri"/>
              </a:rPr>
              <a:t>is</a:t>
            </a:r>
            <a:r>
              <a:rPr b="0" lang="en-US" sz="2600" spc="-1" strike="noStrike">
                <a:solidFill>
                  <a:srgbClr val="000000"/>
                </a:solidFill>
                <a:latin typeface="Calibri"/>
              </a:rPr>
              <a:t> </a:t>
            </a:r>
            <a:r>
              <a:rPr b="0" lang="en-US" sz="2600" spc="-12" strike="noStrike">
                <a:solidFill>
                  <a:srgbClr val="000000"/>
                </a:solidFill>
                <a:latin typeface="Calibri"/>
              </a:rPr>
              <a:t>determined</a:t>
            </a:r>
            <a:r>
              <a:rPr b="0" lang="en-US" sz="2600" spc="9" strike="noStrike">
                <a:solidFill>
                  <a:srgbClr val="000000"/>
                </a:solidFill>
                <a:latin typeface="Calibri"/>
              </a:rPr>
              <a:t> </a:t>
            </a:r>
            <a:r>
              <a:rPr b="0" lang="en-US" sz="2600" spc="-12" strike="noStrike">
                <a:solidFill>
                  <a:srgbClr val="000000"/>
                </a:solidFill>
                <a:latin typeface="Calibri"/>
              </a:rPr>
              <a:t>that</a:t>
            </a:r>
            <a:r>
              <a:rPr b="0" lang="en-US" sz="2600" spc="-1" strike="noStrike">
                <a:solidFill>
                  <a:srgbClr val="000000"/>
                </a:solidFill>
                <a:latin typeface="Calibri"/>
              </a:rPr>
              <a:t> </a:t>
            </a:r>
            <a:r>
              <a:rPr b="0" lang="en-US" sz="2600" spc="-7" strike="noStrike">
                <a:solidFill>
                  <a:srgbClr val="000000"/>
                </a:solidFill>
                <a:latin typeface="Calibri"/>
              </a:rPr>
              <a:t>a</a:t>
            </a:r>
            <a:r>
              <a:rPr b="0" lang="en-US" sz="2600" spc="4" strike="noStrike">
                <a:solidFill>
                  <a:srgbClr val="000000"/>
                </a:solidFill>
                <a:latin typeface="Calibri"/>
              </a:rPr>
              <a:t> </a:t>
            </a:r>
            <a:r>
              <a:rPr b="0" lang="en-US" sz="2600" spc="-15" strike="noStrike">
                <a:solidFill>
                  <a:srgbClr val="000000"/>
                </a:solidFill>
                <a:latin typeface="Calibri"/>
              </a:rPr>
              <a:t>page</a:t>
            </a:r>
            <a:r>
              <a:rPr b="0" lang="en-US" sz="2600" spc="-1" strike="noStrike">
                <a:solidFill>
                  <a:srgbClr val="000000"/>
                </a:solidFill>
                <a:latin typeface="Calibri"/>
              </a:rPr>
              <a:t> </a:t>
            </a:r>
            <a:r>
              <a:rPr b="0" lang="en-US" sz="2600" spc="-15" strike="noStrike">
                <a:solidFill>
                  <a:srgbClr val="000000"/>
                </a:solidFill>
                <a:latin typeface="Calibri"/>
              </a:rPr>
              <a:t>is</a:t>
            </a:r>
            <a:r>
              <a:rPr b="0" lang="en-US" sz="2600" spc="4" strike="noStrike">
                <a:solidFill>
                  <a:srgbClr val="000000"/>
                </a:solidFill>
                <a:latin typeface="Calibri"/>
              </a:rPr>
              <a:t> </a:t>
            </a:r>
            <a:r>
              <a:rPr b="0" lang="en-US" sz="2600" spc="-12" strike="noStrike">
                <a:solidFill>
                  <a:srgbClr val="000000"/>
                </a:solidFill>
                <a:latin typeface="Calibri"/>
              </a:rPr>
              <a:t>not</a:t>
            </a:r>
            <a:r>
              <a:rPr b="0" lang="en-US" sz="2600" spc="9" strike="noStrike">
                <a:solidFill>
                  <a:srgbClr val="000000"/>
                </a:solidFill>
                <a:latin typeface="Calibri"/>
              </a:rPr>
              <a:t> </a:t>
            </a:r>
            <a:r>
              <a:rPr b="0" lang="en-US" sz="2600" spc="-21" strike="noStrike">
                <a:solidFill>
                  <a:srgbClr val="000000"/>
                </a:solidFill>
                <a:latin typeface="Calibri"/>
              </a:rPr>
              <a:t>relevant </a:t>
            </a:r>
            <a:r>
              <a:rPr b="0" lang="en-US" sz="2600" spc="-622" strike="noStrike">
                <a:solidFill>
                  <a:srgbClr val="000000"/>
                </a:solidFill>
                <a:latin typeface="Calibri"/>
              </a:rPr>
              <a:t> </a:t>
            </a:r>
            <a:r>
              <a:rPr b="0" lang="en-US" sz="2600" spc="-7" strike="noStrike">
                <a:solidFill>
                  <a:srgbClr val="000000"/>
                </a:solidFill>
                <a:latin typeface="Calibri"/>
              </a:rPr>
              <a:t>or its</a:t>
            </a:r>
            <a:r>
              <a:rPr b="0" lang="en-US" sz="2600" spc="9" strike="noStrike">
                <a:solidFill>
                  <a:srgbClr val="000000"/>
                </a:solidFill>
                <a:latin typeface="Calibri"/>
              </a:rPr>
              <a:t> </a:t>
            </a:r>
            <a:r>
              <a:rPr b="0" lang="en-US" sz="2600" spc="-15" strike="noStrike">
                <a:solidFill>
                  <a:srgbClr val="000000"/>
                </a:solidFill>
                <a:latin typeface="Calibri"/>
              </a:rPr>
              <a:t>links</a:t>
            </a:r>
            <a:r>
              <a:rPr b="0" lang="en-US" sz="2600" spc="18" strike="noStrike">
                <a:solidFill>
                  <a:srgbClr val="000000"/>
                </a:solidFill>
                <a:latin typeface="Calibri"/>
              </a:rPr>
              <a:t> </a:t>
            </a:r>
            <a:r>
              <a:rPr b="0" lang="en-US" sz="2600" spc="-12" strike="noStrike">
                <a:solidFill>
                  <a:srgbClr val="000000"/>
                </a:solidFill>
                <a:latin typeface="Calibri"/>
              </a:rPr>
              <a:t>should</a:t>
            </a:r>
            <a:r>
              <a:rPr b="0" lang="en-US" sz="2600" spc="38" strike="noStrike">
                <a:solidFill>
                  <a:srgbClr val="000000"/>
                </a:solidFill>
                <a:latin typeface="Calibri"/>
              </a:rPr>
              <a:t> </a:t>
            </a:r>
            <a:r>
              <a:rPr b="0" lang="en-US" sz="2600" spc="-12" strike="noStrike">
                <a:solidFill>
                  <a:srgbClr val="000000"/>
                </a:solidFill>
                <a:latin typeface="Calibri"/>
              </a:rPr>
              <a:t>not</a:t>
            </a:r>
            <a:r>
              <a:rPr b="0" lang="en-US" sz="2600" spc="9" strike="noStrike">
                <a:solidFill>
                  <a:srgbClr val="000000"/>
                </a:solidFill>
                <a:latin typeface="Calibri"/>
              </a:rPr>
              <a:t> </a:t>
            </a:r>
            <a:r>
              <a:rPr b="0" lang="en-US" sz="2600" spc="-7" strike="noStrike">
                <a:solidFill>
                  <a:srgbClr val="000000"/>
                </a:solidFill>
                <a:latin typeface="Calibri"/>
              </a:rPr>
              <a:t>be</a:t>
            </a:r>
            <a:r>
              <a:rPr b="0" lang="en-US" sz="2600" spc="4" strike="noStrike">
                <a:solidFill>
                  <a:srgbClr val="000000"/>
                </a:solidFill>
                <a:latin typeface="Calibri"/>
              </a:rPr>
              <a:t> </a:t>
            </a:r>
            <a:r>
              <a:rPr b="0" lang="en-US" sz="2600" spc="-15" strike="noStrike">
                <a:solidFill>
                  <a:srgbClr val="000000"/>
                </a:solidFill>
                <a:latin typeface="Calibri"/>
              </a:rPr>
              <a:t>followed,</a:t>
            </a:r>
            <a:r>
              <a:rPr b="0" lang="en-US" sz="2600" spc="-1" strike="noStrike">
                <a:solidFill>
                  <a:srgbClr val="000000"/>
                </a:solidFill>
                <a:latin typeface="Calibri"/>
              </a:rPr>
              <a:t> </a:t>
            </a:r>
            <a:r>
              <a:rPr b="0" lang="en-US" sz="2600" spc="-7" strike="noStrike">
                <a:solidFill>
                  <a:srgbClr val="000000"/>
                </a:solidFill>
                <a:latin typeface="Calibri"/>
              </a:rPr>
              <a:t>then</a:t>
            </a:r>
            <a:r>
              <a:rPr b="0" lang="en-US" sz="2600" spc="9" strike="noStrike">
                <a:solidFill>
                  <a:srgbClr val="000000"/>
                </a:solidFill>
                <a:latin typeface="Calibri"/>
              </a:rPr>
              <a:t> </a:t>
            </a:r>
            <a:r>
              <a:rPr b="0" lang="en-US" sz="2600" spc="-7" strike="noStrike">
                <a:solidFill>
                  <a:srgbClr val="000000"/>
                </a:solidFill>
                <a:latin typeface="Calibri"/>
              </a:rPr>
              <a:t>the</a:t>
            </a:r>
            <a:r>
              <a:rPr b="0" lang="en-US" sz="2600" spc="9" strike="noStrike">
                <a:solidFill>
                  <a:srgbClr val="000000"/>
                </a:solidFill>
                <a:latin typeface="Calibri"/>
              </a:rPr>
              <a:t> </a:t>
            </a:r>
            <a:r>
              <a:rPr b="0" lang="en-US" sz="2600" spc="-15" strike="noStrike">
                <a:solidFill>
                  <a:srgbClr val="000000"/>
                </a:solidFill>
                <a:latin typeface="Calibri"/>
              </a:rPr>
              <a:t>entire</a:t>
            </a:r>
            <a:r>
              <a:rPr b="0" lang="en-US" sz="2600" spc="-1" strike="noStrike">
                <a:solidFill>
                  <a:srgbClr val="000000"/>
                </a:solidFill>
                <a:latin typeface="Calibri"/>
              </a:rPr>
              <a:t> </a:t>
            </a:r>
            <a:r>
              <a:rPr b="0" lang="en-US" sz="2600" spc="-12" strike="noStrike">
                <a:solidFill>
                  <a:srgbClr val="000000"/>
                </a:solidFill>
                <a:latin typeface="Calibri"/>
              </a:rPr>
              <a:t>set</a:t>
            </a:r>
            <a:r>
              <a:rPr b="0" lang="en-US" sz="2600" spc="9" strike="noStrike">
                <a:solidFill>
                  <a:srgbClr val="000000"/>
                </a:solidFill>
                <a:latin typeface="Calibri"/>
              </a:rPr>
              <a:t> </a:t>
            </a:r>
            <a:r>
              <a:rPr b="0" lang="en-US" sz="2600" spc="-7" strike="noStrike">
                <a:solidFill>
                  <a:srgbClr val="000000"/>
                </a:solidFill>
                <a:latin typeface="Calibri"/>
              </a:rPr>
              <a:t>of </a:t>
            </a:r>
            <a:r>
              <a:rPr b="0" lang="en-US" sz="2600" spc="-12" strike="noStrike">
                <a:solidFill>
                  <a:srgbClr val="000000"/>
                </a:solidFill>
                <a:latin typeface="Calibri"/>
              </a:rPr>
              <a:t>possible </a:t>
            </a:r>
            <a:r>
              <a:rPr b="0" lang="en-US" sz="2600" spc="-7" strike="noStrike">
                <a:solidFill>
                  <a:srgbClr val="000000"/>
                </a:solidFill>
                <a:latin typeface="Calibri"/>
              </a:rPr>
              <a:t> </a:t>
            </a:r>
            <a:r>
              <a:rPr b="0" lang="en-US" sz="2600" spc="-12" strike="noStrike">
                <a:solidFill>
                  <a:srgbClr val="000000"/>
                </a:solidFill>
                <a:latin typeface="Calibri"/>
              </a:rPr>
              <a:t>pages</a:t>
            </a:r>
            <a:r>
              <a:rPr b="0" lang="en-US" sz="2600" spc="-1" strike="noStrike">
                <a:solidFill>
                  <a:srgbClr val="000000"/>
                </a:solidFill>
                <a:latin typeface="Calibri"/>
              </a:rPr>
              <a:t> </a:t>
            </a:r>
            <a:r>
              <a:rPr b="0" lang="en-US" sz="2600" spc="-12" strike="noStrike">
                <a:solidFill>
                  <a:srgbClr val="000000"/>
                </a:solidFill>
                <a:latin typeface="Calibri"/>
              </a:rPr>
              <a:t>underneath</a:t>
            </a:r>
            <a:r>
              <a:rPr b="0" lang="en-US" sz="2600" spc="38" strike="noStrike">
                <a:solidFill>
                  <a:srgbClr val="000000"/>
                </a:solidFill>
                <a:latin typeface="Calibri"/>
              </a:rPr>
              <a:t> </a:t>
            </a:r>
            <a:r>
              <a:rPr b="0" lang="en-US" sz="2600" spc="-7" strike="noStrike">
                <a:solidFill>
                  <a:srgbClr val="000000"/>
                </a:solidFill>
                <a:latin typeface="Calibri"/>
              </a:rPr>
              <a:t>it</a:t>
            </a:r>
            <a:r>
              <a:rPr b="0" lang="en-US" sz="2600" spc="-1" strike="noStrike">
                <a:solidFill>
                  <a:srgbClr val="000000"/>
                </a:solidFill>
                <a:latin typeface="Calibri"/>
              </a:rPr>
              <a:t> </a:t>
            </a:r>
            <a:r>
              <a:rPr b="0" lang="en-US" sz="2600" spc="-21" strike="noStrike">
                <a:solidFill>
                  <a:srgbClr val="000000"/>
                </a:solidFill>
                <a:latin typeface="Calibri"/>
              </a:rPr>
              <a:t>are</a:t>
            </a:r>
            <a:r>
              <a:rPr b="0" lang="en-US" sz="2600" spc="-1" strike="noStrike">
                <a:solidFill>
                  <a:srgbClr val="000000"/>
                </a:solidFill>
                <a:latin typeface="Calibri"/>
              </a:rPr>
              <a:t> </a:t>
            </a:r>
            <a:r>
              <a:rPr b="0" lang="en-US" sz="2600" spc="-12" strike="noStrike">
                <a:solidFill>
                  <a:srgbClr val="000000"/>
                </a:solidFill>
                <a:latin typeface="Calibri"/>
              </a:rPr>
              <a:t>pruned</a:t>
            </a:r>
            <a:r>
              <a:rPr b="0" lang="en-US" sz="2600" spc="29" strike="noStrike">
                <a:solidFill>
                  <a:srgbClr val="000000"/>
                </a:solidFill>
                <a:latin typeface="Calibri"/>
              </a:rPr>
              <a:t> </a:t>
            </a:r>
            <a:r>
              <a:rPr b="0" lang="en-US" sz="2600" spc="-7" strike="noStrike">
                <a:solidFill>
                  <a:srgbClr val="000000"/>
                </a:solidFill>
                <a:latin typeface="Calibri"/>
              </a:rPr>
              <a:t>and</a:t>
            </a:r>
            <a:r>
              <a:rPr b="0" lang="en-US" sz="2600" spc="18" strike="noStrike">
                <a:solidFill>
                  <a:srgbClr val="000000"/>
                </a:solidFill>
                <a:latin typeface="Calibri"/>
              </a:rPr>
              <a:t> </a:t>
            </a:r>
            <a:r>
              <a:rPr b="0" lang="en-US" sz="2600" spc="-12" strike="noStrike">
                <a:solidFill>
                  <a:srgbClr val="000000"/>
                </a:solidFill>
                <a:latin typeface="Calibri"/>
              </a:rPr>
              <a:t>not</a:t>
            </a:r>
            <a:r>
              <a:rPr b="0" lang="en-US" sz="2600" spc="4" strike="noStrike">
                <a:solidFill>
                  <a:srgbClr val="000000"/>
                </a:solidFill>
                <a:latin typeface="Calibri"/>
              </a:rPr>
              <a:t> </a:t>
            </a:r>
            <a:r>
              <a:rPr b="0" lang="en-US" sz="2600" spc="-12" strike="noStrike">
                <a:solidFill>
                  <a:srgbClr val="000000"/>
                </a:solidFill>
                <a:latin typeface="Calibri"/>
              </a:rPr>
              <a:t>visited.</a:t>
            </a:r>
            <a:endParaRPr b="0" lang="en-IN" sz="2600" spc="-1" strike="noStrike">
              <a:latin typeface="Arial"/>
            </a:endParaRPr>
          </a:p>
          <a:p>
            <a:pPr marL="241200" indent="-228240">
              <a:lnSpc>
                <a:spcPct val="150000"/>
              </a:lnSpc>
              <a:spcBef>
                <a:spcPts val="1009"/>
              </a:spcBef>
              <a:buClr>
                <a:srgbClr val="000000"/>
              </a:buClr>
              <a:buFont typeface="Arial MT"/>
              <a:buChar char="•"/>
              <a:tabLst>
                <a:tab algn="l" pos="241200"/>
              </a:tabLst>
            </a:pPr>
            <a:r>
              <a:rPr b="0" lang="en-US" sz="2600" spc="-7" strike="noStrike">
                <a:solidFill>
                  <a:srgbClr val="000000"/>
                </a:solidFill>
                <a:latin typeface="Calibri"/>
              </a:rPr>
              <a:t>With</a:t>
            </a:r>
            <a:r>
              <a:rPr b="0" lang="en-US" sz="2600" spc="18" strike="noStrike">
                <a:solidFill>
                  <a:srgbClr val="000000"/>
                </a:solidFill>
                <a:latin typeface="Calibri"/>
              </a:rPr>
              <a:t> </a:t>
            </a:r>
            <a:r>
              <a:rPr b="0" lang="en-US" sz="2600" spc="-12" strike="noStrike">
                <a:solidFill>
                  <a:srgbClr val="000000"/>
                </a:solidFill>
                <a:latin typeface="Calibri"/>
              </a:rPr>
              <a:t>thousands</a:t>
            </a:r>
            <a:r>
              <a:rPr b="0" lang="en-US" sz="2600" spc="49" strike="noStrike">
                <a:solidFill>
                  <a:srgbClr val="000000"/>
                </a:solidFill>
                <a:latin typeface="Calibri"/>
              </a:rPr>
              <a:t> </a:t>
            </a:r>
            <a:r>
              <a:rPr b="0" lang="en-US" sz="2600" spc="-7" strike="noStrike">
                <a:solidFill>
                  <a:srgbClr val="000000"/>
                </a:solidFill>
                <a:latin typeface="Calibri"/>
              </a:rPr>
              <a:t>of</a:t>
            </a:r>
            <a:r>
              <a:rPr b="0" lang="en-US" sz="2600" spc="-1" strike="noStrike">
                <a:solidFill>
                  <a:srgbClr val="000000"/>
                </a:solidFill>
                <a:latin typeface="Calibri"/>
              </a:rPr>
              <a:t> </a:t>
            </a:r>
            <a:r>
              <a:rPr b="0" lang="en-US" sz="2600" spc="-15" strike="noStrike">
                <a:solidFill>
                  <a:srgbClr val="000000"/>
                </a:solidFill>
                <a:latin typeface="Calibri"/>
              </a:rPr>
              <a:t>focused</a:t>
            </a:r>
            <a:r>
              <a:rPr b="0" lang="en-US" sz="2600" spc="18" strike="noStrike">
                <a:solidFill>
                  <a:srgbClr val="000000"/>
                </a:solidFill>
                <a:latin typeface="Calibri"/>
              </a:rPr>
              <a:t> </a:t>
            </a:r>
            <a:r>
              <a:rPr b="0" lang="en-US" sz="2600" spc="-21" strike="noStrike">
                <a:solidFill>
                  <a:srgbClr val="000000"/>
                </a:solidFill>
                <a:latin typeface="Calibri"/>
              </a:rPr>
              <a:t>crawlers,</a:t>
            </a:r>
            <a:r>
              <a:rPr b="0" lang="en-US" sz="2600" spc="4" strike="noStrike">
                <a:solidFill>
                  <a:srgbClr val="000000"/>
                </a:solidFill>
                <a:latin typeface="Calibri"/>
              </a:rPr>
              <a:t> </a:t>
            </a:r>
            <a:r>
              <a:rPr b="0" lang="en-US" sz="2600" spc="-15" strike="noStrike">
                <a:solidFill>
                  <a:srgbClr val="000000"/>
                </a:solidFill>
                <a:latin typeface="Calibri"/>
              </a:rPr>
              <a:t>more</a:t>
            </a:r>
            <a:r>
              <a:rPr b="0" lang="en-US" sz="2600" spc="12" strike="noStrike">
                <a:solidFill>
                  <a:srgbClr val="000000"/>
                </a:solidFill>
                <a:latin typeface="Calibri"/>
              </a:rPr>
              <a:t> </a:t>
            </a:r>
            <a:r>
              <a:rPr b="0" lang="en-US" sz="2600" spc="-7" strike="noStrike">
                <a:solidFill>
                  <a:srgbClr val="000000"/>
                </a:solidFill>
                <a:latin typeface="Calibri"/>
              </a:rPr>
              <a:t>of</a:t>
            </a:r>
            <a:r>
              <a:rPr b="0" lang="en-US" sz="2600" spc="-12" strike="noStrike">
                <a:solidFill>
                  <a:srgbClr val="000000"/>
                </a:solidFill>
                <a:latin typeface="Calibri"/>
              </a:rPr>
              <a:t> </a:t>
            </a:r>
            <a:r>
              <a:rPr b="0" lang="en-US" sz="2600" spc="-7" strike="noStrike">
                <a:solidFill>
                  <a:srgbClr val="000000"/>
                </a:solidFill>
                <a:latin typeface="Calibri"/>
              </a:rPr>
              <a:t>the</a:t>
            </a:r>
            <a:r>
              <a:rPr b="0" lang="en-US" sz="2600" spc="4" strike="noStrike">
                <a:solidFill>
                  <a:srgbClr val="000000"/>
                </a:solidFill>
                <a:latin typeface="Calibri"/>
              </a:rPr>
              <a:t> </a:t>
            </a:r>
            <a:r>
              <a:rPr b="0" lang="en-US" sz="2600" spc="-41" strike="noStrike">
                <a:solidFill>
                  <a:srgbClr val="000000"/>
                </a:solidFill>
                <a:latin typeface="Calibri"/>
              </a:rPr>
              <a:t>Web</a:t>
            </a:r>
            <a:r>
              <a:rPr b="0" lang="en-US" sz="2600" spc="18" strike="noStrike">
                <a:solidFill>
                  <a:srgbClr val="000000"/>
                </a:solidFill>
                <a:latin typeface="Calibri"/>
              </a:rPr>
              <a:t> </a:t>
            </a:r>
            <a:r>
              <a:rPr b="0" lang="en-US" sz="2600" spc="-12" strike="noStrike">
                <a:solidFill>
                  <a:srgbClr val="000000"/>
                </a:solidFill>
                <a:latin typeface="Calibri"/>
              </a:rPr>
              <a:t>can</a:t>
            </a:r>
            <a:r>
              <a:rPr b="0" lang="en-US" sz="2600" spc="-1" strike="noStrike">
                <a:solidFill>
                  <a:srgbClr val="000000"/>
                </a:solidFill>
                <a:latin typeface="Calibri"/>
              </a:rPr>
              <a:t> </a:t>
            </a:r>
            <a:r>
              <a:rPr b="0" lang="en-US" sz="2600" spc="-7" strike="noStrike">
                <a:solidFill>
                  <a:srgbClr val="000000"/>
                </a:solidFill>
                <a:latin typeface="Calibri"/>
              </a:rPr>
              <a:t>be</a:t>
            </a:r>
            <a:r>
              <a:rPr b="0" lang="en-US" sz="2600" spc="9" strike="noStrike">
                <a:solidFill>
                  <a:srgbClr val="000000"/>
                </a:solidFill>
                <a:latin typeface="Calibri"/>
              </a:rPr>
              <a:t> </a:t>
            </a:r>
            <a:r>
              <a:rPr b="0" lang="en-US" sz="2600" spc="-21" strike="noStrike">
                <a:solidFill>
                  <a:srgbClr val="000000"/>
                </a:solidFill>
                <a:latin typeface="Calibri"/>
              </a:rPr>
              <a:t>covered </a:t>
            </a:r>
            <a:r>
              <a:rPr b="0" lang="en-US" sz="2600" spc="-622" strike="noStrike">
                <a:solidFill>
                  <a:srgbClr val="000000"/>
                </a:solidFill>
                <a:latin typeface="Calibri"/>
              </a:rPr>
              <a:t> </a:t>
            </a:r>
            <a:r>
              <a:rPr b="0" lang="en-US" sz="2600" spc="-7" strike="noStrike">
                <a:solidFill>
                  <a:srgbClr val="000000"/>
                </a:solidFill>
                <a:latin typeface="Calibri"/>
              </a:rPr>
              <a:t>than</a:t>
            </a:r>
            <a:r>
              <a:rPr b="0" lang="en-US" sz="2600" spc="12" strike="noStrike">
                <a:solidFill>
                  <a:srgbClr val="000000"/>
                </a:solidFill>
                <a:latin typeface="Calibri"/>
              </a:rPr>
              <a:t> </a:t>
            </a:r>
            <a:r>
              <a:rPr b="0" lang="en-US" sz="2600" spc="-7" strike="noStrike">
                <a:solidFill>
                  <a:srgbClr val="000000"/>
                </a:solidFill>
                <a:latin typeface="Calibri"/>
              </a:rPr>
              <a:t>with </a:t>
            </a:r>
            <a:r>
              <a:rPr b="0" lang="en-US" sz="2600" spc="-15" strike="noStrike">
                <a:solidFill>
                  <a:srgbClr val="000000"/>
                </a:solidFill>
                <a:latin typeface="Calibri"/>
              </a:rPr>
              <a:t>traditional</a:t>
            </a:r>
            <a:r>
              <a:rPr b="0" lang="en-US" sz="2600" spc="12" strike="noStrike">
                <a:solidFill>
                  <a:srgbClr val="000000"/>
                </a:solidFill>
                <a:latin typeface="Calibri"/>
              </a:rPr>
              <a:t> </a:t>
            </a:r>
            <a:r>
              <a:rPr b="0" lang="en-US" sz="2600" spc="-21" strike="noStrike">
                <a:solidFill>
                  <a:srgbClr val="000000"/>
                </a:solidFill>
                <a:latin typeface="Calibri"/>
              </a:rPr>
              <a:t>crawlers.</a:t>
            </a:r>
            <a:endParaRPr b="0" lang="en-IN" sz="2600" spc="-1" strike="noStrike">
              <a:latin typeface="Arial"/>
            </a:endParaRPr>
          </a:p>
          <a:p>
            <a:pPr marL="241200" indent="-228240">
              <a:lnSpc>
                <a:spcPct val="150000"/>
              </a:lnSpc>
              <a:spcBef>
                <a:spcPts val="621"/>
              </a:spcBef>
              <a:buClr>
                <a:srgbClr val="000000"/>
              </a:buClr>
              <a:buFont typeface="Arial MT"/>
              <a:buChar char="•"/>
              <a:tabLst>
                <a:tab algn="l" pos="241200"/>
              </a:tabLst>
            </a:pPr>
            <a:r>
              <a:rPr b="0" lang="en-US" sz="2600" spc="-12" strike="noStrike">
                <a:solidFill>
                  <a:srgbClr val="000000"/>
                </a:solidFill>
                <a:latin typeface="Calibri"/>
              </a:rPr>
              <a:t>This</a:t>
            </a:r>
            <a:r>
              <a:rPr b="0" lang="en-US" sz="2600" spc="9" strike="noStrike">
                <a:solidFill>
                  <a:srgbClr val="000000"/>
                </a:solidFill>
                <a:latin typeface="Calibri"/>
              </a:rPr>
              <a:t> </a:t>
            </a:r>
            <a:r>
              <a:rPr b="0" lang="en-US" sz="2600" spc="-21" strike="noStrike">
                <a:solidFill>
                  <a:srgbClr val="000000"/>
                </a:solidFill>
                <a:latin typeface="Calibri"/>
              </a:rPr>
              <a:t>facilitates</a:t>
            </a:r>
            <a:r>
              <a:rPr b="0" lang="en-US" sz="2600" spc="4" strike="noStrike">
                <a:solidFill>
                  <a:srgbClr val="000000"/>
                </a:solidFill>
                <a:latin typeface="Calibri"/>
              </a:rPr>
              <a:t> </a:t>
            </a:r>
            <a:r>
              <a:rPr b="0" lang="en-US" sz="2600" spc="-21" strike="noStrike">
                <a:solidFill>
                  <a:srgbClr val="000000"/>
                </a:solidFill>
                <a:latin typeface="Calibri"/>
              </a:rPr>
              <a:t>better</a:t>
            </a:r>
            <a:r>
              <a:rPr b="0" lang="en-US" sz="2600" spc="9" strike="noStrike">
                <a:solidFill>
                  <a:srgbClr val="000000"/>
                </a:solidFill>
                <a:latin typeface="Calibri"/>
              </a:rPr>
              <a:t> </a:t>
            </a:r>
            <a:r>
              <a:rPr b="0" lang="en-US" sz="2600" spc="-12" strike="noStrike">
                <a:solidFill>
                  <a:srgbClr val="000000"/>
                </a:solidFill>
                <a:latin typeface="Calibri"/>
              </a:rPr>
              <a:t>scalability</a:t>
            </a:r>
            <a:r>
              <a:rPr b="0" lang="en-US" sz="2600" spc="4" strike="noStrike">
                <a:solidFill>
                  <a:srgbClr val="000000"/>
                </a:solidFill>
                <a:latin typeface="Calibri"/>
              </a:rPr>
              <a:t> </a:t>
            </a:r>
            <a:r>
              <a:rPr b="0" lang="en-US" sz="2600" spc="-7" strike="noStrike">
                <a:solidFill>
                  <a:srgbClr val="000000"/>
                </a:solidFill>
                <a:latin typeface="Calibri"/>
              </a:rPr>
              <a:t>as</a:t>
            </a:r>
            <a:r>
              <a:rPr b="0" lang="en-US" sz="2600" spc="18" strike="noStrike">
                <a:solidFill>
                  <a:srgbClr val="000000"/>
                </a:solidFill>
                <a:latin typeface="Calibri"/>
              </a:rPr>
              <a:t> </a:t>
            </a:r>
            <a:r>
              <a:rPr b="0" lang="en-US" sz="2600" spc="-7" strike="noStrike">
                <a:solidFill>
                  <a:srgbClr val="000000"/>
                </a:solidFill>
                <a:latin typeface="Calibri"/>
              </a:rPr>
              <a:t>the</a:t>
            </a:r>
            <a:r>
              <a:rPr b="0" lang="en-US" sz="2600" spc="4" strike="noStrike">
                <a:solidFill>
                  <a:srgbClr val="000000"/>
                </a:solidFill>
                <a:latin typeface="Calibri"/>
              </a:rPr>
              <a:t> </a:t>
            </a:r>
            <a:r>
              <a:rPr b="0" lang="en-US" sz="2600" spc="-46" strike="noStrike">
                <a:solidFill>
                  <a:srgbClr val="000000"/>
                </a:solidFill>
                <a:latin typeface="Calibri"/>
              </a:rPr>
              <a:t>Web</a:t>
            </a:r>
            <a:r>
              <a:rPr b="0" lang="en-US" sz="2600" spc="24" strike="noStrike">
                <a:solidFill>
                  <a:srgbClr val="000000"/>
                </a:solidFill>
                <a:latin typeface="Calibri"/>
              </a:rPr>
              <a:t> </a:t>
            </a:r>
            <a:r>
              <a:rPr b="0" lang="en-US" sz="2600" spc="-21" strike="noStrike">
                <a:solidFill>
                  <a:srgbClr val="000000"/>
                </a:solidFill>
                <a:latin typeface="Calibri"/>
              </a:rPr>
              <a:t>grows.</a:t>
            </a:r>
            <a:endParaRPr b="0" lang="en-IN" sz="2600" spc="-1" strike="noStrike">
              <a:latin typeface="Arial"/>
            </a:endParaRPr>
          </a:p>
          <a:p>
            <a:pPr marL="241200" indent="-228240">
              <a:lnSpc>
                <a:spcPct val="150000"/>
              </a:lnSpc>
              <a:spcBef>
                <a:spcPts val="1060"/>
              </a:spcBef>
              <a:buClr>
                <a:srgbClr val="000000"/>
              </a:buClr>
              <a:buFont typeface="Arial MT"/>
              <a:buChar char="•"/>
              <a:tabLst>
                <a:tab algn="l" pos="241200"/>
              </a:tabLst>
            </a:pPr>
            <a:r>
              <a:rPr b="0" lang="en-US" sz="2600" spc="-7" strike="noStrike">
                <a:solidFill>
                  <a:srgbClr val="000000"/>
                </a:solidFill>
                <a:latin typeface="Calibri"/>
              </a:rPr>
              <a:t>The </a:t>
            </a:r>
            <a:r>
              <a:rPr b="0" lang="en-US" sz="2600" spc="-15" strike="noStrike">
                <a:solidFill>
                  <a:srgbClr val="000000"/>
                </a:solidFill>
                <a:latin typeface="Calibri"/>
              </a:rPr>
              <a:t>focused</a:t>
            </a:r>
            <a:r>
              <a:rPr b="0" lang="en-US" sz="2600" spc="18" strike="noStrike">
                <a:solidFill>
                  <a:srgbClr val="000000"/>
                </a:solidFill>
                <a:latin typeface="Calibri"/>
              </a:rPr>
              <a:t> </a:t>
            </a:r>
            <a:r>
              <a:rPr b="0" lang="en-US" sz="2600" spc="-15" strike="noStrike">
                <a:solidFill>
                  <a:srgbClr val="000000"/>
                </a:solidFill>
                <a:latin typeface="Calibri"/>
              </a:rPr>
              <a:t>crawler architecture</a:t>
            </a:r>
            <a:r>
              <a:rPr b="0" lang="en-US" sz="2600" spc="12" strike="noStrike">
                <a:solidFill>
                  <a:srgbClr val="000000"/>
                </a:solidFill>
                <a:latin typeface="Calibri"/>
              </a:rPr>
              <a:t> </a:t>
            </a:r>
            <a:r>
              <a:rPr b="0" lang="en-US" sz="2600" spc="-15" strike="noStrike">
                <a:solidFill>
                  <a:srgbClr val="000000"/>
                </a:solidFill>
                <a:latin typeface="Calibri"/>
              </a:rPr>
              <a:t>consists</a:t>
            </a:r>
            <a:r>
              <a:rPr b="0" lang="en-US" sz="2600" spc="29" strike="noStrike">
                <a:solidFill>
                  <a:srgbClr val="000000"/>
                </a:solidFill>
                <a:latin typeface="Calibri"/>
              </a:rPr>
              <a:t> </a:t>
            </a:r>
            <a:r>
              <a:rPr b="0" lang="en-US" sz="2600" spc="-7" strike="noStrike">
                <a:solidFill>
                  <a:srgbClr val="000000"/>
                </a:solidFill>
                <a:latin typeface="Calibri"/>
              </a:rPr>
              <a:t>of</a:t>
            </a:r>
            <a:r>
              <a:rPr b="0" lang="en-US" sz="2600" spc="-1" strike="noStrike">
                <a:solidFill>
                  <a:srgbClr val="000000"/>
                </a:solidFill>
                <a:latin typeface="Calibri"/>
              </a:rPr>
              <a:t> </a:t>
            </a:r>
            <a:r>
              <a:rPr b="0" lang="en-US" sz="2600" spc="-12" strike="noStrike">
                <a:solidFill>
                  <a:srgbClr val="000000"/>
                </a:solidFill>
                <a:latin typeface="Calibri"/>
              </a:rPr>
              <a:t>three</a:t>
            </a:r>
            <a:r>
              <a:rPr b="0" lang="en-US" sz="2600" spc="9" strike="noStrike">
                <a:solidFill>
                  <a:srgbClr val="000000"/>
                </a:solidFill>
                <a:latin typeface="Calibri"/>
              </a:rPr>
              <a:t> </a:t>
            </a:r>
            <a:r>
              <a:rPr b="0" lang="en-US" sz="2600" spc="-7" strike="noStrike">
                <a:solidFill>
                  <a:srgbClr val="000000"/>
                </a:solidFill>
                <a:latin typeface="Calibri"/>
              </a:rPr>
              <a:t>primary </a:t>
            </a:r>
            <a:r>
              <a:rPr b="0" lang="en-US" sz="2600" spc="-616" strike="noStrike">
                <a:solidFill>
                  <a:srgbClr val="000000"/>
                </a:solidFill>
                <a:latin typeface="Calibri"/>
              </a:rPr>
              <a:t> </a:t>
            </a:r>
            <a:r>
              <a:rPr b="0" lang="en-US" sz="2600" spc="-12" strike="noStrike">
                <a:solidFill>
                  <a:srgbClr val="000000"/>
                </a:solidFill>
                <a:latin typeface="Calibri"/>
              </a:rPr>
              <a:t>components: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16920" y="776160"/>
            <a:ext cx="10226160" cy="6447240"/>
          </a:xfrm>
          <a:prstGeom prst="rect">
            <a:avLst/>
          </a:prstGeom>
          <a:noFill/>
          <a:ln>
            <a:noFill/>
          </a:ln>
        </p:spPr>
        <p:style>
          <a:lnRef idx="0"/>
          <a:fillRef idx="0"/>
          <a:effectRef idx="0"/>
          <a:fontRef idx="minor"/>
        </p:style>
        <p:txBody>
          <a:bodyPr lIns="0" rIns="0" tIns="12600" bIns="0">
            <a:spAutoFit/>
          </a:bodyPr>
          <a:p>
            <a:pPr marL="355680" indent="-342720">
              <a:lnSpc>
                <a:spcPct val="150000"/>
              </a:lnSpc>
              <a:spcBef>
                <a:spcPts val="99"/>
              </a:spcBef>
              <a:buClr>
                <a:srgbClr val="000000"/>
              </a:buClr>
              <a:buFont typeface="Calibri Light"/>
              <a:buAutoNum type="arabicPeriod"/>
              <a:tabLst>
                <a:tab algn="l" pos="309960"/>
                <a:tab algn="l" pos="310680"/>
              </a:tabLst>
            </a:pPr>
            <a:r>
              <a:rPr b="0" lang="en-IN" sz="2800" spc="-15" strike="noStrike">
                <a:solidFill>
                  <a:srgbClr val="000000"/>
                </a:solidFill>
                <a:latin typeface="Calibri"/>
              </a:rPr>
              <a:t>A </a:t>
            </a:r>
            <a:r>
              <a:rPr b="0" lang="en-US" sz="2800" spc="-15" strike="noStrike">
                <a:solidFill>
                  <a:srgbClr val="000000"/>
                </a:solidFill>
                <a:latin typeface="Calibri"/>
              </a:rPr>
              <a:t>hypertext </a:t>
            </a:r>
            <a:r>
              <a:rPr b="0" lang="en-US" sz="2800" spc="-1" strike="noStrike">
                <a:solidFill>
                  <a:srgbClr val="000000"/>
                </a:solidFill>
                <a:latin typeface="Calibri"/>
              </a:rPr>
              <a:t>classifier </a:t>
            </a:r>
            <a:r>
              <a:rPr b="0" lang="en-US" sz="2800" spc="-12" strike="noStrike">
                <a:solidFill>
                  <a:srgbClr val="000000"/>
                </a:solidFill>
                <a:latin typeface="Calibri"/>
              </a:rPr>
              <a:t>that </a:t>
            </a:r>
            <a:r>
              <a:rPr b="0" lang="en-US" sz="2800" spc="-7" strike="noStrike">
                <a:solidFill>
                  <a:srgbClr val="000000"/>
                </a:solidFill>
                <a:latin typeface="Calibri"/>
              </a:rPr>
              <a:t>associates </a:t>
            </a:r>
            <a:r>
              <a:rPr b="0" lang="en-US" sz="2800" spc="-1" strike="noStrike">
                <a:solidFill>
                  <a:srgbClr val="000000"/>
                </a:solidFill>
                <a:latin typeface="Calibri"/>
              </a:rPr>
              <a:t>a </a:t>
            </a:r>
            <a:r>
              <a:rPr b="0" lang="en-US" sz="2800" spc="4" strike="noStrike">
                <a:solidFill>
                  <a:srgbClr val="000000"/>
                </a:solidFill>
                <a:latin typeface="Calibri"/>
              </a:rPr>
              <a:t> </a:t>
            </a:r>
            <a:r>
              <a:rPr b="0" lang="en-US" sz="2800" spc="-12" strike="noStrike">
                <a:solidFill>
                  <a:srgbClr val="000000"/>
                </a:solidFill>
                <a:latin typeface="Calibri"/>
              </a:rPr>
              <a:t>relevance </a:t>
            </a:r>
            <a:r>
              <a:rPr b="0" lang="en-US" sz="2800" spc="-15" strike="noStrike">
                <a:solidFill>
                  <a:srgbClr val="000000"/>
                </a:solidFill>
                <a:latin typeface="Calibri"/>
              </a:rPr>
              <a:t>score </a:t>
            </a:r>
            <a:r>
              <a:rPr b="0" lang="en-US" sz="2800" spc="-21" strike="noStrike">
                <a:solidFill>
                  <a:srgbClr val="000000"/>
                </a:solidFill>
                <a:latin typeface="Calibri"/>
              </a:rPr>
              <a:t>for </a:t>
            </a:r>
            <a:r>
              <a:rPr b="0" lang="en-US" sz="2800" spc="-1" strike="noStrike">
                <a:solidFill>
                  <a:srgbClr val="000000"/>
                </a:solidFill>
                <a:latin typeface="Calibri"/>
              </a:rPr>
              <a:t>each </a:t>
            </a:r>
            <a:r>
              <a:rPr b="0" lang="en-US" sz="2800" spc="-12" strike="noStrike">
                <a:solidFill>
                  <a:srgbClr val="000000"/>
                </a:solidFill>
                <a:latin typeface="Calibri"/>
              </a:rPr>
              <a:t>document </a:t>
            </a:r>
            <a:r>
              <a:rPr b="0" lang="en-US" sz="2800" spc="-1" strike="noStrike">
                <a:solidFill>
                  <a:srgbClr val="000000"/>
                </a:solidFill>
                <a:latin typeface="Calibri"/>
              </a:rPr>
              <a:t>with </a:t>
            </a:r>
            <a:r>
              <a:rPr b="0" lang="en-US" sz="2800" spc="-7" strike="noStrike">
                <a:solidFill>
                  <a:srgbClr val="000000"/>
                </a:solidFill>
                <a:latin typeface="Calibri"/>
              </a:rPr>
              <a:t>respect </a:t>
            </a:r>
            <a:r>
              <a:rPr b="0" lang="en-US" sz="2800" spc="-15" strike="noStrike">
                <a:solidFill>
                  <a:srgbClr val="000000"/>
                </a:solidFill>
                <a:latin typeface="Calibri"/>
              </a:rPr>
              <a:t>to </a:t>
            </a:r>
            <a:r>
              <a:rPr b="0" lang="en-US" sz="2800" spc="-7" strike="noStrike">
                <a:solidFill>
                  <a:srgbClr val="000000"/>
                </a:solidFill>
                <a:latin typeface="Calibri"/>
              </a:rPr>
              <a:t>the </a:t>
            </a:r>
            <a:r>
              <a:rPr b="0" lang="en-US" sz="2800" spc="-15" strike="noStrike">
                <a:solidFill>
                  <a:srgbClr val="000000"/>
                </a:solidFill>
                <a:latin typeface="Calibri"/>
              </a:rPr>
              <a:t>crawl </a:t>
            </a:r>
            <a:r>
              <a:rPr b="0" lang="en-US" sz="2800" spc="-12" strike="noStrike">
                <a:solidFill>
                  <a:srgbClr val="000000"/>
                </a:solidFill>
                <a:latin typeface="Calibri"/>
              </a:rPr>
              <a:t>topic. </a:t>
            </a:r>
            <a:endParaRPr b="0" lang="en-IN" sz="2800" spc="-1" strike="noStrike">
              <a:latin typeface="Arial"/>
            </a:endParaRPr>
          </a:p>
          <a:p>
            <a:pPr marL="355680" indent="-342720">
              <a:lnSpc>
                <a:spcPct val="150000"/>
              </a:lnSpc>
              <a:spcBef>
                <a:spcPts val="99"/>
              </a:spcBef>
              <a:buClr>
                <a:srgbClr val="000000"/>
              </a:buClr>
              <a:buFont typeface="Calibri Light"/>
              <a:buAutoNum type="arabicPeriod"/>
              <a:tabLst>
                <a:tab algn="l" pos="309960"/>
                <a:tab algn="l" pos="310680"/>
              </a:tabLst>
            </a:pPr>
            <a:r>
              <a:rPr b="0" lang="en-US" sz="2800" spc="-1" strike="noStrike">
                <a:solidFill>
                  <a:srgbClr val="000000"/>
                </a:solidFill>
                <a:latin typeface="Calibri"/>
              </a:rPr>
              <a:t>A</a:t>
            </a:r>
            <a:r>
              <a:rPr b="0" lang="en-US" sz="2800" spc="-12" strike="noStrike">
                <a:solidFill>
                  <a:srgbClr val="000000"/>
                </a:solidFill>
                <a:latin typeface="Calibri"/>
              </a:rPr>
              <a:t> </a:t>
            </a:r>
            <a:r>
              <a:rPr b="0" lang="en-US" sz="2800" spc="-7" strike="noStrike">
                <a:solidFill>
                  <a:srgbClr val="000000"/>
                </a:solidFill>
                <a:latin typeface="Calibri"/>
              </a:rPr>
              <a:t>distiller</a:t>
            </a:r>
            <a:r>
              <a:rPr b="0" lang="en-US" sz="2800" spc="-1" strike="noStrike">
                <a:solidFill>
                  <a:srgbClr val="000000"/>
                </a:solidFill>
                <a:latin typeface="Calibri"/>
              </a:rPr>
              <a:t> </a:t>
            </a:r>
            <a:r>
              <a:rPr b="0" lang="en-US" sz="2800" spc="-7" strike="noStrike">
                <a:solidFill>
                  <a:srgbClr val="000000"/>
                </a:solidFill>
                <a:latin typeface="Calibri"/>
              </a:rPr>
              <a:t>determines </a:t>
            </a:r>
            <a:r>
              <a:rPr b="0" lang="en-US" sz="2800" spc="-1" strike="noStrike">
                <a:solidFill>
                  <a:srgbClr val="000000"/>
                </a:solidFill>
                <a:latin typeface="Calibri"/>
              </a:rPr>
              <a:t>which</a:t>
            </a:r>
            <a:r>
              <a:rPr b="0" lang="en-US" sz="2800" spc="-12" strike="noStrike">
                <a:solidFill>
                  <a:srgbClr val="000000"/>
                </a:solidFill>
                <a:latin typeface="Calibri"/>
              </a:rPr>
              <a:t> pages</a:t>
            </a:r>
            <a:r>
              <a:rPr b="0" lang="en-US" sz="2800" spc="-1" strike="noStrike">
                <a:solidFill>
                  <a:srgbClr val="000000"/>
                </a:solidFill>
                <a:latin typeface="Calibri"/>
              </a:rPr>
              <a:t> </a:t>
            </a:r>
            <a:r>
              <a:rPr b="0" lang="en-US" sz="2800" spc="-15" strike="noStrike">
                <a:solidFill>
                  <a:srgbClr val="000000"/>
                </a:solidFill>
                <a:latin typeface="Calibri"/>
              </a:rPr>
              <a:t>contain</a:t>
            </a:r>
            <a:r>
              <a:rPr b="0" lang="en-US" sz="2800" spc="-12" strike="noStrike">
                <a:solidFill>
                  <a:srgbClr val="000000"/>
                </a:solidFill>
                <a:latin typeface="Calibri"/>
              </a:rPr>
              <a:t> </a:t>
            </a:r>
            <a:r>
              <a:rPr b="0" lang="en-US" sz="2800" spc="-7" strike="noStrike">
                <a:solidFill>
                  <a:srgbClr val="000000"/>
                </a:solidFill>
                <a:latin typeface="Calibri"/>
              </a:rPr>
              <a:t>links </a:t>
            </a:r>
            <a:r>
              <a:rPr b="0" lang="en-US" sz="2800" spc="-15" strike="noStrike">
                <a:solidFill>
                  <a:srgbClr val="000000"/>
                </a:solidFill>
                <a:latin typeface="Calibri"/>
              </a:rPr>
              <a:t>to</a:t>
            </a:r>
            <a:r>
              <a:rPr b="0" lang="en-US" sz="2800" spc="-26" strike="noStrike">
                <a:solidFill>
                  <a:srgbClr val="000000"/>
                </a:solidFill>
                <a:latin typeface="Calibri"/>
              </a:rPr>
              <a:t> </a:t>
            </a:r>
            <a:r>
              <a:rPr b="0" lang="en-US" sz="2800" spc="-15" strike="noStrike">
                <a:solidFill>
                  <a:srgbClr val="000000"/>
                </a:solidFill>
                <a:latin typeface="Calibri"/>
              </a:rPr>
              <a:t>many</a:t>
            </a:r>
            <a:r>
              <a:rPr b="0" lang="en-US" sz="2800" spc="4" strike="noStrike">
                <a:solidFill>
                  <a:srgbClr val="000000"/>
                </a:solidFill>
                <a:latin typeface="Calibri"/>
              </a:rPr>
              <a:t> </a:t>
            </a:r>
            <a:r>
              <a:rPr b="0" lang="en-US" sz="2800" spc="-15" strike="noStrike">
                <a:solidFill>
                  <a:srgbClr val="000000"/>
                </a:solidFill>
                <a:latin typeface="Calibri"/>
              </a:rPr>
              <a:t>relevant</a:t>
            </a:r>
            <a:r>
              <a:rPr b="0" lang="en-US" sz="2800" spc="-1" strike="noStrike">
                <a:solidFill>
                  <a:srgbClr val="000000"/>
                </a:solidFill>
                <a:latin typeface="Calibri"/>
              </a:rPr>
              <a:t> </a:t>
            </a:r>
            <a:r>
              <a:rPr b="0" lang="en-US" sz="2800" spc="-12" strike="noStrike">
                <a:solidFill>
                  <a:srgbClr val="000000"/>
                </a:solidFill>
                <a:latin typeface="Calibri"/>
              </a:rPr>
              <a:t>pages.</a:t>
            </a:r>
            <a:r>
              <a:rPr b="0" lang="en-US" sz="2800" spc="-1" strike="noStrike">
                <a:solidFill>
                  <a:srgbClr val="000000"/>
                </a:solidFill>
                <a:latin typeface="Calibri"/>
              </a:rPr>
              <a:t> </a:t>
            </a:r>
            <a:r>
              <a:rPr b="0" lang="en-US" sz="2800" spc="-12" strike="noStrike">
                <a:solidFill>
                  <a:srgbClr val="000000"/>
                </a:solidFill>
                <a:latin typeface="Calibri"/>
              </a:rPr>
              <a:t>These </a:t>
            </a:r>
            <a:r>
              <a:rPr b="0" lang="en-US" sz="2800" spc="-7" strike="noStrike">
                <a:solidFill>
                  <a:srgbClr val="000000"/>
                </a:solidFill>
                <a:latin typeface="Calibri"/>
              </a:rPr>
              <a:t> </a:t>
            </a:r>
            <a:r>
              <a:rPr b="0" lang="en-US" sz="2800" spc="-15" strike="noStrike">
                <a:solidFill>
                  <a:srgbClr val="000000"/>
                </a:solidFill>
                <a:latin typeface="Calibri"/>
              </a:rPr>
              <a:t>are</a:t>
            </a:r>
            <a:r>
              <a:rPr b="0" lang="en-US" sz="2800" spc="-1" strike="noStrike">
                <a:solidFill>
                  <a:srgbClr val="000000"/>
                </a:solidFill>
                <a:latin typeface="Calibri"/>
              </a:rPr>
              <a:t> </a:t>
            </a:r>
            <a:r>
              <a:rPr b="0" lang="en-US" sz="2800" spc="-7" strike="noStrike">
                <a:solidFill>
                  <a:srgbClr val="000000"/>
                </a:solidFill>
                <a:latin typeface="Calibri"/>
              </a:rPr>
              <a:t>called</a:t>
            </a:r>
            <a:r>
              <a:rPr b="0" lang="en-US" sz="2800" spc="-12" strike="noStrike">
                <a:solidFill>
                  <a:srgbClr val="000000"/>
                </a:solidFill>
                <a:latin typeface="Calibri"/>
              </a:rPr>
              <a:t> </a:t>
            </a:r>
            <a:r>
              <a:rPr b="0" lang="en-US" sz="2800" spc="-7" strike="noStrike">
                <a:solidFill>
                  <a:srgbClr val="000000"/>
                </a:solidFill>
                <a:latin typeface="Calibri"/>
              </a:rPr>
              <a:t>hub pages.</a:t>
            </a:r>
            <a:r>
              <a:rPr b="0" lang="en-US" sz="2800" spc="-1" strike="noStrike">
                <a:solidFill>
                  <a:srgbClr val="000000"/>
                </a:solidFill>
                <a:latin typeface="Calibri"/>
              </a:rPr>
              <a:t> </a:t>
            </a:r>
            <a:r>
              <a:rPr b="0" lang="en-IN" sz="2800" spc="-1" strike="noStrike">
                <a:solidFill>
                  <a:srgbClr val="000000"/>
                </a:solidFill>
                <a:latin typeface="Calibri"/>
              </a:rPr>
              <a:t> </a:t>
            </a:r>
            <a:endParaRPr b="0" lang="en-IN" sz="2800" spc="-1" strike="noStrike">
              <a:latin typeface="Arial"/>
            </a:endParaRPr>
          </a:p>
          <a:p>
            <a:pPr marL="355680" indent="-342720">
              <a:lnSpc>
                <a:spcPct val="150000"/>
              </a:lnSpc>
              <a:spcBef>
                <a:spcPts val="99"/>
              </a:spcBef>
              <a:buClr>
                <a:srgbClr val="000000"/>
              </a:buClr>
              <a:buFont typeface="Calibri Light"/>
              <a:buAutoNum type="arabicPeriod"/>
              <a:tabLst>
                <a:tab algn="l" pos="309960"/>
                <a:tab algn="l" pos="310680"/>
              </a:tabLst>
            </a:pPr>
            <a:r>
              <a:rPr b="0" lang="en-US" sz="2800" spc="-7" strike="noStrike">
                <a:solidFill>
                  <a:srgbClr val="000000"/>
                </a:solidFill>
                <a:latin typeface="Calibri"/>
              </a:rPr>
              <a:t>The </a:t>
            </a:r>
            <a:r>
              <a:rPr b="0" lang="en-US" sz="2800" spc="-12" strike="noStrike">
                <a:solidFill>
                  <a:srgbClr val="000000"/>
                </a:solidFill>
                <a:latin typeface="Calibri"/>
              </a:rPr>
              <a:t>crawler performs </a:t>
            </a:r>
            <a:r>
              <a:rPr b="0" lang="en-US" sz="2800" spc="-1" strike="noStrike">
                <a:solidFill>
                  <a:srgbClr val="000000"/>
                </a:solidFill>
                <a:latin typeface="Calibri"/>
              </a:rPr>
              <a:t>the actual </a:t>
            </a:r>
            <a:r>
              <a:rPr b="0" lang="en-US" sz="2800" spc="-12" strike="noStrike">
                <a:solidFill>
                  <a:srgbClr val="000000"/>
                </a:solidFill>
                <a:latin typeface="Calibri"/>
              </a:rPr>
              <a:t>crawling </a:t>
            </a:r>
            <a:r>
              <a:rPr b="0" lang="en-US" sz="2800" spc="-7" strike="noStrike">
                <a:solidFill>
                  <a:srgbClr val="000000"/>
                </a:solidFill>
                <a:latin typeface="Calibri"/>
              </a:rPr>
              <a:t>on </a:t>
            </a:r>
            <a:r>
              <a:rPr b="0" lang="en-US" sz="2800" spc="-1" strike="noStrike">
                <a:solidFill>
                  <a:srgbClr val="000000"/>
                </a:solidFill>
                <a:latin typeface="Calibri"/>
              </a:rPr>
              <a:t>the </a:t>
            </a:r>
            <a:r>
              <a:rPr b="0" lang="en-US" sz="2800" spc="-26" strike="noStrike">
                <a:solidFill>
                  <a:srgbClr val="000000"/>
                </a:solidFill>
                <a:latin typeface="Calibri"/>
              </a:rPr>
              <a:t>Web. </a:t>
            </a:r>
            <a:r>
              <a:rPr b="0" lang="en-US" sz="2800" spc="-7" strike="noStrike">
                <a:solidFill>
                  <a:srgbClr val="000000"/>
                </a:solidFill>
                <a:latin typeface="Calibri"/>
              </a:rPr>
              <a:t>The </a:t>
            </a:r>
            <a:r>
              <a:rPr b="0" lang="en-US" sz="2800" spc="-12" strike="noStrike">
                <a:solidFill>
                  <a:srgbClr val="000000"/>
                </a:solidFill>
                <a:latin typeface="Calibri"/>
              </a:rPr>
              <a:t>pages </a:t>
            </a:r>
            <a:r>
              <a:rPr b="0" lang="en-US" sz="2800" spc="-1" strike="noStrike">
                <a:solidFill>
                  <a:srgbClr val="000000"/>
                </a:solidFill>
                <a:latin typeface="Calibri"/>
              </a:rPr>
              <a:t>it </a:t>
            </a:r>
            <a:r>
              <a:rPr b="0" lang="en-US" sz="2800" spc="-7" strike="noStrike">
                <a:solidFill>
                  <a:srgbClr val="000000"/>
                </a:solidFill>
                <a:latin typeface="Calibri"/>
              </a:rPr>
              <a:t>visits </a:t>
            </a:r>
            <a:r>
              <a:rPr b="0" lang="en-US" sz="2800" spc="-15" strike="noStrike">
                <a:solidFill>
                  <a:srgbClr val="000000"/>
                </a:solidFill>
                <a:latin typeface="Calibri"/>
              </a:rPr>
              <a:t>are </a:t>
            </a:r>
            <a:r>
              <a:rPr b="0" lang="en-US" sz="2800" spc="-12" strike="noStrike">
                <a:solidFill>
                  <a:srgbClr val="000000"/>
                </a:solidFill>
                <a:latin typeface="Calibri"/>
              </a:rPr>
              <a:t> </a:t>
            </a:r>
            <a:r>
              <a:rPr b="0" lang="en-US" sz="2800" spc="-7" strike="noStrike">
                <a:solidFill>
                  <a:srgbClr val="000000"/>
                </a:solidFill>
                <a:latin typeface="Calibri"/>
              </a:rPr>
              <a:t>determined</a:t>
            </a:r>
            <a:r>
              <a:rPr b="0" lang="en-US" sz="2800" spc="-12" strike="noStrike">
                <a:solidFill>
                  <a:srgbClr val="000000"/>
                </a:solidFill>
                <a:latin typeface="Calibri"/>
              </a:rPr>
              <a:t> </a:t>
            </a:r>
            <a:r>
              <a:rPr b="0" lang="en-US" sz="2800" spc="-1" strike="noStrike">
                <a:solidFill>
                  <a:srgbClr val="000000"/>
                </a:solidFill>
                <a:latin typeface="Calibri"/>
              </a:rPr>
              <a:t>via</a:t>
            </a:r>
            <a:r>
              <a:rPr b="0" lang="en-US" sz="2800" spc="4" strike="noStrike">
                <a:solidFill>
                  <a:srgbClr val="000000"/>
                </a:solidFill>
                <a:latin typeface="Calibri"/>
              </a:rPr>
              <a:t> </a:t>
            </a:r>
            <a:r>
              <a:rPr b="0" lang="en-US" sz="2800" spc="-1" strike="noStrike">
                <a:solidFill>
                  <a:srgbClr val="000000"/>
                </a:solidFill>
                <a:latin typeface="Calibri"/>
              </a:rPr>
              <a:t>a</a:t>
            </a:r>
            <a:r>
              <a:rPr b="0" lang="en-US" sz="2800" spc="-7" strike="noStrike">
                <a:solidFill>
                  <a:srgbClr val="000000"/>
                </a:solidFill>
                <a:latin typeface="Calibri"/>
              </a:rPr>
              <a:t> priority-based</a:t>
            </a:r>
            <a:r>
              <a:rPr b="0" lang="en-US" sz="2800" spc="-12" strike="noStrike">
                <a:solidFill>
                  <a:srgbClr val="000000"/>
                </a:solidFill>
                <a:latin typeface="Calibri"/>
              </a:rPr>
              <a:t> structure</a:t>
            </a:r>
            <a:r>
              <a:rPr b="0" lang="en-US" sz="2800" spc="-7" strike="noStrike">
                <a:solidFill>
                  <a:srgbClr val="000000"/>
                </a:solidFill>
                <a:latin typeface="Calibri"/>
              </a:rPr>
              <a:t> </a:t>
            </a:r>
            <a:r>
              <a:rPr b="0" lang="en-US" sz="2800" spc="-12" strike="noStrike">
                <a:solidFill>
                  <a:srgbClr val="000000"/>
                </a:solidFill>
                <a:latin typeface="Calibri"/>
              </a:rPr>
              <a:t>governed</a:t>
            </a:r>
            <a:r>
              <a:rPr b="0" lang="en-US" sz="2800" spc="-1" strike="noStrike">
                <a:solidFill>
                  <a:srgbClr val="000000"/>
                </a:solidFill>
                <a:latin typeface="Calibri"/>
              </a:rPr>
              <a:t> </a:t>
            </a:r>
            <a:r>
              <a:rPr b="0" lang="en-US" sz="2800" spc="-12" strike="noStrike">
                <a:solidFill>
                  <a:srgbClr val="000000"/>
                </a:solidFill>
                <a:latin typeface="Calibri"/>
              </a:rPr>
              <a:t>by</a:t>
            </a:r>
            <a:r>
              <a:rPr b="0" lang="en-US" sz="2800" spc="4" strike="noStrike">
                <a:solidFill>
                  <a:srgbClr val="000000"/>
                </a:solidFill>
                <a:latin typeface="Calibri"/>
              </a:rPr>
              <a:t> </a:t>
            </a:r>
            <a:r>
              <a:rPr b="0" lang="en-US" sz="2800" spc="-1" strike="noStrike">
                <a:solidFill>
                  <a:srgbClr val="000000"/>
                </a:solidFill>
                <a:latin typeface="Calibri"/>
              </a:rPr>
              <a:t>the</a:t>
            </a:r>
            <a:r>
              <a:rPr b="0" lang="en-US" sz="2800" spc="4" strike="noStrike">
                <a:solidFill>
                  <a:srgbClr val="000000"/>
                </a:solidFill>
                <a:latin typeface="Calibri"/>
              </a:rPr>
              <a:t> </a:t>
            </a:r>
            <a:r>
              <a:rPr b="0" lang="en-US" sz="2800" spc="-7" strike="noStrike">
                <a:solidFill>
                  <a:srgbClr val="000000"/>
                </a:solidFill>
                <a:latin typeface="Calibri"/>
              </a:rPr>
              <a:t>priority</a:t>
            </a:r>
            <a:r>
              <a:rPr b="0" lang="en-US" sz="2800" spc="-32" strike="noStrike">
                <a:solidFill>
                  <a:srgbClr val="000000"/>
                </a:solidFill>
                <a:latin typeface="Calibri"/>
              </a:rPr>
              <a:t> </a:t>
            </a:r>
            <a:r>
              <a:rPr b="0" lang="en-US" sz="2800" spc="-12" strike="noStrike">
                <a:solidFill>
                  <a:srgbClr val="000000"/>
                </a:solidFill>
                <a:latin typeface="Calibri"/>
              </a:rPr>
              <a:t>associated </a:t>
            </a:r>
            <a:r>
              <a:rPr b="0" lang="en-US" sz="2800" spc="-525" strike="noStrike">
                <a:solidFill>
                  <a:srgbClr val="000000"/>
                </a:solidFill>
                <a:latin typeface="Calibri"/>
              </a:rPr>
              <a:t> </a:t>
            </a:r>
            <a:r>
              <a:rPr b="0" lang="en-US" sz="2800" spc="-1" strike="noStrike">
                <a:solidFill>
                  <a:srgbClr val="000000"/>
                </a:solidFill>
                <a:latin typeface="Calibri"/>
              </a:rPr>
              <a:t>with</a:t>
            </a:r>
            <a:r>
              <a:rPr b="0" lang="en-US" sz="2800" spc="-26" strike="noStrike">
                <a:solidFill>
                  <a:srgbClr val="000000"/>
                </a:solidFill>
                <a:latin typeface="Calibri"/>
              </a:rPr>
              <a:t> </a:t>
            </a:r>
            <a:r>
              <a:rPr b="0" lang="en-US" sz="2800" spc="-12" strike="noStrike">
                <a:solidFill>
                  <a:srgbClr val="000000"/>
                </a:solidFill>
                <a:latin typeface="Calibri"/>
              </a:rPr>
              <a:t>pages</a:t>
            </a:r>
            <a:r>
              <a:rPr b="0" lang="en-US" sz="2800" spc="-1" strike="noStrike">
                <a:solidFill>
                  <a:srgbClr val="000000"/>
                </a:solidFill>
                <a:latin typeface="Calibri"/>
              </a:rPr>
              <a:t> </a:t>
            </a:r>
            <a:r>
              <a:rPr b="0" lang="en-US" sz="2800" spc="-12" strike="noStrike">
                <a:solidFill>
                  <a:srgbClr val="000000"/>
                </a:solidFill>
                <a:latin typeface="Calibri"/>
              </a:rPr>
              <a:t>by</a:t>
            </a:r>
            <a:r>
              <a:rPr b="0" lang="en-US" sz="2800" spc="-1" strike="noStrike">
                <a:solidFill>
                  <a:srgbClr val="000000"/>
                </a:solidFill>
                <a:latin typeface="Calibri"/>
              </a:rPr>
              <a:t> the classifier</a:t>
            </a:r>
            <a:r>
              <a:rPr b="0" lang="en-US" sz="2800" spc="-15" strike="noStrike">
                <a:solidFill>
                  <a:srgbClr val="000000"/>
                </a:solidFill>
                <a:latin typeface="Calibri"/>
              </a:rPr>
              <a:t> </a:t>
            </a:r>
            <a:r>
              <a:rPr b="0" lang="en-US" sz="2800" spc="-1" strike="noStrike">
                <a:solidFill>
                  <a:srgbClr val="000000"/>
                </a:solidFill>
                <a:latin typeface="Calibri"/>
              </a:rPr>
              <a:t>and the</a:t>
            </a:r>
            <a:r>
              <a:rPr b="0" lang="en-US" sz="2800" spc="-21" strike="noStrike">
                <a:solidFill>
                  <a:srgbClr val="000000"/>
                </a:solidFill>
                <a:latin typeface="Calibri"/>
              </a:rPr>
              <a:t> </a:t>
            </a:r>
            <a:r>
              <a:rPr b="0" lang="en-US" sz="2800" spc="-32" strike="noStrike">
                <a:solidFill>
                  <a:srgbClr val="000000"/>
                </a:solidFill>
                <a:latin typeface="Calibri"/>
              </a:rPr>
              <a:t>distiller.</a:t>
            </a:r>
            <a:endParaRPr b="0" lang="en-IN" sz="2800" spc="-1" strike="noStrike">
              <a:latin typeface="Arial"/>
            </a:endParaRPr>
          </a:p>
          <a:p>
            <a:pPr marL="12600">
              <a:lnSpc>
                <a:spcPct val="150000"/>
              </a:lnSpc>
              <a:spcBef>
                <a:spcPts val="99"/>
              </a:spcBef>
              <a:tabLst>
                <a:tab algn="l" pos="309960"/>
                <a:tab algn="l" pos="31068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90320" y="4680"/>
            <a:ext cx="11542320" cy="6847200"/>
          </a:xfrm>
          <a:prstGeom prst="rect">
            <a:avLst/>
          </a:prstGeom>
          <a:noFill/>
          <a:ln>
            <a:noFill/>
          </a:ln>
        </p:spPr>
        <p:style>
          <a:lnRef idx="0"/>
          <a:fillRef idx="0"/>
          <a:effectRef idx="0"/>
          <a:fontRef idx="minor"/>
        </p:style>
        <p:txBody>
          <a:bodyPr lIns="0" rIns="0" tIns="92880" bIns="0">
            <a:spAutoFit/>
          </a:bodyPr>
          <a:p>
            <a:pPr marL="12600">
              <a:lnSpc>
                <a:spcPct val="150000"/>
              </a:lnSpc>
              <a:spcBef>
                <a:spcPts val="371"/>
              </a:spcBef>
              <a:tabLst>
                <a:tab algn="l" pos="241200"/>
              </a:tabLst>
            </a:pPr>
            <a:r>
              <a:rPr b="0" lang="en-US" sz="2600" spc="-120" strike="noStrike">
                <a:solidFill>
                  <a:srgbClr val="000000"/>
                </a:solidFill>
                <a:latin typeface="Calibri"/>
              </a:rPr>
              <a:t>To</a:t>
            </a:r>
            <a:r>
              <a:rPr b="0" lang="en-US" sz="2600" spc="-15" strike="noStrike">
                <a:solidFill>
                  <a:srgbClr val="000000"/>
                </a:solidFill>
                <a:latin typeface="Calibri"/>
              </a:rPr>
              <a:t> </a:t>
            </a:r>
            <a:r>
              <a:rPr b="0" lang="en-US" sz="2600" spc="-7" strike="noStrike">
                <a:solidFill>
                  <a:srgbClr val="000000"/>
                </a:solidFill>
                <a:latin typeface="Calibri"/>
              </a:rPr>
              <a:t>use</a:t>
            </a:r>
            <a:r>
              <a:rPr b="0" lang="en-US" sz="2600" spc="-26" strike="noStrike">
                <a:solidFill>
                  <a:srgbClr val="000000"/>
                </a:solidFill>
                <a:latin typeface="Calibri"/>
              </a:rPr>
              <a:t> </a:t>
            </a:r>
            <a:r>
              <a:rPr b="0" lang="en-US" sz="2600" spc="-1" strike="noStrike">
                <a:solidFill>
                  <a:srgbClr val="000000"/>
                </a:solidFill>
                <a:latin typeface="Calibri"/>
              </a:rPr>
              <a:t>the</a:t>
            </a:r>
            <a:r>
              <a:rPr b="0" lang="en-US" sz="2600" spc="-32" strike="noStrike">
                <a:solidFill>
                  <a:srgbClr val="000000"/>
                </a:solidFill>
                <a:latin typeface="Calibri"/>
              </a:rPr>
              <a:t> </a:t>
            </a:r>
            <a:r>
              <a:rPr b="0" lang="en-US" sz="2600" spc="-15" strike="noStrike">
                <a:solidFill>
                  <a:srgbClr val="000000"/>
                </a:solidFill>
                <a:latin typeface="Calibri"/>
              </a:rPr>
              <a:t>focused</a:t>
            </a:r>
            <a:r>
              <a:rPr b="0" lang="en-US" sz="2600" spc="-32" strike="noStrike">
                <a:solidFill>
                  <a:srgbClr val="000000"/>
                </a:solidFill>
                <a:latin typeface="Calibri"/>
              </a:rPr>
              <a:t> </a:t>
            </a:r>
            <a:r>
              <a:rPr b="0" lang="en-US" sz="2600" spc="-46" strike="noStrike">
                <a:solidFill>
                  <a:srgbClr val="000000"/>
                </a:solidFill>
                <a:latin typeface="Calibri"/>
              </a:rPr>
              <a:t>crawler,</a:t>
            </a:r>
            <a:endParaRPr b="0" lang="en-IN" sz="2600" spc="-1" strike="noStrike">
              <a:latin typeface="Arial"/>
            </a:endParaRPr>
          </a:p>
          <a:p>
            <a:pPr marL="12600">
              <a:lnSpc>
                <a:spcPct val="150000"/>
              </a:lnSpc>
              <a:spcBef>
                <a:spcPts val="371"/>
              </a:spcBef>
              <a:tabLst>
                <a:tab algn="l" pos="241200"/>
              </a:tabLst>
            </a:pPr>
            <a:endParaRPr b="0" lang="en-IN" sz="2600" spc="-1" strike="noStrike">
              <a:latin typeface="Arial"/>
            </a:endParaRPr>
          </a:p>
          <a:p>
            <a:pPr lvl="1" marL="698400" indent="-228960">
              <a:lnSpc>
                <a:spcPct val="150000"/>
              </a:lnSpc>
              <a:buClr>
                <a:srgbClr val="000000"/>
              </a:buClr>
              <a:buFont typeface="Arial MT"/>
              <a:buChar char="•"/>
              <a:tabLst>
                <a:tab algn="l" pos="699120"/>
              </a:tabLst>
            </a:pPr>
            <a:r>
              <a:rPr b="0" lang="en-IN" sz="2600" spc="-1" strike="noStrike">
                <a:solidFill>
                  <a:srgbClr val="000000"/>
                </a:solidFill>
                <a:latin typeface="Calibri"/>
              </a:rPr>
              <a:t>User </a:t>
            </a:r>
            <a:r>
              <a:rPr b="0" lang="en-IN" sz="2600" spc="-7" strike="noStrike">
                <a:solidFill>
                  <a:srgbClr val="000000"/>
                </a:solidFill>
                <a:latin typeface="Calibri"/>
              </a:rPr>
              <a:t>identifies</a:t>
            </a:r>
            <a:r>
              <a:rPr b="0" lang="en-IN" sz="2600" spc="4" strike="noStrike">
                <a:solidFill>
                  <a:srgbClr val="000000"/>
                </a:solidFill>
                <a:latin typeface="Calibri"/>
              </a:rPr>
              <a:t> </a:t>
            </a:r>
            <a:r>
              <a:rPr b="0" lang="en-IN" sz="2600" spc="-1" strike="noStrike">
                <a:solidFill>
                  <a:srgbClr val="000000"/>
                </a:solidFill>
                <a:latin typeface="Calibri"/>
              </a:rPr>
              <a:t>the</a:t>
            </a:r>
            <a:r>
              <a:rPr b="0" lang="en-IN" sz="2600" spc="4" strike="noStrike">
                <a:solidFill>
                  <a:srgbClr val="000000"/>
                </a:solidFill>
                <a:latin typeface="Calibri"/>
              </a:rPr>
              <a:t> </a:t>
            </a:r>
            <a:r>
              <a:rPr b="0" lang="en-IN" sz="2600" spc="-7" strike="noStrike">
                <a:solidFill>
                  <a:srgbClr val="000000"/>
                </a:solidFill>
                <a:latin typeface="Calibri"/>
              </a:rPr>
              <a:t>documents</a:t>
            </a:r>
            <a:r>
              <a:rPr b="0" lang="en-IN" sz="2600" spc="9" strike="noStrike">
                <a:solidFill>
                  <a:srgbClr val="000000"/>
                </a:solidFill>
                <a:latin typeface="Calibri"/>
              </a:rPr>
              <a:t> </a:t>
            </a:r>
            <a:r>
              <a:rPr b="0" lang="en-IN" sz="2600" spc="-7" strike="noStrike">
                <a:solidFill>
                  <a:srgbClr val="000000"/>
                </a:solidFill>
                <a:latin typeface="Calibri"/>
              </a:rPr>
              <a:t>that</a:t>
            </a:r>
            <a:r>
              <a:rPr b="0" lang="en-IN" sz="2600" spc="12" strike="noStrike">
                <a:solidFill>
                  <a:srgbClr val="000000"/>
                </a:solidFill>
                <a:latin typeface="Calibri"/>
              </a:rPr>
              <a:t> </a:t>
            </a:r>
            <a:r>
              <a:rPr b="0" lang="en-IN" sz="2600" spc="-15" strike="noStrike">
                <a:solidFill>
                  <a:srgbClr val="000000"/>
                </a:solidFill>
                <a:latin typeface="Calibri"/>
              </a:rPr>
              <a:t>are</a:t>
            </a:r>
            <a:r>
              <a:rPr b="0" lang="en-IN" sz="2600" spc="-1" strike="noStrike">
                <a:solidFill>
                  <a:srgbClr val="000000"/>
                </a:solidFill>
                <a:latin typeface="Calibri"/>
              </a:rPr>
              <a:t> </a:t>
            </a:r>
            <a:r>
              <a:rPr b="0" lang="en-IN" sz="2600" spc="-7" strike="noStrike">
                <a:solidFill>
                  <a:srgbClr val="000000"/>
                </a:solidFill>
                <a:latin typeface="Calibri"/>
              </a:rPr>
              <a:t>of</a:t>
            </a:r>
            <a:r>
              <a:rPr b="0" lang="en-IN" sz="2600" spc="-1" strike="noStrike">
                <a:solidFill>
                  <a:srgbClr val="000000"/>
                </a:solidFill>
                <a:latin typeface="Calibri"/>
              </a:rPr>
              <a:t> </a:t>
            </a:r>
            <a:r>
              <a:rPr b="0" lang="en-IN" sz="2600" spc="-15" strike="noStrike">
                <a:solidFill>
                  <a:srgbClr val="000000"/>
                </a:solidFill>
                <a:latin typeface="Calibri"/>
              </a:rPr>
              <a:t>interest.</a:t>
            </a:r>
            <a:endParaRPr b="0" lang="en-IN" sz="2600" spc="-1" strike="noStrike">
              <a:latin typeface="Arial"/>
            </a:endParaRPr>
          </a:p>
          <a:p>
            <a:pPr lvl="1" marL="698400" indent="-228240">
              <a:lnSpc>
                <a:spcPct val="150000"/>
              </a:lnSpc>
              <a:spcBef>
                <a:spcPts val="505"/>
              </a:spcBef>
              <a:buClr>
                <a:srgbClr val="000000"/>
              </a:buClr>
              <a:buFont typeface="Arial MT"/>
              <a:buChar char="•"/>
              <a:tabLst>
                <a:tab algn="l" pos="699120"/>
              </a:tabLst>
            </a:pPr>
            <a:r>
              <a:rPr b="0" lang="en-IN" sz="2600" spc="-1" strike="noStrike">
                <a:solidFill>
                  <a:srgbClr val="000000"/>
                </a:solidFill>
                <a:latin typeface="Calibri"/>
              </a:rPr>
              <a:t>These</a:t>
            </a:r>
            <a:r>
              <a:rPr b="0" lang="en-IN" sz="2600" spc="4" strike="noStrike">
                <a:solidFill>
                  <a:srgbClr val="000000"/>
                </a:solidFill>
                <a:latin typeface="Calibri"/>
              </a:rPr>
              <a:t> </a:t>
            </a:r>
            <a:r>
              <a:rPr b="0" lang="en-IN" sz="2600" spc="-15" strike="noStrike">
                <a:solidFill>
                  <a:srgbClr val="000000"/>
                </a:solidFill>
                <a:latin typeface="Calibri"/>
              </a:rPr>
              <a:t>are</a:t>
            </a:r>
            <a:r>
              <a:rPr b="0" lang="en-IN" sz="2600" spc="12" strike="noStrike">
                <a:solidFill>
                  <a:srgbClr val="000000"/>
                </a:solidFill>
                <a:latin typeface="Calibri"/>
              </a:rPr>
              <a:t> </a:t>
            </a:r>
            <a:r>
              <a:rPr b="0" lang="en-IN" sz="2600" spc="-1" strike="noStrike">
                <a:solidFill>
                  <a:srgbClr val="000000"/>
                </a:solidFill>
                <a:latin typeface="Calibri"/>
              </a:rPr>
              <a:t>then</a:t>
            </a:r>
            <a:r>
              <a:rPr b="0" lang="en-IN" sz="2600" spc="12" strike="noStrike">
                <a:solidFill>
                  <a:srgbClr val="000000"/>
                </a:solidFill>
                <a:latin typeface="Calibri"/>
              </a:rPr>
              <a:t> </a:t>
            </a:r>
            <a:r>
              <a:rPr b="0" lang="en-IN" sz="2600" spc="-7" strike="noStrike">
                <a:solidFill>
                  <a:srgbClr val="000000"/>
                </a:solidFill>
                <a:latin typeface="Calibri"/>
              </a:rPr>
              <a:t>classified</a:t>
            </a:r>
            <a:r>
              <a:rPr b="0" lang="en-IN" sz="2600" spc="-12" strike="noStrike">
                <a:solidFill>
                  <a:srgbClr val="000000"/>
                </a:solidFill>
                <a:latin typeface="Calibri"/>
              </a:rPr>
              <a:t> </a:t>
            </a:r>
            <a:r>
              <a:rPr b="0" lang="en-IN" sz="2600" spc="-7" strike="noStrike">
                <a:solidFill>
                  <a:srgbClr val="000000"/>
                </a:solidFill>
                <a:latin typeface="Calibri"/>
              </a:rPr>
              <a:t>based</a:t>
            </a:r>
            <a:r>
              <a:rPr b="0" lang="en-IN" sz="2600" spc="9" strike="noStrike">
                <a:solidFill>
                  <a:srgbClr val="000000"/>
                </a:solidFill>
                <a:latin typeface="Calibri"/>
              </a:rPr>
              <a:t> </a:t>
            </a:r>
            <a:r>
              <a:rPr b="0" lang="en-IN" sz="2600" spc="-7" strike="noStrike">
                <a:solidFill>
                  <a:srgbClr val="000000"/>
                </a:solidFill>
                <a:latin typeface="Calibri"/>
              </a:rPr>
              <a:t>on</a:t>
            </a:r>
            <a:r>
              <a:rPr b="0" lang="en-IN" sz="2600" spc="9" strike="noStrike">
                <a:solidFill>
                  <a:srgbClr val="000000"/>
                </a:solidFill>
                <a:latin typeface="Calibri"/>
              </a:rPr>
              <a:t> </a:t>
            </a:r>
            <a:r>
              <a:rPr b="0" lang="en-IN" sz="2600" spc="-1" strike="noStrike">
                <a:solidFill>
                  <a:srgbClr val="000000"/>
                </a:solidFill>
                <a:latin typeface="Calibri"/>
              </a:rPr>
              <a:t>a</a:t>
            </a:r>
            <a:r>
              <a:rPr b="0" lang="en-IN" sz="2600" spc="9" strike="noStrike">
                <a:solidFill>
                  <a:srgbClr val="000000"/>
                </a:solidFill>
                <a:latin typeface="Calibri"/>
              </a:rPr>
              <a:t> </a:t>
            </a:r>
            <a:r>
              <a:rPr b="0" lang="en-IN" sz="2600" spc="-12" strike="noStrike">
                <a:solidFill>
                  <a:srgbClr val="000000"/>
                </a:solidFill>
                <a:latin typeface="Calibri"/>
              </a:rPr>
              <a:t>hierarchical</a:t>
            </a:r>
            <a:r>
              <a:rPr b="0" lang="en-IN" sz="2600" spc="-15" strike="noStrike">
                <a:solidFill>
                  <a:srgbClr val="000000"/>
                </a:solidFill>
                <a:latin typeface="Calibri"/>
              </a:rPr>
              <a:t> </a:t>
            </a:r>
            <a:r>
              <a:rPr b="0" lang="en-IN" sz="2600" spc="-7" strike="noStrike">
                <a:solidFill>
                  <a:srgbClr val="000000"/>
                </a:solidFill>
                <a:latin typeface="Calibri"/>
              </a:rPr>
              <a:t>classification</a:t>
            </a:r>
            <a:r>
              <a:rPr b="0" lang="en-IN" sz="2600" spc="9" strike="noStrike">
                <a:solidFill>
                  <a:srgbClr val="000000"/>
                </a:solidFill>
                <a:latin typeface="Calibri"/>
              </a:rPr>
              <a:t> </a:t>
            </a:r>
            <a:r>
              <a:rPr b="0" lang="en-IN" sz="2600" spc="-12" strike="noStrike">
                <a:solidFill>
                  <a:srgbClr val="000000"/>
                </a:solidFill>
                <a:latin typeface="Calibri"/>
              </a:rPr>
              <a:t>tree,</a:t>
            </a:r>
            <a:r>
              <a:rPr b="0" lang="en-IN" sz="2600" spc="9" strike="noStrike">
                <a:solidFill>
                  <a:srgbClr val="000000"/>
                </a:solidFill>
                <a:latin typeface="Calibri"/>
              </a:rPr>
              <a:t> </a:t>
            </a:r>
            <a:r>
              <a:rPr b="0" lang="en-IN" sz="2600" spc="-1" strike="noStrike">
                <a:solidFill>
                  <a:srgbClr val="000000"/>
                </a:solidFill>
                <a:latin typeface="Calibri"/>
              </a:rPr>
              <a:t>and</a:t>
            </a:r>
            <a:r>
              <a:rPr b="0" lang="en-IN" sz="2600" spc="4" strike="noStrike">
                <a:solidFill>
                  <a:srgbClr val="000000"/>
                </a:solidFill>
                <a:latin typeface="Calibri"/>
              </a:rPr>
              <a:t> </a:t>
            </a:r>
            <a:r>
              <a:rPr b="0" lang="en-IN" sz="2600" spc="-7" strike="noStrike">
                <a:solidFill>
                  <a:srgbClr val="000000"/>
                </a:solidFill>
                <a:latin typeface="Calibri"/>
              </a:rPr>
              <a:t>nodes</a:t>
            </a:r>
            <a:r>
              <a:rPr b="0" lang="en-IN" sz="2600" spc="4" strike="noStrike">
                <a:solidFill>
                  <a:srgbClr val="000000"/>
                </a:solidFill>
                <a:latin typeface="Calibri"/>
              </a:rPr>
              <a:t> </a:t>
            </a:r>
            <a:r>
              <a:rPr b="0" lang="en-IN" sz="2600" spc="-1" strike="noStrike">
                <a:solidFill>
                  <a:srgbClr val="000000"/>
                </a:solidFill>
                <a:latin typeface="Calibri"/>
              </a:rPr>
              <a:t>in </a:t>
            </a:r>
            <a:r>
              <a:rPr b="0" lang="en-IN" sz="2600" spc="-505" strike="noStrike">
                <a:solidFill>
                  <a:srgbClr val="000000"/>
                </a:solidFill>
                <a:latin typeface="Calibri"/>
              </a:rPr>
              <a:t> </a:t>
            </a:r>
            <a:r>
              <a:rPr b="0" lang="en-IN" sz="2600" spc="-1" strike="noStrike">
                <a:solidFill>
                  <a:srgbClr val="000000"/>
                </a:solidFill>
                <a:latin typeface="Calibri"/>
              </a:rPr>
              <a:t>the</a:t>
            </a:r>
            <a:r>
              <a:rPr b="0" lang="en-IN" sz="2600" spc="9" strike="noStrike">
                <a:solidFill>
                  <a:srgbClr val="000000"/>
                </a:solidFill>
                <a:latin typeface="Calibri"/>
              </a:rPr>
              <a:t> </a:t>
            </a:r>
            <a:r>
              <a:rPr b="0" lang="en-IN" sz="2600" spc="-12" strike="noStrike">
                <a:solidFill>
                  <a:srgbClr val="000000"/>
                </a:solidFill>
                <a:latin typeface="Calibri"/>
              </a:rPr>
              <a:t>tree</a:t>
            </a:r>
            <a:r>
              <a:rPr b="0" lang="en-IN" sz="2600" spc="9" strike="noStrike">
                <a:solidFill>
                  <a:srgbClr val="000000"/>
                </a:solidFill>
                <a:latin typeface="Calibri"/>
              </a:rPr>
              <a:t> </a:t>
            </a:r>
            <a:r>
              <a:rPr b="0" lang="en-IN" sz="2600" spc="-15" strike="noStrike">
                <a:solidFill>
                  <a:srgbClr val="000000"/>
                </a:solidFill>
                <a:latin typeface="Calibri"/>
              </a:rPr>
              <a:t>are</a:t>
            </a:r>
            <a:r>
              <a:rPr b="0" lang="en-IN" sz="2600" spc="12" strike="noStrike">
                <a:solidFill>
                  <a:srgbClr val="000000"/>
                </a:solidFill>
                <a:latin typeface="Calibri"/>
              </a:rPr>
              <a:t> </a:t>
            </a:r>
            <a:r>
              <a:rPr b="0" lang="en-IN" sz="2600" spc="-15" strike="noStrike">
                <a:solidFill>
                  <a:srgbClr val="000000"/>
                </a:solidFill>
                <a:latin typeface="Calibri"/>
              </a:rPr>
              <a:t>marked</a:t>
            </a:r>
            <a:r>
              <a:rPr b="0" lang="en-IN" sz="2600" spc="4" strike="noStrike">
                <a:solidFill>
                  <a:srgbClr val="000000"/>
                </a:solidFill>
                <a:latin typeface="Calibri"/>
              </a:rPr>
              <a:t> </a:t>
            </a:r>
            <a:r>
              <a:rPr b="0" lang="en-IN" sz="2600" spc="-1" strike="noStrike">
                <a:solidFill>
                  <a:srgbClr val="000000"/>
                </a:solidFill>
                <a:latin typeface="Calibri"/>
              </a:rPr>
              <a:t>as </a:t>
            </a:r>
            <a:r>
              <a:rPr b="0" lang="en-IN" sz="2600" spc="-12" strike="noStrike">
                <a:solidFill>
                  <a:srgbClr val="000000"/>
                </a:solidFill>
                <a:latin typeface="Calibri"/>
              </a:rPr>
              <a:t>good,</a:t>
            </a:r>
            <a:r>
              <a:rPr b="0" lang="en-IN" sz="2600" spc="-1" strike="noStrike">
                <a:solidFill>
                  <a:srgbClr val="000000"/>
                </a:solidFill>
                <a:latin typeface="Calibri"/>
              </a:rPr>
              <a:t> </a:t>
            </a:r>
            <a:r>
              <a:rPr b="0" lang="en-IN" sz="2600" spc="-7" strike="noStrike">
                <a:solidFill>
                  <a:srgbClr val="000000"/>
                </a:solidFill>
                <a:latin typeface="Calibri"/>
              </a:rPr>
              <a:t>indicating</a:t>
            </a:r>
            <a:r>
              <a:rPr b="0" lang="en-IN" sz="2600" spc="4" strike="noStrike">
                <a:solidFill>
                  <a:srgbClr val="000000"/>
                </a:solidFill>
                <a:latin typeface="Calibri"/>
              </a:rPr>
              <a:t> </a:t>
            </a:r>
            <a:r>
              <a:rPr b="0" lang="en-IN" sz="2600" spc="-12" strike="noStrike">
                <a:solidFill>
                  <a:srgbClr val="000000"/>
                </a:solidFill>
                <a:latin typeface="Calibri"/>
              </a:rPr>
              <a:t>that</a:t>
            </a:r>
            <a:r>
              <a:rPr b="0" lang="en-IN" sz="2600" spc="12" strike="noStrike">
                <a:solidFill>
                  <a:srgbClr val="000000"/>
                </a:solidFill>
                <a:latin typeface="Calibri"/>
              </a:rPr>
              <a:t> </a:t>
            </a:r>
            <a:r>
              <a:rPr b="0" lang="en-IN" sz="2600" spc="-1" strike="noStrike">
                <a:solidFill>
                  <a:srgbClr val="000000"/>
                </a:solidFill>
                <a:latin typeface="Calibri"/>
              </a:rPr>
              <a:t>this </a:t>
            </a:r>
            <a:r>
              <a:rPr b="0" lang="en-IN" sz="2600" spc="-7" strike="noStrike">
                <a:solidFill>
                  <a:srgbClr val="000000"/>
                </a:solidFill>
                <a:latin typeface="Calibri"/>
              </a:rPr>
              <a:t>node</a:t>
            </a:r>
            <a:r>
              <a:rPr b="0" lang="en-IN" sz="2600" spc="12" strike="noStrike">
                <a:solidFill>
                  <a:srgbClr val="000000"/>
                </a:solidFill>
                <a:latin typeface="Calibri"/>
              </a:rPr>
              <a:t> </a:t>
            </a:r>
            <a:r>
              <a:rPr b="0" lang="en-IN" sz="2600" spc="-1" strike="noStrike">
                <a:solidFill>
                  <a:srgbClr val="000000"/>
                </a:solidFill>
                <a:latin typeface="Calibri"/>
              </a:rPr>
              <a:t>in </a:t>
            </a:r>
            <a:r>
              <a:rPr b="0" lang="en-IN" sz="2600" spc="-7" strike="noStrike">
                <a:solidFill>
                  <a:srgbClr val="000000"/>
                </a:solidFill>
                <a:latin typeface="Calibri"/>
              </a:rPr>
              <a:t>the</a:t>
            </a:r>
            <a:r>
              <a:rPr b="0" lang="en-IN" sz="2600" spc="4" strike="noStrike">
                <a:solidFill>
                  <a:srgbClr val="000000"/>
                </a:solidFill>
                <a:latin typeface="Calibri"/>
              </a:rPr>
              <a:t> </a:t>
            </a:r>
            <a:r>
              <a:rPr b="0" lang="en-IN" sz="2600" spc="-12" strike="noStrike">
                <a:solidFill>
                  <a:srgbClr val="000000"/>
                </a:solidFill>
                <a:latin typeface="Calibri"/>
              </a:rPr>
              <a:t>tree</a:t>
            </a:r>
            <a:r>
              <a:rPr b="0" lang="en-IN" sz="2600" spc="24" strike="noStrike">
                <a:solidFill>
                  <a:srgbClr val="000000"/>
                </a:solidFill>
                <a:latin typeface="Calibri"/>
              </a:rPr>
              <a:t> </a:t>
            </a:r>
            <a:r>
              <a:rPr b="0" lang="en-IN" sz="2600" spc="-7" strike="noStrike">
                <a:solidFill>
                  <a:srgbClr val="000000"/>
                </a:solidFill>
                <a:latin typeface="Calibri"/>
              </a:rPr>
              <a:t>has </a:t>
            </a:r>
            <a:r>
              <a:rPr b="0" lang="en-IN" sz="2600" spc="-1" strike="noStrike">
                <a:solidFill>
                  <a:srgbClr val="000000"/>
                </a:solidFill>
                <a:latin typeface="Calibri"/>
              </a:rPr>
              <a:t> </a:t>
            </a:r>
            <a:r>
              <a:rPr b="0" lang="en-IN" sz="2600" spc="-7" strike="noStrike">
                <a:solidFill>
                  <a:srgbClr val="000000"/>
                </a:solidFill>
                <a:latin typeface="Calibri"/>
              </a:rPr>
              <a:t>associated</a:t>
            </a:r>
            <a:r>
              <a:rPr b="0" lang="en-IN" sz="2600" spc="9" strike="noStrike">
                <a:solidFill>
                  <a:srgbClr val="000000"/>
                </a:solidFill>
                <a:latin typeface="Calibri"/>
              </a:rPr>
              <a:t> </a:t>
            </a:r>
            <a:r>
              <a:rPr b="0" lang="en-IN" sz="2600" spc="-7" strike="noStrike">
                <a:solidFill>
                  <a:srgbClr val="000000"/>
                </a:solidFill>
                <a:latin typeface="Calibri"/>
              </a:rPr>
              <a:t>with</a:t>
            </a:r>
            <a:r>
              <a:rPr b="0" lang="en-IN" sz="2600" spc="4" strike="noStrike">
                <a:solidFill>
                  <a:srgbClr val="000000"/>
                </a:solidFill>
                <a:latin typeface="Calibri"/>
              </a:rPr>
              <a:t> </a:t>
            </a:r>
            <a:r>
              <a:rPr b="0" lang="en-IN" sz="2600" spc="-1" strike="noStrike">
                <a:solidFill>
                  <a:srgbClr val="000000"/>
                </a:solidFill>
                <a:latin typeface="Calibri"/>
              </a:rPr>
              <a:t>it </a:t>
            </a:r>
            <a:r>
              <a:rPr b="0" lang="en-IN" sz="2600" spc="-7" strike="noStrike">
                <a:solidFill>
                  <a:srgbClr val="000000"/>
                </a:solidFill>
                <a:latin typeface="Calibri"/>
              </a:rPr>
              <a:t>document(s)</a:t>
            </a:r>
            <a:r>
              <a:rPr b="0" lang="en-IN" sz="2600" spc="18" strike="noStrike">
                <a:solidFill>
                  <a:srgbClr val="000000"/>
                </a:solidFill>
                <a:latin typeface="Calibri"/>
              </a:rPr>
              <a:t> </a:t>
            </a:r>
            <a:r>
              <a:rPr b="0" lang="en-IN" sz="2600" spc="-12" strike="noStrike">
                <a:solidFill>
                  <a:srgbClr val="000000"/>
                </a:solidFill>
                <a:latin typeface="Calibri"/>
              </a:rPr>
              <a:t>that</a:t>
            </a:r>
            <a:r>
              <a:rPr b="0" lang="en-IN" sz="2600" spc="9" strike="noStrike">
                <a:solidFill>
                  <a:srgbClr val="000000"/>
                </a:solidFill>
                <a:latin typeface="Calibri"/>
              </a:rPr>
              <a:t> </a:t>
            </a:r>
            <a:r>
              <a:rPr b="0" lang="en-IN" sz="2600" spc="-15" strike="noStrike">
                <a:solidFill>
                  <a:srgbClr val="000000"/>
                </a:solidFill>
                <a:latin typeface="Calibri"/>
              </a:rPr>
              <a:t>are</a:t>
            </a:r>
            <a:r>
              <a:rPr b="0" lang="en-IN" sz="2600" spc="-1" strike="noStrike">
                <a:solidFill>
                  <a:srgbClr val="000000"/>
                </a:solidFill>
                <a:latin typeface="Calibri"/>
              </a:rPr>
              <a:t> </a:t>
            </a:r>
            <a:r>
              <a:rPr b="0" lang="en-IN" sz="2600" spc="-7" strike="noStrike">
                <a:solidFill>
                  <a:srgbClr val="000000"/>
                </a:solidFill>
                <a:latin typeface="Calibri"/>
              </a:rPr>
              <a:t>of </a:t>
            </a:r>
            <a:r>
              <a:rPr b="0" lang="en-IN" sz="2600" spc="-15" strike="noStrike">
                <a:solidFill>
                  <a:srgbClr val="000000"/>
                </a:solidFill>
                <a:latin typeface="Calibri"/>
              </a:rPr>
              <a:t>interest.</a:t>
            </a:r>
            <a:endParaRPr b="0" lang="en-IN" sz="2600" spc="-1" strike="noStrike">
              <a:latin typeface="Arial"/>
            </a:endParaRPr>
          </a:p>
          <a:p>
            <a:pPr lvl="1" marL="698400" indent="-228240">
              <a:lnSpc>
                <a:spcPct val="150000"/>
              </a:lnSpc>
              <a:spcBef>
                <a:spcPts val="496"/>
              </a:spcBef>
              <a:buClr>
                <a:srgbClr val="000000"/>
              </a:buClr>
              <a:buFont typeface="Arial MT"/>
              <a:buChar char="•"/>
              <a:tabLst>
                <a:tab algn="l" pos="699120"/>
              </a:tabLst>
            </a:pPr>
            <a:r>
              <a:rPr b="0" lang="en-IN" sz="2600" spc="-1" strike="noStrike">
                <a:solidFill>
                  <a:srgbClr val="000000"/>
                </a:solidFill>
                <a:latin typeface="Calibri"/>
              </a:rPr>
              <a:t>These</a:t>
            </a:r>
            <a:r>
              <a:rPr b="0" lang="en-IN" sz="2600" spc="4" strike="noStrike">
                <a:solidFill>
                  <a:srgbClr val="000000"/>
                </a:solidFill>
                <a:latin typeface="Calibri"/>
              </a:rPr>
              <a:t> </a:t>
            </a:r>
            <a:r>
              <a:rPr b="0" lang="en-IN" sz="2600" spc="-7" strike="noStrike">
                <a:solidFill>
                  <a:srgbClr val="000000"/>
                </a:solidFill>
                <a:latin typeface="Calibri"/>
              </a:rPr>
              <a:t>documents</a:t>
            </a:r>
            <a:r>
              <a:rPr b="0" lang="en-IN" sz="2600" spc="9" strike="noStrike">
                <a:solidFill>
                  <a:srgbClr val="000000"/>
                </a:solidFill>
                <a:latin typeface="Calibri"/>
              </a:rPr>
              <a:t> </a:t>
            </a:r>
            <a:r>
              <a:rPr b="0" lang="en-IN" sz="2600" spc="-15" strike="noStrike">
                <a:solidFill>
                  <a:srgbClr val="000000"/>
                </a:solidFill>
                <a:latin typeface="Calibri"/>
              </a:rPr>
              <a:t>are</a:t>
            </a:r>
            <a:r>
              <a:rPr b="0" lang="en-IN" sz="2600" spc="9" strike="noStrike">
                <a:solidFill>
                  <a:srgbClr val="000000"/>
                </a:solidFill>
                <a:latin typeface="Calibri"/>
              </a:rPr>
              <a:t> </a:t>
            </a:r>
            <a:r>
              <a:rPr b="0" lang="en-IN" sz="2600" spc="-1" strike="noStrike">
                <a:solidFill>
                  <a:srgbClr val="000000"/>
                </a:solidFill>
                <a:latin typeface="Calibri"/>
              </a:rPr>
              <a:t>then</a:t>
            </a:r>
            <a:r>
              <a:rPr b="0" lang="en-IN" sz="2600" spc="9" strike="noStrike">
                <a:solidFill>
                  <a:srgbClr val="000000"/>
                </a:solidFill>
                <a:latin typeface="Calibri"/>
              </a:rPr>
              <a:t> </a:t>
            </a:r>
            <a:r>
              <a:rPr b="0" lang="en-IN" sz="2600" spc="-7" strike="noStrike">
                <a:solidFill>
                  <a:srgbClr val="000000"/>
                </a:solidFill>
                <a:latin typeface="Calibri"/>
              </a:rPr>
              <a:t>used</a:t>
            </a:r>
            <a:r>
              <a:rPr b="0" lang="en-IN" sz="2600" spc="4" strike="noStrike">
                <a:solidFill>
                  <a:srgbClr val="000000"/>
                </a:solidFill>
                <a:latin typeface="Calibri"/>
              </a:rPr>
              <a:t> </a:t>
            </a:r>
            <a:r>
              <a:rPr b="0" lang="en-IN" sz="2600" spc="-1" strike="noStrike">
                <a:solidFill>
                  <a:srgbClr val="000000"/>
                </a:solidFill>
                <a:latin typeface="Calibri"/>
              </a:rPr>
              <a:t>as the</a:t>
            </a:r>
            <a:r>
              <a:rPr b="0" lang="en-IN" sz="2600" spc="9" strike="noStrike">
                <a:solidFill>
                  <a:srgbClr val="000000"/>
                </a:solidFill>
                <a:latin typeface="Calibri"/>
              </a:rPr>
              <a:t> </a:t>
            </a:r>
            <a:r>
              <a:rPr b="0" lang="en-IN" sz="2600" spc="-1" strike="noStrike">
                <a:solidFill>
                  <a:srgbClr val="000000"/>
                </a:solidFill>
                <a:latin typeface="Calibri"/>
              </a:rPr>
              <a:t>seed</a:t>
            </a:r>
            <a:r>
              <a:rPr b="0" lang="en-IN" sz="2600" spc="4" strike="noStrike">
                <a:solidFill>
                  <a:srgbClr val="000000"/>
                </a:solidFill>
                <a:latin typeface="Calibri"/>
              </a:rPr>
              <a:t> </a:t>
            </a:r>
            <a:r>
              <a:rPr b="0" lang="en-IN" sz="2600" spc="-7" strike="noStrike">
                <a:solidFill>
                  <a:srgbClr val="000000"/>
                </a:solidFill>
                <a:latin typeface="Calibri"/>
              </a:rPr>
              <a:t>documents</a:t>
            </a:r>
            <a:r>
              <a:rPr b="0" lang="en-IN" sz="2600" spc="-1" strike="noStrike">
                <a:solidFill>
                  <a:srgbClr val="000000"/>
                </a:solidFill>
                <a:latin typeface="Calibri"/>
              </a:rPr>
              <a:t> </a:t>
            </a:r>
            <a:r>
              <a:rPr b="0" lang="en-IN" sz="2600" spc="-15" strike="noStrike">
                <a:solidFill>
                  <a:srgbClr val="000000"/>
                </a:solidFill>
                <a:latin typeface="Calibri"/>
              </a:rPr>
              <a:t>to</a:t>
            </a:r>
            <a:r>
              <a:rPr b="0" lang="en-IN" sz="2600" spc="9" strike="noStrike">
                <a:solidFill>
                  <a:srgbClr val="000000"/>
                </a:solidFill>
                <a:latin typeface="Calibri"/>
              </a:rPr>
              <a:t> </a:t>
            </a:r>
            <a:r>
              <a:rPr b="0" lang="en-IN" sz="2600" spc="-7" strike="noStrike">
                <a:solidFill>
                  <a:srgbClr val="000000"/>
                </a:solidFill>
                <a:latin typeface="Calibri"/>
              </a:rPr>
              <a:t>begin</a:t>
            </a:r>
            <a:r>
              <a:rPr b="0" lang="en-IN" sz="2600" spc="4" strike="noStrike">
                <a:solidFill>
                  <a:srgbClr val="000000"/>
                </a:solidFill>
                <a:latin typeface="Calibri"/>
              </a:rPr>
              <a:t> </a:t>
            </a:r>
            <a:r>
              <a:rPr b="0" lang="en-IN" sz="2600" spc="-1" strike="noStrike">
                <a:solidFill>
                  <a:srgbClr val="000000"/>
                </a:solidFill>
                <a:latin typeface="Calibri"/>
              </a:rPr>
              <a:t>the</a:t>
            </a:r>
            <a:r>
              <a:rPr b="0" lang="en-IN" sz="2600" spc="9" strike="noStrike">
                <a:solidFill>
                  <a:srgbClr val="000000"/>
                </a:solidFill>
                <a:latin typeface="Calibri"/>
              </a:rPr>
              <a:t> </a:t>
            </a:r>
            <a:r>
              <a:rPr b="0" lang="en-IN" sz="2600" spc="-12" strike="noStrike">
                <a:solidFill>
                  <a:srgbClr val="000000"/>
                </a:solidFill>
                <a:latin typeface="Calibri"/>
              </a:rPr>
              <a:t>focused </a:t>
            </a:r>
            <a:r>
              <a:rPr b="0" lang="en-IN" sz="2600" spc="-505" strike="noStrike">
                <a:solidFill>
                  <a:srgbClr val="000000"/>
                </a:solidFill>
                <a:latin typeface="Calibri"/>
              </a:rPr>
              <a:t> </a:t>
            </a:r>
            <a:r>
              <a:rPr b="0" lang="en-IN" sz="2600" spc="-12" strike="noStrike">
                <a:solidFill>
                  <a:srgbClr val="000000"/>
                </a:solidFill>
                <a:latin typeface="Calibri"/>
              </a:rPr>
              <a:t>crawling.</a:t>
            </a:r>
            <a:endParaRPr b="0" lang="en-IN" sz="2600" spc="-1" strike="noStrike">
              <a:latin typeface="Arial"/>
            </a:endParaRPr>
          </a:p>
          <a:p>
            <a:pPr lvl="1" marL="698400" indent="-228960">
              <a:lnSpc>
                <a:spcPct val="150000"/>
              </a:lnSpc>
              <a:buClr>
                <a:srgbClr val="000000"/>
              </a:buClr>
              <a:buFont typeface="Arial MT"/>
              <a:buChar char="•"/>
              <a:tabLst>
                <a:tab algn="l" pos="699120"/>
              </a:tabLst>
            </a:pPr>
            <a:r>
              <a:rPr b="0" lang="en-IN" sz="2600" spc="-12" strike="noStrike">
                <a:solidFill>
                  <a:srgbClr val="000000"/>
                </a:solidFill>
                <a:latin typeface="Calibri"/>
              </a:rPr>
              <a:t>Each</a:t>
            </a:r>
            <a:r>
              <a:rPr b="0" lang="en-IN" sz="2600" spc="-1" strike="noStrike">
                <a:solidFill>
                  <a:srgbClr val="000000"/>
                </a:solidFill>
                <a:latin typeface="Calibri"/>
              </a:rPr>
              <a:t> </a:t>
            </a:r>
            <a:r>
              <a:rPr b="0" lang="en-IN" sz="2600" spc="-7" strike="noStrike">
                <a:solidFill>
                  <a:srgbClr val="000000"/>
                </a:solidFill>
                <a:latin typeface="Calibri"/>
              </a:rPr>
              <a:t>document</a:t>
            </a:r>
            <a:r>
              <a:rPr b="0" lang="en-IN" sz="2600" spc="12" strike="noStrike">
                <a:solidFill>
                  <a:srgbClr val="000000"/>
                </a:solidFill>
                <a:latin typeface="Calibri"/>
              </a:rPr>
              <a:t> </a:t>
            </a:r>
            <a:r>
              <a:rPr b="0" lang="en-IN" sz="2600" spc="-1" strike="noStrike">
                <a:solidFill>
                  <a:srgbClr val="000000"/>
                </a:solidFill>
                <a:latin typeface="Calibri"/>
              </a:rPr>
              <a:t>is classified</a:t>
            </a:r>
            <a:r>
              <a:rPr b="0" lang="en-IN" sz="2600" spc="-12" strike="noStrike">
                <a:solidFill>
                  <a:srgbClr val="000000"/>
                </a:solidFill>
                <a:latin typeface="Calibri"/>
              </a:rPr>
              <a:t> </a:t>
            </a:r>
            <a:r>
              <a:rPr b="0" lang="en-IN" sz="2600" spc="-15" strike="noStrike">
                <a:solidFill>
                  <a:srgbClr val="000000"/>
                </a:solidFill>
                <a:latin typeface="Calibri"/>
              </a:rPr>
              <a:t>into</a:t>
            </a:r>
            <a:r>
              <a:rPr b="0" lang="en-IN" sz="2600" spc="-7" strike="noStrike">
                <a:solidFill>
                  <a:srgbClr val="000000"/>
                </a:solidFill>
                <a:latin typeface="Calibri"/>
              </a:rPr>
              <a:t> </a:t>
            </a:r>
            <a:r>
              <a:rPr b="0" lang="en-IN" sz="2600" spc="-1" strike="noStrike">
                <a:solidFill>
                  <a:srgbClr val="000000"/>
                </a:solidFill>
                <a:latin typeface="Calibri"/>
              </a:rPr>
              <a:t>a</a:t>
            </a:r>
            <a:r>
              <a:rPr b="0" lang="en-IN" sz="2600" spc="12" strike="noStrike">
                <a:solidFill>
                  <a:srgbClr val="000000"/>
                </a:solidFill>
                <a:latin typeface="Calibri"/>
              </a:rPr>
              <a:t> </a:t>
            </a:r>
            <a:r>
              <a:rPr b="0" lang="en-IN" sz="2600" spc="-7" strike="noStrike">
                <a:solidFill>
                  <a:srgbClr val="000000"/>
                </a:solidFill>
                <a:latin typeface="Calibri"/>
              </a:rPr>
              <a:t>leaf</a:t>
            </a:r>
            <a:r>
              <a:rPr b="0" lang="en-IN" sz="2600" spc="-15" strike="noStrike">
                <a:solidFill>
                  <a:srgbClr val="000000"/>
                </a:solidFill>
                <a:latin typeface="Calibri"/>
              </a:rPr>
              <a:t> </a:t>
            </a:r>
            <a:r>
              <a:rPr b="0" lang="en-IN" sz="2600" spc="-7" strike="noStrike">
                <a:solidFill>
                  <a:srgbClr val="000000"/>
                </a:solidFill>
                <a:latin typeface="Calibri"/>
              </a:rPr>
              <a:t>node</a:t>
            </a:r>
            <a:r>
              <a:rPr b="0" lang="en-IN" sz="2600" spc="9" strike="noStrike">
                <a:solidFill>
                  <a:srgbClr val="000000"/>
                </a:solidFill>
                <a:latin typeface="Calibri"/>
              </a:rPr>
              <a:t> </a:t>
            </a:r>
            <a:r>
              <a:rPr b="0" lang="en-IN" sz="2600" spc="-7" strike="noStrike">
                <a:solidFill>
                  <a:srgbClr val="000000"/>
                </a:solidFill>
                <a:latin typeface="Calibri"/>
              </a:rPr>
              <a:t>of </a:t>
            </a:r>
            <a:r>
              <a:rPr b="0" lang="en-IN" sz="2600" spc="-1" strike="noStrike">
                <a:solidFill>
                  <a:srgbClr val="000000"/>
                </a:solidFill>
                <a:latin typeface="Calibri"/>
              </a:rPr>
              <a:t>the</a:t>
            </a:r>
            <a:r>
              <a:rPr b="0" lang="en-IN" sz="2600" spc="9" strike="noStrike">
                <a:solidFill>
                  <a:srgbClr val="000000"/>
                </a:solidFill>
                <a:latin typeface="Calibri"/>
              </a:rPr>
              <a:t> </a:t>
            </a:r>
            <a:r>
              <a:rPr b="0" lang="en-IN" sz="2600" spc="-26" strike="noStrike">
                <a:solidFill>
                  <a:srgbClr val="000000"/>
                </a:solidFill>
                <a:latin typeface="Calibri"/>
              </a:rPr>
              <a:t>taxonomy</a:t>
            </a:r>
            <a:r>
              <a:rPr b="0" lang="en-IN" sz="2600" spc="4" strike="noStrike">
                <a:solidFill>
                  <a:srgbClr val="000000"/>
                </a:solidFill>
                <a:latin typeface="Calibri"/>
              </a:rPr>
              <a:t> </a:t>
            </a:r>
            <a:r>
              <a:rPr b="0" lang="en-IN" sz="2600" spc="-12" strike="noStrike">
                <a:solidFill>
                  <a:srgbClr val="000000"/>
                </a:solidFill>
                <a:latin typeface="Calibri"/>
              </a:rPr>
              <a:t>tree.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16920" y="382320"/>
            <a:ext cx="10038240" cy="3319920"/>
          </a:xfrm>
          <a:prstGeom prst="rect">
            <a:avLst/>
          </a:prstGeom>
          <a:noFill/>
          <a:ln>
            <a:noFill/>
          </a:ln>
        </p:spPr>
        <p:style>
          <a:lnRef idx="0"/>
          <a:fillRef idx="0"/>
          <a:effectRef idx="0"/>
          <a:fontRef idx="minor"/>
        </p:style>
        <p:txBody>
          <a:bodyPr lIns="0" rIns="0" tIns="60840" bIns="0">
            <a:spAutoFit/>
          </a:bodyPr>
          <a:p>
            <a:pPr marL="12600" indent="-216000">
              <a:lnSpc>
                <a:spcPct val="150000"/>
              </a:lnSpc>
              <a:spcBef>
                <a:spcPts val="479"/>
              </a:spcBef>
              <a:buClr>
                <a:srgbClr val="000000"/>
              </a:buClr>
              <a:buFont typeface="Arial MT"/>
              <a:buChar char="•"/>
              <a:tabLst>
                <a:tab algn="l" pos="241200"/>
              </a:tabLst>
            </a:pPr>
            <a:r>
              <a:rPr b="0" lang="en-IN" sz="2800" spc="-7" strike="noStrike">
                <a:solidFill>
                  <a:srgbClr val="000000"/>
                </a:solidFill>
                <a:latin typeface="Calibri"/>
              </a:rPr>
              <a:t> </a:t>
            </a:r>
            <a:r>
              <a:rPr b="0" lang="en-US" sz="2800" spc="-1" strike="noStrike">
                <a:solidFill>
                  <a:srgbClr val="000000"/>
                </a:solidFill>
                <a:latin typeface="Calibri"/>
              </a:rPr>
              <a:t>One</a:t>
            </a:r>
            <a:r>
              <a:rPr b="0" lang="en-US" sz="2800" spc="9" strike="noStrike">
                <a:solidFill>
                  <a:srgbClr val="000000"/>
                </a:solidFill>
                <a:latin typeface="Calibri"/>
              </a:rPr>
              <a:t> </a:t>
            </a:r>
            <a:r>
              <a:rPr b="0" lang="en-US" sz="2800" spc="-12" strike="noStrike">
                <a:solidFill>
                  <a:srgbClr val="000000"/>
                </a:solidFill>
                <a:latin typeface="Calibri"/>
              </a:rPr>
              <a:t>proposed</a:t>
            </a:r>
            <a:r>
              <a:rPr b="0" lang="en-US" sz="2800" spc="4" strike="noStrike">
                <a:solidFill>
                  <a:srgbClr val="000000"/>
                </a:solidFill>
                <a:latin typeface="Calibri"/>
              </a:rPr>
              <a:t> </a:t>
            </a:r>
            <a:r>
              <a:rPr b="0" lang="en-US" sz="2800" spc="-7" strike="noStrike">
                <a:solidFill>
                  <a:srgbClr val="000000"/>
                </a:solidFill>
                <a:latin typeface="Calibri"/>
              </a:rPr>
              <a:t>approach,</a:t>
            </a:r>
            <a:r>
              <a:rPr b="0" lang="en-US" sz="2800" spc="-1" strike="noStrike">
                <a:solidFill>
                  <a:srgbClr val="000000"/>
                </a:solidFill>
                <a:latin typeface="Calibri"/>
              </a:rPr>
              <a:t> </a:t>
            </a:r>
            <a:r>
              <a:rPr b="0" lang="en-US" sz="2800" spc="-15" strike="noStrike">
                <a:solidFill>
                  <a:srgbClr val="ff0000"/>
                </a:solidFill>
                <a:latin typeface="Calibri"/>
              </a:rPr>
              <a:t>hard</a:t>
            </a:r>
            <a:r>
              <a:rPr b="0" lang="en-US" sz="2800" spc="4" strike="noStrike">
                <a:solidFill>
                  <a:srgbClr val="ff0000"/>
                </a:solidFill>
                <a:latin typeface="Calibri"/>
              </a:rPr>
              <a:t> </a:t>
            </a:r>
            <a:r>
              <a:rPr b="0" lang="en-US" sz="2800" spc="-12" strike="noStrike">
                <a:solidFill>
                  <a:srgbClr val="ff0000"/>
                </a:solidFill>
                <a:latin typeface="Calibri"/>
              </a:rPr>
              <a:t>focus</a:t>
            </a:r>
            <a:r>
              <a:rPr b="0" lang="en-US" sz="2800" spc="-12" strike="noStrike">
                <a:solidFill>
                  <a:srgbClr val="000000"/>
                </a:solidFill>
                <a:latin typeface="Calibri"/>
              </a:rPr>
              <a:t>,</a:t>
            </a:r>
            <a:r>
              <a:rPr b="0" lang="en-US" sz="2800" spc="4" strike="noStrike">
                <a:solidFill>
                  <a:srgbClr val="000000"/>
                </a:solidFill>
                <a:latin typeface="Calibri"/>
              </a:rPr>
              <a:t> </a:t>
            </a:r>
            <a:r>
              <a:rPr b="0" lang="en-US" sz="2800" spc="-21" strike="noStrike">
                <a:solidFill>
                  <a:srgbClr val="000000"/>
                </a:solidFill>
                <a:latin typeface="Calibri"/>
              </a:rPr>
              <a:t>follows</a:t>
            </a:r>
            <a:r>
              <a:rPr b="0" lang="en-US" sz="2800" spc="4" strike="noStrike">
                <a:solidFill>
                  <a:srgbClr val="000000"/>
                </a:solidFill>
                <a:latin typeface="Calibri"/>
              </a:rPr>
              <a:t> </a:t>
            </a:r>
            <a:r>
              <a:rPr b="0" lang="en-US" sz="2800" spc="-7" strike="noStrike">
                <a:solidFill>
                  <a:srgbClr val="000000"/>
                </a:solidFill>
                <a:latin typeface="Calibri"/>
              </a:rPr>
              <a:t>links</a:t>
            </a:r>
            <a:r>
              <a:rPr b="0" lang="en-US" sz="2800" spc="4" strike="noStrike">
                <a:solidFill>
                  <a:srgbClr val="000000"/>
                </a:solidFill>
                <a:latin typeface="Calibri"/>
              </a:rPr>
              <a:t> </a:t>
            </a:r>
            <a:r>
              <a:rPr b="0" lang="en-US" sz="2800" spc="-1" strike="noStrike">
                <a:solidFill>
                  <a:srgbClr val="000000"/>
                </a:solidFill>
                <a:latin typeface="Calibri"/>
              </a:rPr>
              <a:t>if</a:t>
            </a:r>
            <a:r>
              <a:rPr b="0" lang="en-US" sz="2800" spc="-7" strike="noStrike">
                <a:solidFill>
                  <a:srgbClr val="000000"/>
                </a:solidFill>
                <a:latin typeface="Calibri"/>
              </a:rPr>
              <a:t> </a:t>
            </a:r>
            <a:r>
              <a:rPr b="0" lang="en-US" sz="2800" spc="-12" strike="noStrike">
                <a:solidFill>
                  <a:srgbClr val="000000"/>
                </a:solidFill>
                <a:latin typeface="Calibri"/>
              </a:rPr>
              <a:t>there</a:t>
            </a:r>
            <a:r>
              <a:rPr b="0" lang="en-US" sz="2800" spc="29" strike="noStrike">
                <a:solidFill>
                  <a:srgbClr val="000000"/>
                </a:solidFill>
                <a:latin typeface="Calibri"/>
              </a:rPr>
              <a:t> </a:t>
            </a:r>
            <a:r>
              <a:rPr b="0" lang="en-US" sz="2800" spc="-1" strike="noStrike">
                <a:solidFill>
                  <a:srgbClr val="000000"/>
                </a:solidFill>
                <a:latin typeface="Calibri"/>
              </a:rPr>
              <a:t>is</a:t>
            </a:r>
            <a:r>
              <a:rPr b="0" lang="en-US" sz="2800" spc="-7" strike="noStrike">
                <a:solidFill>
                  <a:srgbClr val="000000"/>
                </a:solidFill>
                <a:latin typeface="Calibri"/>
              </a:rPr>
              <a:t> </a:t>
            </a:r>
            <a:r>
              <a:rPr b="0" lang="en-US" sz="2800" spc="-1" strike="noStrike">
                <a:solidFill>
                  <a:srgbClr val="000000"/>
                </a:solidFill>
                <a:latin typeface="Calibri"/>
              </a:rPr>
              <a:t>an</a:t>
            </a:r>
            <a:r>
              <a:rPr b="0" lang="en-US" sz="2800" spc="9" strike="noStrike">
                <a:solidFill>
                  <a:srgbClr val="000000"/>
                </a:solidFill>
                <a:latin typeface="Calibri"/>
              </a:rPr>
              <a:t> </a:t>
            </a:r>
            <a:r>
              <a:rPr b="0" lang="en-US" sz="2800" spc="-12" strike="noStrike">
                <a:solidFill>
                  <a:srgbClr val="000000"/>
                </a:solidFill>
                <a:latin typeface="Calibri"/>
              </a:rPr>
              <a:t>ancestor</a:t>
            </a:r>
            <a:r>
              <a:rPr b="0" lang="en-US" sz="2800" spc="-7" strike="noStrike">
                <a:solidFill>
                  <a:srgbClr val="000000"/>
                </a:solidFill>
                <a:latin typeface="Calibri"/>
              </a:rPr>
              <a:t> </a:t>
            </a:r>
            <a:r>
              <a:rPr b="0" lang="en-US" sz="2800" spc="-1" strike="noStrike">
                <a:solidFill>
                  <a:srgbClr val="000000"/>
                </a:solidFill>
                <a:latin typeface="Calibri"/>
              </a:rPr>
              <a:t>of</a:t>
            </a:r>
            <a:r>
              <a:rPr b="0" lang="en-US" sz="2800" spc="9" strike="noStrike">
                <a:solidFill>
                  <a:srgbClr val="000000"/>
                </a:solidFill>
                <a:latin typeface="Calibri"/>
              </a:rPr>
              <a:t> </a:t>
            </a:r>
            <a:r>
              <a:rPr b="0" lang="en-US" sz="2800" spc="-1" strike="noStrike">
                <a:solidFill>
                  <a:srgbClr val="000000"/>
                </a:solidFill>
                <a:latin typeface="Calibri"/>
              </a:rPr>
              <a:t>this </a:t>
            </a:r>
            <a:r>
              <a:rPr b="0" lang="en-US" sz="2800" spc="-7" strike="noStrike">
                <a:solidFill>
                  <a:srgbClr val="000000"/>
                </a:solidFill>
                <a:latin typeface="Calibri"/>
              </a:rPr>
              <a:t>node</a:t>
            </a:r>
            <a:r>
              <a:rPr b="0" lang="en-US" sz="2800" spc="-1" strike="noStrike">
                <a:solidFill>
                  <a:srgbClr val="000000"/>
                </a:solidFill>
                <a:latin typeface="Calibri"/>
              </a:rPr>
              <a:t> </a:t>
            </a:r>
            <a:r>
              <a:rPr b="0" lang="en-US" sz="2800" spc="-12" strike="noStrike">
                <a:solidFill>
                  <a:srgbClr val="000000"/>
                </a:solidFill>
                <a:latin typeface="Calibri"/>
              </a:rPr>
              <a:t>that</a:t>
            </a:r>
            <a:r>
              <a:rPr b="0" lang="en-US" sz="2800" spc="9" strike="noStrike">
                <a:solidFill>
                  <a:srgbClr val="000000"/>
                </a:solidFill>
                <a:latin typeface="Calibri"/>
              </a:rPr>
              <a:t> </a:t>
            </a:r>
            <a:r>
              <a:rPr b="0" lang="en-US" sz="2800" spc="-7" strike="noStrike">
                <a:solidFill>
                  <a:srgbClr val="000000"/>
                </a:solidFill>
                <a:latin typeface="Calibri"/>
              </a:rPr>
              <a:t>has</a:t>
            </a:r>
            <a:r>
              <a:rPr b="0" lang="en-US" sz="2800" spc="-12" strike="noStrike">
                <a:solidFill>
                  <a:srgbClr val="000000"/>
                </a:solidFill>
                <a:latin typeface="Calibri"/>
              </a:rPr>
              <a:t> </a:t>
            </a:r>
            <a:r>
              <a:rPr b="0" lang="en-US" sz="2800" spc="-1" strike="noStrike">
                <a:solidFill>
                  <a:srgbClr val="000000"/>
                </a:solidFill>
                <a:latin typeface="Calibri"/>
              </a:rPr>
              <a:t>been</a:t>
            </a:r>
            <a:r>
              <a:rPr b="0" lang="en-US" sz="2800" spc="4" strike="noStrike">
                <a:solidFill>
                  <a:srgbClr val="000000"/>
                </a:solidFill>
                <a:latin typeface="Calibri"/>
              </a:rPr>
              <a:t> </a:t>
            </a:r>
            <a:r>
              <a:rPr b="0" lang="en-US" sz="2800" spc="-15" strike="noStrike">
                <a:solidFill>
                  <a:srgbClr val="000000"/>
                </a:solidFill>
                <a:latin typeface="Calibri"/>
              </a:rPr>
              <a:t>marked</a:t>
            </a:r>
            <a:r>
              <a:rPr b="0" lang="en-US" sz="2800" spc="-1" strike="noStrike">
                <a:solidFill>
                  <a:srgbClr val="000000"/>
                </a:solidFill>
                <a:latin typeface="Calibri"/>
              </a:rPr>
              <a:t> as</a:t>
            </a:r>
            <a:r>
              <a:rPr b="0" lang="en-US" sz="2800" spc="-12" strike="noStrike">
                <a:solidFill>
                  <a:srgbClr val="000000"/>
                </a:solidFill>
                <a:latin typeface="Calibri"/>
              </a:rPr>
              <a:t> good.</a:t>
            </a:r>
            <a:endParaRPr b="0" lang="en-IN" sz="2800" spc="-1" strike="noStrike">
              <a:latin typeface="Arial"/>
            </a:endParaRPr>
          </a:p>
          <a:p>
            <a:pPr marL="12600" indent="-216000">
              <a:lnSpc>
                <a:spcPct val="150000"/>
              </a:lnSpc>
              <a:spcBef>
                <a:spcPts val="479"/>
              </a:spcBef>
              <a:buClr>
                <a:srgbClr val="000000"/>
              </a:buClr>
              <a:buFont typeface="Arial MT"/>
              <a:buChar char="•"/>
              <a:tabLst>
                <a:tab algn="l" pos="241200"/>
              </a:tabLst>
            </a:pPr>
            <a:r>
              <a:rPr b="0" lang="en-IN" sz="2800" spc="-7" strike="noStrike">
                <a:solidFill>
                  <a:srgbClr val="000000"/>
                </a:solidFill>
                <a:latin typeface="Calibri"/>
              </a:rPr>
              <a:t> </a:t>
            </a:r>
            <a:r>
              <a:rPr b="0" lang="en-US" sz="2800" spc="-7" strike="noStrike">
                <a:solidFill>
                  <a:srgbClr val="000000"/>
                </a:solidFill>
                <a:latin typeface="Calibri"/>
              </a:rPr>
              <a:t>Another</a:t>
            </a:r>
            <a:r>
              <a:rPr b="0" lang="en-US" sz="2800" spc="24" strike="noStrike">
                <a:solidFill>
                  <a:srgbClr val="000000"/>
                </a:solidFill>
                <a:latin typeface="Calibri"/>
              </a:rPr>
              <a:t> </a:t>
            </a:r>
            <a:r>
              <a:rPr b="0" lang="en-US" sz="2800" spc="-12" strike="noStrike">
                <a:solidFill>
                  <a:srgbClr val="000000"/>
                </a:solidFill>
                <a:latin typeface="Calibri"/>
              </a:rPr>
              <a:t>technique,</a:t>
            </a:r>
            <a:r>
              <a:rPr b="0" lang="en-US" sz="2800" spc="32" strike="noStrike">
                <a:solidFill>
                  <a:srgbClr val="000000"/>
                </a:solidFill>
                <a:latin typeface="Calibri"/>
              </a:rPr>
              <a:t> </a:t>
            </a:r>
            <a:r>
              <a:rPr b="0" lang="en-US" sz="2800" spc="-7" strike="noStrike">
                <a:solidFill>
                  <a:srgbClr val="ff0000"/>
                </a:solidFill>
                <a:latin typeface="Calibri"/>
              </a:rPr>
              <a:t>soft</a:t>
            </a:r>
            <a:r>
              <a:rPr b="0" lang="en-US" sz="2800" spc="9" strike="noStrike">
                <a:solidFill>
                  <a:srgbClr val="ff0000"/>
                </a:solidFill>
                <a:latin typeface="Calibri"/>
              </a:rPr>
              <a:t> </a:t>
            </a:r>
            <a:r>
              <a:rPr b="0" lang="en-US" sz="2800" spc="-15" strike="noStrike">
                <a:solidFill>
                  <a:srgbClr val="ff0000"/>
                </a:solidFill>
                <a:latin typeface="Calibri"/>
              </a:rPr>
              <a:t>focus</a:t>
            </a:r>
            <a:r>
              <a:rPr b="0" lang="en-US" sz="2800" spc="-15" strike="noStrike">
                <a:solidFill>
                  <a:srgbClr val="000000"/>
                </a:solidFill>
                <a:latin typeface="Calibri"/>
              </a:rPr>
              <a:t>,</a:t>
            </a:r>
            <a:r>
              <a:rPr b="0" lang="en-US" sz="2800" spc="18" strike="noStrike">
                <a:solidFill>
                  <a:srgbClr val="000000"/>
                </a:solidFill>
                <a:latin typeface="Calibri"/>
              </a:rPr>
              <a:t> </a:t>
            </a:r>
            <a:r>
              <a:rPr b="0" lang="en-US" sz="2800" spc="-12" strike="noStrike">
                <a:solidFill>
                  <a:srgbClr val="000000"/>
                </a:solidFill>
                <a:latin typeface="Calibri"/>
              </a:rPr>
              <a:t>identifies</a:t>
            </a:r>
            <a:r>
              <a:rPr b="0" lang="en-US" sz="2800" spc="24" strike="noStrike">
                <a:solidFill>
                  <a:srgbClr val="000000"/>
                </a:solidFill>
                <a:latin typeface="Calibri"/>
              </a:rPr>
              <a:t> </a:t>
            </a:r>
            <a:r>
              <a:rPr b="0" lang="en-US" sz="2800" spc="-7" strike="noStrike">
                <a:solidFill>
                  <a:srgbClr val="000000"/>
                </a:solidFill>
                <a:latin typeface="Calibri"/>
              </a:rPr>
              <a:t>the</a:t>
            </a:r>
            <a:r>
              <a:rPr b="0" lang="en-US" sz="2800" spc="4" strike="noStrike">
                <a:solidFill>
                  <a:srgbClr val="000000"/>
                </a:solidFill>
                <a:latin typeface="Calibri"/>
              </a:rPr>
              <a:t> </a:t>
            </a:r>
            <a:r>
              <a:rPr b="0" lang="en-US" sz="2800" spc="-15" strike="noStrike">
                <a:solidFill>
                  <a:srgbClr val="000000"/>
                </a:solidFill>
                <a:latin typeface="Calibri"/>
              </a:rPr>
              <a:t>probability</a:t>
            </a:r>
            <a:r>
              <a:rPr b="0" lang="en-US" sz="2800" spc="29" strike="noStrike">
                <a:solidFill>
                  <a:srgbClr val="000000"/>
                </a:solidFill>
                <a:latin typeface="Calibri"/>
              </a:rPr>
              <a:t> </a:t>
            </a:r>
            <a:r>
              <a:rPr b="0" lang="en-US" sz="2800" spc="-12" strike="noStrike">
                <a:solidFill>
                  <a:srgbClr val="000000"/>
                </a:solidFill>
                <a:latin typeface="Calibri"/>
              </a:rPr>
              <a:t>that</a:t>
            </a:r>
            <a:r>
              <a:rPr b="0" lang="en-US" sz="2800" spc="12" strike="noStrike">
                <a:solidFill>
                  <a:srgbClr val="000000"/>
                </a:solidFill>
                <a:latin typeface="Calibri"/>
              </a:rPr>
              <a:t> </a:t>
            </a:r>
            <a:r>
              <a:rPr b="0" lang="en-US" sz="2800" spc="-7" strike="noStrike">
                <a:solidFill>
                  <a:srgbClr val="000000"/>
                </a:solidFill>
                <a:latin typeface="Calibri"/>
              </a:rPr>
              <a:t>a</a:t>
            </a:r>
            <a:r>
              <a:rPr b="0" lang="en-US" sz="2800" spc="-1" strike="noStrike">
                <a:solidFill>
                  <a:srgbClr val="000000"/>
                </a:solidFill>
                <a:latin typeface="Calibri"/>
              </a:rPr>
              <a:t> </a:t>
            </a:r>
            <a:r>
              <a:rPr b="0" lang="en-US" sz="2800" spc="-12" strike="noStrike">
                <a:solidFill>
                  <a:srgbClr val="000000"/>
                </a:solidFill>
                <a:latin typeface="Calibri"/>
              </a:rPr>
              <a:t>page, </a:t>
            </a:r>
            <a:r>
              <a:rPr b="0" lang="en-US" sz="2800" spc="-622" strike="noStrike">
                <a:solidFill>
                  <a:srgbClr val="000000"/>
                </a:solidFill>
                <a:latin typeface="Calibri"/>
              </a:rPr>
              <a:t> </a:t>
            </a:r>
            <a:r>
              <a:rPr b="0" lang="en-US" sz="2800" spc="-7" strike="noStrike">
                <a:solidFill>
                  <a:srgbClr val="000000"/>
                </a:solidFill>
                <a:latin typeface="Calibri"/>
              </a:rPr>
              <a:t>d, is</a:t>
            </a:r>
            <a:r>
              <a:rPr b="0" lang="en-US" sz="2800" spc="-1" strike="noStrike">
                <a:solidFill>
                  <a:srgbClr val="000000"/>
                </a:solidFill>
                <a:latin typeface="Calibri"/>
              </a:rPr>
              <a:t> </a:t>
            </a:r>
            <a:r>
              <a:rPr b="0" lang="en-US" sz="2800" spc="-21" strike="noStrike">
                <a:solidFill>
                  <a:srgbClr val="000000"/>
                </a:solidFill>
                <a:latin typeface="Calibri"/>
              </a:rPr>
              <a:t>relevant</a:t>
            </a:r>
            <a:r>
              <a:rPr b="0" lang="en-US" sz="2800" spc="-7" strike="noStrike">
                <a:solidFill>
                  <a:srgbClr val="000000"/>
                </a:solidFill>
                <a:latin typeface="Calibri"/>
              </a:rPr>
              <a:t> as</a:t>
            </a:r>
            <a:endParaRPr b="0" lang="en-IN" sz="2800" spc="-1" strike="noStrike">
              <a:latin typeface="Arial"/>
            </a:endParaRPr>
          </a:p>
        </p:txBody>
      </p:sp>
      <p:sp>
        <p:nvSpPr>
          <p:cNvPr id="143" name="CustomShape 2"/>
          <p:cNvSpPr/>
          <p:nvPr/>
        </p:nvSpPr>
        <p:spPr>
          <a:xfrm>
            <a:off x="806040" y="3767400"/>
            <a:ext cx="10260000" cy="2928600"/>
          </a:xfrm>
          <a:prstGeom prst="rect">
            <a:avLst/>
          </a:prstGeom>
          <a:noFill/>
          <a:ln>
            <a:noFill/>
          </a:ln>
        </p:spPr>
        <p:style>
          <a:lnRef idx="0"/>
          <a:fillRef idx="0"/>
          <a:effectRef idx="0"/>
          <a:fontRef idx="minor"/>
        </p:style>
        <p:txBody>
          <a:bodyPr lIns="0" rIns="0" tIns="60840" bIns="0">
            <a:spAutoFit/>
          </a:bodyPr>
          <a:p>
            <a:pPr marL="241200" indent="-228240">
              <a:lnSpc>
                <a:spcPct val="150000"/>
              </a:lnSpc>
              <a:spcBef>
                <a:spcPts val="479"/>
              </a:spcBef>
              <a:buClr>
                <a:srgbClr val="000000"/>
              </a:buClr>
              <a:buFont typeface="Arial MT"/>
              <a:buChar char="•"/>
              <a:tabLst>
                <a:tab algn="l" pos="241200"/>
              </a:tabLst>
            </a:pPr>
            <a:r>
              <a:rPr b="0" lang="en-US" sz="2400" spc="-21" strike="noStrike">
                <a:solidFill>
                  <a:srgbClr val="000000"/>
                </a:solidFill>
                <a:latin typeface="Calibri"/>
              </a:rPr>
              <a:t>Here</a:t>
            </a:r>
            <a:r>
              <a:rPr b="0" lang="en-US" sz="2400" spc="-1" strike="noStrike">
                <a:solidFill>
                  <a:srgbClr val="000000"/>
                </a:solidFill>
                <a:latin typeface="Calibri"/>
              </a:rPr>
              <a:t> </a:t>
            </a:r>
            <a:r>
              <a:rPr b="0" lang="en-US" sz="2400" spc="-7" strike="noStrike">
                <a:solidFill>
                  <a:srgbClr val="000000"/>
                </a:solidFill>
                <a:latin typeface="Calibri"/>
              </a:rPr>
              <a:t>c</a:t>
            </a:r>
            <a:r>
              <a:rPr b="0" lang="en-US" sz="2400" spc="4" strike="noStrike">
                <a:solidFill>
                  <a:srgbClr val="000000"/>
                </a:solidFill>
                <a:latin typeface="Calibri"/>
              </a:rPr>
              <a:t> </a:t>
            </a:r>
            <a:r>
              <a:rPr b="0" lang="en-US" sz="2400" spc="-7" strike="noStrike">
                <a:solidFill>
                  <a:srgbClr val="000000"/>
                </a:solidFill>
                <a:latin typeface="Calibri"/>
              </a:rPr>
              <a:t>is</a:t>
            </a:r>
            <a:r>
              <a:rPr b="0" lang="en-US" sz="2400" spc="12" strike="noStrike">
                <a:solidFill>
                  <a:srgbClr val="000000"/>
                </a:solidFill>
                <a:latin typeface="Calibri"/>
              </a:rPr>
              <a:t> </a:t>
            </a:r>
            <a:r>
              <a:rPr b="0" lang="en-US" sz="2400" spc="-7" strike="noStrike">
                <a:solidFill>
                  <a:srgbClr val="000000"/>
                </a:solidFill>
                <a:latin typeface="Calibri"/>
              </a:rPr>
              <a:t>a</a:t>
            </a:r>
            <a:r>
              <a:rPr b="0" lang="en-US" sz="2400" spc="4" strike="noStrike">
                <a:solidFill>
                  <a:srgbClr val="000000"/>
                </a:solidFill>
                <a:latin typeface="Calibri"/>
              </a:rPr>
              <a:t> </a:t>
            </a:r>
            <a:r>
              <a:rPr b="0" lang="en-US" sz="2400" spc="-12" strike="noStrike">
                <a:solidFill>
                  <a:srgbClr val="000000"/>
                </a:solidFill>
                <a:latin typeface="Calibri"/>
              </a:rPr>
              <a:t>node</a:t>
            </a:r>
            <a:r>
              <a:rPr b="0" lang="en-US" sz="2400" spc="9" strike="noStrike">
                <a:solidFill>
                  <a:srgbClr val="000000"/>
                </a:solidFill>
                <a:latin typeface="Calibri"/>
              </a:rPr>
              <a:t> </a:t>
            </a:r>
            <a:r>
              <a:rPr b="0" lang="en-US" sz="2400" spc="-7" strike="noStrike">
                <a:solidFill>
                  <a:srgbClr val="000000"/>
                </a:solidFill>
                <a:latin typeface="Calibri"/>
              </a:rPr>
              <a:t>in</a:t>
            </a:r>
            <a:r>
              <a:rPr b="0" lang="en-US" sz="2400" spc="12" strike="noStrike">
                <a:solidFill>
                  <a:srgbClr val="000000"/>
                </a:solidFill>
                <a:latin typeface="Calibri"/>
              </a:rPr>
              <a:t> </a:t>
            </a:r>
            <a:r>
              <a:rPr b="0" lang="en-US" sz="2400" spc="-7" strike="noStrike">
                <a:solidFill>
                  <a:srgbClr val="000000"/>
                </a:solidFill>
                <a:latin typeface="Calibri"/>
              </a:rPr>
              <a:t>the</a:t>
            </a:r>
            <a:r>
              <a:rPr b="0" lang="en-US" sz="2400" spc="-1" strike="noStrike">
                <a:solidFill>
                  <a:srgbClr val="000000"/>
                </a:solidFill>
                <a:latin typeface="Calibri"/>
              </a:rPr>
              <a:t> </a:t>
            </a:r>
            <a:r>
              <a:rPr b="0" lang="en-US" sz="2400" spc="-15" strike="noStrike">
                <a:solidFill>
                  <a:srgbClr val="000000"/>
                </a:solidFill>
                <a:latin typeface="Calibri"/>
              </a:rPr>
              <a:t>tree</a:t>
            </a:r>
            <a:r>
              <a:rPr b="0" lang="en-US" sz="2400" spc="-1" strike="noStrike">
                <a:solidFill>
                  <a:srgbClr val="000000"/>
                </a:solidFill>
                <a:latin typeface="Calibri"/>
              </a:rPr>
              <a:t> </a:t>
            </a:r>
            <a:r>
              <a:rPr b="0" lang="en-US" sz="2400" spc="-12" strike="noStrike">
                <a:solidFill>
                  <a:srgbClr val="000000"/>
                </a:solidFill>
                <a:latin typeface="Calibri"/>
              </a:rPr>
              <a:t>(thus</a:t>
            </a:r>
            <a:r>
              <a:rPr b="0" lang="en-US" sz="2400" spc="32" strike="noStrike">
                <a:solidFill>
                  <a:srgbClr val="000000"/>
                </a:solidFill>
                <a:latin typeface="Calibri"/>
              </a:rPr>
              <a:t> </a:t>
            </a:r>
            <a:r>
              <a:rPr b="0" lang="en-US" sz="2400" spc="-7" strike="noStrike">
                <a:solidFill>
                  <a:srgbClr val="000000"/>
                </a:solidFill>
                <a:latin typeface="Calibri"/>
              </a:rPr>
              <a:t>a</a:t>
            </a:r>
            <a:r>
              <a:rPr b="0" lang="en-US" sz="2400" spc="-1" strike="noStrike">
                <a:solidFill>
                  <a:srgbClr val="000000"/>
                </a:solidFill>
                <a:latin typeface="Calibri"/>
              </a:rPr>
              <a:t> </a:t>
            </a:r>
            <a:r>
              <a:rPr b="0" lang="en-US" sz="2400" spc="-12" strike="noStrike">
                <a:solidFill>
                  <a:srgbClr val="000000"/>
                </a:solidFill>
                <a:latin typeface="Calibri"/>
              </a:rPr>
              <a:t>page)</a:t>
            </a:r>
            <a:r>
              <a:rPr b="0" lang="en-US" sz="2400" spc="9" strike="noStrike">
                <a:solidFill>
                  <a:srgbClr val="000000"/>
                </a:solidFill>
                <a:latin typeface="Calibri"/>
              </a:rPr>
              <a:t> </a:t>
            </a:r>
            <a:r>
              <a:rPr b="0" lang="en-US" sz="2400" spc="-7" strike="noStrike">
                <a:solidFill>
                  <a:srgbClr val="000000"/>
                </a:solidFill>
                <a:latin typeface="Calibri"/>
              </a:rPr>
              <a:t>and</a:t>
            </a:r>
            <a:r>
              <a:rPr b="0" lang="en-US" sz="2400" spc="12" strike="noStrike">
                <a:solidFill>
                  <a:srgbClr val="000000"/>
                </a:solidFill>
                <a:latin typeface="Calibri"/>
              </a:rPr>
              <a:t> </a:t>
            </a:r>
            <a:r>
              <a:rPr b="0" lang="en-US" sz="2400" spc="-12" strike="noStrike">
                <a:solidFill>
                  <a:srgbClr val="000000"/>
                </a:solidFill>
                <a:latin typeface="Calibri"/>
              </a:rPr>
              <a:t>good(c)</a:t>
            </a:r>
            <a:r>
              <a:rPr b="0" lang="en-US" sz="2400" spc="4" strike="noStrike">
                <a:solidFill>
                  <a:srgbClr val="000000"/>
                </a:solidFill>
                <a:latin typeface="Calibri"/>
              </a:rPr>
              <a:t> </a:t>
            </a:r>
            <a:r>
              <a:rPr b="0" lang="en-US" sz="2400" spc="-7" strike="noStrike">
                <a:solidFill>
                  <a:srgbClr val="000000"/>
                </a:solidFill>
                <a:latin typeface="Calibri"/>
              </a:rPr>
              <a:t>is</a:t>
            </a:r>
            <a:r>
              <a:rPr b="0" lang="en-US" sz="2400" spc="4" strike="noStrike">
                <a:solidFill>
                  <a:srgbClr val="000000"/>
                </a:solidFill>
                <a:latin typeface="Calibri"/>
              </a:rPr>
              <a:t> </a:t>
            </a:r>
            <a:r>
              <a:rPr b="0" lang="en-US" sz="2400" spc="-7" strike="noStrike">
                <a:solidFill>
                  <a:srgbClr val="000000"/>
                </a:solidFill>
                <a:latin typeface="Calibri"/>
              </a:rPr>
              <a:t>the</a:t>
            </a:r>
            <a:r>
              <a:rPr b="0" lang="en-US" sz="2400" spc="12" strike="noStrike">
                <a:solidFill>
                  <a:srgbClr val="000000"/>
                </a:solidFill>
                <a:latin typeface="Calibri"/>
              </a:rPr>
              <a:t> </a:t>
            </a:r>
            <a:r>
              <a:rPr b="0" lang="en-US" sz="2400" spc="-12" strike="noStrike">
                <a:solidFill>
                  <a:srgbClr val="000000"/>
                </a:solidFill>
                <a:latin typeface="Calibri"/>
              </a:rPr>
              <a:t>indication </a:t>
            </a:r>
            <a:r>
              <a:rPr b="0" lang="en-US" sz="2400" spc="-616" strike="noStrike">
                <a:solidFill>
                  <a:srgbClr val="000000"/>
                </a:solidFill>
                <a:latin typeface="Calibri"/>
              </a:rPr>
              <a:t> </a:t>
            </a:r>
            <a:r>
              <a:rPr b="0" lang="en-US" sz="2400" spc="-12" strike="noStrike">
                <a:solidFill>
                  <a:srgbClr val="000000"/>
                </a:solidFill>
                <a:latin typeface="Calibri"/>
              </a:rPr>
              <a:t>that</a:t>
            </a:r>
            <a:r>
              <a:rPr b="0" lang="en-US" sz="2400" spc="4" strike="noStrike">
                <a:solidFill>
                  <a:srgbClr val="000000"/>
                </a:solidFill>
                <a:latin typeface="Calibri"/>
              </a:rPr>
              <a:t> </a:t>
            </a:r>
            <a:r>
              <a:rPr b="0" lang="en-US" sz="2400" spc="-7" strike="noStrike">
                <a:solidFill>
                  <a:srgbClr val="000000"/>
                </a:solidFill>
                <a:latin typeface="Calibri"/>
              </a:rPr>
              <a:t>it</a:t>
            </a:r>
            <a:r>
              <a:rPr b="0" lang="en-US" sz="2400" spc="-1" strike="noStrike">
                <a:solidFill>
                  <a:srgbClr val="000000"/>
                </a:solidFill>
                <a:latin typeface="Calibri"/>
              </a:rPr>
              <a:t> </a:t>
            </a:r>
            <a:r>
              <a:rPr b="0" lang="en-US" sz="2400" spc="-12" strike="noStrike">
                <a:solidFill>
                  <a:srgbClr val="000000"/>
                </a:solidFill>
                <a:latin typeface="Calibri"/>
              </a:rPr>
              <a:t>has</a:t>
            </a:r>
            <a:r>
              <a:rPr b="0" lang="en-US" sz="2400" spc="4" strike="noStrike">
                <a:solidFill>
                  <a:srgbClr val="000000"/>
                </a:solidFill>
                <a:latin typeface="Calibri"/>
              </a:rPr>
              <a:t> </a:t>
            </a:r>
            <a:r>
              <a:rPr b="0" lang="en-US" sz="2400" spc="-12" strike="noStrike">
                <a:solidFill>
                  <a:srgbClr val="000000"/>
                </a:solidFill>
                <a:latin typeface="Calibri"/>
              </a:rPr>
              <a:t>been</a:t>
            </a:r>
            <a:r>
              <a:rPr b="0" lang="en-US" sz="2400" spc="-1" strike="noStrike">
                <a:solidFill>
                  <a:srgbClr val="000000"/>
                </a:solidFill>
                <a:latin typeface="Calibri"/>
              </a:rPr>
              <a:t> </a:t>
            </a:r>
            <a:r>
              <a:rPr b="0" lang="en-US" sz="2400" spc="-7" strike="noStrike">
                <a:solidFill>
                  <a:srgbClr val="000000"/>
                </a:solidFill>
                <a:latin typeface="Calibri"/>
              </a:rPr>
              <a:t>labeled</a:t>
            </a:r>
            <a:r>
              <a:rPr b="0" lang="en-US" sz="2400" spc="4" strike="noStrike">
                <a:solidFill>
                  <a:srgbClr val="000000"/>
                </a:solidFill>
                <a:latin typeface="Calibri"/>
              </a:rPr>
              <a:t> </a:t>
            </a:r>
            <a:r>
              <a:rPr b="0" lang="en-US" sz="2400" spc="-21" strike="noStrike">
                <a:solidFill>
                  <a:srgbClr val="000000"/>
                </a:solidFill>
                <a:latin typeface="Calibri"/>
              </a:rPr>
              <a:t>to</a:t>
            </a:r>
            <a:r>
              <a:rPr b="0" lang="en-US" sz="2400" spc="-7" strike="noStrike">
                <a:solidFill>
                  <a:srgbClr val="000000"/>
                </a:solidFill>
                <a:latin typeface="Calibri"/>
              </a:rPr>
              <a:t> be</a:t>
            </a:r>
            <a:r>
              <a:rPr b="0" lang="en-US" sz="2400" spc="9" strike="noStrike">
                <a:solidFill>
                  <a:srgbClr val="000000"/>
                </a:solidFill>
                <a:latin typeface="Calibri"/>
              </a:rPr>
              <a:t> </a:t>
            </a:r>
            <a:r>
              <a:rPr b="0" lang="en-US" sz="2400" spc="-7" strike="noStrike">
                <a:solidFill>
                  <a:srgbClr val="000000"/>
                </a:solidFill>
                <a:latin typeface="Calibri"/>
              </a:rPr>
              <a:t>of </a:t>
            </a:r>
            <a:r>
              <a:rPr b="0" lang="en-US" sz="2400" spc="-21" strike="noStrike">
                <a:solidFill>
                  <a:srgbClr val="000000"/>
                </a:solidFill>
                <a:latin typeface="Calibri"/>
              </a:rPr>
              <a:t>interest.</a:t>
            </a:r>
            <a:endParaRPr b="0" lang="en-IN" sz="2400" spc="-1" strike="noStrike">
              <a:latin typeface="Arial"/>
            </a:endParaRPr>
          </a:p>
          <a:p>
            <a:pPr marL="241200" indent="-228240">
              <a:lnSpc>
                <a:spcPct val="150000"/>
              </a:lnSpc>
              <a:spcBef>
                <a:spcPts val="1006"/>
              </a:spcBef>
              <a:buClr>
                <a:srgbClr val="000000"/>
              </a:buClr>
              <a:buFont typeface="Arial MT"/>
              <a:buChar char="•"/>
              <a:tabLst>
                <a:tab algn="l" pos="241200"/>
              </a:tabLst>
            </a:pPr>
            <a:r>
              <a:rPr b="0" lang="en-US" sz="2400" spc="-12" strike="noStrike">
                <a:solidFill>
                  <a:srgbClr val="000000"/>
                </a:solidFill>
                <a:latin typeface="Calibri"/>
              </a:rPr>
              <a:t>The</a:t>
            </a:r>
            <a:r>
              <a:rPr b="0" lang="en-US" sz="2400" spc="-7" strike="noStrike">
                <a:solidFill>
                  <a:srgbClr val="000000"/>
                </a:solidFill>
                <a:latin typeface="Calibri"/>
              </a:rPr>
              <a:t> </a:t>
            </a:r>
            <a:r>
              <a:rPr b="0" lang="en-US" sz="2400" spc="-12" strike="noStrike">
                <a:solidFill>
                  <a:srgbClr val="000000"/>
                </a:solidFill>
                <a:latin typeface="Calibri"/>
              </a:rPr>
              <a:t>priority</a:t>
            </a:r>
            <a:r>
              <a:rPr b="0" lang="en-US" sz="2400" spc="24"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a:t>
            </a:r>
            <a:r>
              <a:rPr b="0" lang="en-US" sz="2400" spc="-12" strike="noStrike">
                <a:solidFill>
                  <a:srgbClr val="000000"/>
                </a:solidFill>
                <a:latin typeface="Calibri"/>
              </a:rPr>
              <a:t>visiting</a:t>
            </a:r>
            <a:r>
              <a:rPr b="0" lang="en-US" sz="2400" spc="29" strike="noStrike">
                <a:solidFill>
                  <a:srgbClr val="000000"/>
                </a:solidFill>
                <a:latin typeface="Calibri"/>
              </a:rPr>
              <a:t> </a:t>
            </a:r>
            <a:r>
              <a:rPr b="0" lang="en-US" sz="2400" spc="-7" strike="noStrike">
                <a:solidFill>
                  <a:srgbClr val="000000"/>
                </a:solidFill>
                <a:latin typeface="Calibri"/>
              </a:rPr>
              <a:t>a</a:t>
            </a:r>
            <a:r>
              <a:rPr b="0" lang="en-US" sz="2400" spc="4" strike="noStrike">
                <a:solidFill>
                  <a:srgbClr val="000000"/>
                </a:solidFill>
                <a:latin typeface="Calibri"/>
              </a:rPr>
              <a:t> </a:t>
            </a:r>
            <a:r>
              <a:rPr b="0" lang="en-US" sz="2400" spc="-15" strike="noStrike">
                <a:solidFill>
                  <a:srgbClr val="000000"/>
                </a:solidFill>
                <a:latin typeface="Calibri"/>
              </a:rPr>
              <a:t>page</a:t>
            </a:r>
            <a:r>
              <a:rPr b="0" lang="en-US" sz="2400" spc="4" strike="noStrike">
                <a:solidFill>
                  <a:srgbClr val="000000"/>
                </a:solidFill>
                <a:latin typeface="Calibri"/>
              </a:rPr>
              <a:t> </a:t>
            </a:r>
            <a:r>
              <a:rPr b="0" lang="en-US" sz="2400" spc="-12" strike="noStrike">
                <a:solidFill>
                  <a:srgbClr val="000000"/>
                </a:solidFill>
                <a:latin typeface="Calibri"/>
              </a:rPr>
              <a:t>not</a:t>
            </a:r>
            <a:r>
              <a:rPr b="0" lang="en-US" sz="2400" spc="12" strike="noStrike">
                <a:solidFill>
                  <a:srgbClr val="000000"/>
                </a:solidFill>
                <a:latin typeface="Calibri"/>
              </a:rPr>
              <a:t> </a:t>
            </a:r>
            <a:r>
              <a:rPr b="0" lang="en-US" sz="2400" spc="-21" strike="noStrike">
                <a:solidFill>
                  <a:srgbClr val="000000"/>
                </a:solidFill>
                <a:latin typeface="Calibri"/>
              </a:rPr>
              <a:t>yet</a:t>
            </a:r>
            <a:r>
              <a:rPr b="0" lang="en-US" sz="2400" spc="-1" strike="noStrike">
                <a:solidFill>
                  <a:srgbClr val="000000"/>
                </a:solidFill>
                <a:latin typeface="Calibri"/>
              </a:rPr>
              <a:t> </a:t>
            </a:r>
            <a:r>
              <a:rPr b="0" lang="en-US" sz="2400" spc="-12" strike="noStrike">
                <a:solidFill>
                  <a:srgbClr val="000000"/>
                </a:solidFill>
                <a:latin typeface="Calibri"/>
              </a:rPr>
              <a:t>visited</a:t>
            </a:r>
            <a:r>
              <a:rPr b="0" lang="en-US" sz="2400" spc="18" strike="noStrike">
                <a:solidFill>
                  <a:srgbClr val="000000"/>
                </a:solidFill>
                <a:latin typeface="Calibri"/>
              </a:rPr>
              <a:t> </a:t>
            </a:r>
            <a:r>
              <a:rPr b="0" lang="en-US" sz="2400" spc="-7" strike="noStrike">
                <a:solidFill>
                  <a:srgbClr val="000000"/>
                </a:solidFill>
                <a:latin typeface="Calibri"/>
              </a:rPr>
              <a:t>is</a:t>
            </a:r>
            <a:r>
              <a:rPr b="0" lang="en-US" sz="2400" spc="4" strike="noStrike">
                <a:solidFill>
                  <a:srgbClr val="000000"/>
                </a:solidFill>
                <a:latin typeface="Calibri"/>
              </a:rPr>
              <a:t> </a:t>
            </a:r>
            <a:r>
              <a:rPr b="0" lang="en-US" sz="2400" spc="-7" strike="noStrike">
                <a:solidFill>
                  <a:srgbClr val="000000"/>
                </a:solidFill>
                <a:latin typeface="Calibri"/>
              </a:rPr>
              <a:t>the</a:t>
            </a:r>
            <a:r>
              <a:rPr b="0" lang="en-US" sz="2400" spc="-1" strike="noStrike">
                <a:solidFill>
                  <a:srgbClr val="000000"/>
                </a:solidFill>
                <a:latin typeface="Calibri"/>
              </a:rPr>
              <a:t> </a:t>
            </a:r>
            <a:r>
              <a:rPr b="0" lang="en-US" sz="2400" spc="-12" strike="noStrike">
                <a:solidFill>
                  <a:srgbClr val="000000"/>
                </a:solidFill>
                <a:latin typeface="Calibri"/>
              </a:rPr>
              <a:t>maximum</a:t>
            </a:r>
            <a:r>
              <a:rPr b="0" lang="en-US" sz="2400" spc="24"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a:t>
            </a:r>
            <a:r>
              <a:rPr b="0" lang="en-US" sz="2400" spc="-7" strike="noStrike">
                <a:solidFill>
                  <a:srgbClr val="000000"/>
                </a:solidFill>
                <a:latin typeface="Calibri"/>
              </a:rPr>
              <a:t>the </a:t>
            </a:r>
            <a:r>
              <a:rPr b="0" lang="en-US" sz="2400" spc="-622" strike="noStrike">
                <a:solidFill>
                  <a:srgbClr val="000000"/>
                </a:solidFill>
                <a:latin typeface="Calibri"/>
              </a:rPr>
              <a:t> </a:t>
            </a:r>
            <a:r>
              <a:rPr b="0" lang="en-US" sz="2400" spc="-15" strike="noStrike">
                <a:solidFill>
                  <a:srgbClr val="000000"/>
                </a:solidFill>
                <a:latin typeface="Calibri"/>
              </a:rPr>
              <a:t>relevance</a:t>
            </a:r>
            <a:r>
              <a:rPr b="0" lang="en-US" sz="2400" spc="-7" strike="noStrike">
                <a:solidFill>
                  <a:srgbClr val="000000"/>
                </a:solidFill>
                <a:latin typeface="Calibri"/>
              </a:rPr>
              <a:t> of </a:t>
            </a:r>
            <a:r>
              <a:rPr b="0" lang="en-US" sz="2400" spc="-12" strike="noStrike">
                <a:solidFill>
                  <a:srgbClr val="000000"/>
                </a:solidFill>
                <a:latin typeface="Calibri"/>
              </a:rPr>
              <a:t>pages</a:t>
            </a:r>
            <a:r>
              <a:rPr b="0" lang="en-US" sz="2400" spc="-1" strike="noStrike">
                <a:solidFill>
                  <a:srgbClr val="000000"/>
                </a:solidFill>
                <a:latin typeface="Calibri"/>
              </a:rPr>
              <a:t> </a:t>
            </a:r>
            <a:r>
              <a:rPr b="0" lang="en-US" sz="2400" spc="-12" strike="noStrike">
                <a:solidFill>
                  <a:srgbClr val="000000"/>
                </a:solidFill>
                <a:latin typeface="Calibri"/>
              </a:rPr>
              <a:t>that</a:t>
            </a:r>
            <a:r>
              <a:rPr b="0" lang="en-US" sz="2400" spc="12" strike="noStrike">
                <a:solidFill>
                  <a:srgbClr val="000000"/>
                </a:solidFill>
                <a:latin typeface="Calibri"/>
              </a:rPr>
              <a:t> </a:t>
            </a:r>
            <a:r>
              <a:rPr b="0" lang="en-US" sz="2400" spc="-26" strike="noStrike">
                <a:solidFill>
                  <a:srgbClr val="000000"/>
                </a:solidFill>
                <a:latin typeface="Calibri"/>
              </a:rPr>
              <a:t>have</a:t>
            </a:r>
            <a:r>
              <a:rPr b="0" lang="en-US" sz="2400" spc="-1" strike="noStrike">
                <a:solidFill>
                  <a:srgbClr val="000000"/>
                </a:solidFill>
                <a:latin typeface="Calibri"/>
              </a:rPr>
              <a:t> </a:t>
            </a:r>
            <a:r>
              <a:rPr b="0" lang="en-US" sz="2400" spc="-12" strike="noStrike">
                <a:solidFill>
                  <a:srgbClr val="000000"/>
                </a:solidFill>
                <a:latin typeface="Calibri"/>
              </a:rPr>
              <a:t>been</a:t>
            </a:r>
            <a:r>
              <a:rPr b="0" lang="en-US" sz="2400" spc="4" strike="noStrike">
                <a:solidFill>
                  <a:srgbClr val="000000"/>
                </a:solidFill>
                <a:latin typeface="Calibri"/>
              </a:rPr>
              <a:t> </a:t>
            </a:r>
            <a:r>
              <a:rPr b="0" lang="en-US" sz="2400" spc="-15" strike="noStrike">
                <a:solidFill>
                  <a:srgbClr val="000000"/>
                </a:solidFill>
                <a:latin typeface="Calibri"/>
              </a:rPr>
              <a:t>visited</a:t>
            </a:r>
            <a:r>
              <a:rPr b="0" lang="en-US" sz="2400" spc="24" strike="noStrike">
                <a:solidFill>
                  <a:srgbClr val="000000"/>
                </a:solidFill>
                <a:latin typeface="Calibri"/>
              </a:rPr>
              <a:t> </a:t>
            </a:r>
            <a:r>
              <a:rPr b="0" lang="en-US" sz="2400" spc="-7" strike="noStrike">
                <a:solidFill>
                  <a:srgbClr val="000000"/>
                </a:solidFill>
                <a:latin typeface="Calibri"/>
              </a:rPr>
              <a:t>and</a:t>
            </a:r>
            <a:r>
              <a:rPr b="0" lang="en-US" sz="2400" spc="9" strike="noStrike">
                <a:solidFill>
                  <a:srgbClr val="000000"/>
                </a:solidFill>
                <a:latin typeface="Calibri"/>
              </a:rPr>
              <a:t> </a:t>
            </a:r>
            <a:r>
              <a:rPr b="0" lang="en-US" sz="2400" spc="-15" strike="noStrike">
                <a:solidFill>
                  <a:srgbClr val="000000"/>
                </a:solidFill>
                <a:latin typeface="Calibri"/>
              </a:rPr>
              <a:t>point</a:t>
            </a:r>
            <a:r>
              <a:rPr b="0" lang="en-US" sz="2400" spc="18" strike="noStrike">
                <a:solidFill>
                  <a:srgbClr val="000000"/>
                </a:solidFill>
                <a:latin typeface="Calibri"/>
              </a:rPr>
              <a:t> </a:t>
            </a:r>
            <a:r>
              <a:rPr b="0" lang="en-US" sz="2400" spc="-21" strike="noStrike">
                <a:solidFill>
                  <a:srgbClr val="000000"/>
                </a:solidFill>
                <a:latin typeface="Calibri"/>
              </a:rPr>
              <a:t>to</a:t>
            </a:r>
            <a:r>
              <a:rPr b="0" lang="en-US" sz="2400" spc="-7" strike="noStrike">
                <a:solidFill>
                  <a:srgbClr val="000000"/>
                </a:solidFill>
                <a:latin typeface="Calibri"/>
              </a:rPr>
              <a:t> it.</a:t>
            </a:r>
            <a:endParaRPr b="0" lang="en-IN" sz="2400" spc="-1" strike="noStrike">
              <a:latin typeface="Arial"/>
            </a:endParaRPr>
          </a:p>
        </p:txBody>
      </p:sp>
      <p:pic>
        <p:nvPicPr>
          <p:cNvPr id="144" name="object 4" descr=""/>
          <p:cNvPicPr/>
          <p:nvPr/>
        </p:nvPicPr>
        <p:blipFill>
          <a:blip r:embed="rId1"/>
          <a:stretch/>
        </p:blipFill>
        <p:spPr>
          <a:xfrm>
            <a:off x="4652280" y="2799720"/>
            <a:ext cx="2567520" cy="967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916920" y="689760"/>
            <a:ext cx="10304280" cy="6012720"/>
          </a:xfrm>
          <a:prstGeom prst="rect">
            <a:avLst/>
          </a:prstGeom>
          <a:noFill/>
          <a:ln>
            <a:noFill/>
          </a:ln>
        </p:spPr>
        <p:style>
          <a:lnRef idx="0"/>
          <a:fillRef idx="0"/>
          <a:effectRef idx="0"/>
          <a:fontRef idx="minor"/>
        </p:style>
        <p:txBody>
          <a:bodyPr lIns="0" rIns="0" tIns="12600" bIns="0">
            <a:spAutoFit/>
          </a:bodyPr>
          <a:p>
            <a:pPr marL="241200" indent="-228240">
              <a:lnSpc>
                <a:spcPct val="100000"/>
              </a:lnSpc>
              <a:spcBef>
                <a:spcPts val="99"/>
              </a:spcBef>
              <a:buClr>
                <a:srgbClr val="000000"/>
              </a:buClr>
              <a:buFont typeface="Arial MT"/>
              <a:buChar char="•"/>
              <a:tabLst>
                <a:tab algn="l" pos="241200"/>
              </a:tabLst>
            </a:pPr>
            <a:r>
              <a:rPr b="0" lang="en-US" sz="2200" spc="-7" strike="noStrike">
                <a:solidFill>
                  <a:srgbClr val="000000"/>
                </a:solidFill>
                <a:latin typeface="Calibri"/>
              </a:rPr>
              <a:t>The</a:t>
            </a:r>
            <a:r>
              <a:rPr b="0" lang="en-US" sz="2200" spc="9" strike="noStrike">
                <a:solidFill>
                  <a:srgbClr val="000000"/>
                </a:solidFill>
                <a:latin typeface="Calibri"/>
              </a:rPr>
              <a:t> </a:t>
            </a:r>
            <a:r>
              <a:rPr b="0" lang="en-US" sz="2200" spc="-12" strike="noStrike">
                <a:solidFill>
                  <a:srgbClr val="000000"/>
                </a:solidFill>
                <a:latin typeface="Calibri"/>
              </a:rPr>
              <a:t>hierarchical</a:t>
            </a:r>
            <a:r>
              <a:rPr b="0" lang="en-US" sz="2200" spc="-32" strike="noStrike">
                <a:solidFill>
                  <a:srgbClr val="000000"/>
                </a:solidFill>
                <a:latin typeface="Calibri"/>
              </a:rPr>
              <a:t> </a:t>
            </a:r>
            <a:r>
              <a:rPr b="0" lang="en-US" sz="2200" spc="-7" strike="noStrike">
                <a:solidFill>
                  <a:srgbClr val="000000"/>
                </a:solidFill>
                <a:latin typeface="Calibri"/>
              </a:rPr>
              <a:t>classification</a:t>
            </a:r>
            <a:r>
              <a:rPr b="0" lang="en-US" sz="2200" spc="-15" strike="noStrike">
                <a:solidFill>
                  <a:srgbClr val="000000"/>
                </a:solidFill>
                <a:latin typeface="Calibri"/>
              </a:rPr>
              <a:t> </a:t>
            </a:r>
            <a:r>
              <a:rPr b="0" lang="en-US" sz="2200" spc="-12" strike="noStrike">
                <a:solidFill>
                  <a:srgbClr val="000000"/>
                </a:solidFill>
                <a:latin typeface="Calibri"/>
              </a:rPr>
              <a:t>approach</a:t>
            </a:r>
            <a:r>
              <a:rPr b="0" lang="en-US" sz="2200" spc="-21" strike="noStrike">
                <a:solidFill>
                  <a:srgbClr val="000000"/>
                </a:solidFill>
                <a:latin typeface="Calibri"/>
              </a:rPr>
              <a:t> </a:t>
            </a:r>
            <a:r>
              <a:rPr b="0" lang="en-US" sz="2200" spc="-7" strike="noStrike">
                <a:solidFill>
                  <a:srgbClr val="000000"/>
                </a:solidFill>
                <a:latin typeface="Calibri"/>
              </a:rPr>
              <a:t>uses </a:t>
            </a:r>
            <a:r>
              <a:rPr b="0" lang="en-US" sz="2200" spc="-1" strike="noStrike">
                <a:solidFill>
                  <a:srgbClr val="000000"/>
                </a:solidFill>
                <a:latin typeface="Calibri"/>
              </a:rPr>
              <a:t>a </a:t>
            </a:r>
            <a:r>
              <a:rPr b="0" lang="en-US" sz="2200" spc="-12" strike="noStrike">
                <a:solidFill>
                  <a:srgbClr val="000000"/>
                </a:solidFill>
                <a:latin typeface="Calibri"/>
              </a:rPr>
              <a:t>hierarchical</a:t>
            </a:r>
            <a:r>
              <a:rPr b="0" lang="en-US" sz="2200" spc="-32" strike="noStrike">
                <a:solidFill>
                  <a:srgbClr val="000000"/>
                </a:solidFill>
                <a:latin typeface="Calibri"/>
              </a:rPr>
              <a:t> </a:t>
            </a:r>
            <a:r>
              <a:rPr b="0" lang="en-US" sz="2200" spc="-26" strike="noStrike">
                <a:solidFill>
                  <a:srgbClr val="000000"/>
                </a:solidFill>
                <a:latin typeface="Calibri"/>
              </a:rPr>
              <a:t>taxonomy</a:t>
            </a:r>
            <a:r>
              <a:rPr b="0" lang="en-US" sz="2200" spc="-21" strike="noStrike">
                <a:solidFill>
                  <a:srgbClr val="000000"/>
                </a:solidFill>
                <a:latin typeface="Calibri"/>
              </a:rPr>
              <a:t> </a:t>
            </a:r>
            <a:r>
              <a:rPr b="0" lang="en-US" sz="2200" spc="-1" strike="noStrike">
                <a:solidFill>
                  <a:srgbClr val="000000"/>
                </a:solidFill>
                <a:latin typeface="Calibri"/>
              </a:rPr>
              <a:t>and a</a:t>
            </a:r>
            <a:r>
              <a:rPr b="0" lang="en-US" sz="2200" spc="4" strike="noStrike">
                <a:solidFill>
                  <a:srgbClr val="000000"/>
                </a:solidFill>
                <a:latin typeface="Calibri"/>
              </a:rPr>
              <a:t> </a:t>
            </a:r>
            <a:r>
              <a:rPr b="0" lang="en-US" sz="2200" spc="-12" strike="noStrike">
                <a:solidFill>
                  <a:srgbClr val="000000"/>
                </a:solidFill>
                <a:latin typeface="Calibri"/>
              </a:rPr>
              <a:t>naive</a:t>
            </a:r>
            <a:endParaRPr b="0" lang="en-IN" sz="2200" spc="-1" strike="noStrike">
              <a:latin typeface="Arial"/>
            </a:endParaRPr>
          </a:p>
          <a:p>
            <a:pPr marL="241200">
              <a:lnSpc>
                <a:spcPct val="100000"/>
              </a:lnSpc>
              <a:spcBef>
                <a:spcPts val="6"/>
              </a:spcBef>
              <a:tabLst>
                <a:tab algn="l" pos="241200"/>
              </a:tabLst>
            </a:pPr>
            <a:r>
              <a:rPr b="0" lang="en-US" sz="2200" spc="-15" strike="noStrike">
                <a:solidFill>
                  <a:srgbClr val="000000"/>
                </a:solidFill>
                <a:latin typeface="Calibri"/>
              </a:rPr>
              <a:t>Bayes</a:t>
            </a:r>
            <a:r>
              <a:rPr b="0" lang="en-US" sz="2200" spc="-52" strike="noStrike">
                <a:solidFill>
                  <a:srgbClr val="000000"/>
                </a:solidFill>
                <a:latin typeface="Calibri"/>
              </a:rPr>
              <a:t> </a:t>
            </a:r>
            <a:r>
              <a:rPr b="0" lang="en-US" sz="2200" spc="-26" strike="noStrike">
                <a:solidFill>
                  <a:srgbClr val="000000"/>
                </a:solidFill>
                <a:latin typeface="Calibri"/>
              </a:rPr>
              <a:t>classifier.</a:t>
            </a:r>
            <a:endParaRPr b="0" lang="en-IN" sz="2200" spc="-1" strike="noStrike">
              <a:latin typeface="Arial"/>
            </a:endParaRPr>
          </a:p>
          <a:p>
            <a:pPr marL="241200" indent="-228240">
              <a:lnSpc>
                <a:spcPct val="100000"/>
              </a:lnSpc>
              <a:spcBef>
                <a:spcPts val="1006"/>
              </a:spcBef>
              <a:buClr>
                <a:srgbClr val="000000"/>
              </a:buClr>
              <a:buFont typeface="Arial MT"/>
              <a:buChar char="•"/>
              <a:tabLst>
                <a:tab algn="l" pos="241200"/>
              </a:tabLst>
            </a:pPr>
            <a:r>
              <a:rPr b="0" lang="en-US" sz="2200" spc="-1" strike="noStrike">
                <a:solidFill>
                  <a:srgbClr val="000000"/>
                </a:solidFill>
                <a:latin typeface="Calibri"/>
              </a:rPr>
              <a:t>A </a:t>
            </a:r>
            <a:r>
              <a:rPr b="0" lang="en-US" sz="2200" spc="-12" strike="noStrike">
                <a:solidFill>
                  <a:srgbClr val="000000"/>
                </a:solidFill>
                <a:latin typeface="Calibri"/>
              </a:rPr>
              <a:t>hierarchical </a:t>
            </a:r>
            <a:r>
              <a:rPr b="0" lang="en-US" sz="2200" spc="-7" strike="noStrike">
                <a:solidFill>
                  <a:srgbClr val="000000"/>
                </a:solidFill>
                <a:latin typeface="Calibri"/>
              </a:rPr>
              <a:t>classifier </a:t>
            </a:r>
            <a:r>
              <a:rPr b="0" lang="en-US" sz="2200" spc="-12" strike="noStrike">
                <a:solidFill>
                  <a:srgbClr val="000000"/>
                </a:solidFill>
                <a:latin typeface="Calibri"/>
              </a:rPr>
              <a:t>allows </a:t>
            </a:r>
            <a:r>
              <a:rPr b="0" lang="en-US" sz="2200" spc="-1" strike="noStrike">
                <a:solidFill>
                  <a:srgbClr val="000000"/>
                </a:solidFill>
                <a:latin typeface="Calibri"/>
              </a:rPr>
              <a:t>the </a:t>
            </a:r>
            <a:r>
              <a:rPr b="0" lang="en-US" sz="2200" spc="-7" strike="noStrike">
                <a:solidFill>
                  <a:srgbClr val="000000"/>
                </a:solidFill>
                <a:latin typeface="Calibri"/>
              </a:rPr>
              <a:t>classification </a:t>
            </a:r>
            <a:r>
              <a:rPr b="0" lang="en-US" sz="2200" spc="-15" strike="noStrike">
                <a:solidFill>
                  <a:srgbClr val="000000"/>
                </a:solidFill>
                <a:latin typeface="Calibri"/>
              </a:rPr>
              <a:t>to </a:t>
            </a:r>
            <a:r>
              <a:rPr b="0" lang="en-US" sz="2200" spc="-1" strike="noStrike">
                <a:solidFill>
                  <a:srgbClr val="000000"/>
                </a:solidFill>
                <a:latin typeface="Calibri"/>
              </a:rPr>
              <a:t>include </a:t>
            </a:r>
            <a:r>
              <a:rPr b="0" lang="en-US" sz="2200" spc="-12" strike="noStrike">
                <a:solidFill>
                  <a:srgbClr val="000000"/>
                </a:solidFill>
                <a:latin typeface="Calibri"/>
              </a:rPr>
              <a:t>information contained </a:t>
            </a:r>
            <a:r>
              <a:rPr b="0" lang="en-US" sz="2200" spc="-531" strike="noStrike">
                <a:solidFill>
                  <a:srgbClr val="000000"/>
                </a:solidFill>
                <a:latin typeface="Calibri"/>
              </a:rPr>
              <a:t> </a:t>
            </a:r>
            <a:r>
              <a:rPr b="0" lang="en-US" sz="2200" spc="-1" strike="noStrike">
                <a:solidFill>
                  <a:srgbClr val="000000"/>
                </a:solidFill>
                <a:latin typeface="Calibri"/>
              </a:rPr>
              <a:t>in the</a:t>
            </a:r>
            <a:r>
              <a:rPr b="0" lang="en-US" sz="2200" spc="-12" strike="noStrike">
                <a:solidFill>
                  <a:srgbClr val="000000"/>
                </a:solidFill>
                <a:latin typeface="Calibri"/>
              </a:rPr>
              <a:t> document</a:t>
            </a:r>
            <a:r>
              <a:rPr b="0" lang="en-US" sz="2200" spc="-1" strike="noStrike">
                <a:solidFill>
                  <a:srgbClr val="000000"/>
                </a:solidFill>
                <a:latin typeface="Calibri"/>
              </a:rPr>
              <a:t> as</a:t>
            </a:r>
            <a:r>
              <a:rPr b="0" lang="en-US" sz="2200" spc="-15" strike="noStrike">
                <a:solidFill>
                  <a:srgbClr val="000000"/>
                </a:solidFill>
                <a:latin typeface="Calibri"/>
              </a:rPr>
              <a:t> </a:t>
            </a:r>
            <a:r>
              <a:rPr b="0" lang="en-US" sz="2200" spc="-12" strike="noStrike">
                <a:solidFill>
                  <a:srgbClr val="000000"/>
                </a:solidFill>
                <a:latin typeface="Calibri"/>
              </a:rPr>
              <a:t>well</a:t>
            </a:r>
            <a:r>
              <a:rPr b="0" lang="en-US" sz="2200" spc="4" strike="noStrike">
                <a:solidFill>
                  <a:srgbClr val="000000"/>
                </a:solidFill>
                <a:latin typeface="Calibri"/>
              </a:rPr>
              <a:t> </a:t>
            </a:r>
            <a:r>
              <a:rPr b="0" lang="en-US" sz="2200" spc="-1" strike="noStrike">
                <a:solidFill>
                  <a:srgbClr val="000000"/>
                </a:solidFill>
                <a:latin typeface="Calibri"/>
              </a:rPr>
              <a:t>as</a:t>
            </a:r>
            <a:r>
              <a:rPr b="0" lang="en-US" sz="2200" spc="-7" strike="noStrike">
                <a:solidFill>
                  <a:srgbClr val="000000"/>
                </a:solidFill>
                <a:latin typeface="Calibri"/>
              </a:rPr>
              <a:t> other</a:t>
            </a:r>
            <a:r>
              <a:rPr b="0" lang="en-US" sz="2200" spc="-12" strike="noStrike">
                <a:solidFill>
                  <a:srgbClr val="000000"/>
                </a:solidFill>
                <a:latin typeface="Calibri"/>
              </a:rPr>
              <a:t> documents</a:t>
            </a:r>
            <a:r>
              <a:rPr b="0" lang="en-US" sz="2200" spc="4" strike="noStrike">
                <a:solidFill>
                  <a:srgbClr val="000000"/>
                </a:solidFill>
                <a:latin typeface="Calibri"/>
              </a:rPr>
              <a:t> </a:t>
            </a:r>
            <a:r>
              <a:rPr b="0" lang="en-US" sz="2200" spc="-7" strike="noStrike">
                <a:solidFill>
                  <a:srgbClr val="000000"/>
                </a:solidFill>
                <a:latin typeface="Calibri"/>
              </a:rPr>
              <a:t>near</a:t>
            </a:r>
            <a:r>
              <a:rPr b="0" lang="en-US" sz="2200" spc="-15" strike="noStrike">
                <a:solidFill>
                  <a:srgbClr val="000000"/>
                </a:solidFill>
                <a:latin typeface="Calibri"/>
              </a:rPr>
              <a:t> </a:t>
            </a:r>
            <a:r>
              <a:rPr b="0" lang="en-US" sz="2200" spc="-1" strike="noStrike">
                <a:solidFill>
                  <a:srgbClr val="000000"/>
                </a:solidFill>
                <a:latin typeface="Calibri"/>
              </a:rPr>
              <a:t>it</a:t>
            </a:r>
            <a:r>
              <a:rPr b="0" lang="en-US" sz="2200" spc="-12" strike="noStrike">
                <a:solidFill>
                  <a:srgbClr val="000000"/>
                </a:solidFill>
                <a:latin typeface="Calibri"/>
              </a:rPr>
              <a:t> </a:t>
            </a:r>
            <a:r>
              <a:rPr b="0" lang="en-US" sz="2200" spc="-7" strike="noStrike">
                <a:solidFill>
                  <a:srgbClr val="000000"/>
                </a:solidFill>
                <a:latin typeface="Calibri"/>
              </a:rPr>
              <a:t>(in</a:t>
            </a:r>
            <a:r>
              <a:rPr b="0" lang="en-US" sz="2200" spc="-1" strike="noStrike">
                <a:solidFill>
                  <a:srgbClr val="000000"/>
                </a:solidFill>
                <a:latin typeface="Calibri"/>
              </a:rPr>
              <a:t> the</a:t>
            </a:r>
            <a:r>
              <a:rPr b="0" lang="en-US" sz="2200" spc="-12" strike="noStrike">
                <a:solidFill>
                  <a:srgbClr val="000000"/>
                </a:solidFill>
                <a:latin typeface="Calibri"/>
              </a:rPr>
              <a:t> linkage</a:t>
            </a:r>
            <a:r>
              <a:rPr b="0" lang="en-US" sz="2200" spc="-7" strike="noStrike">
                <a:solidFill>
                  <a:srgbClr val="000000"/>
                </a:solidFill>
                <a:latin typeface="Calibri"/>
              </a:rPr>
              <a:t> </a:t>
            </a:r>
            <a:r>
              <a:rPr b="0" lang="en-US" sz="2200" spc="-12" strike="noStrike">
                <a:solidFill>
                  <a:srgbClr val="000000"/>
                </a:solidFill>
                <a:latin typeface="Calibri"/>
              </a:rPr>
              <a:t>structure).</a:t>
            </a:r>
            <a:endParaRPr b="0" lang="en-IN" sz="2200" spc="-1" strike="noStrike">
              <a:latin typeface="Arial"/>
            </a:endParaRPr>
          </a:p>
          <a:p>
            <a:pPr marL="241200" indent="-228240">
              <a:lnSpc>
                <a:spcPct val="100000"/>
              </a:lnSpc>
              <a:spcBef>
                <a:spcPts val="1001"/>
              </a:spcBef>
              <a:buClr>
                <a:srgbClr val="000000"/>
              </a:buClr>
              <a:buFont typeface="Arial MT"/>
              <a:buChar char="•"/>
              <a:tabLst>
                <a:tab algn="l" pos="241200"/>
              </a:tabLst>
            </a:pPr>
            <a:r>
              <a:rPr b="0" lang="en-US" sz="2200" spc="-7" strike="noStrike">
                <a:solidFill>
                  <a:srgbClr val="000000"/>
                </a:solidFill>
                <a:latin typeface="Calibri"/>
              </a:rPr>
              <a:t>The</a:t>
            </a:r>
            <a:r>
              <a:rPr b="0" lang="en-US" sz="2200" spc="9" strike="noStrike">
                <a:solidFill>
                  <a:srgbClr val="000000"/>
                </a:solidFill>
                <a:latin typeface="Calibri"/>
              </a:rPr>
              <a:t> </a:t>
            </a:r>
            <a:r>
              <a:rPr b="0" lang="en-US" sz="2200" spc="-12" strike="noStrike">
                <a:solidFill>
                  <a:srgbClr val="000000"/>
                </a:solidFill>
                <a:latin typeface="Calibri"/>
              </a:rPr>
              <a:t>objective</a:t>
            </a:r>
            <a:r>
              <a:rPr b="0" lang="en-US" sz="2200" spc="4" strike="noStrike">
                <a:solidFill>
                  <a:srgbClr val="000000"/>
                </a:solidFill>
                <a:latin typeface="Calibri"/>
              </a:rPr>
              <a:t> </a:t>
            </a:r>
            <a:r>
              <a:rPr b="0" lang="en-US" sz="2200" spc="-1" strike="noStrike">
                <a:solidFill>
                  <a:srgbClr val="000000"/>
                </a:solidFill>
                <a:latin typeface="Calibri"/>
              </a:rPr>
              <a:t>is</a:t>
            </a:r>
            <a:r>
              <a:rPr b="0" lang="en-US" sz="2200" spc="-21" strike="noStrike">
                <a:solidFill>
                  <a:srgbClr val="000000"/>
                </a:solidFill>
                <a:latin typeface="Calibri"/>
              </a:rPr>
              <a:t> </a:t>
            </a:r>
            <a:r>
              <a:rPr b="0" lang="en-US" sz="2200" spc="-15" strike="noStrike">
                <a:solidFill>
                  <a:srgbClr val="000000"/>
                </a:solidFill>
                <a:latin typeface="Calibri"/>
              </a:rPr>
              <a:t>to</a:t>
            </a:r>
            <a:r>
              <a:rPr b="0" lang="en-US" sz="2200" spc="-12" strike="noStrike">
                <a:solidFill>
                  <a:srgbClr val="000000"/>
                </a:solidFill>
                <a:latin typeface="Calibri"/>
              </a:rPr>
              <a:t> </a:t>
            </a:r>
            <a:r>
              <a:rPr b="0" lang="en-US" sz="2200" spc="-1" strike="noStrike">
                <a:solidFill>
                  <a:srgbClr val="000000"/>
                </a:solidFill>
                <a:latin typeface="Calibri"/>
              </a:rPr>
              <a:t>classify</a:t>
            </a:r>
            <a:r>
              <a:rPr b="0" lang="en-US" sz="2200" spc="-12" strike="noStrike">
                <a:solidFill>
                  <a:srgbClr val="000000"/>
                </a:solidFill>
                <a:latin typeface="Calibri"/>
              </a:rPr>
              <a:t> </a:t>
            </a:r>
            <a:r>
              <a:rPr b="0" lang="en-US" sz="2200" spc="-1" strike="noStrike">
                <a:solidFill>
                  <a:srgbClr val="000000"/>
                </a:solidFill>
                <a:latin typeface="Calibri"/>
              </a:rPr>
              <a:t>a</a:t>
            </a:r>
            <a:r>
              <a:rPr b="0" lang="en-US" sz="2200" spc="4" strike="noStrike">
                <a:solidFill>
                  <a:srgbClr val="000000"/>
                </a:solidFill>
                <a:latin typeface="Calibri"/>
              </a:rPr>
              <a:t> </a:t>
            </a:r>
            <a:r>
              <a:rPr b="0" lang="en-US" sz="2200" spc="-7" strike="noStrike">
                <a:solidFill>
                  <a:srgbClr val="000000"/>
                </a:solidFill>
                <a:latin typeface="Calibri"/>
              </a:rPr>
              <a:t>document</a:t>
            </a:r>
            <a:r>
              <a:rPr b="0" lang="en-US" sz="2200" spc="-21" strike="noStrike">
                <a:solidFill>
                  <a:srgbClr val="000000"/>
                </a:solidFill>
                <a:latin typeface="Calibri"/>
              </a:rPr>
              <a:t> </a:t>
            </a:r>
            <a:r>
              <a:rPr b="0" lang="en-US" sz="2200" spc="-1" strike="noStrike">
                <a:solidFill>
                  <a:srgbClr val="000000"/>
                </a:solidFill>
                <a:latin typeface="Calibri"/>
              </a:rPr>
              <a:t>d </a:t>
            </a:r>
            <a:r>
              <a:rPr b="0" lang="en-US" sz="2200" spc="-15" strike="noStrike">
                <a:solidFill>
                  <a:srgbClr val="000000"/>
                </a:solidFill>
                <a:latin typeface="Calibri"/>
              </a:rPr>
              <a:t>to</a:t>
            </a:r>
            <a:r>
              <a:rPr b="0" lang="en-US" sz="2200" spc="-12" strike="noStrike">
                <a:solidFill>
                  <a:srgbClr val="000000"/>
                </a:solidFill>
                <a:latin typeface="Calibri"/>
              </a:rPr>
              <a:t> </a:t>
            </a:r>
            <a:r>
              <a:rPr b="0" lang="en-US" sz="2200" spc="-1" strike="noStrike">
                <a:solidFill>
                  <a:srgbClr val="000000"/>
                </a:solidFill>
                <a:latin typeface="Calibri"/>
              </a:rPr>
              <a:t>the</a:t>
            </a:r>
            <a:r>
              <a:rPr b="0" lang="en-US" sz="2200" spc="-15" strike="noStrike">
                <a:solidFill>
                  <a:srgbClr val="000000"/>
                </a:solidFill>
                <a:latin typeface="Calibri"/>
              </a:rPr>
              <a:t> </a:t>
            </a:r>
            <a:r>
              <a:rPr b="0" lang="en-US" sz="2200" spc="-7" strike="noStrike">
                <a:solidFill>
                  <a:srgbClr val="000000"/>
                </a:solidFill>
                <a:latin typeface="Calibri"/>
              </a:rPr>
              <a:t>leaf</a:t>
            </a:r>
            <a:r>
              <a:rPr b="0" lang="en-US" sz="2200" spc="-1" strike="noStrike">
                <a:solidFill>
                  <a:srgbClr val="000000"/>
                </a:solidFill>
                <a:latin typeface="Calibri"/>
              </a:rPr>
              <a:t> </a:t>
            </a:r>
            <a:r>
              <a:rPr b="0" lang="en-US" sz="2200" spc="-7" strike="noStrike">
                <a:solidFill>
                  <a:srgbClr val="000000"/>
                </a:solidFill>
                <a:latin typeface="Calibri"/>
              </a:rPr>
              <a:t>node </a:t>
            </a:r>
            <a:r>
              <a:rPr b="0" lang="en-US" sz="2200" spc="-1" strike="noStrike">
                <a:solidFill>
                  <a:srgbClr val="000000"/>
                </a:solidFill>
                <a:latin typeface="Calibri"/>
              </a:rPr>
              <a:t>c</a:t>
            </a:r>
            <a:r>
              <a:rPr b="0" lang="en-US" sz="2200" spc="4" strike="noStrike">
                <a:solidFill>
                  <a:srgbClr val="000000"/>
                </a:solidFill>
                <a:latin typeface="Calibri"/>
              </a:rPr>
              <a:t> </a:t>
            </a:r>
            <a:r>
              <a:rPr b="0" lang="en-US" sz="2200" spc="-1" strike="noStrike">
                <a:solidFill>
                  <a:srgbClr val="000000"/>
                </a:solidFill>
                <a:latin typeface="Calibri"/>
              </a:rPr>
              <a:t>in</a:t>
            </a:r>
            <a:r>
              <a:rPr b="0" lang="en-US" sz="2200" spc="-15" strike="noStrike">
                <a:solidFill>
                  <a:srgbClr val="000000"/>
                </a:solidFill>
                <a:latin typeface="Calibri"/>
              </a:rPr>
              <a:t> </a:t>
            </a:r>
            <a:r>
              <a:rPr b="0" lang="en-US" sz="2200" spc="-1" strike="noStrike">
                <a:solidFill>
                  <a:srgbClr val="000000"/>
                </a:solidFill>
                <a:latin typeface="Calibri"/>
              </a:rPr>
              <a:t>the</a:t>
            </a:r>
            <a:r>
              <a:rPr b="0" lang="en-US" sz="2200" spc="4" strike="noStrike">
                <a:solidFill>
                  <a:srgbClr val="000000"/>
                </a:solidFill>
                <a:latin typeface="Calibri"/>
              </a:rPr>
              <a:t> </a:t>
            </a:r>
            <a:r>
              <a:rPr b="0" lang="en-US" sz="2200" spc="-21" strike="noStrike">
                <a:solidFill>
                  <a:srgbClr val="000000"/>
                </a:solidFill>
                <a:latin typeface="Calibri"/>
              </a:rPr>
              <a:t>hierarchy</a:t>
            </a:r>
            <a:r>
              <a:rPr b="0" lang="en-US" sz="2200" spc="-12" strike="noStrike">
                <a:solidFill>
                  <a:srgbClr val="000000"/>
                </a:solidFill>
                <a:latin typeface="Calibri"/>
              </a:rPr>
              <a:t> </a:t>
            </a:r>
            <a:r>
              <a:rPr b="0" lang="en-US" sz="2200" spc="-1" strike="noStrike">
                <a:solidFill>
                  <a:srgbClr val="000000"/>
                </a:solidFill>
                <a:latin typeface="Calibri"/>
              </a:rPr>
              <a:t>with</a:t>
            </a:r>
            <a:endParaRPr b="0" lang="en-IN" sz="2200" spc="-1" strike="noStrike">
              <a:latin typeface="Arial"/>
            </a:endParaRPr>
          </a:p>
          <a:p>
            <a:pPr marL="241200">
              <a:lnSpc>
                <a:spcPct val="100000"/>
              </a:lnSpc>
              <a:tabLst>
                <a:tab algn="l" pos="241200"/>
              </a:tabLst>
            </a:pPr>
            <a:r>
              <a:rPr b="0" lang="en-US" sz="2200" spc="-1" strike="noStrike">
                <a:solidFill>
                  <a:srgbClr val="000000"/>
                </a:solidFill>
                <a:latin typeface="Calibri"/>
              </a:rPr>
              <a:t>the</a:t>
            </a:r>
            <a:r>
              <a:rPr b="0" lang="en-US" sz="2200" spc="-7" strike="noStrike">
                <a:solidFill>
                  <a:srgbClr val="000000"/>
                </a:solidFill>
                <a:latin typeface="Calibri"/>
              </a:rPr>
              <a:t> </a:t>
            </a:r>
            <a:r>
              <a:rPr b="0" lang="en-US" sz="2200" spc="-12" strike="noStrike">
                <a:solidFill>
                  <a:srgbClr val="000000"/>
                </a:solidFill>
                <a:latin typeface="Calibri"/>
              </a:rPr>
              <a:t>highest</a:t>
            </a:r>
            <a:r>
              <a:rPr b="0" lang="en-US" sz="2200" spc="-21" strike="noStrike">
                <a:solidFill>
                  <a:srgbClr val="000000"/>
                </a:solidFill>
                <a:latin typeface="Calibri"/>
              </a:rPr>
              <a:t> </a:t>
            </a:r>
            <a:r>
              <a:rPr b="0" lang="en-US" sz="2200" spc="-12" strike="noStrike">
                <a:solidFill>
                  <a:srgbClr val="000000"/>
                </a:solidFill>
                <a:latin typeface="Calibri"/>
              </a:rPr>
              <a:t>posterior probability</a:t>
            </a:r>
            <a:r>
              <a:rPr b="0" lang="en-US" sz="2200" spc="-21" strike="noStrike">
                <a:solidFill>
                  <a:srgbClr val="000000"/>
                </a:solidFill>
                <a:latin typeface="Calibri"/>
              </a:rPr>
              <a:t> </a:t>
            </a:r>
            <a:r>
              <a:rPr b="0" lang="en-US" sz="2200" spc="-1" strike="noStrike">
                <a:solidFill>
                  <a:srgbClr val="000000"/>
                </a:solidFill>
                <a:latin typeface="Calibri"/>
              </a:rPr>
              <a:t>P(c</a:t>
            </a:r>
            <a:r>
              <a:rPr b="0" lang="en-US" sz="2200" spc="-12" strike="noStrike">
                <a:solidFill>
                  <a:srgbClr val="000000"/>
                </a:solidFill>
                <a:latin typeface="Calibri"/>
              </a:rPr>
              <a:t> </a:t>
            </a:r>
            <a:r>
              <a:rPr b="0" lang="en-US" sz="2200" spc="-1" strike="noStrike">
                <a:solidFill>
                  <a:srgbClr val="000000"/>
                </a:solidFill>
                <a:latin typeface="Calibri"/>
              </a:rPr>
              <a:t>I</a:t>
            </a:r>
            <a:r>
              <a:rPr b="0" lang="en-US" sz="2200" spc="-7" strike="noStrike">
                <a:solidFill>
                  <a:srgbClr val="000000"/>
                </a:solidFill>
                <a:latin typeface="Calibri"/>
              </a:rPr>
              <a:t> </a:t>
            </a:r>
            <a:r>
              <a:rPr b="0" lang="en-US" sz="2200" spc="-12" strike="noStrike">
                <a:solidFill>
                  <a:srgbClr val="000000"/>
                </a:solidFill>
                <a:latin typeface="Calibri"/>
              </a:rPr>
              <a:t>d).</a:t>
            </a:r>
            <a:endParaRPr b="0" lang="en-IN" sz="2200" spc="-1" strike="noStrike">
              <a:latin typeface="Arial"/>
            </a:endParaRPr>
          </a:p>
          <a:p>
            <a:pPr marL="241200" indent="-228240">
              <a:lnSpc>
                <a:spcPct val="100000"/>
              </a:lnSpc>
              <a:spcBef>
                <a:spcPts val="995"/>
              </a:spcBef>
              <a:buClr>
                <a:srgbClr val="000000"/>
              </a:buClr>
              <a:buFont typeface="Arial MT"/>
              <a:buChar char="•"/>
              <a:tabLst>
                <a:tab algn="l" pos="241200"/>
              </a:tabLst>
            </a:pPr>
            <a:r>
              <a:rPr b="0" lang="en-US" sz="2200" spc="-1" strike="noStrike">
                <a:solidFill>
                  <a:srgbClr val="000000"/>
                </a:solidFill>
                <a:latin typeface="Calibri"/>
              </a:rPr>
              <a:t>Based </a:t>
            </a:r>
            <a:r>
              <a:rPr b="0" lang="en-US" sz="2200" spc="-7" strike="noStrike">
                <a:solidFill>
                  <a:srgbClr val="000000"/>
                </a:solidFill>
                <a:latin typeface="Calibri"/>
              </a:rPr>
              <a:t>on </a:t>
            </a:r>
            <a:r>
              <a:rPr b="0" lang="en-US" sz="2200" spc="-15" strike="noStrike">
                <a:solidFill>
                  <a:srgbClr val="000000"/>
                </a:solidFill>
                <a:latin typeface="Calibri"/>
              </a:rPr>
              <a:t>statistics </a:t>
            </a:r>
            <a:r>
              <a:rPr b="0" lang="en-US" sz="2200" spc="-7" strike="noStrike">
                <a:solidFill>
                  <a:srgbClr val="000000"/>
                </a:solidFill>
                <a:latin typeface="Calibri"/>
              </a:rPr>
              <a:t>of </a:t>
            </a:r>
            <a:r>
              <a:rPr b="0" lang="en-US" sz="2200" spc="-1" strike="noStrike">
                <a:solidFill>
                  <a:srgbClr val="000000"/>
                </a:solidFill>
                <a:latin typeface="Calibri"/>
              </a:rPr>
              <a:t>a </a:t>
            </a:r>
            <a:r>
              <a:rPr b="0" lang="en-US" sz="2200" spc="-12" strike="noStrike">
                <a:solidFill>
                  <a:srgbClr val="000000"/>
                </a:solidFill>
                <a:latin typeface="Calibri"/>
              </a:rPr>
              <a:t>training </a:t>
            </a:r>
            <a:r>
              <a:rPr b="0" lang="en-US" sz="2200" spc="-7" strike="noStrike">
                <a:solidFill>
                  <a:srgbClr val="000000"/>
                </a:solidFill>
                <a:latin typeface="Calibri"/>
              </a:rPr>
              <a:t>set, </a:t>
            </a:r>
            <a:r>
              <a:rPr b="0" lang="en-US" sz="2200" spc="-1" strike="noStrike">
                <a:solidFill>
                  <a:srgbClr val="000000"/>
                </a:solidFill>
                <a:latin typeface="Calibri"/>
              </a:rPr>
              <a:t>each </a:t>
            </a:r>
            <a:r>
              <a:rPr b="0" lang="en-US" sz="2200" spc="-7" strike="noStrike">
                <a:solidFill>
                  <a:srgbClr val="000000"/>
                </a:solidFill>
                <a:latin typeface="Calibri"/>
              </a:rPr>
              <a:t>node </a:t>
            </a:r>
            <a:r>
              <a:rPr b="0" lang="en-US" sz="2200" spc="-1" strike="noStrike">
                <a:solidFill>
                  <a:srgbClr val="000000"/>
                </a:solidFill>
                <a:latin typeface="Calibri"/>
              </a:rPr>
              <a:t>c in the </a:t>
            </a:r>
            <a:r>
              <a:rPr b="0" lang="en-US" sz="2200" spc="-26" strike="noStrike">
                <a:solidFill>
                  <a:srgbClr val="000000"/>
                </a:solidFill>
                <a:latin typeface="Calibri"/>
              </a:rPr>
              <a:t>taxonomy </a:t>
            </a:r>
            <a:r>
              <a:rPr b="0" lang="en-US" sz="2200" spc="-7" strike="noStrike">
                <a:solidFill>
                  <a:srgbClr val="000000"/>
                </a:solidFill>
                <a:latin typeface="Calibri"/>
              </a:rPr>
              <a:t>has </a:t>
            </a:r>
            <a:r>
              <a:rPr b="0" lang="en-US" sz="2200" spc="-1" strike="noStrike">
                <a:solidFill>
                  <a:srgbClr val="000000"/>
                </a:solidFill>
                <a:latin typeface="Calibri"/>
              </a:rPr>
              <a:t>a </a:t>
            </a:r>
            <a:r>
              <a:rPr b="0" lang="en-US" sz="2200" spc="-531" strike="noStrike">
                <a:solidFill>
                  <a:srgbClr val="000000"/>
                </a:solidFill>
                <a:latin typeface="Calibri"/>
              </a:rPr>
              <a:t> </a:t>
            </a:r>
            <a:r>
              <a:rPr b="0" lang="en-US" sz="2200" spc="-21" strike="noStrike">
                <a:solidFill>
                  <a:srgbClr val="000000"/>
                </a:solidFill>
                <a:latin typeface="Calibri"/>
              </a:rPr>
              <a:t>probability.</a:t>
            </a:r>
            <a:endParaRPr b="0" lang="en-IN" sz="2200" spc="-1" strike="noStrike">
              <a:latin typeface="Arial"/>
            </a:endParaRPr>
          </a:p>
          <a:p>
            <a:pPr marL="241200" indent="-228240">
              <a:lnSpc>
                <a:spcPct val="100000"/>
              </a:lnSpc>
              <a:spcBef>
                <a:spcPts val="1009"/>
              </a:spcBef>
              <a:buClr>
                <a:srgbClr val="000000"/>
              </a:buClr>
              <a:buFont typeface="Arial MT"/>
              <a:buChar char="•"/>
              <a:tabLst>
                <a:tab algn="l" pos="241200"/>
              </a:tabLst>
            </a:pPr>
            <a:r>
              <a:rPr b="0" lang="en-US" sz="2200" spc="-7" strike="noStrike">
                <a:solidFill>
                  <a:srgbClr val="000000"/>
                </a:solidFill>
                <a:latin typeface="Calibri"/>
              </a:rPr>
              <a:t>The</a:t>
            </a:r>
            <a:r>
              <a:rPr b="0" lang="en-US" sz="2200" spc="9" strike="noStrike">
                <a:solidFill>
                  <a:srgbClr val="000000"/>
                </a:solidFill>
                <a:latin typeface="Calibri"/>
              </a:rPr>
              <a:t> </a:t>
            </a:r>
            <a:r>
              <a:rPr b="0" lang="en-US" sz="2200" spc="-7" strike="noStrike">
                <a:solidFill>
                  <a:srgbClr val="000000"/>
                </a:solidFill>
                <a:latin typeface="Calibri"/>
              </a:rPr>
              <a:t>probability</a:t>
            </a:r>
            <a:r>
              <a:rPr b="0" lang="en-US" sz="2200" spc="-15" strike="noStrike">
                <a:solidFill>
                  <a:srgbClr val="000000"/>
                </a:solidFill>
                <a:latin typeface="Calibri"/>
              </a:rPr>
              <a:t> </a:t>
            </a:r>
            <a:r>
              <a:rPr b="0" lang="en-US" sz="2200" spc="-12" strike="noStrike">
                <a:solidFill>
                  <a:srgbClr val="000000"/>
                </a:solidFill>
                <a:latin typeface="Calibri"/>
              </a:rPr>
              <a:t>that</a:t>
            </a:r>
            <a:r>
              <a:rPr b="0" lang="en-US" sz="2200" spc="-15" strike="noStrike">
                <a:solidFill>
                  <a:srgbClr val="000000"/>
                </a:solidFill>
                <a:latin typeface="Calibri"/>
              </a:rPr>
              <a:t> </a:t>
            </a:r>
            <a:r>
              <a:rPr b="0" lang="en-US" sz="2200" spc="-1" strike="noStrike">
                <a:solidFill>
                  <a:srgbClr val="000000"/>
                </a:solidFill>
                <a:latin typeface="Calibri"/>
              </a:rPr>
              <a:t>a </a:t>
            </a:r>
            <a:r>
              <a:rPr b="0" lang="en-US" sz="2200" spc="-7" strike="noStrike">
                <a:solidFill>
                  <a:srgbClr val="000000"/>
                </a:solidFill>
                <a:latin typeface="Calibri"/>
              </a:rPr>
              <a:t>document</a:t>
            </a:r>
            <a:r>
              <a:rPr b="0" lang="en-US" sz="2200" spc="-21" strike="noStrike">
                <a:solidFill>
                  <a:srgbClr val="000000"/>
                </a:solidFill>
                <a:latin typeface="Calibri"/>
              </a:rPr>
              <a:t> </a:t>
            </a:r>
            <a:r>
              <a:rPr b="0" lang="en-US" sz="2200" spc="-12" strike="noStrike">
                <a:solidFill>
                  <a:srgbClr val="000000"/>
                </a:solidFill>
                <a:latin typeface="Calibri"/>
              </a:rPr>
              <a:t>can </a:t>
            </a:r>
            <a:r>
              <a:rPr b="0" lang="en-US" sz="2200" spc="-7" strike="noStrike">
                <a:solidFill>
                  <a:srgbClr val="000000"/>
                </a:solidFill>
                <a:latin typeface="Calibri"/>
              </a:rPr>
              <a:t>be </a:t>
            </a:r>
            <a:r>
              <a:rPr b="0" lang="en-US" sz="2200" spc="-15" strike="noStrike">
                <a:solidFill>
                  <a:srgbClr val="000000"/>
                </a:solidFill>
                <a:latin typeface="Calibri"/>
              </a:rPr>
              <a:t>generated</a:t>
            </a:r>
            <a:r>
              <a:rPr b="0" lang="en-US" sz="2200" spc="4" strike="noStrike">
                <a:solidFill>
                  <a:srgbClr val="000000"/>
                </a:solidFill>
                <a:latin typeface="Calibri"/>
              </a:rPr>
              <a:t> </a:t>
            </a:r>
            <a:r>
              <a:rPr b="0" lang="en-US" sz="2200" spc="-12" strike="noStrike">
                <a:solidFill>
                  <a:srgbClr val="000000"/>
                </a:solidFill>
                <a:latin typeface="Calibri"/>
              </a:rPr>
              <a:t>by</a:t>
            </a:r>
            <a:r>
              <a:rPr b="0" lang="en-US" sz="2200" spc="-1" strike="noStrike">
                <a:solidFill>
                  <a:srgbClr val="000000"/>
                </a:solidFill>
                <a:latin typeface="Calibri"/>
              </a:rPr>
              <a:t> the</a:t>
            </a:r>
            <a:r>
              <a:rPr b="0" lang="en-US" sz="2200" spc="-15" strike="noStrike">
                <a:solidFill>
                  <a:srgbClr val="000000"/>
                </a:solidFill>
                <a:latin typeface="Calibri"/>
              </a:rPr>
              <a:t> root</a:t>
            </a:r>
            <a:r>
              <a:rPr b="0" lang="en-US" sz="2200" spc="4" strike="noStrike">
                <a:solidFill>
                  <a:srgbClr val="000000"/>
                </a:solidFill>
                <a:latin typeface="Calibri"/>
              </a:rPr>
              <a:t> </a:t>
            </a:r>
            <a:r>
              <a:rPr b="0" lang="en-US" sz="2200" spc="-12" strike="noStrike">
                <a:solidFill>
                  <a:srgbClr val="000000"/>
                </a:solidFill>
                <a:latin typeface="Calibri"/>
              </a:rPr>
              <a:t>topic, </a:t>
            </a:r>
            <a:r>
              <a:rPr b="0" lang="en-US" sz="2200" spc="-7" strike="noStrike">
                <a:solidFill>
                  <a:srgbClr val="000000"/>
                </a:solidFill>
                <a:latin typeface="Calibri"/>
              </a:rPr>
              <a:t>node q,</a:t>
            </a:r>
            <a:endParaRPr b="0" lang="en-IN" sz="2200" spc="-1" strike="noStrike">
              <a:latin typeface="Arial"/>
            </a:endParaRPr>
          </a:p>
          <a:p>
            <a:pPr marL="241200">
              <a:lnSpc>
                <a:spcPct val="100000"/>
              </a:lnSpc>
              <a:tabLst>
                <a:tab algn="l" pos="241200"/>
              </a:tabLst>
            </a:pPr>
            <a:r>
              <a:rPr b="0" lang="en-US" sz="2200" spc="-12" strike="noStrike">
                <a:solidFill>
                  <a:srgbClr val="000000"/>
                </a:solidFill>
                <a:latin typeface="Calibri"/>
              </a:rPr>
              <a:t>obviously</a:t>
            </a:r>
            <a:r>
              <a:rPr b="0" lang="en-US" sz="2200" spc="-15" strike="noStrike">
                <a:solidFill>
                  <a:srgbClr val="000000"/>
                </a:solidFill>
                <a:latin typeface="Calibri"/>
              </a:rPr>
              <a:t> </a:t>
            </a:r>
            <a:r>
              <a:rPr b="0" lang="en-US" sz="2200" spc="-1" strike="noStrike">
                <a:solidFill>
                  <a:srgbClr val="000000"/>
                </a:solidFill>
                <a:latin typeface="Calibri"/>
              </a:rPr>
              <a:t>is</a:t>
            </a:r>
            <a:r>
              <a:rPr b="0" lang="en-US" sz="2200" spc="-32" strike="noStrike">
                <a:solidFill>
                  <a:srgbClr val="000000"/>
                </a:solidFill>
                <a:latin typeface="Calibri"/>
              </a:rPr>
              <a:t> </a:t>
            </a:r>
            <a:r>
              <a:rPr b="0" lang="en-US" sz="2200" spc="-1" strike="noStrike">
                <a:solidFill>
                  <a:srgbClr val="000000"/>
                </a:solidFill>
                <a:latin typeface="Calibri"/>
              </a:rPr>
              <a:t>1.</a:t>
            </a:r>
            <a:endParaRPr b="0" lang="en-IN" sz="2200" spc="-1" strike="noStrike">
              <a:latin typeface="Arial"/>
            </a:endParaRPr>
          </a:p>
          <a:p>
            <a:pPr marL="241200" indent="-228240">
              <a:lnSpc>
                <a:spcPct val="100000"/>
              </a:lnSpc>
              <a:spcBef>
                <a:spcPts val="1001"/>
              </a:spcBef>
              <a:buClr>
                <a:srgbClr val="000000"/>
              </a:buClr>
              <a:buFont typeface="Arial MT"/>
              <a:buChar char="•"/>
              <a:tabLst>
                <a:tab algn="l" pos="241200"/>
              </a:tabLst>
            </a:pPr>
            <a:r>
              <a:rPr b="0" lang="en-US" sz="2200" spc="-12" strike="noStrike">
                <a:solidFill>
                  <a:srgbClr val="000000"/>
                </a:solidFill>
                <a:latin typeface="Calibri"/>
              </a:rPr>
              <a:t>Following </a:t>
            </a:r>
            <a:r>
              <a:rPr b="0" lang="en-US" sz="2200" spc="-1" strike="noStrike">
                <a:solidFill>
                  <a:srgbClr val="000000"/>
                </a:solidFill>
                <a:latin typeface="Calibri"/>
              </a:rPr>
              <a:t>the </a:t>
            </a:r>
            <a:r>
              <a:rPr b="0" lang="en-US" sz="2200" spc="-12" strike="noStrike">
                <a:solidFill>
                  <a:srgbClr val="000000"/>
                </a:solidFill>
                <a:latin typeface="Calibri"/>
              </a:rPr>
              <a:t>argument </a:t>
            </a:r>
            <a:r>
              <a:rPr b="0" lang="en-US" sz="2200" spc="-15" strike="noStrike">
                <a:solidFill>
                  <a:srgbClr val="000000"/>
                </a:solidFill>
                <a:latin typeface="Calibri"/>
              </a:rPr>
              <a:t>found </a:t>
            </a:r>
            <a:r>
              <a:rPr b="0" lang="en-US" sz="2200" spc="-1" strike="noStrike">
                <a:solidFill>
                  <a:srgbClr val="000000"/>
                </a:solidFill>
                <a:latin typeface="Calibri"/>
              </a:rPr>
              <a:t>in , </a:t>
            </a:r>
            <a:r>
              <a:rPr b="0" lang="en-US" sz="2200" spc="-7" strike="noStrike">
                <a:solidFill>
                  <a:srgbClr val="000000"/>
                </a:solidFill>
                <a:latin typeface="Calibri"/>
              </a:rPr>
              <a:t>suppose q, </a:t>
            </a:r>
            <a:r>
              <a:rPr b="0" lang="en-US" sz="2200" spc="-12" strike="noStrike">
                <a:solidFill>
                  <a:srgbClr val="000000"/>
                </a:solidFill>
                <a:latin typeface="Calibri"/>
              </a:rPr>
              <a:t>... </a:t>
            </a:r>
            <a:r>
              <a:rPr b="0" lang="en-US" sz="2200" spc="-1" strike="noStrike">
                <a:solidFill>
                  <a:srgbClr val="000000"/>
                </a:solidFill>
                <a:latin typeface="Calibri"/>
              </a:rPr>
              <a:t>, </a:t>
            </a:r>
            <a:r>
              <a:rPr b="0" lang="en-US" sz="2200" spc="-7" strike="noStrike">
                <a:solidFill>
                  <a:srgbClr val="000000"/>
                </a:solidFill>
                <a:latin typeface="Calibri"/>
              </a:rPr>
              <a:t>Ck </a:t>
            </a:r>
            <a:r>
              <a:rPr b="0" lang="en-US" sz="2200" spc="-1" strike="noStrike">
                <a:solidFill>
                  <a:srgbClr val="000000"/>
                </a:solidFill>
                <a:latin typeface="Calibri"/>
              </a:rPr>
              <a:t>= c </a:t>
            </a:r>
            <a:r>
              <a:rPr b="0" lang="en-US" sz="2200" spc="-7" strike="noStrike">
                <a:solidFill>
                  <a:srgbClr val="000000"/>
                </a:solidFill>
                <a:latin typeface="Calibri"/>
              </a:rPr>
              <a:t>be </a:t>
            </a:r>
            <a:r>
              <a:rPr b="0" lang="en-US" sz="2200" spc="-1" strike="noStrike">
                <a:solidFill>
                  <a:srgbClr val="000000"/>
                </a:solidFill>
                <a:latin typeface="Calibri"/>
              </a:rPr>
              <a:t>the </a:t>
            </a:r>
            <a:r>
              <a:rPr b="0" lang="en-US" sz="2200" spc="-12" strike="noStrike">
                <a:solidFill>
                  <a:srgbClr val="000000"/>
                </a:solidFill>
                <a:latin typeface="Calibri"/>
              </a:rPr>
              <a:t>path </a:t>
            </a:r>
            <a:r>
              <a:rPr b="0" lang="en-US" sz="2200" spc="-15" strike="noStrike">
                <a:solidFill>
                  <a:srgbClr val="000000"/>
                </a:solidFill>
                <a:latin typeface="Calibri"/>
              </a:rPr>
              <a:t>from </a:t>
            </a:r>
            <a:r>
              <a:rPr b="0" lang="en-US" sz="2200" spc="-1" strike="noStrike">
                <a:solidFill>
                  <a:srgbClr val="000000"/>
                </a:solidFill>
                <a:latin typeface="Calibri"/>
              </a:rPr>
              <a:t>the </a:t>
            </a:r>
            <a:r>
              <a:rPr b="0" lang="en-US" sz="2200" spc="-15" strike="noStrike">
                <a:solidFill>
                  <a:srgbClr val="000000"/>
                </a:solidFill>
                <a:latin typeface="Calibri"/>
              </a:rPr>
              <a:t>root </a:t>
            </a:r>
            <a:r>
              <a:rPr b="0" lang="en-US" sz="2200" spc="-531" strike="noStrike">
                <a:solidFill>
                  <a:srgbClr val="000000"/>
                </a:solidFill>
                <a:latin typeface="Calibri"/>
              </a:rPr>
              <a:t> </a:t>
            </a:r>
            <a:r>
              <a:rPr b="0" lang="en-US" sz="2200" spc="-7" strike="noStrike">
                <a:solidFill>
                  <a:srgbClr val="000000"/>
                </a:solidFill>
                <a:latin typeface="Calibri"/>
              </a:rPr>
              <a:t>node</a:t>
            </a:r>
            <a:r>
              <a:rPr b="0" lang="en-US" sz="2200" spc="-12" strike="noStrike">
                <a:solidFill>
                  <a:srgbClr val="000000"/>
                </a:solidFill>
                <a:latin typeface="Calibri"/>
              </a:rPr>
              <a:t> </a:t>
            </a:r>
            <a:r>
              <a:rPr b="0" lang="en-US" sz="2200" spc="-15" strike="noStrike">
                <a:solidFill>
                  <a:srgbClr val="000000"/>
                </a:solidFill>
                <a:latin typeface="Calibri"/>
              </a:rPr>
              <a:t>to </a:t>
            </a:r>
            <a:r>
              <a:rPr b="0" lang="en-US" sz="2200" spc="-1" strike="noStrike">
                <a:solidFill>
                  <a:srgbClr val="000000"/>
                </a:solidFill>
                <a:latin typeface="Calibri"/>
              </a:rPr>
              <a:t>the </a:t>
            </a:r>
            <a:r>
              <a:rPr b="0" lang="en-US" sz="2200" spc="-7" strike="noStrike">
                <a:solidFill>
                  <a:srgbClr val="000000"/>
                </a:solidFill>
                <a:latin typeface="Calibri"/>
              </a:rPr>
              <a:t>leaf </a:t>
            </a:r>
            <a:r>
              <a:rPr b="0" lang="en-US" sz="2200" spc="-1" strike="noStrike">
                <a:solidFill>
                  <a:srgbClr val="000000"/>
                </a:solidFill>
                <a:latin typeface="Calibri"/>
              </a:rPr>
              <a:t>c.</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916920" y="422640"/>
            <a:ext cx="3447720" cy="1863000"/>
          </a:xfrm>
          <a:prstGeom prst="rect">
            <a:avLst/>
          </a:prstGeom>
          <a:noFill/>
          <a:ln>
            <a:noFill/>
          </a:ln>
        </p:spPr>
        <p:style>
          <a:lnRef idx="0"/>
          <a:fillRef idx="0"/>
          <a:effectRef idx="0"/>
          <a:fontRef idx="minor"/>
        </p:style>
        <p:txBody>
          <a:bodyPr lIns="0" rIns="0" tIns="12600" bIns="0">
            <a:spAutoFit/>
          </a:bodyPr>
          <a:p>
            <a:pPr marL="241200" indent="-228240">
              <a:lnSpc>
                <a:spcPct val="100000"/>
              </a:lnSpc>
              <a:spcBef>
                <a:spcPts val="99"/>
              </a:spcBef>
              <a:buClr>
                <a:srgbClr val="000000"/>
              </a:buClr>
              <a:buFont typeface="Arial MT"/>
              <a:buChar char="•"/>
              <a:tabLst>
                <a:tab algn="l" pos="241200"/>
              </a:tabLst>
            </a:pPr>
            <a:r>
              <a:rPr b="0" lang="en-US" sz="2400" spc="-46" strike="noStrike">
                <a:solidFill>
                  <a:srgbClr val="000000"/>
                </a:solidFill>
                <a:latin typeface="Calibri"/>
              </a:rPr>
              <a:t>We</a:t>
            </a:r>
            <a:r>
              <a:rPr b="0" lang="en-US" sz="2400" spc="-21" strike="noStrike">
                <a:solidFill>
                  <a:srgbClr val="000000"/>
                </a:solidFill>
                <a:latin typeface="Calibri"/>
              </a:rPr>
              <a:t> </a:t>
            </a:r>
            <a:r>
              <a:rPr b="0" lang="en-US" sz="2400" spc="-1" strike="noStrike">
                <a:solidFill>
                  <a:srgbClr val="000000"/>
                </a:solidFill>
                <a:latin typeface="Calibri"/>
              </a:rPr>
              <a:t>thus</a:t>
            </a:r>
            <a:r>
              <a:rPr b="0" lang="en-US" sz="2400" spc="-26" strike="noStrike">
                <a:solidFill>
                  <a:srgbClr val="000000"/>
                </a:solidFill>
                <a:latin typeface="Calibri"/>
              </a:rPr>
              <a:t> </a:t>
            </a:r>
            <a:r>
              <a:rPr b="0" lang="en-US" sz="2400" spc="-12" strike="noStrike">
                <a:solidFill>
                  <a:srgbClr val="000000"/>
                </a:solidFill>
                <a:latin typeface="Calibri"/>
              </a:rPr>
              <a:t>know</a:t>
            </a:r>
            <a:endParaRPr b="0" lang="en-IN" sz="2400" spc="-1" strike="noStrike">
              <a:latin typeface="Arial"/>
            </a:endParaRPr>
          </a:p>
          <a:p>
            <a:pPr>
              <a:lnSpc>
                <a:spcPct val="100000"/>
              </a:lnSpc>
              <a:tabLst>
                <a:tab algn="l" pos="241200"/>
              </a:tabLst>
            </a:pPr>
            <a:endParaRPr b="0" lang="en-IN" sz="2400" spc="-1" strike="noStrike">
              <a:latin typeface="Arial"/>
            </a:endParaRPr>
          </a:p>
          <a:p>
            <a:pPr>
              <a:lnSpc>
                <a:spcPct val="100000"/>
              </a:lnSpc>
              <a:spcBef>
                <a:spcPts val="54"/>
              </a:spcBef>
              <a:tabLst>
                <a:tab algn="l" pos="241200"/>
              </a:tabLst>
            </a:pPr>
            <a:endParaRPr b="0" lang="en-IN" sz="2400" spc="-1" strike="noStrike">
              <a:latin typeface="Arial"/>
            </a:endParaRPr>
          </a:p>
          <a:p>
            <a:pPr marL="241200" indent="-228240">
              <a:lnSpc>
                <a:spcPct val="100000"/>
              </a:lnSpc>
              <a:buClr>
                <a:srgbClr val="000000"/>
              </a:buClr>
              <a:buFont typeface="Arial MT"/>
              <a:buChar char="•"/>
              <a:tabLst>
                <a:tab algn="l" pos="241200"/>
              </a:tabLst>
            </a:pPr>
            <a:r>
              <a:rPr b="0" lang="en-US" sz="2400" spc="-7" strike="noStrike">
                <a:solidFill>
                  <a:srgbClr val="000000"/>
                </a:solidFill>
                <a:latin typeface="Calibri"/>
              </a:rPr>
              <a:t>Using</a:t>
            </a:r>
            <a:r>
              <a:rPr b="0" lang="en-US" sz="2400" spc="-21" strike="noStrike">
                <a:solidFill>
                  <a:srgbClr val="000000"/>
                </a:solidFill>
                <a:latin typeface="Calibri"/>
              </a:rPr>
              <a:t> </a:t>
            </a:r>
            <a:r>
              <a:rPr b="0" lang="en-US" sz="2400" spc="-15" strike="noStrike">
                <a:solidFill>
                  <a:srgbClr val="000000"/>
                </a:solidFill>
                <a:latin typeface="Calibri"/>
              </a:rPr>
              <a:t>Bayes</a:t>
            </a:r>
            <a:r>
              <a:rPr b="0" lang="en-US" sz="2400" spc="-41" strike="noStrike">
                <a:solidFill>
                  <a:srgbClr val="000000"/>
                </a:solidFill>
                <a:latin typeface="Calibri"/>
              </a:rPr>
              <a:t> </a:t>
            </a:r>
            <a:r>
              <a:rPr b="0" lang="en-US" sz="2400" spc="-1" strike="noStrike">
                <a:solidFill>
                  <a:srgbClr val="000000"/>
                </a:solidFill>
                <a:latin typeface="Calibri"/>
              </a:rPr>
              <a:t>rule,</a:t>
            </a:r>
            <a:r>
              <a:rPr b="0" lang="en-US" sz="2400" spc="-15" strike="noStrike">
                <a:solidFill>
                  <a:srgbClr val="000000"/>
                </a:solidFill>
                <a:latin typeface="Calibri"/>
              </a:rPr>
              <a:t> we </a:t>
            </a:r>
            <a:r>
              <a:rPr b="0" lang="en-US" sz="2400" spc="-21" strike="noStrike">
                <a:solidFill>
                  <a:srgbClr val="000000"/>
                </a:solidFill>
                <a:latin typeface="Calibri"/>
              </a:rPr>
              <a:t>have</a:t>
            </a:r>
            <a:endParaRPr b="0" lang="en-IN" sz="2400" spc="-1" strike="noStrike">
              <a:latin typeface="Arial"/>
            </a:endParaRPr>
          </a:p>
        </p:txBody>
      </p:sp>
      <p:sp>
        <p:nvSpPr>
          <p:cNvPr id="147" name="CustomShape 2"/>
          <p:cNvSpPr/>
          <p:nvPr/>
        </p:nvSpPr>
        <p:spPr>
          <a:xfrm>
            <a:off x="916920" y="3745440"/>
            <a:ext cx="10348920" cy="1256400"/>
          </a:xfrm>
          <a:prstGeom prst="rect">
            <a:avLst/>
          </a:prstGeom>
          <a:noFill/>
          <a:ln>
            <a:noFill/>
          </a:ln>
        </p:spPr>
        <p:style>
          <a:lnRef idx="0"/>
          <a:fillRef idx="0"/>
          <a:effectRef idx="0"/>
          <a:fontRef idx="minor"/>
        </p:style>
        <p:txBody>
          <a:bodyPr lIns="0" rIns="0" tIns="85680" bIns="0">
            <a:spAutoFit/>
          </a:bodyPr>
          <a:p>
            <a:pPr marL="241200" indent="-228240">
              <a:lnSpc>
                <a:spcPct val="100000"/>
              </a:lnSpc>
              <a:spcBef>
                <a:spcPts val="675"/>
              </a:spcBef>
              <a:buClr>
                <a:srgbClr val="000000"/>
              </a:buClr>
              <a:buFont typeface="Arial MT"/>
              <a:buChar char="•"/>
              <a:tabLst>
                <a:tab algn="l" pos="241200"/>
              </a:tabLst>
            </a:pPr>
            <a:r>
              <a:rPr b="0" lang="en-US" sz="2400" spc="-1" strike="noStrike">
                <a:solidFill>
                  <a:srgbClr val="000000"/>
                </a:solidFill>
                <a:latin typeface="Calibri"/>
              </a:rPr>
              <a:t>P</a:t>
            </a:r>
            <a:r>
              <a:rPr b="0" lang="en-US" sz="2400" spc="-12" strike="noStrike">
                <a:solidFill>
                  <a:srgbClr val="000000"/>
                </a:solidFill>
                <a:latin typeface="Calibri"/>
              </a:rPr>
              <a:t> </a:t>
            </a:r>
            <a:r>
              <a:rPr b="0" lang="en-US" sz="2400" spc="-7" strike="noStrike">
                <a:solidFill>
                  <a:srgbClr val="000000"/>
                </a:solidFill>
                <a:latin typeface="Calibri"/>
              </a:rPr>
              <a:t>(d</a:t>
            </a:r>
            <a:r>
              <a:rPr b="0" lang="en-US" sz="2400" spc="-15" strike="noStrike">
                <a:solidFill>
                  <a:srgbClr val="000000"/>
                </a:solidFill>
                <a:latin typeface="Calibri"/>
              </a:rPr>
              <a:t> </a:t>
            </a:r>
            <a:r>
              <a:rPr b="0" lang="en-US" sz="2400" spc="-1" strike="noStrike">
                <a:solidFill>
                  <a:srgbClr val="000000"/>
                </a:solidFill>
                <a:latin typeface="Calibri"/>
              </a:rPr>
              <a:t>I</a:t>
            </a:r>
            <a:r>
              <a:rPr b="0" lang="en-US" sz="2400" spc="-7" strike="noStrike">
                <a:solidFill>
                  <a:srgbClr val="000000"/>
                </a:solidFill>
                <a:latin typeface="Calibri"/>
              </a:rPr>
              <a:t> </a:t>
            </a:r>
            <a:r>
              <a:rPr b="0" lang="en-US" sz="2400" spc="-1" strike="noStrike">
                <a:solidFill>
                  <a:srgbClr val="000000"/>
                </a:solidFill>
                <a:latin typeface="Calibri"/>
              </a:rPr>
              <a:t>c;)</a:t>
            </a:r>
            <a:r>
              <a:rPr b="0" lang="en-US" sz="2400" spc="-26" strike="noStrike">
                <a:solidFill>
                  <a:srgbClr val="000000"/>
                </a:solidFill>
                <a:latin typeface="Calibri"/>
              </a:rPr>
              <a:t> </a:t>
            </a:r>
            <a:r>
              <a:rPr b="0" lang="en-US" sz="2400" spc="-12" strike="noStrike">
                <a:solidFill>
                  <a:srgbClr val="000000"/>
                </a:solidFill>
                <a:latin typeface="Calibri"/>
              </a:rPr>
              <a:t>can</a:t>
            </a:r>
            <a:r>
              <a:rPr b="0" lang="en-US" sz="2400" spc="-15" strike="noStrike">
                <a:solidFill>
                  <a:srgbClr val="000000"/>
                </a:solidFill>
                <a:latin typeface="Calibri"/>
              </a:rPr>
              <a:t> </a:t>
            </a:r>
            <a:r>
              <a:rPr b="0" lang="en-US" sz="2400" spc="-7" strike="noStrike">
                <a:solidFill>
                  <a:srgbClr val="000000"/>
                </a:solidFill>
                <a:latin typeface="Calibri"/>
              </a:rPr>
              <a:t>be</a:t>
            </a:r>
            <a:r>
              <a:rPr b="0" lang="en-US" sz="2400" spc="-1" strike="noStrike">
                <a:solidFill>
                  <a:srgbClr val="000000"/>
                </a:solidFill>
                <a:latin typeface="Calibri"/>
              </a:rPr>
              <a:t> </a:t>
            </a:r>
            <a:r>
              <a:rPr b="0" lang="en-US" sz="2400" spc="-15" strike="noStrike">
                <a:solidFill>
                  <a:srgbClr val="000000"/>
                </a:solidFill>
                <a:latin typeface="Calibri"/>
              </a:rPr>
              <a:t>found</a:t>
            </a:r>
            <a:r>
              <a:rPr b="0" lang="en-US" sz="2400" spc="-7" strike="noStrike">
                <a:solidFill>
                  <a:srgbClr val="000000"/>
                </a:solidFill>
                <a:latin typeface="Calibri"/>
              </a:rPr>
              <a:t> using</a:t>
            </a:r>
            <a:r>
              <a:rPr b="0" lang="en-US" sz="2400" spc="-1" strike="noStrike">
                <a:solidFill>
                  <a:srgbClr val="000000"/>
                </a:solidFill>
                <a:latin typeface="Calibri"/>
              </a:rPr>
              <a:t> </a:t>
            </a:r>
            <a:r>
              <a:rPr b="0" lang="en-US" sz="2400" spc="-7" strike="noStrike">
                <a:solidFill>
                  <a:srgbClr val="000000"/>
                </a:solidFill>
                <a:latin typeface="Calibri"/>
              </a:rPr>
              <a:t>the</a:t>
            </a:r>
            <a:r>
              <a:rPr b="0" lang="en-US" sz="2400" spc="-1" strike="noStrike">
                <a:solidFill>
                  <a:srgbClr val="000000"/>
                </a:solidFill>
                <a:latin typeface="Calibri"/>
              </a:rPr>
              <a:t> Bernoulli</a:t>
            </a:r>
            <a:r>
              <a:rPr b="0" lang="en-US" sz="2400" spc="-21" strike="noStrike">
                <a:solidFill>
                  <a:srgbClr val="000000"/>
                </a:solidFill>
                <a:latin typeface="Calibri"/>
              </a:rPr>
              <a:t> </a:t>
            </a:r>
            <a:r>
              <a:rPr b="0" lang="en-US" sz="2400" spc="-1" strike="noStrike">
                <a:solidFill>
                  <a:srgbClr val="000000"/>
                </a:solidFill>
                <a:latin typeface="Calibri"/>
              </a:rPr>
              <a:t>model,</a:t>
            </a:r>
            <a:r>
              <a:rPr b="0" lang="en-US" sz="2400" spc="-15" strike="noStrike">
                <a:solidFill>
                  <a:srgbClr val="000000"/>
                </a:solidFill>
                <a:latin typeface="Calibri"/>
              </a:rPr>
              <a:t> </a:t>
            </a:r>
            <a:r>
              <a:rPr b="0" lang="en-US" sz="2400" spc="-1" strike="noStrike">
                <a:solidFill>
                  <a:srgbClr val="000000"/>
                </a:solidFill>
                <a:latin typeface="Calibri"/>
              </a:rPr>
              <a:t>in </a:t>
            </a:r>
            <a:r>
              <a:rPr b="0" lang="en-US" sz="2400" spc="-7" strike="noStrike">
                <a:solidFill>
                  <a:srgbClr val="000000"/>
                </a:solidFill>
                <a:latin typeface="Calibri"/>
              </a:rPr>
              <a:t>which</a:t>
            </a:r>
            <a:r>
              <a:rPr b="0" lang="en-US" sz="2400" spc="-12" strike="noStrike">
                <a:solidFill>
                  <a:srgbClr val="000000"/>
                </a:solidFill>
                <a:latin typeface="Calibri"/>
              </a:rPr>
              <a:t> </a:t>
            </a:r>
            <a:r>
              <a:rPr b="0" lang="en-US" sz="2400" spc="-1" strike="noStrike">
                <a:solidFill>
                  <a:srgbClr val="000000"/>
                </a:solidFill>
                <a:latin typeface="Calibri"/>
              </a:rPr>
              <a:t>a</a:t>
            </a:r>
            <a:r>
              <a:rPr b="0" lang="en-US" sz="2400" spc="4" strike="noStrike">
                <a:solidFill>
                  <a:srgbClr val="000000"/>
                </a:solidFill>
                <a:latin typeface="Calibri"/>
              </a:rPr>
              <a:t> </a:t>
            </a:r>
            <a:r>
              <a:rPr b="0" lang="en-US" sz="2400" spc="-7" strike="noStrike">
                <a:solidFill>
                  <a:srgbClr val="000000"/>
                </a:solidFill>
                <a:latin typeface="Calibri"/>
              </a:rPr>
              <a:t>document</a:t>
            </a:r>
            <a:r>
              <a:rPr b="0" lang="en-US" sz="2400" spc="-21" strike="noStrike">
                <a:solidFill>
                  <a:srgbClr val="000000"/>
                </a:solidFill>
                <a:latin typeface="Calibri"/>
              </a:rPr>
              <a:t> </a:t>
            </a:r>
            <a:r>
              <a:rPr b="0" lang="en-US" sz="2400" spc="-1" strike="noStrike">
                <a:solidFill>
                  <a:srgbClr val="000000"/>
                </a:solidFill>
                <a:latin typeface="Calibri"/>
              </a:rPr>
              <a:t>is</a:t>
            </a:r>
            <a:r>
              <a:rPr b="0" lang="en-US" sz="2400" spc="4" strike="noStrike">
                <a:solidFill>
                  <a:srgbClr val="000000"/>
                </a:solidFill>
                <a:latin typeface="Calibri"/>
              </a:rPr>
              <a:t> </a:t>
            </a:r>
            <a:r>
              <a:rPr b="0" lang="en-US" sz="2400" spc="-7" strike="noStrike">
                <a:solidFill>
                  <a:srgbClr val="000000"/>
                </a:solidFill>
                <a:latin typeface="Calibri"/>
              </a:rPr>
              <a:t>seen </a:t>
            </a:r>
            <a:r>
              <a:rPr b="0" lang="en-US" sz="2400" spc="-1" strike="noStrike">
                <a:solidFill>
                  <a:srgbClr val="000000"/>
                </a:solidFill>
                <a:latin typeface="Calibri"/>
              </a:rPr>
              <a:t>as</a:t>
            </a:r>
            <a:r>
              <a:rPr b="0" lang="en-US" sz="2400" spc="-12" strike="noStrike">
                <a:solidFill>
                  <a:srgbClr val="000000"/>
                </a:solidFill>
                <a:latin typeface="Calibri"/>
              </a:rPr>
              <a:t> </a:t>
            </a:r>
            <a:r>
              <a:rPr b="0" lang="en-US" sz="2400" spc="-1" strike="noStrike">
                <a:solidFill>
                  <a:srgbClr val="000000"/>
                </a:solidFill>
                <a:latin typeface="Calibri"/>
              </a:rPr>
              <a:t>a</a:t>
            </a:r>
            <a:endParaRPr b="0" lang="en-IN" sz="2400" spc="-1" strike="noStrike">
              <a:latin typeface="Arial"/>
            </a:endParaRPr>
          </a:p>
          <a:p>
            <a:pPr marL="241200">
              <a:lnSpc>
                <a:spcPct val="100000"/>
              </a:lnSpc>
              <a:spcBef>
                <a:spcPts val="581"/>
              </a:spcBef>
              <a:tabLst>
                <a:tab algn="l" pos="241200"/>
              </a:tabLst>
            </a:pPr>
            <a:r>
              <a:rPr b="0" lang="en-US" sz="2400" spc="-7" strike="noStrike">
                <a:solidFill>
                  <a:srgbClr val="000000"/>
                </a:solidFill>
                <a:latin typeface="Calibri"/>
              </a:rPr>
              <a:t>bag</a:t>
            </a:r>
            <a:r>
              <a:rPr b="0" lang="en-US" sz="2400" spc="-21" strike="noStrike">
                <a:solidFill>
                  <a:srgbClr val="000000"/>
                </a:solidFill>
                <a:latin typeface="Calibri"/>
              </a:rPr>
              <a:t> </a:t>
            </a:r>
            <a:r>
              <a:rPr b="0" lang="en-US" sz="2400" spc="-7" strike="noStrike">
                <a:solidFill>
                  <a:srgbClr val="000000"/>
                </a:solidFill>
                <a:latin typeface="Calibri"/>
              </a:rPr>
              <a:t>of</a:t>
            </a:r>
            <a:r>
              <a:rPr b="0" lang="en-US" sz="2400" spc="-26" strike="noStrike">
                <a:solidFill>
                  <a:srgbClr val="000000"/>
                </a:solidFill>
                <a:latin typeface="Calibri"/>
              </a:rPr>
              <a:t> </a:t>
            </a:r>
            <a:r>
              <a:rPr b="0" lang="en-US" sz="2400" spc="-15" strike="noStrike">
                <a:solidFill>
                  <a:srgbClr val="000000"/>
                </a:solidFill>
                <a:latin typeface="Calibri"/>
              </a:rPr>
              <a:t>words </a:t>
            </a:r>
            <a:r>
              <a:rPr b="0" lang="en-US" sz="2400" spc="-1" strike="noStrike">
                <a:solidFill>
                  <a:srgbClr val="000000"/>
                </a:solidFill>
                <a:latin typeface="Calibri"/>
              </a:rPr>
              <a:t>with</a:t>
            </a:r>
            <a:r>
              <a:rPr b="0" lang="en-US" sz="2400" spc="-32" strike="noStrike">
                <a:solidFill>
                  <a:srgbClr val="000000"/>
                </a:solidFill>
                <a:latin typeface="Calibri"/>
              </a:rPr>
              <a:t> </a:t>
            </a:r>
            <a:r>
              <a:rPr b="0" lang="en-US" sz="2400" spc="-7" strike="noStrike">
                <a:solidFill>
                  <a:srgbClr val="000000"/>
                </a:solidFill>
                <a:latin typeface="Calibri"/>
              </a:rPr>
              <a:t>no</a:t>
            </a:r>
            <a:r>
              <a:rPr b="0" lang="en-US" sz="2400" spc="-15" strike="noStrike">
                <a:solidFill>
                  <a:srgbClr val="000000"/>
                </a:solidFill>
                <a:latin typeface="Calibri"/>
              </a:rPr>
              <a:t> </a:t>
            </a:r>
            <a:r>
              <a:rPr b="0" lang="en-US" sz="2400" spc="-52" strike="noStrike">
                <a:solidFill>
                  <a:srgbClr val="000000"/>
                </a:solidFill>
                <a:latin typeface="Calibri"/>
              </a:rPr>
              <a:t>order.</a:t>
            </a:r>
            <a:endParaRPr b="0" lang="en-IN" sz="2400" spc="-1" strike="noStrike">
              <a:latin typeface="Arial"/>
            </a:endParaRPr>
          </a:p>
        </p:txBody>
      </p:sp>
      <p:pic>
        <p:nvPicPr>
          <p:cNvPr id="148" name="object 4" descr=""/>
          <p:cNvPicPr/>
          <p:nvPr/>
        </p:nvPicPr>
        <p:blipFill>
          <a:blip r:embed="rId1"/>
          <a:stretch/>
        </p:blipFill>
        <p:spPr>
          <a:xfrm>
            <a:off x="3924360" y="759960"/>
            <a:ext cx="4457520" cy="624600"/>
          </a:xfrm>
          <a:prstGeom prst="rect">
            <a:avLst/>
          </a:prstGeom>
          <a:ln>
            <a:noFill/>
          </a:ln>
        </p:spPr>
      </p:pic>
      <p:pic>
        <p:nvPicPr>
          <p:cNvPr id="149" name="object 5" descr=""/>
          <p:cNvPicPr/>
          <p:nvPr/>
        </p:nvPicPr>
        <p:blipFill>
          <a:blip r:embed="rId2"/>
          <a:stretch/>
        </p:blipFill>
        <p:spPr>
          <a:xfrm>
            <a:off x="3718440" y="2183760"/>
            <a:ext cx="4876560" cy="1348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16920" y="506160"/>
            <a:ext cx="11486880" cy="5940000"/>
          </a:xfrm>
          <a:prstGeom prst="rect">
            <a:avLst/>
          </a:prstGeom>
          <a:noFill/>
          <a:ln>
            <a:noFill/>
          </a:ln>
        </p:spPr>
        <p:style>
          <a:lnRef idx="0"/>
          <a:fillRef idx="0"/>
          <a:effectRef idx="0"/>
          <a:fontRef idx="minor"/>
        </p:style>
        <p:txBody>
          <a:bodyPr lIns="0" rIns="0" tIns="106200" bIns="0">
            <a:spAutoFit/>
          </a:bodyPr>
          <a:p>
            <a:pPr marL="241200" indent="-228240">
              <a:lnSpc>
                <a:spcPct val="150000"/>
              </a:lnSpc>
              <a:spcBef>
                <a:spcPts val="836"/>
              </a:spcBef>
              <a:buClr>
                <a:srgbClr val="000000"/>
              </a:buClr>
              <a:buFont typeface="Arial MT"/>
              <a:buChar char="•"/>
              <a:tabLst>
                <a:tab algn="l" pos="240840"/>
                <a:tab algn="l" pos="241200"/>
              </a:tabLst>
            </a:pPr>
            <a:r>
              <a:rPr b="0" lang="en-US" sz="2400" spc="-12" strike="noStrike">
                <a:solidFill>
                  <a:srgbClr val="000000"/>
                </a:solidFill>
                <a:latin typeface="Calibri"/>
              </a:rPr>
              <a:t>More</a:t>
            </a:r>
            <a:r>
              <a:rPr b="0" lang="en-US" sz="2400" spc="-1" strike="noStrike">
                <a:solidFill>
                  <a:srgbClr val="000000"/>
                </a:solidFill>
                <a:latin typeface="Calibri"/>
              </a:rPr>
              <a:t> </a:t>
            </a:r>
            <a:r>
              <a:rPr b="0" lang="en-US" sz="2400" spc="-15" strike="noStrike">
                <a:solidFill>
                  <a:srgbClr val="000000"/>
                </a:solidFill>
                <a:latin typeface="Calibri"/>
              </a:rPr>
              <a:t>recent</a:t>
            </a:r>
            <a:r>
              <a:rPr b="0" lang="en-US" sz="2400" spc="-7" strike="noStrike">
                <a:solidFill>
                  <a:srgbClr val="000000"/>
                </a:solidFill>
                <a:latin typeface="Calibri"/>
              </a:rPr>
              <a:t> </a:t>
            </a:r>
            <a:r>
              <a:rPr b="0" lang="en-US" sz="2400" spc="-12" strike="noStrike">
                <a:solidFill>
                  <a:srgbClr val="000000"/>
                </a:solidFill>
                <a:latin typeface="Calibri"/>
              </a:rPr>
              <a:t>work</a:t>
            </a:r>
            <a:r>
              <a:rPr b="0" lang="en-US" sz="2400" spc="4" strike="noStrike">
                <a:solidFill>
                  <a:srgbClr val="000000"/>
                </a:solidFill>
                <a:latin typeface="Calibri"/>
              </a:rPr>
              <a:t> </a:t>
            </a:r>
            <a:r>
              <a:rPr b="0" lang="en-US" sz="2400" spc="-7" strike="noStrike">
                <a:solidFill>
                  <a:srgbClr val="000000"/>
                </a:solidFill>
                <a:latin typeface="Calibri"/>
              </a:rPr>
              <a:t>on</a:t>
            </a:r>
            <a:r>
              <a:rPr b="0" lang="en-US" sz="2400" spc="4" strike="noStrike">
                <a:solidFill>
                  <a:srgbClr val="000000"/>
                </a:solidFill>
                <a:latin typeface="Calibri"/>
              </a:rPr>
              <a:t> </a:t>
            </a:r>
            <a:r>
              <a:rPr b="0" lang="en-US" sz="2400" spc="-15" strike="noStrike">
                <a:solidFill>
                  <a:srgbClr val="000000"/>
                </a:solidFill>
                <a:latin typeface="Calibri"/>
              </a:rPr>
              <a:t>focused</a:t>
            </a:r>
            <a:r>
              <a:rPr b="0" lang="en-US" sz="2400" spc="-1" strike="noStrike">
                <a:solidFill>
                  <a:srgbClr val="000000"/>
                </a:solidFill>
                <a:latin typeface="Calibri"/>
              </a:rPr>
              <a:t> </a:t>
            </a:r>
            <a:r>
              <a:rPr b="0" lang="en-US" sz="2400" spc="-12" strike="noStrike">
                <a:solidFill>
                  <a:srgbClr val="000000"/>
                </a:solidFill>
                <a:latin typeface="Calibri"/>
              </a:rPr>
              <a:t>crawling </a:t>
            </a:r>
            <a:r>
              <a:rPr b="0" lang="en-US" sz="2400" spc="-7" strike="noStrike">
                <a:solidFill>
                  <a:srgbClr val="000000"/>
                </a:solidFill>
                <a:latin typeface="Calibri"/>
              </a:rPr>
              <a:t>has</a:t>
            </a:r>
            <a:r>
              <a:rPr b="0" lang="en-US" sz="2400" spc="-1" strike="noStrike">
                <a:solidFill>
                  <a:srgbClr val="000000"/>
                </a:solidFill>
                <a:latin typeface="Calibri"/>
              </a:rPr>
              <a:t> </a:t>
            </a:r>
            <a:r>
              <a:rPr b="0" lang="en-US" sz="2400" spc="-12" strike="noStrike">
                <a:solidFill>
                  <a:srgbClr val="000000"/>
                </a:solidFill>
                <a:latin typeface="Calibri"/>
              </a:rPr>
              <a:t>proposed</a:t>
            </a:r>
            <a:r>
              <a:rPr b="0" lang="en-US" sz="2400" spc="-1" strike="noStrike">
                <a:solidFill>
                  <a:srgbClr val="000000"/>
                </a:solidFill>
                <a:latin typeface="Calibri"/>
              </a:rPr>
              <a:t> </a:t>
            </a:r>
            <a:r>
              <a:rPr b="0" lang="en-US" sz="2400" spc="-12" strike="noStrike">
                <a:solidFill>
                  <a:srgbClr val="000000"/>
                </a:solidFill>
                <a:latin typeface="Calibri"/>
              </a:rPr>
              <a:t>the</a:t>
            </a:r>
            <a:r>
              <a:rPr b="0" lang="en-US" sz="2400" spc="-7" strike="noStrike">
                <a:solidFill>
                  <a:srgbClr val="000000"/>
                </a:solidFill>
                <a:latin typeface="Calibri"/>
              </a:rPr>
              <a:t> use</a:t>
            </a:r>
            <a:r>
              <a:rPr b="0" lang="en-US" sz="2400" spc="4" strike="noStrike">
                <a:solidFill>
                  <a:srgbClr val="000000"/>
                </a:solidFill>
                <a:latin typeface="Calibri"/>
              </a:rPr>
              <a:t> </a:t>
            </a:r>
            <a:r>
              <a:rPr b="0" lang="en-US" sz="2400" spc="-7" strike="noStrike">
                <a:solidFill>
                  <a:srgbClr val="000000"/>
                </a:solidFill>
                <a:latin typeface="Calibri"/>
              </a:rPr>
              <a:t>of</a:t>
            </a:r>
            <a:r>
              <a:rPr b="0" lang="en-US" sz="2400" spc="4" strike="noStrike">
                <a:solidFill>
                  <a:srgbClr val="000000"/>
                </a:solidFill>
                <a:latin typeface="Calibri"/>
              </a:rPr>
              <a:t> </a:t>
            </a:r>
            <a:r>
              <a:rPr b="0" lang="en-US" sz="2400" spc="-21" strike="noStrike">
                <a:solidFill>
                  <a:srgbClr val="000000"/>
                </a:solidFill>
                <a:latin typeface="Calibri"/>
              </a:rPr>
              <a:t>context</a:t>
            </a:r>
            <a:r>
              <a:rPr b="0" lang="en-US" sz="2400" spc="18" strike="noStrike">
                <a:solidFill>
                  <a:srgbClr val="000000"/>
                </a:solidFill>
                <a:latin typeface="Calibri"/>
              </a:rPr>
              <a:t> </a:t>
            </a:r>
            <a:r>
              <a:rPr b="0" lang="en-US" sz="2400" spc="-12" strike="noStrike">
                <a:solidFill>
                  <a:srgbClr val="000000"/>
                </a:solidFill>
                <a:latin typeface="Calibri"/>
              </a:rPr>
              <a:t>graphs.</a:t>
            </a:r>
            <a:endParaRPr b="0" lang="en-IN" sz="2400" spc="-1" strike="noStrike">
              <a:latin typeface="Arial"/>
            </a:endParaRPr>
          </a:p>
          <a:p>
            <a:pPr>
              <a:lnSpc>
                <a:spcPct val="100000"/>
              </a:lnSpc>
              <a:spcBef>
                <a:spcPts val="731"/>
              </a:spcBef>
              <a:tabLst>
                <a:tab algn="l" pos="240840"/>
                <a:tab algn="l" pos="241200"/>
              </a:tabLst>
            </a:pPr>
            <a:r>
              <a:rPr b="0" lang="en-US" sz="2400" spc="-12" strike="noStrike">
                <a:solidFill>
                  <a:srgbClr val="000000"/>
                </a:solidFill>
                <a:latin typeface="Calibri"/>
              </a:rPr>
              <a:t>The</a:t>
            </a:r>
            <a:r>
              <a:rPr b="0" lang="en-US" sz="2400" spc="4" strike="noStrike">
                <a:solidFill>
                  <a:srgbClr val="000000"/>
                </a:solidFill>
                <a:latin typeface="Calibri"/>
              </a:rPr>
              <a:t> </a:t>
            </a:r>
            <a:r>
              <a:rPr b="0" lang="en-US" sz="2400" spc="-21" strike="noStrike">
                <a:solidFill>
                  <a:srgbClr val="000000"/>
                </a:solidFill>
                <a:latin typeface="Calibri"/>
              </a:rPr>
              <a:t>context</a:t>
            </a:r>
            <a:r>
              <a:rPr b="0" lang="en-US" sz="2400" spc="9" strike="noStrike">
                <a:solidFill>
                  <a:srgbClr val="000000"/>
                </a:solidFill>
                <a:latin typeface="Calibri"/>
              </a:rPr>
              <a:t> </a:t>
            </a:r>
            <a:r>
              <a:rPr b="0" lang="en-US" sz="2400" spc="-12" strike="noStrike">
                <a:solidFill>
                  <a:srgbClr val="000000"/>
                </a:solidFill>
                <a:latin typeface="Calibri"/>
              </a:rPr>
              <a:t>focused</a:t>
            </a:r>
            <a:r>
              <a:rPr b="0" lang="en-US" sz="2400" spc="12" strike="noStrike">
                <a:solidFill>
                  <a:srgbClr val="000000"/>
                </a:solidFill>
                <a:latin typeface="Calibri"/>
              </a:rPr>
              <a:t> </a:t>
            </a:r>
            <a:r>
              <a:rPr b="0" lang="en-US" sz="2400" spc="-15" strike="noStrike">
                <a:solidFill>
                  <a:srgbClr val="000000"/>
                </a:solidFill>
                <a:latin typeface="Calibri"/>
              </a:rPr>
              <a:t>crawler</a:t>
            </a:r>
            <a:r>
              <a:rPr b="0" lang="en-US" sz="2400" spc="-12" strike="noStrike">
                <a:solidFill>
                  <a:srgbClr val="000000"/>
                </a:solidFill>
                <a:latin typeface="Calibri"/>
              </a:rPr>
              <a:t> (CFC)</a:t>
            </a:r>
            <a:r>
              <a:rPr b="0" lang="en-US" sz="2400" spc="-1" strike="noStrike">
                <a:solidFill>
                  <a:srgbClr val="000000"/>
                </a:solidFill>
                <a:latin typeface="Calibri"/>
              </a:rPr>
              <a:t> </a:t>
            </a:r>
            <a:r>
              <a:rPr b="0" lang="en-US" sz="2400" spc="-12" strike="noStrike">
                <a:solidFill>
                  <a:srgbClr val="000000"/>
                </a:solidFill>
                <a:latin typeface="Calibri"/>
              </a:rPr>
              <a:t>performs</a:t>
            </a:r>
            <a:r>
              <a:rPr b="0" lang="en-US" sz="2400" spc="18" strike="noStrike">
                <a:solidFill>
                  <a:srgbClr val="000000"/>
                </a:solidFill>
                <a:latin typeface="Calibri"/>
              </a:rPr>
              <a:t> </a:t>
            </a:r>
            <a:r>
              <a:rPr b="0" lang="en-US" sz="2400" spc="-12" strike="noStrike">
                <a:solidFill>
                  <a:srgbClr val="000000"/>
                </a:solidFill>
                <a:latin typeface="Calibri"/>
              </a:rPr>
              <a:t>crawling</a:t>
            </a:r>
            <a:r>
              <a:rPr b="0" lang="en-US" sz="2400" spc="-26" strike="noStrike">
                <a:solidFill>
                  <a:srgbClr val="000000"/>
                </a:solidFill>
                <a:latin typeface="Calibri"/>
              </a:rPr>
              <a:t> </a:t>
            </a:r>
            <a:r>
              <a:rPr b="0" lang="en-US" sz="2400" spc="-7" strike="noStrike">
                <a:solidFill>
                  <a:srgbClr val="000000"/>
                </a:solidFill>
                <a:latin typeface="Calibri"/>
              </a:rPr>
              <a:t>in </a:t>
            </a:r>
            <a:r>
              <a:rPr b="0" lang="en-US" sz="2400" spc="-21" strike="noStrike">
                <a:solidFill>
                  <a:srgbClr val="000000"/>
                </a:solidFill>
                <a:latin typeface="Calibri"/>
              </a:rPr>
              <a:t>two</a:t>
            </a:r>
            <a:r>
              <a:rPr b="0" lang="en-US" sz="2400" spc="18" strike="noStrike">
                <a:solidFill>
                  <a:srgbClr val="000000"/>
                </a:solidFill>
                <a:latin typeface="Calibri"/>
              </a:rPr>
              <a:t> </a:t>
            </a:r>
            <a:r>
              <a:rPr b="0" lang="en-US" sz="2400" spc="-15" strike="noStrike">
                <a:solidFill>
                  <a:srgbClr val="000000"/>
                </a:solidFill>
                <a:latin typeface="Calibri"/>
              </a:rPr>
              <a:t>steps.</a:t>
            </a:r>
            <a:endParaRPr b="0" lang="en-IN" sz="2400" spc="-1" strike="noStrike">
              <a:latin typeface="Arial"/>
            </a:endParaRPr>
          </a:p>
          <a:p>
            <a:pPr>
              <a:lnSpc>
                <a:spcPct val="150000"/>
              </a:lnSpc>
              <a:spcBef>
                <a:spcPts val="1029"/>
              </a:spcBef>
              <a:tabLst>
                <a:tab algn="l" pos="240840"/>
                <a:tab algn="l" pos="241200"/>
              </a:tabLst>
            </a:pPr>
            <a:r>
              <a:rPr b="0" lang="en-US" sz="2400" spc="-7" strike="noStrike">
                <a:solidFill>
                  <a:srgbClr val="000000"/>
                </a:solidFill>
                <a:latin typeface="Calibri"/>
              </a:rPr>
              <a:t>In</a:t>
            </a:r>
            <a:r>
              <a:rPr b="0" lang="en-US" sz="2400" spc="-1" strike="noStrike">
                <a:solidFill>
                  <a:srgbClr val="000000"/>
                </a:solidFill>
                <a:latin typeface="Calibri"/>
              </a:rPr>
              <a:t> </a:t>
            </a:r>
            <a:r>
              <a:rPr b="0" lang="en-US" sz="2400" spc="-12" strike="noStrike">
                <a:solidFill>
                  <a:srgbClr val="000000"/>
                </a:solidFill>
                <a:latin typeface="Calibri"/>
              </a:rPr>
              <a:t>the</a:t>
            </a:r>
            <a:r>
              <a:rPr b="0" lang="en-US" sz="2400" spc="12" strike="noStrike">
                <a:solidFill>
                  <a:srgbClr val="000000"/>
                </a:solidFill>
                <a:latin typeface="Calibri"/>
              </a:rPr>
              <a:t> </a:t>
            </a:r>
            <a:r>
              <a:rPr b="0" lang="en-US" sz="2400" spc="-15" strike="noStrike">
                <a:solidFill>
                  <a:srgbClr val="000000"/>
                </a:solidFill>
                <a:latin typeface="Calibri"/>
              </a:rPr>
              <a:t>first</a:t>
            </a:r>
            <a:r>
              <a:rPr b="0" lang="en-US" sz="2400" spc="-7" strike="noStrike">
                <a:solidFill>
                  <a:srgbClr val="000000"/>
                </a:solidFill>
                <a:latin typeface="Calibri"/>
              </a:rPr>
              <a:t> phase,</a:t>
            </a:r>
            <a:r>
              <a:rPr b="0" lang="en-US" sz="2400" spc="4" strike="noStrike">
                <a:solidFill>
                  <a:srgbClr val="000000"/>
                </a:solidFill>
                <a:latin typeface="Calibri"/>
              </a:rPr>
              <a:t> </a:t>
            </a:r>
            <a:r>
              <a:rPr b="0" lang="en-US" sz="2400" spc="-21" strike="noStrike">
                <a:solidFill>
                  <a:srgbClr val="000000"/>
                </a:solidFill>
                <a:latin typeface="Calibri"/>
              </a:rPr>
              <a:t>context</a:t>
            </a:r>
            <a:r>
              <a:rPr b="0" lang="en-US" sz="2400" spc="29" strike="noStrike">
                <a:solidFill>
                  <a:srgbClr val="000000"/>
                </a:solidFill>
                <a:latin typeface="Calibri"/>
              </a:rPr>
              <a:t> </a:t>
            </a:r>
            <a:r>
              <a:rPr b="0" lang="en-US" sz="2400" spc="-15" strike="noStrike">
                <a:solidFill>
                  <a:srgbClr val="000000"/>
                </a:solidFill>
                <a:latin typeface="Calibri"/>
              </a:rPr>
              <a:t>graphs</a:t>
            </a:r>
            <a:r>
              <a:rPr b="0" lang="en-US" sz="2400" spc="4" strike="noStrike">
                <a:solidFill>
                  <a:srgbClr val="000000"/>
                </a:solidFill>
                <a:latin typeface="Calibri"/>
              </a:rPr>
              <a:t> </a:t>
            </a:r>
            <a:r>
              <a:rPr b="0" lang="en-US" sz="2400" spc="-7" strike="noStrike">
                <a:solidFill>
                  <a:srgbClr val="000000"/>
                </a:solidFill>
                <a:latin typeface="Calibri"/>
              </a:rPr>
              <a:t>and</a:t>
            </a:r>
            <a:r>
              <a:rPr b="0" lang="en-US" sz="2400" spc="-1" strike="noStrike">
                <a:solidFill>
                  <a:srgbClr val="000000"/>
                </a:solidFill>
                <a:latin typeface="Calibri"/>
              </a:rPr>
              <a:t> </a:t>
            </a:r>
            <a:r>
              <a:rPr b="0" lang="en-US" sz="2400" spc="-12" strike="noStrike">
                <a:solidFill>
                  <a:srgbClr val="000000"/>
                </a:solidFill>
                <a:latin typeface="Calibri"/>
              </a:rPr>
              <a:t>classifiers are</a:t>
            </a:r>
            <a:r>
              <a:rPr b="0" lang="en-US" sz="2400" spc="4" strike="noStrike">
                <a:solidFill>
                  <a:srgbClr val="000000"/>
                </a:solidFill>
                <a:latin typeface="Calibri"/>
              </a:rPr>
              <a:t> </a:t>
            </a:r>
            <a:r>
              <a:rPr b="0" lang="en-US" sz="2400" spc="-15" strike="noStrike">
                <a:solidFill>
                  <a:srgbClr val="000000"/>
                </a:solidFill>
                <a:latin typeface="Calibri"/>
              </a:rPr>
              <a:t>constructed</a:t>
            </a:r>
            <a:r>
              <a:rPr b="0" lang="en-US" sz="2400" spc="18" strike="noStrike">
                <a:solidFill>
                  <a:srgbClr val="000000"/>
                </a:solidFill>
                <a:latin typeface="Calibri"/>
              </a:rPr>
              <a:t> </a:t>
            </a:r>
            <a:r>
              <a:rPr b="0" lang="en-US" sz="2400" spc="-12" strike="noStrike">
                <a:solidFill>
                  <a:srgbClr val="000000"/>
                </a:solidFill>
                <a:latin typeface="Calibri"/>
              </a:rPr>
              <a:t>using</a:t>
            </a:r>
            <a:r>
              <a:rPr b="0" lang="en-US" sz="2400" spc="-1" strike="noStrike">
                <a:solidFill>
                  <a:srgbClr val="000000"/>
                </a:solidFill>
                <a:latin typeface="Calibri"/>
              </a:rPr>
              <a:t> </a:t>
            </a:r>
            <a:r>
              <a:rPr b="0" lang="en-US" sz="2400" spc="-7" strike="noStrike">
                <a:solidFill>
                  <a:srgbClr val="000000"/>
                </a:solidFill>
                <a:latin typeface="Calibri"/>
              </a:rPr>
              <a:t>a</a:t>
            </a:r>
            <a:r>
              <a:rPr b="0" lang="en-US" sz="2400" spc="-1" strike="noStrike">
                <a:solidFill>
                  <a:srgbClr val="000000"/>
                </a:solidFill>
                <a:latin typeface="Calibri"/>
              </a:rPr>
              <a:t> </a:t>
            </a:r>
            <a:r>
              <a:rPr b="0" lang="en-US" sz="2400" spc="-12" strike="noStrike">
                <a:solidFill>
                  <a:srgbClr val="000000"/>
                </a:solidFill>
                <a:latin typeface="Calibri"/>
              </a:rPr>
              <a:t>set</a:t>
            </a:r>
            <a:r>
              <a:rPr b="0" lang="en-US" sz="2400" spc="18" strike="noStrike">
                <a:solidFill>
                  <a:srgbClr val="000000"/>
                </a:solidFill>
                <a:latin typeface="Calibri"/>
              </a:rPr>
              <a:t> </a:t>
            </a:r>
            <a:r>
              <a:rPr b="0" lang="en-US" sz="2400" spc="-7" strike="noStrike">
                <a:solidFill>
                  <a:srgbClr val="000000"/>
                </a:solidFill>
                <a:latin typeface="Calibri"/>
              </a:rPr>
              <a:t>of</a:t>
            </a:r>
            <a:r>
              <a:rPr b="0" lang="en-US" sz="2400" spc="9" strike="noStrike">
                <a:solidFill>
                  <a:srgbClr val="000000"/>
                </a:solidFill>
                <a:latin typeface="Calibri"/>
              </a:rPr>
              <a:t> </a:t>
            </a:r>
            <a:r>
              <a:rPr b="0" lang="en-US" sz="2400" spc="-12" strike="noStrike">
                <a:solidFill>
                  <a:srgbClr val="000000"/>
                </a:solidFill>
                <a:latin typeface="Calibri"/>
              </a:rPr>
              <a:t>seed </a:t>
            </a:r>
            <a:r>
              <a:rPr b="0" lang="en-US" sz="2400" spc="-486" strike="noStrike">
                <a:solidFill>
                  <a:srgbClr val="000000"/>
                </a:solidFill>
                <a:latin typeface="Calibri"/>
              </a:rPr>
              <a:t> </a:t>
            </a:r>
            <a:r>
              <a:rPr b="0" lang="en-US" sz="2400" spc="-12" strike="noStrike">
                <a:solidFill>
                  <a:srgbClr val="000000"/>
                </a:solidFill>
                <a:latin typeface="Calibri"/>
              </a:rPr>
              <a:t>documents</a:t>
            </a:r>
            <a:r>
              <a:rPr b="0" lang="en-US" sz="2400" spc="9" strike="noStrike">
                <a:solidFill>
                  <a:srgbClr val="000000"/>
                </a:solidFill>
                <a:latin typeface="Calibri"/>
              </a:rPr>
              <a:t> </a:t>
            </a:r>
            <a:r>
              <a:rPr b="0" lang="en-US" sz="2400" spc="-7" strike="noStrike">
                <a:solidFill>
                  <a:srgbClr val="000000"/>
                </a:solidFill>
                <a:latin typeface="Calibri"/>
              </a:rPr>
              <a:t>as</a:t>
            </a:r>
            <a:r>
              <a:rPr b="0" lang="en-US" sz="2400" spc="4" strike="noStrike">
                <a:solidFill>
                  <a:srgbClr val="000000"/>
                </a:solidFill>
                <a:latin typeface="Calibri"/>
              </a:rPr>
              <a:t> </a:t>
            </a:r>
            <a:r>
              <a:rPr b="0" lang="en-US" sz="2400" spc="-7" strike="noStrike">
                <a:solidFill>
                  <a:srgbClr val="000000"/>
                </a:solidFill>
                <a:latin typeface="Calibri"/>
              </a:rPr>
              <a:t>a</a:t>
            </a:r>
            <a:r>
              <a:rPr b="0" lang="en-US" sz="2400" spc="-1" strike="noStrike">
                <a:solidFill>
                  <a:srgbClr val="000000"/>
                </a:solidFill>
                <a:latin typeface="Calibri"/>
              </a:rPr>
              <a:t> </a:t>
            </a:r>
            <a:r>
              <a:rPr b="0" lang="en-US" sz="2400" spc="-12" strike="noStrike">
                <a:solidFill>
                  <a:srgbClr val="000000"/>
                </a:solidFill>
                <a:latin typeface="Calibri"/>
              </a:rPr>
              <a:t>training</a:t>
            </a:r>
            <a:r>
              <a:rPr b="0" lang="en-US" sz="2400" spc="-21" strike="noStrike">
                <a:solidFill>
                  <a:srgbClr val="000000"/>
                </a:solidFill>
                <a:latin typeface="Calibri"/>
              </a:rPr>
              <a:t> </a:t>
            </a:r>
            <a:r>
              <a:rPr b="0" lang="en-US" sz="2400" spc="-12" strike="noStrike">
                <a:solidFill>
                  <a:srgbClr val="000000"/>
                </a:solidFill>
                <a:latin typeface="Calibri"/>
              </a:rPr>
              <a:t>set.</a:t>
            </a:r>
            <a:endParaRPr b="0" lang="en-IN" sz="2400" spc="-1" strike="noStrike">
              <a:latin typeface="Arial"/>
            </a:endParaRPr>
          </a:p>
          <a:p>
            <a:pPr>
              <a:lnSpc>
                <a:spcPct val="150000"/>
              </a:lnSpc>
              <a:spcBef>
                <a:spcPts val="706"/>
              </a:spcBef>
              <a:tabLst>
                <a:tab algn="l" pos="240840"/>
                <a:tab algn="l" pos="241200"/>
              </a:tabLst>
            </a:pPr>
            <a:r>
              <a:rPr b="0" lang="en-US" sz="2400" spc="-7" strike="noStrike">
                <a:solidFill>
                  <a:srgbClr val="000000"/>
                </a:solidFill>
                <a:latin typeface="Calibri"/>
              </a:rPr>
              <a:t>In</a:t>
            </a:r>
            <a:r>
              <a:rPr b="0" lang="en-US" sz="2400" spc="-12" strike="noStrike">
                <a:solidFill>
                  <a:srgbClr val="000000"/>
                </a:solidFill>
                <a:latin typeface="Calibri"/>
              </a:rPr>
              <a:t> </a:t>
            </a:r>
            <a:r>
              <a:rPr b="0" lang="en-US" sz="2400" spc="-7" strike="noStrike">
                <a:solidFill>
                  <a:srgbClr val="000000"/>
                </a:solidFill>
                <a:latin typeface="Calibri"/>
              </a:rPr>
              <a:t>the</a:t>
            </a:r>
            <a:r>
              <a:rPr b="0" lang="en-US" sz="2400" spc="12" strike="noStrike">
                <a:solidFill>
                  <a:srgbClr val="000000"/>
                </a:solidFill>
                <a:latin typeface="Calibri"/>
              </a:rPr>
              <a:t> </a:t>
            </a:r>
            <a:r>
              <a:rPr b="0" lang="en-US" sz="2400" spc="-12" strike="noStrike">
                <a:solidFill>
                  <a:srgbClr val="000000"/>
                </a:solidFill>
                <a:latin typeface="Calibri"/>
              </a:rPr>
              <a:t>second</a:t>
            </a:r>
            <a:r>
              <a:rPr b="0" lang="en-US" sz="2400" spc="-1" strike="noStrike">
                <a:solidFill>
                  <a:srgbClr val="000000"/>
                </a:solidFill>
                <a:latin typeface="Calibri"/>
              </a:rPr>
              <a:t> </a:t>
            </a:r>
            <a:r>
              <a:rPr b="0" lang="en-US" sz="2400" spc="-7" strike="noStrike">
                <a:solidFill>
                  <a:srgbClr val="000000"/>
                </a:solidFill>
                <a:latin typeface="Calibri"/>
              </a:rPr>
              <a:t>phase,</a:t>
            </a:r>
            <a:r>
              <a:rPr b="0" lang="en-US" sz="2400" spc="-1" strike="noStrike">
                <a:solidFill>
                  <a:srgbClr val="000000"/>
                </a:solidFill>
                <a:latin typeface="Calibri"/>
              </a:rPr>
              <a:t> </a:t>
            </a:r>
            <a:r>
              <a:rPr b="0" lang="en-US" sz="2400" spc="-12" strike="noStrike">
                <a:solidFill>
                  <a:srgbClr val="000000"/>
                </a:solidFill>
                <a:latin typeface="Calibri"/>
              </a:rPr>
              <a:t>crawling</a:t>
            </a:r>
            <a:r>
              <a:rPr b="0" lang="en-US" sz="2400" spc="-7" strike="noStrike">
                <a:solidFill>
                  <a:srgbClr val="000000"/>
                </a:solidFill>
                <a:latin typeface="Calibri"/>
              </a:rPr>
              <a:t> is </a:t>
            </a:r>
            <a:r>
              <a:rPr b="0" lang="en-US" sz="2400" spc="-15" strike="noStrike">
                <a:solidFill>
                  <a:srgbClr val="000000"/>
                </a:solidFill>
                <a:latin typeface="Calibri"/>
              </a:rPr>
              <a:t>performed</a:t>
            </a:r>
            <a:r>
              <a:rPr b="0" lang="en-US" sz="2400" spc="12" strike="noStrike">
                <a:solidFill>
                  <a:srgbClr val="000000"/>
                </a:solidFill>
                <a:latin typeface="Calibri"/>
              </a:rPr>
              <a:t> </a:t>
            </a:r>
            <a:r>
              <a:rPr b="0" lang="en-US" sz="2400" spc="-7" strike="noStrike">
                <a:solidFill>
                  <a:srgbClr val="000000"/>
                </a:solidFill>
                <a:latin typeface="Calibri"/>
              </a:rPr>
              <a:t>using the</a:t>
            </a:r>
            <a:r>
              <a:rPr b="0" lang="en-US" sz="2400" spc="-1" strike="noStrike">
                <a:solidFill>
                  <a:srgbClr val="000000"/>
                </a:solidFill>
                <a:latin typeface="Calibri"/>
              </a:rPr>
              <a:t> </a:t>
            </a:r>
            <a:r>
              <a:rPr b="0" lang="en-US" sz="2400" spc="-12" strike="noStrike">
                <a:solidFill>
                  <a:srgbClr val="000000"/>
                </a:solidFill>
                <a:latin typeface="Calibri"/>
              </a:rPr>
              <a:t>classifiers </a:t>
            </a:r>
            <a:r>
              <a:rPr b="0" lang="en-US" sz="2400" spc="-21" strike="noStrike">
                <a:solidFill>
                  <a:srgbClr val="000000"/>
                </a:solidFill>
                <a:latin typeface="Calibri"/>
              </a:rPr>
              <a:t>to</a:t>
            </a:r>
            <a:r>
              <a:rPr b="0" lang="en-US" sz="2400" spc="12" strike="noStrike">
                <a:solidFill>
                  <a:srgbClr val="000000"/>
                </a:solidFill>
                <a:latin typeface="Calibri"/>
              </a:rPr>
              <a:t> </a:t>
            </a:r>
            <a:r>
              <a:rPr b="0" lang="en-US" sz="2400" spc="-7" strike="noStrike">
                <a:solidFill>
                  <a:srgbClr val="000000"/>
                </a:solidFill>
                <a:latin typeface="Calibri"/>
              </a:rPr>
              <a:t>guide</a:t>
            </a:r>
            <a:r>
              <a:rPr b="0" lang="en-US" sz="2400" spc="-1" strike="noStrike">
                <a:solidFill>
                  <a:srgbClr val="000000"/>
                </a:solidFill>
                <a:latin typeface="Calibri"/>
              </a:rPr>
              <a:t> </a:t>
            </a:r>
            <a:r>
              <a:rPr b="0" lang="en-US" sz="2400" spc="-7" strike="noStrike">
                <a:solidFill>
                  <a:srgbClr val="000000"/>
                </a:solidFill>
                <a:latin typeface="Calibri"/>
              </a:rPr>
              <a:t>it.</a:t>
            </a:r>
            <a:endParaRPr b="0" lang="en-IN" sz="2400" spc="-1" strike="noStrike">
              <a:latin typeface="Arial"/>
            </a:endParaRPr>
          </a:p>
          <a:p>
            <a:pPr>
              <a:lnSpc>
                <a:spcPct val="150000"/>
              </a:lnSpc>
              <a:spcBef>
                <a:spcPts val="734"/>
              </a:spcBef>
              <a:tabLst>
                <a:tab algn="l" pos="240840"/>
                <a:tab algn="l" pos="241200"/>
              </a:tabLst>
            </a:pPr>
            <a:r>
              <a:rPr b="0" lang="en-US" sz="2400" spc="-7" strike="noStrike">
                <a:solidFill>
                  <a:srgbClr val="000000"/>
                </a:solidFill>
                <a:latin typeface="Calibri"/>
              </a:rPr>
              <a:t>In addition, the</a:t>
            </a:r>
            <a:r>
              <a:rPr b="0" lang="en-US" sz="2400" spc="12" strike="noStrike">
                <a:solidFill>
                  <a:srgbClr val="000000"/>
                </a:solidFill>
                <a:latin typeface="Calibri"/>
              </a:rPr>
              <a:t> </a:t>
            </a:r>
            <a:r>
              <a:rPr b="0" lang="en-US" sz="2400" spc="-21" strike="noStrike">
                <a:solidFill>
                  <a:srgbClr val="000000"/>
                </a:solidFill>
                <a:latin typeface="Calibri"/>
              </a:rPr>
              <a:t>context</a:t>
            </a:r>
            <a:r>
              <a:rPr b="0" lang="en-US" sz="2400" spc="29" strike="noStrike">
                <a:solidFill>
                  <a:srgbClr val="000000"/>
                </a:solidFill>
                <a:latin typeface="Calibri"/>
              </a:rPr>
              <a:t> </a:t>
            </a:r>
            <a:r>
              <a:rPr b="0" lang="en-US" sz="2400" spc="-15" strike="noStrike">
                <a:solidFill>
                  <a:srgbClr val="000000"/>
                </a:solidFill>
                <a:latin typeface="Calibri"/>
              </a:rPr>
              <a:t>graphs</a:t>
            </a:r>
            <a:r>
              <a:rPr b="0" lang="en-US" sz="2400" spc="-1" strike="noStrike">
                <a:solidFill>
                  <a:srgbClr val="000000"/>
                </a:solidFill>
                <a:latin typeface="Calibri"/>
              </a:rPr>
              <a:t> </a:t>
            </a:r>
            <a:r>
              <a:rPr b="0" lang="en-US" sz="2400" spc="-15" strike="noStrike">
                <a:solidFill>
                  <a:srgbClr val="000000"/>
                </a:solidFill>
                <a:latin typeface="Calibri"/>
              </a:rPr>
              <a:t>are</a:t>
            </a:r>
            <a:r>
              <a:rPr b="0" lang="en-US" sz="2400" spc="4" strike="noStrike">
                <a:solidFill>
                  <a:srgbClr val="000000"/>
                </a:solidFill>
                <a:latin typeface="Calibri"/>
              </a:rPr>
              <a:t> </a:t>
            </a:r>
            <a:r>
              <a:rPr b="0" lang="en-US" sz="2400" spc="-15" strike="noStrike">
                <a:solidFill>
                  <a:srgbClr val="000000"/>
                </a:solidFill>
                <a:latin typeface="Calibri"/>
              </a:rPr>
              <a:t>updated</a:t>
            </a:r>
            <a:r>
              <a:rPr b="0" lang="en-US" sz="2400" spc="4" strike="noStrike">
                <a:solidFill>
                  <a:srgbClr val="000000"/>
                </a:solidFill>
                <a:latin typeface="Calibri"/>
              </a:rPr>
              <a:t> </a:t>
            </a:r>
            <a:r>
              <a:rPr b="0" lang="en-US" sz="2400" spc="-1" strike="noStrike">
                <a:solidFill>
                  <a:srgbClr val="000000"/>
                </a:solidFill>
                <a:latin typeface="Calibri"/>
              </a:rPr>
              <a:t>as </a:t>
            </a:r>
            <a:r>
              <a:rPr b="0" lang="en-US" sz="2400" spc="-7" strike="noStrike">
                <a:solidFill>
                  <a:srgbClr val="000000"/>
                </a:solidFill>
                <a:latin typeface="Calibri"/>
              </a:rPr>
              <a:t>the</a:t>
            </a:r>
            <a:r>
              <a:rPr b="0" lang="en-US" sz="2400" spc="-1" strike="noStrike">
                <a:solidFill>
                  <a:srgbClr val="000000"/>
                </a:solidFill>
                <a:latin typeface="Calibri"/>
              </a:rPr>
              <a:t> </a:t>
            </a:r>
            <a:r>
              <a:rPr b="0" lang="en-US" sz="2400" spc="-15" strike="noStrike">
                <a:solidFill>
                  <a:srgbClr val="000000"/>
                </a:solidFill>
                <a:latin typeface="Calibri"/>
              </a:rPr>
              <a:t>crawl</a:t>
            </a:r>
            <a:r>
              <a:rPr b="0" lang="en-US" sz="2400" spc="-7" strike="noStrike">
                <a:solidFill>
                  <a:srgbClr val="000000"/>
                </a:solidFill>
                <a:latin typeface="Calibri"/>
              </a:rPr>
              <a:t> </a:t>
            </a:r>
            <a:r>
              <a:rPr b="0" lang="en-US" sz="2400" spc="-26" strike="noStrike">
                <a:solidFill>
                  <a:srgbClr val="000000"/>
                </a:solidFill>
                <a:latin typeface="Calibri"/>
              </a:rPr>
              <a:t>takes</a:t>
            </a:r>
            <a:r>
              <a:rPr b="0" lang="en-US" sz="2400" spc="9" strike="noStrike">
                <a:solidFill>
                  <a:srgbClr val="000000"/>
                </a:solidFill>
                <a:latin typeface="Calibri"/>
              </a:rPr>
              <a:t> </a:t>
            </a:r>
            <a:r>
              <a:rPr b="0" lang="en-US" sz="2400" spc="-12" strike="noStrike">
                <a:solidFill>
                  <a:srgbClr val="000000"/>
                </a:solidFill>
                <a:latin typeface="Calibri"/>
              </a:rPr>
              <a:t>place.</a:t>
            </a:r>
            <a:endParaRPr b="0" lang="en-IN" sz="2400" spc="-1" strike="noStrike">
              <a:latin typeface="Arial"/>
            </a:endParaRPr>
          </a:p>
          <a:p>
            <a:pPr>
              <a:lnSpc>
                <a:spcPct val="150000"/>
              </a:lnSpc>
              <a:spcBef>
                <a:spcPts val="1026"/>
              </a:spcBef>
              <a:tabLst>
                <a:tab algn="l" pos="240840"/>
                <a:tab algn="l" pos="241200"/>
              </a:tabLst>
            </a:pPr>
            <a:r>
              <a:rPr b="0" lang="en-US" sz="2400" spc="-12" strike="noStrike">
                <a:solidFill>
                  <a:srgbClr val="000000"/>
                </a:solidFill>
                <a:latin typeface="Calibri"/>
              </a:rPr>
              <a:t>This</a:t>
            </a:r>
            <a:r>
              <a:rPr b="0" lang="en-US" sz="2400" spc="4" strike="noStrike">
                <a:solidFill>
                  <a:srgbClr val="000000"/>
                </a:solidFill>
                <a:latin typeface="Calibri"/>
              </a:rPr>
              <a:t> </a:t>
            </a:r>
            <a:r>
              <a:rPr b="0" lang="en-US" sz="2400" spc="-7" strike="noStrike">
                <a:solidFill>
                  <a:srgbClr val="000000"/>
                </a:solidFill>
                <a:latin typeface="Calibri"/>
              </a:rPr>
              <a:t>is</a:t>
            </a:r>
            <a:r>
              <a:rPr b="0" lang="en-US" sz="2400" spc="9" strike="noStrike">
                <a:solidFill>
                  <a:srgbClr val="000000"/>
                </a:solidFill>
                <a:latin typeface="Calibri"/>
              </a:rPr>
              <a:t> </a:t>
            </a:r>
            <a:r>
              <a:rPr b="0" lang="en-US" sz="2400" spc="-7" strike="noStrike">
                <a:solidFill>
                  <a:srgbClr val="000000"/>
                </a:solidFill>
                <a:latin typeface="Calibri"/>
              </a:rPr>
              <a:t>a</a:t>
            </a:r>
            <a:r>
              <a:rPr b="0" lang="en-US" sz="2400" spc="4" strike="noStrike">
                <a:solidFill>
                  <a:srgbClr val="000000"/>
                </a:solidFill>
                <a:latin typeface="Calibri"/>
              </a:rPr>
              <a:t> </a:t>
            </a:r>
            <a:r>
              <a:rPr b="0" lang="en-US" sz="2400" spc="-7" strike="noStrike">
                <a:solidFill>
                  <a:srgbClr val="000000"/>
                </a:solidFill>
                <a:latin typeface="Calibri"/>
              </a:rPr>
              <a:t>major</a:t>
            </a:r>
            <a:r>
              <a:rPr b="0" lang="en-US" sz="2400" spc="9" strike="noStrike">
                <a:solidFill>
                  <a:srgbClr val="000000"/>
                </a:solidFill>
                <a:latin typeface="Calibri"/>
              </a:rPr>
              <a:t> </a:t>
            </a:r>
            <a:r>
              <a:rPr b="0" lang="en-US" sz="2400" spc="-21" strike="noStrike">
                <a:solidFill>
                  <a:srgbClr val="000000"/>
                </a:solidFill>
                <a:latin typeface="Calibri"/>
              </a:rPr>
              <a:t>difference</a:t>
            </a:r>
            <a:r>
              <a:rPr b="0" lang="en-US" sz="2400" spc="32" strike="noStrike">
                <a:solidFill>
                  <a:srgbClr val="000000"/>
                </a:solidFill>
                <a:latin typeface="Calibri"/>
              </a:rPr>
              <a:t> </a:t>
            </a:r>
            <a:r>
              <a:rPr b="0" lang="en-US" sz="2400" spc="-15" strike="noStrike">
                <a:solidFill>
                  <a:srgbClr val="000000"/>
                </a:solidFill>
                <a:latin typeface="Calibri"/>
              </a:rPr>
              <a:t>from</a:t>
            </a:r>
            <a:r>
              <a:rPr b="0" lang="en-US" sz="2400" spc="4" strike="noStrike">
                <a:solidFill>
                  <a:srgbClr val="000000"/>
                </a:solidFill>
                <a:latin typeface="Calibri"/>
              </a:rPr>
              <a:t> </a:t>
            </a:r>
            <a:r>
              <a:rPr b="0" lang="en-US" sz="2400" spc="-7" strike="noStrike">
                <a:solidFill>
                  <a:srgbClr val="000000"/>
                </a:solidFill>
                <a:latin typeface="Calibri"/>
              </a:rPr>
              <a:t>the</a:t>
            </a:r>
            <a:r>
              <a:rPr b="0" lang="en-US" sz="2400" spc="9" strike="noStrike">
                <a:solidFill>
                  <a:srgbClr val="000000"/>
                </a:solidFill>
                <a:latin typeface="Calibri"/>
              </a:rPr>
              <a:t> </a:t>
            </a:r>
            <a:r>
              <a:rPr b="0" lang="en-US" sz="2400" spc="-12" strike="noStrike">
                <a:solidFill>
                  <a:srgbClr val="000000"/>
                </a:solidFill>
                <a:latin typeface="Calibri"/>
              </a:rPr>
              <a:t>focused</a:t>
            </a:r>
            <a:r>
              <a:rPr b="0" lang="en-US" sz="2400" spc="24" strike="noStrike">
                <a:solidFill>
                  <a:srgbClr val="000000"/>
                </a:solidFill>
                <a:latin typeface="Calibri"/>
              </a:rPr>
              <a:t> </a:t>
            </a:r>
            <a:r>
              <a:rPr b="0" lang="en-US" sz="2400" spc="-35" strike="noStrike">
                <a:solidFill>
                  <a:srgbClr val="000000"/>
                </a:solidFill>
                <a:latin typeface="Calibri"/>
              </a:rPr>
              <a:t>crawler,</a:t>
            </a:r>
            <a:r>
              <a:rPr b="0" lang="en-US" sz="2400" spc="9" strike="noStrike">
                <a:solidFill>
                  <a:srgbClr val="000000"/>
                </a:solidFill>
                <a:latin typeface="Calibri"/>
              </a:rPr>
              <a:t> </a:t>
            </a:r>
            <a:r>
              <a:rPr b="0" lang="en-US" sz="2400" spc="-12" strike="noStrike">
                <a:solidFill>
                  <a:srgbClr val="000000"/>
                </a:solidFill>
                <a:latin typeface="Calibri"/>
              </a:rPr>
              <a:t>where</a:t>
            </a:r>
            <a:r>
              <a:rPr b="0" lang="en-US" sz="2400" spc="9" strike="noStrike">
                <a:solidFill>
                  <a:srgbClr val="000000"/>
                </a:solidFill>
                <a:latin typeface="Calibri"/>
              </a:rPr>
              <a:t> </a:t>
            </a:r>
            <a:r>
              <a:rPr b="0" lang="en-US" sz="2400" spc="-7" strike="noStrike">
                <a:solidFill>
                  <a:srgbClr val="000000"/>
                </a:solidFill>
                <a:latin typeface="Calibri"/>
              </a:rPr>
              <a:t>the</a:t>
            </a:r>
            <a:r>
              <a:rPr b="0" lang="en-US" sz="2400" spc="24" strike="noStrike">
                <a:solidFill>
                  <a:srgbClr val="000000"/>
                </a:solidFill>
                <a:latin typeface="Calibri"/>
              </a:rPr>
              <a:t> </a:t>
            </a:r>
            <a:r>
              <a:rPr b="0" lang="en-US" sz="2400" spc="-7" strike="noStrike">
                <a:solidFill>
                  <a:srgbClr val="000000"/>
                </a:solidFill>
                <a:latin typeface="Calibri"/>
              </a:rPr>
              <a:t>classifier is</a:t>
            </a:r>
            <a:r>
              <a:rPr b="0" lang="en-US" sz="2400" spc="9" strike="noStrike">
                <a:solidFill>
                  <a:srgbClr val="000000"/>
                </a:solidFill>
                <a:latin typeface="Calibri"/>
              </a:rPr>
              <a:t> </a:t>
            </a:r>
            <a:r>
              <a:rPr b="0" lang="en-US" sz="2400" spc="-15" strike="noStrike">
                <a:solidFill>
                  <a:srgbClr val="000000"/>
                </a:solidFill>
                <a:latin typeface="Calibri"/>
              </a:rPr>
              <a:t>static</a:t>
            </a:r>
            <a:r>
              <a:rPr b="0" lang="en-US" sz="2400" spc="4" strike="noStrike">
                <a:solidFill>
                  <a:srgbClr val="000000"/>
                </a:solidFill>
                <a:latin typeface="Calibri"/>
              </a:rPr>
              <a:t> </a:t>
            </a:r>
            <a:r>
              <a:rPr b="0" lang="en-US" sz="2400" spc="-15" strike="noStrike">
                <a:solidFill>
                  <a:srgbClr val="000000"/>
                </a:solidFill>
                <a:latin typeface="Calibri"/>
              </a:rPr>
              <a:t>after</a:t>
            </a:r>
            <a:r>
              <a:rPr b="0" lang="en-US" sz="2400" spc="12" strike="noStrike">
                <a:solidFill>
                  <a:srgbClr val="000000"/>
                </a:solidFill>
                <a:latin typeface="Calibri"/>
              </a:rPr>
              <a:t> </a:t>
            </a:r>
            <a:r>
              <a:rPr b="0" lang="en-US" sz="2400" spc="-7" strike="noStrike">
                <a:solidFill>
                  <a:srgbClr val="000000"/>
                </a:solidFill>
                <a:latin typeface="Calibri"/>
              </a:rPr>
              <a:t>the </a:t>
            </a:r>
            <a:r>
              <a:rPr b="0" lang="en-US" sz="2400" spc="-486" strike="noStrike">
                <a:solidFill>
                  <a:srgbClr val="000000"/>
                </a:solidFill>
                <a:latin typeface="Calibri"/>
              </a:rPr>
              <a:t> </a:t>
            </a:r>
            <a:r>
              <a:rPr b="0" lang="en-US" sz="2400" spc="-7" strike="noStrike">
                <a:solidFill>
                  <a:srgbClr val="000000"/>
                </a:solidFill>
                <a:latin typeface="Calibri"/>
              </a:rPr>
              <a:t>learning phase.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55280" y="0"/>
            <a:ext cx="10839960" cy="6754680"/>
          </a:xfrm>
          <a:prstGeom prst="rect">
            <a:avLst/>
          </a:prstGeom>
          <a:noFill/>
          <a:ln>
            <a:noFill/>
          </a:ln>
        </p:spPr>
        <p:style>
          <a:lnRef idx="0"/>
          <a:fillRef idx="0"/>
          <a:effectRef idx="0"/>
          <a:fontRef idx="minor"/>
        </p:style>
        <p:txBody>
          <a:bodyPr lIns="90000" rIns="90000" tIns="45000" bIns="45000">
            <a:spAutoFit/>
          </a:bodyPr>
          <a:p>
            <a:pPr marL="241200" indent="-228240">
              <a:lnSpc>
                <a:spcPct val="150000"/>
              </a:lnSpc>
              <a:spcBef>
                <a:spcPts val="706"/>
              </a:spcBef>
              <a:buClr>
                <a:srgbClr val="000000"/>
              </a:buClr>
              <a:buFont typeface="Arial MT"/>
              <a:buChar char="•"/>
              <a:tabLst>
                <a:tab algn="l" pos="240840"/>
                <a:tab algn="l" pos="241200"/>
              </a:tabLst>
            </a:pPr>
            <a:r>
              <a:rPr b="0" lang="en-US" sz="2600" spc="-7" strike="noStrike">
                <a:solidFill>
                  <a:srgbClr val="000000"/>
                </a:solidFill>
                <a:latin typeface="Calibri"/>
              </a:rPr>
              <a:t>The</a:t>
            </a:r>
            <a:r>
              <a:rPr b="0" lang="en-US" sz="2600" spc="9" strike="noStrike">
                <a:solidFill>
                  <a:srgbClr val="000000"/>
                </a:solidFill>
                <a:latin typeface="Calibri"/>
              </a:rPr>
              <a:t> </a:t>
            </a:r>
            <a:r>
              <a:rPr b="0" lang="en-US" sz="2600" spc="-15" strike="noStrike">
                <a:solidFill>
                  <a:srgbClr val="000000"/>
                </a:solidFill>
                <a:latin typeface="Calibri"/>
              </a:rPr>
              <a:t>CFC</a:t>
            </a:r>
            <a:r>
              <a:rPr b="0" lang="en-US" sz="2600" spc="12" strike="noStrike">
                <a:solidFill>
                  <a:srgbClr val="000000"/>
                </a:solidFill>
                <a:latin typeface="Calibri"/>
              </a:rPr>
              <a:t> </a:t>
            </a:r>
            <a:r>
              <a:rPr b="0" lang="en-US" sz="2600" spc="-12" strike="noStrike">
                <a:solidFill>
                  <a:srgbClr val="000000"/>
                </a:solidFill>
                <a:latin typeface="Calibri"/>
              </a:rPr>
              <a:t>approach</a:t>
            </a:r>
            <a:r>
              <a:rPr b="0" lang="en-US" sz="2600" spc="-21" strike="noStrike">
                <a:solidFill>
                  <a:srgbClr val="000000"/>
                </a:solidFill>
                <a:latin typeface="Calibri"/>
              </a:rPr>
              <a:t> </a:t>
            </a:r>
            <a:r>
              <a:rPr b="0" lang="en-US" sz="2600" spc="-7" strike="noStrike">
                <a:solidFill>
                  <a:srgbClr val="000000"/>
                </a:solidFill>
                <a:latin typeface="Calibri"/>
              </a:rPr>
              <a:t>is</a:t>
            </a:r>
            <a:r>
              <a:rPr b="0" lang="en-US" sz="2600" spc="9" strike="noStrike">
                <a:solidFill>
                  <a:srgbClr val="000000"/>
                </a:solidFill>
                <a:latin typeface="Calibri"/>
              </a:rPr>
              <a:t> </a:t>
            </a:r>
            <a:r>
              <a:rPr b="0" lang="en-US" sz="2600" spc="-12" strike="noStrike">
                <a:solidFill>
                  <a:srgbClr val="000000"/>
                </a:solidFill>
                <a:latin typeface="Calibri"/>
              </a:rPr>
              <a:t>designed</a:t>
            </a:r>
            <a:r>
              <a:rPr b="0" lang="en-US" sz="2600" spc="-1" strike="noStrike">
                <a:solidFill>
                  <a:srgbClr val="000000"/>
                </a:solidFill>
                <a:latin typeface="Calibri"/>
              </a:rPr>
              <a:t> </a:t>
            </a:r>
            <a:r>
              <a:rPr b="0" lang="en-US" sz="2600" spc="-21" strike="noStrike">
                <a:solidFill>
                  <a:srgbClr val="000000"/>
                </a:solidFill>
                <a:latin typeface="Calibri"/>
              </a:rPr>
              <a:t>to</a:t>
            </a:r>
            <a:r>
              <a:rPr b="0" lang="en-US" sz="2600" spc="24" strike="noStrike">
                <a:solidFill>
                  <a:srgbClr val="000000"/>
                </a:solidFill>
                <a:latin typeface="Calibri"/>
              </a:rPr>
              <a:t> </a:t>
            </a:r>
            <a:r>
              <a:rPr b="0" lang="en-US" sz="2600" spc="-21" strike="noStrike">
                <a:solidFill>
                  <a:srgbClr val="000000"/>
                </a:solidFill>
                <a:latin typeface="Calibri"/>
              </a:rPr>
              <a:t>overcome</a:t>
            </a:r>
            <a:r>
              <a:rPr b="0" lang="en-US" sz="2600" spc="18" strike="noStrike">
                <a:solidFill>
                  <a:srgbClr val="000000"/>
                </a:solidFill>
                <a:latin typeface="Calibri"/>
              </a:rPr>
              <a:t> </a:t>
            </a:r>
            <a:r>
              <a:rPr b="0" lang="en-US" sz="2600" spc="-12" strike="noStrike">
                <a:solidFill>
                  <a:srgbClr val="000000"/>
                </a:solidFill>
                <a:latin typeface="Calibri"/>
              </a:rPr>
              <a:t>problems</a:t>
            </a:r>
            <a:r>
              <a:rPr b="0" lang="en-US" sz="2600" spc="4" strike="noStrike">
                <a:solidFill>
                  <a:srgbClr val="000000"/>
                </a:solidFill>
                <a:latin typeface="Calibri"/>
              </a:rPr>
              <a:t> </a:t>
            </a:r>
            <a:r>
              <a:rPr b="0" lang="en-US" sz="2600" spc="-12" strike="noStrike">
                <a:solidFill>
                  <a:srgbClr val="000000"/>
                </a:solidFill>
                <a:latin typeface="Calibri"/>
              </a:rPr>
              <a:t>associated</a:t>
            </a:r>
            <a:r>
              <a:rPr b="0" lang="en-US" sz="2600" spc="9" strike="noStrike">
                <a:solidFill>
                  <a:srgbClr val="000000"/>
                </a:solidFill>
                <a:latin typeface="Calibri"/>
              </a:rPr>
              <a:t> </a:t>
            </a:r>
            <a:r>
              <a:rPr b="0" lang="en-US" sz="2600" spc="-7" strike="noStrike">
                <a:solidFill>
                  <a:srgbClr val="000000"/>
                </a:solidFill>
                <a:latin typeface="Calibri"/>
              </a:rPr>
              <a:t>with </a:t>
            </a:r>
            <a:r>
              <a:rPr b="0" lang="en-US" sz="2600" spc="-12" strike="noStrike">
                <a:solidFill>
                  <a:srgbClr val="000000"/>
                </a:solidFill>
                <a:latin typeface="Calibri"/>
              </a:rPr>
              <a:t>previous</a:t>
            </a:r>
            <a:r>
              <a:rPr b="0" lang="en-US" sz="2600" spc="-7" strike="noStrike">
                <a:solidFill>
                  <a:srgbClr val="000000"/>
                </a:solidFill>
                <a:latin typeface="Calibri"/>
              </a:rPr>
              <a:t> </a:t>
            </a:r>
            <a:r>
              <a:rPr b="0" lang="en-US" sz="2600" spc="-15" strike="noStrike">
                <a:solidFill>
                  <a:srgbClr val="000000"/>
                </a:solidFill>
                <a:latin typeface="Calibri"/>
              </a:rPr>
              <a:t>crawlers:</a:t>
            </a:r>
            <a:endParaRPr b="0" lang="en-IN" sz="2600" spc="-1" strike="noStrike">
              <a:latin typeface="Arial"/>
            </a:endParaRPr>
          </a:p>
          <a:p>
            <a:pPr lvl="1" marL="698400" indent="-228240">
              <a:lnSpc>
                <a:spcPct val="150000"/>
              </a:lnSpc>
              <a:spcBef>
                <a:spcPts val="550"/>
              </a:spcBef>
              <a:buClr>
                <a:srgbClr val="000000"/>
              </a:buClr>
              <a:buFont typeface="Arial MT"/>
              <a:buChar char="•"/>
              <a:tabLst>
                <a:tab algn="l" pos="698400"/>
                <a:tab algn="l" pos="699120"/>
              </a:tabLst>
            </a:pPr>
            <a:r>
              <a:rPr b="0" lang="en-US" sz="2600" spc="-12" strike="noStrike">
                <a:solidFill>
                  <a:srgbClr val="000000"/>
                </a:solidFill>
                <a:latin typeface="Calibri"/>
              </a:rPr>
              <a:t>There</a:t>
            </a:r>
            <a:r>
              <a:rPr b="0" lang="en-US" sz="2600" spc="9" strike="noStrike">
                <a:solidFill>
                  <a:srgbClr val="000000"/>
                </a:solidFill>
                <a:latin typeface="Calibri"/>
              </a:rPr>
              <a:t> </a:t>
            </a:r>
            <a:r>
              <a:rPr b="0" lang="en-US" sz="2600" spc="-21" strike="noStrike">
                <a:solidFill>
                  <a:srgbClr val="000000"/>
                </a:solidFill>
                <a:latin typeface="Calibri"/>
              </a:rPr>
              <a:t>may</a:t>
            </a:r>
            <a:r>
              <a:rPr b="0" lang="en-US" sz="2600" spc="12" strike="noStrike">
                <a:solidFill>
                  <a:srgbClr val="000000"/>
                </a:solidFill>
                <a:latin typeface="Calibri"/>
              </a:rPr>
              <a:t> </a:t>
            </a:r>
            <a:r>
              <a:rPr b="0" lang="en-US" sz="2600" spc="-7" strike="noStrike">
                <a:solidFill>
                  <a:srgbClr val="000000"/>
                </a:solidFill>
                <a:latin typeface="Calibri"/>
              </a:rPr>
              <a:t>be</a:t>
            </a:r>
            <a:r>
              <a:rPr b="0" lang="en-US" sz="2600" spc="9" strike="noStrike">
                <a:solidFill>
                  <a:srgbClr val="000000"/>
                </a:solidFill>
                <a:latin typeface="Calibri"/>
              </a:rPr>
              <a:t> </a:t>
            </a:r>
            <a:r>
              <a:rPr b="0" lang="en-US" sz="2600" spc="-12" strike="noStrike">
                <a:solidFill>
                  <a:srgbClr val="000000"/>
                </a:solidFill>
                <a:latin typeface="Calibri"/>
              </a:rPr>
              <a:t>some</a:t>
            </a:r>
            <a:r>
              <a:rPr b="0" lang="en-US" sz="2600" spc="-7" strike="noStrike">
                <a:solidFill>
                  <a:srgbClr val="000000"/>
                </a:solidFill>
                <a:latin typeface="Calibri"/>
              </a:rPr>
              <a:t> </a:t>
            </a:r>
            <a:r>
              <a:rPr b="0" lang="en-US" sz="2600" spc="-12" strike="noStrike">
                <a:solidFill>
                  <a:srgbClr val="000000"/>
                </a:solidFill>
                <a:latin typeface="Calibri"/>
              </a:rPr>
              <a:t>pages</a:t>
            </a:r>
            <a:r>
              <a:rPr b="0" lang="en-US" sz="2600" spc="9" strike="noStrike">
                <a:solidFill>
                  <a:srgbClr val="000000"/>
                </a:solidFill>
                <a:latin typeface="Calibri"/>
              </a:rPr>
              <a:t> </a:t>
            </a:r>
            <a:r>
              <a:rPr b="0" lang="en-US" sz="2600" spc="-7" strike="noStrike">
                <a:solidFill>
                  <a:srgbClr val="000000"/>
                </a:solidFill>
                <a:latin typeface="Calibri"/>
              </a:rPr>
              <a:t>that</a:t>
            </a:r>
            <a:r>
              <a:rPr b="0" lang="en-US" sz="2600" spc="4" strike="noStrike">
                <a:solidFill>
                  <a:srgbClr val="000000"/>
                </a:solidFill>
                <a:latin typeface="Calibri"/>
              </a:rPr>
              <a:t> </a:t>
            </a:r>
            <a:r>
              <a:rPr b="0" lang="en-US" sz="2600" spc="-15" strike="noStrike">
                <a:solidFill>
                  <a:srgbClr val="000000"/>
                </a:solidFill>
                <a:latin typeface="Calibri"/>
              </a:rPr>
              <a:t>are</a:t>
            </a:r>
            <a:r>
              <a:rPr b="0" lang="en-US" sz="2600" spc="4" strike="noStrike">
                <a:solidFill>
                  <a:srgbClr val="000000"/>
                </a:solidFill>
                <a:latin typeface="Calibri"/>
              </a:rPr>
              <a:t> </a:t>
            </a:r>
            <a:r>
              <a:rPr b="0" lang="en-US" sz="2600" spc="-12" strike="noStrike">
                <a:solidFill>
                  <a:srgbClr val="000000"/>
                </a:solidFill>
                <a:latin typeface="Calibri"/>
              </a:rPr>
              <a:t>not</a:t>
            </a:r>
            <a:r>
              <a:rPr b="0" lang="en-US" sz="2600" spc="18" strike="noStrike">
                <a:solidFill>
                  <a:srgbClr val="000000"/>
                </a:solidFill>
                <a:latin typeface="Calibri"/>
              </a:rPr>
              <a:t> </a:t>
            </a:r>
            <a:r>
              <a:rPr b="0" lang="en-US" sz="2600" spc="-15" strike="noStrike">
                <a:solidFill>
                  <a:srgbClr val="000000"/>
                </a:solidFill>
                <a:latin typeface="Calibri"/>
              </a:rPr>
              <a:t>relevant</a:t>
            </a:r>
            <a:r>
              <a:rPr b="0" lang="en-US" sz="2600" spc="18" strike="noStrike">
                <a:solidFill>
                  <a:srgbClr val="000000"/>
                </a:solidFill>
                <a:latin typeface="Calibri"/>
              </a:rPr>
              <a:t> </a:t>
            </a:r>
            <a:r>
              <a:rPr b="0" lang="en-US" sz="2600" spc="-12" strike="noStrike">
                <a:solidFill>
                  <a:srgbClr val="000000"/>
                </a:solidFill>
                <a:latin typeface="Calibri"/>
              </a:rPr>
              <a:t>but</a:t>
            </a:r>
            <a:r>
              <a:rPr b="0" lang="en-US" sz="2600" spc="-1" strike="noStrike">
                <a:solidFill>
                  <a:srgbClr val="000000"/>
                </a:solidFill>
                <a:latin typeface="Calibri"/>
              </a:rPr>
              <a:t> </a:t>
            </a:r>
            <a:r>
              <a:rPr b="0" lang="en-US" sz="2600" spc="-12" strike="noStrike">
                <a:solidFill>
                  <a:srgbClr val="000000"/>
                </a:solidFill>
                <a:latin typeface="Calibri"/>
              </a:rPr>
              <a:t>that</a:t>
            </a:r>
            <a:r>
              <a:rPr b="0" lang="en-US" sz="2600" spc="4" strike="noStrike">
                <a:solidFill>
                  <a:srgbClr val="000000"/>
                </a:solidFill>
                <a:latin typeface="Calibri"/>
              </a:rPr>
              <a:t> </a:t>
            </a:r>
            <a:r>
              <a:rPr b="0" lang="en-US" sz="2600" spc="-21" strike="noStrike">
                <a:solidFill>
                  <a:srgbClr val="000000"/>
                </a:solidFill>
                <a:latin typeface="Calibri"/>
              </a:rPr>
              <a:t>have</a:t>
            </a:r>
            <a:r>
              <a:rPr b="0" lang="en-US" sz="2600" spc="24" strike="noStrike">
                <a:solidFill>
                  <a:srgbClr val="000000"/>
                </a:solidFill>
                <a:latin typeface="Calibri"/>
              </a:rPr>
              <a:t> </a:t>
            </a:r>
            <a:r>
              <a:rPr b="0" lang="en-US" sz="2600" spc="-12" strike="noStrike">
                <a:solidFill>
                  <a:srgbClr val="000000"/>
                </a:solidFill>
                <a:latin typeface="Calibri"/>
              </a:rPr>
              <a:t>links</a:t>
            </a:r>
            <a:r>
              <a:rPr b="0" lang="en-US" sz="2600" spc="4" strike="noStrike">
                <a:solidFill>
                  <a:srgbClr val="000000"/>
                </a:solidFill>
                <a:latin typeface="Calibri"/>
              </a:rPr>
              <a:t> </a:t>
            </a:r>
            <a:r>
              <a:rPr b="0" lang="en-US" sz="2600" spc="-15" strike="noStrike">
                <a:solidFill>
                  <a:srgbClr val="000000"/>
                </a:solidFill>
                <a:latin typeface="Calibri"/>
              </a:rPr>
              <a:t>to</a:t>
            </a:r>
            <a:r>
              <a:rPr b="0" lang="en-US" sz="2600" spc="4" strike="noStrike">
                <a:solidFill>
                  <a:srgbClr val="000000"/>
                </a:solidFill>
                <a:latin typeface="Calibri"/>
              </a:rPr>
              <a:t> </a:t>
            </a:r>
            <a:r>
              <a:rPr b="0" lang="en-US" sz="2600" spc="-15" strike="noStrike">
                <a:solidFill>
                  <a:srgbClr val="000000"/>
                </a:solidFill>
                <a:latin typeface="Calibri"/>
              </a:rPr>
              <a:t>relevant</a:t>
            </a:r>
            <a:r>
              <a:rPr b="0" lang="en-US" sz="2600" spc="18" strike="noStrike">
                <a:solidFill>
                  <a:srgbClr val="000000"/>
                </a:solidFill>
                <a:latin typeface="Calibri"/>
              </a:rPr>
              <a:t> </a:t>
            </a:r>
            <a:r>
              <a:rPr b="0" lang="en-US" sz="2600" spc="-12" strike="noStrike">
                <a:solidFill>
                  <a:srgbClr val="000000"/>
                </a:solidFill>
                <a:latin typeface="Calibri"/>
              </a:rPr>
              <a:t>pages.</a:t>
            </a:r>
            <a:r>
              <a:rPr b="0" lang="en-US" sz="2600" spc="4" strike="noStrike">
                <a:solidFill>
                  <a:srgbClr val="000000"/>
                </a:solidFill>
                <a:latin typeface="Calibri"/>
              </a:rPr>
              <a:t> </a:t>
            </a:r>
            <a:r>
              <a:rPr b="0" lang="en-US" sz="2600" spc="-12" strike="noStrike">
                <a:solidFill>
                  <a:srgbClr val="000000"/>
                </a:solidFill>
                <a:latin typeface="Calibri"/>
              </a:rPr>
              <a:t>The</a:t>
            </a:r>
            <a:r>
              <a:rPr b="0" lang="en-US" sz="2600" spc="12" strike="noStrike">
                <a:solidFill>
                  <a:srgbClr val="000000"/>
                </a:solidFill>
                <a:latin typeface="Calibri"/>
              </a:rPr>
              <a:t> </a:t>
            </a:r>
            <a:r>
              <a:rPr b="0" lang="en-US" sz="2600" spc="-12" strike="noStrike">
                <a:solidFill>
                  <a:srgbClr val="000000"/>
                </a:solidFill>
                <a:latin typeface="Calibri"/>
              </a:rPr>
              <a:t>links</a:t>
            </a:r>
            <a:r>
              <a:rPr b="0" lang="en-US" sz="2600" spc="-1" strike="noStrike">
                <a:solidFill>
                  <a:srgbClr val="000000"/>
                </a:solidFill>
                <a:latin typeface="Calibri"/>
              </a:rPr>
              <a:t> </a:t>
            </a:r>
            <a:r>
              <a:rPr b="0" lang="en-US" sz="2600" spc="-12" strike="noStrike">
                <a:solidFill>
                  <a:srgbClr val="000000"/>
                </a:solidFill>
                <a:latin typeface="Calibri"/>
              </a:rPr>
              <a:t>out </a:t>
            </a:r>
            <a:r>
              <a:rPr b="0" lang="en-US" sz="2600" spc="-415" strike="noStrike">
                <a:solidFill>
                  <a:srgbClr val="000000"/>
                </a:solidFill>
                <a:latin typeface="Calibri"/>
              </a:rPr>
              <a:t> </a:t>
            </a:r>
            <a:r>
              <a:rPr b="0" lang="en-US" sz="2600" spc="-7" strike="noStrike">
                <a:solidFill>
                  <a:srgbClr val="000000"/>
                </a:solidFill>
                <a:latin typeface="Calibri"/>
              </a:rPr>
              <a:t>of</a:t>
            </a:r>
            <a:r>
              <a:rPr b="0" lang="en-US" sz="2600" spc="-12" strike="noStrike">
                <a:solidFill>
                  <a:srgbClr val="000000"/>
                </a:solidFill>
                <a:latin typeface="Calibri"/>
              </a:rPr>
              <a:t> </a:t>
            </a:r>
            <a:r>
              <a:rPr b="0" lang="en-US" sz="2600" spc="-7" strike="noStrike">
                <a:solidFill>
                  <a:srgbClr val="000000"/>
                </a:solidFill>
                <a:latin typeface="Calibri"/>
              </a:rPr>
              <a:t>these</a:t>
            </a:r>
            <a:r>
              <a:rPr b="0" lang="en-US" sz="2600" spc="-1" strike="noStrike">
                <a:solidFill>
                  <a:srgbClr val="000000"/>
                </a:solidFill>
                <a:latin typeface="Calibri"/>
              </a:rPr>
              <a:t> </a:t>
            </a:r>
            <a:r>
              <a:rPr b="0" lang="en-US" sz="2600" spc="-7" strike="noStrike">
                <a:solidFill>
                  <a:srgbClr val="000000"/>
                </a:solidFill>
                <a:latin typeface="Calibri"/>
              </a:rPr>
              <a:t>documents</a:t>
            </a:r>
            <a:r>
              <a:rPr b="0" lang="en-US" sz="2600" spc="-1" strike="noStrike">
                <a:solidFill>
                  <a:srgbClr val="000000"/>
                </a:solidFill>
                <a:latin typeface="Calibri"/>
              </a:rPr>
              <a:t> </a:t>
            </a:r>
            <a:r>
              <a:rPr b="0" lang="en-US" sz="2600" spc="-12" strike="noStrike">
                <a:solidFill>
                  <a:srgbClr val="000000"/>
                </a:solidFill>
                <a:latin typeface="Calibri"/>
              </a:rPr>
              <a:t>should</a:t>
            </a:r>
            <a:r>
              <a:rPr b="0" lang="en-US" sz="2600" spc="4" strike="noStrike">
                <a:solidFill>
                  <a:srgbClr val="000000"/>
                </a:solidFill>
                <a:latin typeface="Calibri"/>
              </a:rPr>
              <a:t> </a:t>
            </a:r>
            <a:r>
              <a:rPr b="0" lang="en-US" sz="2600" spc="-7" strike="noStrike">
                <a:solidFill>
                  <a:srgbClr val="000000"/>
                </a:solidFill>
                <a:latin typeface="Calibri"/>
              </a:rPr>
              <a:t>be</a:t>
            </a:r>
            <a:r>
              <a:rPr b="0" lang="en-US" sz="2600" spc="-1" strike="noStrike">
                <a:solidFill>
                  <a:srgbClr val="000000"/>
                </a:solidFill>
                <a:latin typeface="Calibri"/>
              </a:rPr>
              <a:t> </a:t>
            </a:r>
            <a:r>
              <a:rPr b="0" lang="en-US" sz="2600" spc="-15" strike="noStrike">
                <a:solidFill>
                  <a:srgbClr val="000000"/>
                </a:solidFill>
                <a:latin typeface="Calibri"/>
              </a:rPr>
              <a:t>followed.</a:t>
            </a:r>
            <a:endParaRPr b="0" lang="en-IN" sz="2600" spc="-1" strike="noStrike">
              <a:latin typeface="Arial"/>
            </a:endParaRPr>
          </a:p>
          <a:p>
            <a:pPr lvl="1" marL="698400" indent="-228240">
              <a:lnSpc>
                <a:spcPct val="150000"/>
              </a:lnSpc>
              <a:spcBef>
                <a:spcPts val="476"/>
              </a:spcBef>
              <a:buClr>
                <a:srgbClr val="000000"/>
              </a:buClr>
              <a:buFont typeface="Arial MT"/>
              <a:buChar char="•"/>
              <a:tabLst>
                <a:tab algn="l" pos="698400"/>
                <a:tab algn="l" pos="699120"/>
              </a:tabLst>
            </a:pPr>
            <a:r>
              <a:rPr b="0" lang="en-US" sz="2600" spc="-15" strike="noStrike">
                <a:solidFill>
                  <a:srgbClr val="000000"/>
                </a:solidFill>
                <a:latin typeface="Calibri"/>
              </a:rPr>
              <a:t>Relevant</a:t>
            </a:r>
            <a:r>
              <a:rPr b="0" lang="en-US" sz="2600" spc="29" strike="noStrike">
                <a:solidFill>
                  <a:srgbClr val="000000"/>
                </a:solidFill>
                <a:latin typeface="Calibri"/>
              </a:rPr>
              <a:t> </a:t>
            </a:r>
            <a:r>
              <a:rPr b="0" lang="en-US" sz="2600" spc="-12" strike="noStrike">
                <a:solidFill>
                  <a:srgbClr val="000000"/>
                </a:solidFill>
                <a:latin typeface="Calibri"/>
              </a:rPr>
              <a:t>pages</a:t>
            </a:r>
            <a:r>
              <a:rPr b="0" lang="en-US" sz="2600" spc="4" strike="noStrike">
                <a:solidFill>
                  <a:srgbClr val="000000"/>
                </a:solidFill>
                <a:latin typeface="Calibri"/>
              </a:rPr>
              <a:t> </a:t>
            </a:r>
            <a:r>
              <a:rPr b="0" lang="en-US" sz="2600" spc="-15" strike="noStrike">
                <a:solidFill>
                  <a:srgbClr val="000000"/>
                </a:solidFill>
                <a:latin typeface="Calibri"/>
              </a:rPr>
              <a:t>may</a:t>
            </a:r>
            <a:r>
              <a:rPr b="0" lang="en-US" sz="2600" spc="4" strike="noStrike">
                <a:solidFill>
                  <a:srgbClr val="000000"/>
                </a:solidFill>
                <a:latin typeface="Calibri"/>
              </a:rPr>
              <a:t> </a:t>
            </a:r>
            <a:r>
              <a:rPr b="0" lang="en-US" sz="2600" spc="-7" strike="noStrike">
                <a:solidFill>
                  <a:srgbClr val="000000"/>
                </a:solidFill>
                <a:latin typeface="Calibri"/>
              </a:rPr>
              <a:t>actually</a:t>
            </a:r>
            <a:r>
              <a:rPr b="0" lang="en-US" sz="2600" spc="24" strike="noStrike">
                <a:solidFill>
                  <a:srgbClr val="000000"/>
                </a:solidFill>
                <a:latin typeface="Calibri"/>
              </a:rPr>
              <a:t> </a:t>
            </a:r>
            <a:r>
              <a:rPr b="0" lang="en-US" sz="2600" spc="-21" strike="noStrike">
                <a:solidFill>
                  <a:srgbClr val="000000"/>
                </a:solidFill>
                <a:latin typeface="Calibri"/>
              </a:rPr>
              <a:t>have</a:t>
            </a:r>
            <a:r>
              <a:rPr b="0" lang="en-US" sz="2600" spc="18" strike="noStrike">
                <a:solidFill>
                  <a:srgbClr val="000000"/>
                </a:solidFill>
                <a:latin typeface="Calibri"/>
              </a:rPr>
              <a:t> </a:t>
            </a:r>
            <a:r>
              <a:rPr b="0" lang="en-US" sz="2600" spc="-12" strike="noStrike">
                <a:solidFill>
                  <a:srgbClr val="000000"/>
                </a:solidFill>
                <a:latin typeface="Calibri"/>
              </a:rPr>
              <a:t>links</a:t>
            </a:r>
            <a:r>
              <a:rPr b="0" lang="en-US" sz="2600" spc="4" strike="noStrike">
                <a:solidFill>
                  <a:srgbClr val="000000"/>
                </a:solidFill>
                <a:latin typeface="Calibri"/>
              </a:rPr>
              <a:t> </a:t>
            </a:r>
            <a:r>
              <a:rPr b="0" lang="en-US" sz="2600" spc="-15" strike="noStrike">
                <a:solidFill>
                  <a:srgbClr val="000000"/>
                </a:solidFill>
                <a:latin typeface="Calibri"/>
              </a:rPr>
              <a:t>into</a:t>
            </a:r>
            <a:r>
              <a:rPr b="0" lang="en-US" sz="2600" spc="-1" strike="noStrike">
                <a:solidFill>
                  <a:srgbClr val="000000"/>
                </a:solidFill>
                <a:latin typeface="Calibri"/>
              </a:rPr>
              <a:t> </a:t>
            </a:r>
            <a:r>
              <a:rPr b="0" lang="en-US" sz="2600" spc="-7" strike="noStrike">
                <a:solidFill>
                  <a:srgbClr val="000000"/>
                </a:solidFill>
                <a:latin typeface="Calibri"/>
              </a:rPr>
              <a:t>an</a:t>
            </a:r>
            <a:r>
              <a:rPr b="0" lang="en-US" sz="2600" spc="4" strike="noStrike">
                <a:solidFill>
                  <a:srgbClr val="000000"/>
                </a:solidFill>
                <a:latin typeface="Calibri"/>
              </a:rPr>
              <a:t> </a:t>
            </a:r>
            <a:r>
              <a:rPr b="0" lang="en-US" sz="2600" spc="-12" strike="noStrike">
                <a:solidFill>
                  <a:srgbClr val="000000"/>
                </a:solidFill>
                <a:latin typeface="Calibri"/>
              </a:rPr>
              <a:t>existing</a:t>
            </a:r>
            <a:r>
              <a:rPr b="0" lang="en-US" sz="2600" spc="24" strike="noStrike">
                <a:solidFill>
                  <a:srgbClr val="000000"/>
                </a:solidFill>
                <a:latin typeface="Calibri"/>
              </a:rPr>
              <a:t> </a:t>
            </a:r>
            <a:r>
              <a:rPr b="0" lang="en-US" sz="2600" spc="-15" strike="noStrike">
                <a:solidFill>
                  <a:srgbClr val="000000"/>
                </a:solidFill>
                <a:latin typeface="Calibri"/>
              </a:rPr>
              <a:t>relevant</a:t>
            </a:r>
            <a:r>
              <a:rPr b="0" lang="en-US" sz="2600" spc="12" strike="noStrike">
                <a:solidFill>
                  <a:srgbClr val="000000"/>
                </a:solidFill>
                <a:latin typeface="Calibri"/>
              </a:rPr>
              <a:t> </a:t>
            </a:r>
            <a:r>
              <a:rPr b="0" lang="en-US" sz="2600" spc="-12" strike="noStrike">
                <a:solidFill>
                  <a:srgbClr val="000000"/>
                </a:solidFill>
                <a:latin typeface="Calibri"/>
              </a:rPr>
              <a:t>page,</a:t>
            </a:r>
            <a:r>
              <a:rPr b="0" lang="en-US" sz="2600" spc="24" strike="noStrike">
                <a:solidFill>
                  <a:srgbClr val="000000"/>
                </a:solidFill>
                <a:latin typeface="Calibri"/>
              </a:rPr>
              <a:t> </a:t>
            </a:r>
            <a:r>
              <a:rPr b="0" lang="en-US" sz="2600" spc="-12" strike="noStrike">
                <a:solidFill>
                  <a:srgbClr val="000000"/>
                </a:solidFill>
                <a:latin typeface="Calibri"/>
              </a:rPr>
              <a:t>but</a:t>
            </a:r>
            <a:r>
              <a:rPr b="0" lang="en-US" sz="2600" spc="4" strike="noStrike">
                <a:solidFill>
                  <a:srgbClr val="000000"/>
                </a:solidFill>
                <a:latin typeface="Calibri"/>
              </a:rPr>
              <a:t> </a:t>
            </a:r>
            <a:r>
              <a:rPr b="0" lang="en-US" sz="2600" spc="-7" strike="noStrike">
                <a:solidFill>
                  <a:srgbClr val="000000"/>
                </a:solidFill>
                <a:latin typeface="Calibri"/>
              </a:rPr>
              <a:t>no</a:t>
            </a:r>
            <a:r>
              <a:rPr b="0" lang="en-US" sz="2600" spc="-1" strike="noStrike">
                <a:solidFill>
                  <a:srgbClr val="000000"/>
                </a:solidFill>
                <a:latin typeface="Calibri"/>
              </a:rPr>
              <a:t> </a:t>
            </a:r>
            <a:r>
              <a:rPr b="0" lang="en-US" sz="2600" spc="-12" strike="noStrike">
                <a:solidFill>
                  <a:srgbClr val="000000"/>
                </a:solidFill>
                <a:latin typeface="Calibri"/>
              </a:rPr>
              <a:t>links</a:t>
            </a:r>
            <a:r>
              <a:rPr b="0" lang="en-US" sz="2600" spc="-7" strike="noStrike">
                <a:solidFill>
                  <a:srgbClr val="000000"/>
                </a:solidFill>
                <a:latin typeface="Calibri"/>
              </a:rPr>
              <a:t> </a:t>
            </a:r>
            <a:r>
              <a:rPr b="0" lang="en-US" sz="2600" spc="-15" strike="noStrike">
                <a:solidFill>
                  <a:srgbClr val="000000"/>
                </a:solidFill>
                <a:latin typeface="Calibri"/>
              </a:rPr>
              <a:t>into</a:t>
            </a:r>
            <a:r>
              <a:rPr b="0" lang="en-US" sz="2600" spc="9" strike="noStrike">
                <a:solidFill>
                  <a:srgbClr val="000000"/>
                </a:solidFill>
                <a:latin typeface="Calibri"/>
              </a:rPr>
              <a:t> </a:t>
            </a:r>
            <a:r>
              <a:rPr b="0" lang="en-US" sz="2600" spc="-7" strike="noStrike">
                <a:solidFill>
                  <a:srgbClr val="000000"/>
                </a:solidFill>
                <a:latin typeface="Calibri"/>
              </a:rPr>
              <a:t>them</a:t>
            </a:r>
            <a:r>
              <a:rPr b="0" lang="en-US" sz="2600" spc="4" strike="noStrike">
                <a:solidFill>
                  <a:srgbClr val="000000"/>
                </a:solidFill>
                <a:latin typeface="Calibri"/>
              </a:rPr>
              <a:t> </a:t>
            </a:r>
            <a:r>
              <a:rPr b="0" lang="en-US" sz="2600" spc="-21" strike="noStrike">
                <a:solidFill>
                  <a:srgbClr val="000000"/>
                </a:solidFill>
                <a:latin typeface="Calibri"/>
              </a:rPr>
              <a:t>from </a:t>
            </a:r>
            <a:r>
              <a:rPr b="0" lang="en-US" sz="2600" spc="-15" strike="noStrike">
                <a:solidFill>
                  <a:srgbClr val="000000"/>
                </a:solidFill>
                <a:latin typeface="Calibri"/>
              </a:rPr>
              <a:t> relevant</a:t>
            </a:r>
            <a:r>
              <a:rPr b="0" lang="en-US" sz="2600" spc="9" strike="noStrike">
                <a:solidFill>
                  <a:srgbClr val="000000"/>
                </a:solidFill>
                <a:latin typeface="Calibri"/>
              </a:rPr>
              <a:t> </a:t>
            </a:r>
            <a:r>
              <a:rPr b="0" lang="en-US" sz="2600" spc="-12" strike="noStrike">
                <a:solidFill>
                  <a:srgbClr val="000000"/>
                </a:solidFill>
                <a:latin typeface="Calibri"/>
              </a:rPr>
              <a:t>pages.</a:t>
            </a:r>
            <a:r>
              <a:rPr b="0" lang="en-US" sz="2600" spc="4" strike="noStrike">
                <a:solidFill>
                  <a:srgbClr val="000000"/>
                </a:solidFill>
                <a:latin typeface="Calibri"/>
              </a:rPr>
              <a:t> </a:t>
            </a:r>
            <a:r>
              <a:rPr b="0" lang="en-US" sz="2600" spc="-35" strike="noStrike">
                <a:solidFill>
                  <a:srgbClr val="000000"/>
                </a:solidFill>
                <a:latin typeface="Calibri"/>
              </a:rPr>
              <a:t>However,</a:t>
            </a:r>
            <a:r>
              <a:rPr b="0" lang="en-US" sz="2600" spc="49" strike="noStrike">
                <a:solidFill>
                  <a:srgbClr val="000000"/>
                </a:solidFill>
                <a:latin typeface="Calibri"/>
              </a:rPr>
              <a:t> </a:t>
            </a:r>
            <a:r>
              <a:rPr b="0" lang="en-US" sz="2600" spc="-12" strike="noStrike">
                <a:solidFill>
                  <a:srgbClr val="000000"/>
                </a:solidFill>
                <a:latin typeface="Calibri"/>
              </a:rPr>
              <a:t>crawling</a:t>
            </a:r>
            <a:r>
              <a:rPr b="0" lang="en-US" sz="2600" spc="18" strike="noStrike">
                <a:solidFill>
                  <a:srgbClr val="000000"/>
                </a:solidFill>
                <a:latin typeface="Calibri"/>
              </a:rPr>
              <a:t> </a:t>
            </a:r>
            <a:r>
              <a:rPr b="0" lang="en-US" sz="2600" spc="-12" strike="noStrike">
                <a:solidFill>
                  <a:srgbClr val="000000"/>
                </a:solidFill>
                <a:latin typeface="Calibri"/>
              </a:rPr>
              <a:t>can</a:t>
            </a:r>
            <a:r>
              <a:rPr b="0" lang="en-US" sz="2600" spc="-7" strike="noStrike">
                <a:solidFill>
                  <a:srgbClr val="000000"/>
                </a:solidFill>
                <a:latin typeface="Calibri"/>
              </a:rPr>
              <a:t> </a:t>
            </a:r>
            <a:r>
              <a:rPr b="0" lang="en-US" sz="2600" spc="-12" strike="noStrike">
                <a:solidFill>
                  <a:srgbClr val="000000"/>
                </a:solidFill>
                <a:latin typeface="Calibri"/>
              </a:rPr>
              <a:t>really</a:t>
            </a:r>
            <a:r>
              <a:rPr b="0" lang="en-US" sz="2600" spc="18" strike="noStrike">
                <a:solidFill>
                  <a:srgbClr val="000000"/>
                </a:solidFill>
                <a:latin typeface="Calibri"/>
              </a:rPr>
              <a:t> </a:t>
            </a:r>
            <a:r>
              <a:rPr b="0" lang="en-US" sz="2600" spc="-12" strike="noStrike">
                <a:solidFill>
                  <a:srgbClr val="000000"/>
                </a:solidFill>
                <a:latin typeface="Calibri"/>
              </a:rPr>
              <a:t>only</a:t>
            </a:r>
            <a:r>
              <a:rPr b="0" lang="en-US" sz="2600" spc="9" strike="noStrike">
                <a:solidFill>
                  <a:srgbClr val="000000"/>
                </a:solidFill>
                <a:latin typeface="Calibri"/>
              </a:rPr>
              <a:t> </a:t>
            </a:r>
            <a:r>
              <a:rPr b="0" lang="en-US" sz="2600" spc="-15" strike="noStrike">
                <a:solidFill>
                  <a:srgbClr val="000000"/>
                </a:solidFill>
                <a:latin typeface="Calibri"/>
              </a:rPr>
              <a:t>follow</a:t>
            </a:r>
            <a:r>
              <a:rPr b="0" lang="en-US" sz="2600" spc="12" strike="noStrike">
                <a:solidFill>
                  <a:srgbClr val="000000"/>
                </a:solidFill>
                <a:latin typeface="Calibri"/>
              </a:rPr>
              <a:t> </a:t>
            </a:r>
            <a:r>
              <a:rPr b="0" lang="en-US" sz="2600" spc="-7" strike="noStrike">
                <a:solidFill>
                  <a:srgbClr val="000000"/>
                </a:solidFill>
                <a:latin typeface="Calibri"/>
              </a:rPr>
              <a:t>the</a:t>
            </a:r>
            <a:r>
              <a:rPr b="0" lang="en-US" sz="2600" spc="18" strike="noStrike">
                <a:solidFill>
                  <a:srgbClr val="000000"/>
                </a:solidFill>
                <a:latin typeface="Calibri"/>
              </a:rPr>
              <a:t> </a:t>
            </a:r>
            <a:r>
              <a:rPr b="0" lang="en-US" sz="2600" spc="-12" strike="noStrike">
                <a:solidFill>
                  <a:srgbClr val="000000"/>
                </a:solidFill>
                <a:latin typeface="Calibri"/>
              </a:rPr>
              <a:t>links</a:t>
            </a:r>
            <a:r>
              <a:rPr b="0" lang="en-US" sz="2600" spc="-7" strike="noStrike">
                <a:solidFill>
                  <a:srgbClr val="000000"/>
                </a:solidFill>
                <a:latin typeface="Calibri"/>
              </a:rPr>
              <a:t> </a:t>
            </a:r>
            <a:r>
              <a:rPr b="0" lang="en-US" sz="2600" spc="-12" strike="noStrike">
                <a:solidFill>
                  <a:srgbClr val="000000"/>
                </a:solidFill>
                <a:latin typeface="Calibri"/>
              </a:rPr>
              <a:t>out</a:t>
            </a:r>
            <a:r>
              <a:rPr b="0" lang="en-US" sz="2600" spc="-1" strike="noStrike">
                <a:solidFill>
                  <a:srgbClr val="000000"/>
                </a:solidFill>
                <a:latin typeface="Calibri"/>
              </a:rPr>
              <a:t> </a:t>
            </a:r>
            <a:r>
              <a:rPr b="0" lang="en-US" sz="2600" spc="-7" strike="noStrike">
                <a:solidFill>
                  <a:srgbClr val="000000"/>
                </a:solidFill>
                <a:latin typeface="Calibri"/>
              </a:rPr>
              <a:t>of</a:t>
            </a:r>
            <a:r>
              <a:rPr b="0" lang="en-US" sz="2600" spc="-1" strike="noStrike">
                <a:solidFill>
                  <a:srgbClr val="000000"/>
                </a:solidFill>
                <a:latin typeface="Calibri"/>
              </a:rPr>
              <a:t> </a:t>
            </a:r>
            <a:r>
              <a:rPr b="0" lang="en-US" sz="2600" spc="-7" strike="noStrike">
                <a:solidFill>
                  <a:srgbClr val="000000"/>
                </a:solidFill>
                <a:latin typeface="Calibri"/>
              </a:rPr>
              <a:t>a</a:t>
            </a:r>
            <a:r>
              <a:rPr b="0" lang="en-US" sz="2600" spc="-1" strike="noStrike">
                <a:solidFill>
                  <a:srgbClr val="000000"/>
                </a:solidFill>
                <a:latin typeface="Calibri"/>
              </a:rPr>
              <a:t> </a:t>
            </a:r>
            <a:r>
              <a:rPr b="0" lang="en-US" sz="2600" spc="-12" strike="noStrike">
                <a:solidFill>
                  <a:srgbClr val="000000"/>
                </a:solidFill>
                <a:latin typeface="Calibri"/>
              </a:rPr>
              <a:t>page.</a:t>
            </a:r>
            <a:r>
              <a:rPr b="0" lang="en-US" sz="2600" spc="18" strike="noStrike">
                <a:solidFill>
                  <a:srgbClr val="000000"/>
                </a:solidFill>
                <a:latin typeface="Calibri"/>
              </a:rPr>
              <a:t> </a:t>
            </a:r>
            <a:r>
              <a:rPr b="0" lang="en-US" sz="2600" spc="-7" strike="noStrike">
                <a:solidFill>
                  <a:srgbClr val="000000"/>
                </a:solidFill>
                <a:latin typeface="Calibri"/>
              </a:rPr>
              <a:t>It</a:t>
            </a:r>
            <a:r>
              <a:rPr b="0" lang="en-US" sz="2600" spc="-1" strike="noStrike">
                <a:solidFill>
                  <a:srgbClr val="000000"/>
                </a:solidFill>
                <a:latin typeface="Calibri"/>
              </a:rPr>
              <a:t> </a:t>
            </a:r>
            <a:r>
              <a:rPr b="0" lang="en-US" sz="2600" spc="-12" strike="noStrike">
                <a:solidFill>
                  <a:srgbClr val="000000"/>
                </a:solidFill>
                <a:latin typeface="Calibri"/>
              </a:rPr>
              <a:t>would</a:t>
            </a:r>
            <a:r>
              <a:rPr b="0" lang="en-US" sz="2600" spc="12" strike="noStrike">
                <a:solidFill>
                  <a:srgbClr val="000000"/>
                </a:solidFill>
                <a:latin typeface="Calibri"/>
              </a:rPr>
              <a:t> </a:t>
            </a:r>
            <a:r>
              <a:rPr b="0" lang="en-US" sz="2600" spc="-7" strike="noStrike">
                <a:solidFill>
                  <a:srgbClr val="000000"/>
                </a:solidFill>
                <a:latin typeface="Calibri"/>
              </a:rPr>
              <a:t>be</a:t>
            </a:r>
            <a:r>
              <a:rPr b="0" lang="en-US" sz="2600" spc="4" strike="noStrike">
                <a:solidFill>
                  <a:srgbClr val="000000"/>
                </a:solidFill>
                <a:latin typeface="Calibri"/>
              </a:rPr>
              <a:t> </a:t>
            </a:r>
            <a:r>
              <a:rPr b="0" lang="en-US" sz="2600" spc="-12" strike="noStrike">
                <a:solidFill>
                  <a:srgbClr val="000000"/>
                </a:solidFill>
                <a:latin typeface="Calibri"/>
              </a:rPr>
              <a:t>nice</a:t>
            </a:r>
            <a:r>
              <a:rPr b="0" lang="en-US" sz="2600" spc="4" strike="noStrike">
                <a:solidFill>
                  <a:srgbClr val="000000"/>
                </a:solidFill>
                <a:latin typeface="Calibri"/>
              </a:rPr>
              <a:t> </a:t>
            </a:r>
            <a:r>
              <a:rPr b="0" lang="en-US" sz="2600" spc="-15" strike="noStrike">
                <a:solidFill>
                  <a:srgbClr val="000000"/>
                </a:solidFill>
                <a:latin typeface="Calibri"/>
              </a:rPr>
              <a:t>to </a:t>
            </a:r>
            <a:r>
              <a:rPr b="0" lang="en-US" sz="2600" spc="-415" strike="noStrike">
                <a:solidFill>
                  <a:srgbClr val="000000"/>
                </a:solidFill>
                <a:latin typeface="Calibri"/>
              </a:rPr>
              <a:t> </a:t>
            </a:r>
            <a:r>
              <a:rPr b="0" lang="en-US" sz="2600" spc="-7" strike="noStrike">
                <a:solidFill>
                  <a:srgbClr val="000000"/>
                </a:solidFill>
                <a:latin typeface="Calibri"/>
              </a:rPr>
              <a:t>identify</a:t>
            </a:r>
            <a:r>
              <a:rPr b="0" lang="en-US" sz="2600" spc="9" strike="noStrike">
                <a:solidFill>
                  <a:srgbClr val="000000"/>
                </a:solidFill>
                <a:latin typeface="Calibri"/>
              </a:rPr>
              <a:t> </a:t>
            </a:r>
            <a:r>
              <a:rPr b="0" lang="en-US" sz="2600" spc="-12" strike="noStrike">
                <a:solidFill>
                  <a:srgbClr val="000000"/>
                </a:solidFill>
                <a:latin typeface="Calibri"/>
              </a:rPr>
              <a:t>pages</a:t>
            </a:r>
            <a:r>
              <a:rPr b="0" lang="en-US" sz="2600" spc="9" strike="noStrike">
                <a:solidFill>
                  <a:srgbClr val="000000"/>
                </a:solidFill>
                <a:latin typeface="Calibri"/>
              </a:rPr>
              <a:t> </a:t>
            </a:r>
            <a:r>
              <a:rPr b="0" lang="en-US" sz="2600" spc="-7" strike="noStrike">
                <a:solidFill>
                  <a:srgbClr val="000000"/>
                </a:solidFill>
                <a:latin typeface="Calibri"/>
              </a:rPr>
              <a:t>that</a:t>
            </a:r>
            <a:r>
              <a:rPr b="0" lang="en-US" sz="2600" spc="-1" strike="noStrike">
                <a:solidFill>
                  <a:srgbClr val="000000"/>
                </a:solidFill>
                <a:latin typeface="Calibri"/>
              </a:rPr>
              <a:t> </a:t>
            </a:r>
            <a:r>
              <a:rPr b="0" lang="en-US" sz="2600" spc="-12" strike="noStrike">
                <a:solidFill>
                  <a:srgbClr val="000000"/>
                </a:solidFill>
                <a:latin typeface="Calibri"/>
              </a:rPr>
              <a:t>point</a:t>
            </a:r>
            <a:r>
              <a:rPr b="0" lang="en-US" sz="2600" spc="12" strike="noStrike">
                <a:solidFill>
                  <a:srgbClr val="000000"/>
                </a:solidFill>
                <a:latin typeface="Calibri"/>
              </a:rPr>
              <a:t> </a:t>
            </a:r>
            <a:r>
              <a:rPr b="0" lang="en-US" sz="2600" spc="-15" strike="noStrike">
                <a:solidFill>
                  <a:srgbClr val="000000"/>
                </a:solidFill>
                <a:latin typeface="Calibri"/>
              </a:rPr>
              <a:t>to</a:t>
            </a:r>
            <a:r>
              <a:rPr b="0" lang="en-US" sz="2600" spc="-1" strike="noStrike">
                <a:solidFill>
                  <a:srgbClr val="000000"/>
                </a:solidFill>
                <a:latin typeface="Calibri"/>
              </a:rPr>
              <a:t> </a:t>
            </a:r>
            <a:r>
              <a:rPr b="0" lang="en-US" sz="2600" spc="-7" strike="noStrike">
                <a:solidFill>
                  <a:srgbClr val="000000"/>
                </a:solidFill>
                <a:latin typeface="Calibri"/>
              </a:rPr>
              <a:t>the</a:t>
            </a:r>
            <a:r>
              <a:rPr b="0" lang="en-US" sz="2600" spc="-1" strike="noStrike">
                <a:solidFill>
                  <a:srgbClr val="000000"/>
                </a:solidFill>
                <a:latin typeface="Calibri"/>
              </a:rPr>
              <a:t> </a:t>
            </a:r>
            <a:r>
              <a:rPr b="0" lang="en-US" sz="2600" spc="-12" strike="noStrike">
                <a:solidFill>
                  <a:srgbClr val="000000"/>
                </a:solidFill>
                <a:latin typeface="Calibri"/>
              </a:rPr>
              <a:t>current</a:t>
            </a:r>
            <a:r>
              <a:rPr b="0" lang="en-US" sz="2600" spc="-1" strike="noStrike">
                <a:solidFill>
                  <a:srgbClr val="000000"/>
                </a:solidFill>
                <a:latin typeface="Calibri"/>
              </a:rPr>
              <a:t> </a:t>
            </a:r>
            <a:r>
              <a:rPr b="0" lang="en-US" sz="2600" spc="-12" strike="noStrike">
                <a:solidFill>
                  <a:srgbClr val="000000"/>
                </a:solidFill>
                <a:latin typeface="Calibri"/>
              </a:rPr>
              <a:t>page.</a:t>
            </a:r>
            <a:r>
              <a:rPr b="0" lang="en-US" sz="2600" spc="9" strike="noStrike">
                <a:solidFill>
                  <a:srgbClr val="000000"/>
                </a:solidFill>
                <a:latin typeface="Calibri"/>
              </a:rPr>
              <a:t> </a:t>
            </a:r>
            <a:r>
              <a:rPr b="0" lang="en-US" sz="2600" spc="-7" strike="noStrike">
                <a:solidFill>
                  <a:srgbClr val="000000"/>
                </a:solidFill>
                <a:latin typeface="Calibri"/>
              </a:rPr>
              <a:t>A type</a:t>
            </a:r>
            <a:r>
              <a:rPr b="0" lang="en-US" sz="2600" spc="-1" strike="noStrike">
                <a:solidFill>
                  <a:srgbClr val="000000"/>
                </a:solidFill>
                <a:latin typeface="Calibri"/>
              </a:rPr>
              <a:t> </a:t>
            </a:r>
            <a:r>
              <a:rPr b="0" lang="en-US" sz="2600" spc="-7" strike="noStrike">
                <a:solidFill>
                  <a:srgbClr val="000000"/>
                </a:solidFill>
                <a:latin typeface="Calibri"/>
              </a:rPr>
              <a:t>of</a:t>
            </a:r>
            <a:r>
              <a:rPr b="0" lang="en-US" sz="2600" spc="-1" strike="noStrike">
                <a:solidFill>
                  <a:srgbClr val="000000"/>
                </a:solidFill>
                <a:latin typeface="Calibri"/>
              </a:rPr>
              <a:t> </a:t>
            </a:r>
            <a:r>
              <a:rPr b="0" lang="en-US" sz="2600" spc="-12" strike="noStrike">
                <a:solidFill>
                  <a:srgbClr val="000000"/>
                </a:solidFill>
                <a:latin typeface="Calibri"/>
              </a:rPr>
              <a:t>backward</a:t>
            </a:r>
            <a:r>
              <a:rPr b="0" lang="en-US" sz="2600" spc="-1" strike="noStrike">
                <a:solidFill>
                  <a:srgbClr val="000000"/>
                </a:solidFill>
                <a:latin typeface="Calibri"/>
              </a:rPr>
              <a:t> </a:t>
            </a:r>
            <a:r>
              <a:rPr b="0" lang="en-US" sz="2600" spc="-12" strike="noStrike">
                <a:solidFill>
                  <a:srgbClr val="000000"/>
                </a:solidFill>
                <a:latin typeface="Calibri"/>
              </a:rPr>
              <a:t>crawling</a:t>
            </a:r>
            <a:r>
              <a:rPr b="0" lang="en-US" sz="2600" spc="12" strike="noStrike">
                <a:solidFill>
                  <a:srgbClr val="000000"/>
                </a:solidFill>
                <a:latin typeface="Calibri"/>
              </a:rPr>
              <a:t> </a:t>
            </a:r>
            <a:r>
              <a:rPr b="0" lang="en-US" sz="2600" spc="-15" strike="noStrike">
                <a:solidFill>
                  <a:srgbClr val="000000"/>
                </a:solidFill>
                <a:latin typeface="Calibri"/>
              </a:rPr>
              <a:t>to</a:t>
            </a:r>
            <a:r>
              <a:rPr b="0" lang="en-US" sz="2600" spc="-1" strike="noStrike">
                <a:solidFill>
                  <a:srgbClr val="000000"/>
                </a:solidFill>
                <a:latin typeface="Calibri"/>
              </a:rPr>
              <a:t> </a:t>
            </a:r>
            <a:r>
              <a:rPr b="0" lang="en-US" sz="2600" spc="-12" strike="noStrike">
                <a:solidFill>
                  <a:srgbClr val="000000"/>
                </a:solidFill>
                <a:latin typeface="Calibri"/>
              </a:rPr>
              <a:t>determine</a:t>
            </a:r>
            <a:r>
              <a:rPr b="0" lang="en-US" sz="2600" spc="24" strike="noStrike">
                <a:solidFill>
                  <a:srgbClr val="000000"/>
                </a:solidFill>
                <a:latin typeface="Calibri"/>
              </a:rPr>
              <a:t> </a:t>
            </a:r>
            <a:r>
              <a:rPr b="0" lang="en-US" sz="2600" spc="-7" strike="noStrike">
                <a:solidFill>
                  <a:srgbClr val="000000"/>
                </a:solidFill>
                <a:latin typeface="Calibri"/>
              </a:rPr>
              <a:t>these </a:t>
            </a:r>
            <a:r>
              <a:rPr b="0" lang="en-US" sz="2600" spc="-1" strike="noStrike">
                <a:solidFill>
                  <a:srgbClr val="000000"/>
                </a:solidFill>
                <a:latin typeface="Calibri"/>
              </a:rPr>
              <a:t> </a:t>
            </a:r>
            <a:r>
              <a:rPr b="0" lang="en-US" sz="2600" spc="-12" strike="noStrike">
                <a:solidFill>
                  <a:srgbClr val="000000"/>
                </a:solidFill>
                <a:latin typeface="Calibri"/>
              </a:rPr>
              <a:t>pages</a:t>
            </a:r>
            <a:r>
              <a:rPr b="0" lang="en-US" sz="2600" spc="-7" strike="noStrike">
                <a:solidFill>
                  <a:srgbClr val="000000"/>
                </a:solidFill>
                <a:latin typeface="Calibri"/>
              </a:rPr>
              <a:t> </a:t>
            </a:r>
            <a:r>
              <a:rPr b="0" lang="en-US" sz="2600" spc="-12" strike="noStrike">
                <a:solidFill>
                  <a:srgbClr val="000000"/>
                </a:solidFill>
                <a:latin typeface="Calibri"/>
              </a:rPr>
              <a:t>would</a:t>
            </a:r>
            <a:r>
              <a:rPr b="0" lang="en-US" sz="2600" spc="9" strike="noStrike">
                <a:solidFill>
                  <a:srgbClr val="000000"/>
                </a:solidFill>
                <a:latin typeface="Calibri"/>
              </a:rPr>
              <a:t> </a:t>
            </a:r>
            <a:r>
              <a:rPr b="0" lang="en-US" sz="2600" spc="-7" strike="noStrike">
                <a:solidFill>
                  <a:srgbClr val="000000"/>
                </a:solidFill>
                <a:latin typeface="Calibri"/>
              </a:rPr>
              <a:t>be</a:t>
            </a:r>
            <a:r>
              <a:rPr b="0" lang="en-US" sz="2600" spc="-1" strike="noStrike">
                <a:solidFill>
                  <a:srgbClr val="000000"/>
                </a:solidFill>
                <a:latin typeface="Calibri"/>
              </a:rPr>
              <a:t> </a:t>
            </a:r>
            <a:r>
              <a:rPr b="0" lang="en-US" sz="2600" spc="-12" strike="noStrike">
                <a:solidFill>
                  <a:srgbClr val="000000"/>
                </a:solidFill>
                <a:latin typeface="Calibri"/>
              </a:rPr>
              <a:t>beneficial.</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16920" y="146880"/>
            <a:ext cx="9968400" cy="2241720"/>
          </a:xfrm>
          <a:prstGeom prst="rect">
            <a:avLst/>
          </a:prstGeom>
          <a:noFill/>
          <a:ln>
            <a:noFill/>
          </a:ln>
        </p:spPr>
        <p:style>
          <a:lnRef idx="0"/>
          <a:fillRef idx="0"/>
          <a:effectRef idx="0"/>
          <a:fontRef idx="minor"/>
        </p:style>
        <p:txBody>
          <a:bodyPr lIns="0" rIns="0" tIns="47520" bIns="0">
            <a:spAutoFit/>
          </a:bodyPr>
          <a:p>
            <a:pPr marL="241200" indent="-228240">
              <a:lnSpc>
                <a:spcPct val="150000"/>
              </a:lnSpc>
              <a:spcBef>
                <a:spcPts val="374"/>
              </a:spcBef>
              <a:buClr>
                <a:srgbClr val="000000"/>
              </a:buClr>
              <a:buFont typeface="Arial MT"/>
              <a:buChar char="•"/>
              <a:tabLst>
                <a:tab algn="l" pos="240840"/>
                <a:tab algn="l" pos="241200"/>
              </a:tabLst>
            </a:pPr>
            <a:r>
              <a:rPr b="0" lang="en-US" sz="2400" spc="-7" strike="noStrike">
                <a:solidFill>
                  <a:srgbClr val="000000"/>
                </a:solidFill>
                <a:latin typeface="Calibri"/>
              </a:rPr>
              <a:t>The</a:t>
            </a:r>
            <a:r>
              <a:rPr b="0" lang="en-US" sz="2400" spc="4" strike="noStrike">
                <a:solidFill>
                  <a:srgbClr val="000000"/>
                </a:solidFill>
                <a:latin typeface="Calibri"/>
              </a:rPr>
              <a:t> </a:t>
            </a:r>
            <a:r>
              <a:rPr b="0" lang="en-US" sz="2400" spc="-7" strike="noStrike">
                <a:solidFill>
                  <a:srgbClr val="000000"/>
                </a:solidFill>
                <a:latin typeface="Calibri"/>
              </a:rPr>
              <a:t>CFC</a:t>
            </a:r>
            <a:r>
              <a:rPr b="0" lang="en-US" sz="2400" spc="-26" strike="noStrike">
                <a:solidFill>
                  <a:srgbClr val="000000"/>
                </a:solidFill>
                <a:latin typeface="Calibri"/>
              </a:rPr>
              <a:t> </a:t>
            </a:r>
            <a:r>
              <a:rPr b="0" lang="en-US" sz="2400" spc="-7" strike="noStrike">
                <a:solidFill>
                  <a:srgbClr val="000000"/>
                </a:solidFill>
                <a:latin typeface="Calibri"/>
              </a:rPr>
              <a:t>approach</a:t>
            </a:r>
            <a:r>
              <a:rPr b="0" lang="en-US" sz="2400" spc="-15" strike="noStrike">
                <a:solidFill>
                  <a:srgbClr val="000000"/>
                </a:solidFill>
                <a:latin typeface="Calibri"/>
              </a:rPr>
              <a:t> </a:t>
            </a:r>
            <a:r>
              <a:rPr b="0" lang="en-US" sz="2400" spc="-7" strike="noStrike">
                <a:solidFill>
                  <a:srgbClr val="000000"/>
                </a:solidFill>
                <a:latin typeface="Calibri"/>
              </a:rPr>
              <a:t>uses</a:t>
            </a:r>
            <a:r>
              <a:rPr b="0" lang="en-US" sz="2400" spc="4" strike="noStrike">
                <a:solidFill>
                  <a:srgbClr val="000000"/>
                </a:solidFill>
                <a:latin typeface="Calibri"/>
              </a:rPr>
              <a:t> </a:t>
            </a:r>
            <a:r>
              <a:rPr b="0" lang="en-US" sz="2400" spc="-1" strike="noStrike">
                <a:solidFill>
                  <a:srgbClr val="000000"/>
                </a:solidFill>
                <a:latin typeface="Calibri"/>
              </a:rPr>
              <a:t>a</a:t>
            </a:r>
            <a:r>
              <a:rPr b="0" lang="en-US" sz="2400" spc="4" strike="noStrike">
                <a:solidFill>
                  <a:srgbClr val="000000"/>
                </a:solidFill>
                <a:latin typeface="Calibri"/>
              </a:rPr>
              <a:t> </a:t>
            </a:r>
            <a:r>
              <a:rPr b="0" lang="en-US" sz="2400" spc="-15" strike="noStrike">
                <a:solidFill>
                  <a:srgbClr val="000000"/>
                </a:solidFill>
                <a:latin typeface="Calibri"/>
              </a:rPr>
              <a:t>context</a:t>
            </a:r>
            <a:r>
              <a:rPr b="0" lang="en-US" sz="2400" spc="4" strike="noStrike">
                <a:solidFill>
                  <a:srgbClr val="000000"/>
                </a:solidFill>
                <a:latin typeface="Calibri"/>
              </a:rPr>
              <a:t> </a:t>
            </a:r>
            <a:r>
              <a:rPr b="0" lang="en-US" sz="2400" spc="-7" strike="noStrike">
                <a:solidFill>
                  <a:srgbClr val="000000"/>
                </a:solidFill>
                <a:latin typeface="Calibri"/>
              </a:rPr>
              <a:t>graph,</a:t>
            </a:r>
            <a:r>
              <a:rPr b="0" lang="en-US" sz="2400" spc="-26" strike="noStrike">
                <a:solidFill>
                  <a:srgbClr val="000000"/>
                </a:solidFill>
                <a:latin typeface="Calibri"/>
              </a:rPr>
              <a:t> </a:t>
            </a:r>
            <a:r>
              <a:rPr b="0" lang="en-US" sz="2400" spc="-7" strike="noStrike">
                <a:solidFill>
                  <a:srgbClr val="000000"/>
                </a:solidFill>
                <a:latin typeface="Calibri"/>
              </a:rPr>
              <a:t>which </a:t>
            </a:r>
            <a:r>
              <a:rPr b="0" lang="en-US" sz="2400" spc="-1" strike="noStrike">
                <a:solidFill>
                  <a:srgbClr val="000000"/>
                </a:solidFill>
                <a:latin typeface="Calibri"/>
              </a:rPr>
              <a:t>is</a:t>
            </a:r>
            <a:r>
              <a:rPr b="0" lang="en-US" sz="2400" spc="4" strike="noStrike">
                <a:solidFill>
                  <a:srgbClr val="000000"/>
                </a:solidFill>
                <a:latin typeface="Calibri"/>
              </a:rPr>
              <a:t> </a:t>
            </a:r>
            <a:r>
              <a:rPr b="0" lang="en-US" sz="2400" spc="-1" strike="noStrike">
                <a:solidFill>
                  <a:srgbClr val="000000"/>
                </a:solidFill>
                <a:latin typeface="Calibri"/>
              </a:rPr>
              <a:t>a</a:t>
            </a:r>
            <a:r>
              <a:rPr b="0" lang="en-US" sz="2400" spc="-7" strike="noStrike">
                <a:solidFill>
                  <a:srgbClr val="000000"/>
                </a:solidFill>
                <a:latin typeface="Calibri"/>
              </a:rPr>
              <a:t> </a:t>
            </a:r>
            <a:r>
              <a:rPr b="0" lang="en-US" sz="2400" spc="-15" strike="noStrike">
                <a:solidFill>
                  <a:srgbClr val="000000"/>
                </a:solidFill>
                <a:latin typeface="Calibri"/>
              </a:rPr>
              <a:t>rooted</a:t>
            </a:r>
            <a:r>
              <a:rPr b="0" lang="en-US" sz="2400" spc="4" strike="noStrike">
                <a:solidFill>
                  <a:srgbClr val="000000"/>
                </a:solidFill>
                <a:latin typeface="Calibri"/>
              </a:rPr>
              <a:t> </a:t>
            </a:r>
            <a:r>
              <a:rPr b="0" lang="en-US" sz="2400" spc="-7" strike="noStrike">
                <a:solidFill>
                  <a:srgbClr val="000000"/>
                </a:solidFill>
                <a:latin typeface="Calibri"/>
              </a:rPr>
              <a:t>graph</a:t>
            </a:r>
            <a:r>
              <a:rPr b="0" lang="en-US" sz="2400" spc="-26" strike="noStrike">
                <a:solidFill>
                  <a:srgbClr val="000000"/>
                </a:solidFill>
                <a:latin typeface="Calibri"/>
              </a:rPr>
              <a:t> </a:t>
            </a:r>
            <a:r>
              <a:rPr b="0" lang="en-US" sz="2400" spc="-1" strike="noStrike">
                <a:solidFill>
                  <a:srgbClr val="000000"/>
                </a:solidFill>
                <a:latin typeface="Calibri"/>
              </a:rPr>
              <a:t>in</a:t>
            </a:r>
            <a:r>
              <a:rPr b="0" lang="en-US" sz="2400" spc="4" strike="noStrike">
                <a:solidFill>
                  <a:srgbClr val="000000"/>
                </a:solidFill>
                <a:latin typeface="Calibri"/>
              </a:rPr>
              <a:t> </a:t>
            </a:r>
            <a:r>
              <a:rPr b="0" lang="en-US" sz="2400" spc="-7" strike="noStrike">
                <a:solidFill>
                  <a:srgbClr val="000000"/>
                </a:solidFill>
                <a:latin typeface="Calibri"/>
              </a:rPr>
              <a:t>which </a:t>
            </a:r>
            <a:r>
              <a:rPr b="0" lang="en-US" sz="2400" spc="-1" strike="noStrike">
                <a:solidFill>
                  <a:srgbClr val="000000"/>
                </a:solidFill>
                <a:latin typeface="Calibri"/>
              </a:rPr>
              <a:t>the</a:t>
            </a:r>
            <a:r>
              <a:rPr b="0" lang="en-US" sz="2400" spc="-7" strike="noStrike">
                <a:solidFill>
                  <a:srgbClr val="000000"/>
                </a:solidFill>
                <a:latin typeface="Calibri"/>
              </a:rPr>
              <a:t> </a:t>
            </a:r>
            <a:r>
              <a:rPr b="0" lang="en-US" sz="2400" spc="-12" strike="noStrike">
                <a:solidFill>
                  <a:srgbClr val="000000"/>
                </a:solidFill>
                <a:latin typeface="Calibri"/>
              </a:rPr>
              <a:t>root</a:t>
            </a:r>
            <a:r>
              <a:rPr b="0" lang="en-US" sz="2400" spc="-1" strike="noStrike">
                <a:solidFill>
                  <a:srgbClr val="000000"/>
                </a:solidFill>
                <a:latin typeface="Calibri"/>
              </a:rPr>
              <a:t> </a:t>
            </a:r>
            <a:r>
              <a:rPr b="0" lang="en-US" sz="2400" spc="-12" strike="noStrike">
                <a:solidFill>
                  <a:srgbClr val="000000"/>
                </a:solidFill>
                <a:latin typeface="Calibri"/>
              </a:rPr>
              <a:t>represents</a:t>
            </a:r>
            <a:r>
              <a:rPr b="0" lang="en-US" sz="2400" spc="9" strike="noStrike">
                <a:solidFill>
                  <a:srgbClr val="000000"/>
                </a:solidFill>
                <a:latin typeface="Calibri"/>
              </a:rPr>
              <a:t> </a:t>
            </a:r>
            <a:r>
              <a:rPr b="0" lang="en-US" sz="2400" spc="-1" strike="noStrike">
                <a:solidFill>
                  <a:srgbClr val="000000"/>
                </a:solidFill>
                <a:latin typeface="Calibri"/>
              </a:rPr>
              <a:t>a </a:t>
            </a:r>
            <a:r>
              <a:rPr b="0" lang="en-US" sz="2400" spc="-435" strike="noStrike">
                <a:solidFill>
                  <a:srgbClr val="000000"/>
                </a:solidFill>
                <a:latin typeface="Calibri"/>
              </a:rPr>
              <a:t> </a:t>
            </a:r>
            <a:r>
              <a:rPr b="0" lang="en-US" sz="2400" spc="-7" strike="noStrike">
                <a:solidFill>
                  <a:srgbClr val="000000"/>
                </a:solidFill>
                <a:latin typeface="Calibri"/>
              </a:rPr>
              <a:t>seed</a:t>
            </a:r>
            <a:r>
              <a:rPr b="0" lang="en-US" sz="2400" spc="-1" strike="noStrike">
                <a:solidFill>
                  <a:srgbClr val="000000"/>
                </a:solidFill>
                <a:latin typeface="Calibri"/>
              </a:rPr>
              <a:t> </a:t>
            </a:r>
            <a:r>
              <a:rPr b="0" lang="en-US" sz="2400" spc="-7" strike="noStrike">
                <a:solidFill>
                  <a:srgbClr val="000000"/>
                </a:solidFill>
                <a:latin typeface="Calibri"/>
              </a:rPr>
              <a:t>document</a:t>
            </a:r>
            <a:r>
              <a:rPr b="0" lang="en-US" sz="2400" spc="-12" strike="noStrike">
                <a:solidFill>
                  <a:srgbClr val="000000"/>
                </a:solidFill>
                <a:latin typeface="Calibri"/>
              </a:rPr>
              <a:t> </a:t>
            </a:r>
            <a:r>
              <a:rPr b="0" lang="en-US" sz="2400" spc="-1" strike="noStrike">
                <a:solidFill>
                  <a:srgbClr val="000000"/>
                </a:solidFill>
                <a:latin typeface="Calibri"/>
              </a:rPr>
              <a:t>and nodes</a:t>
            </a:r>
            <a:r>
              <a:rPr b="0" lang="en-US" sz="2400" spc="-15" strike="noStrike">
                <a:solidFill>
                  <a:srgbClr val="000000"/>
                </a:solidFill>
                <a:latin typeface="Calibri"/>
              </a:rPr>
              <a:t> at</a:t>
            </a:r>
            <a:r>
              <a:rPr b="0" lang="en-US" sz="2400" spc="4" strike="noStrike">
                <a:solidFill>
                  <a:srgbClr val="000000"/>
                </a:solidFill>
                <a:latin typeface="Calibri"/>
              </a:rPr>
              <a:t> </a:t>
            </a:r>
            <a:r>
              <a:rPr b="0" lang="en-US" sz="2400" spc="-1" strike="noStrike">
                <a:solidFill>
                  <a:srgbClr val="000000"/>
                </a:solidFill>
                <a:latin typeface="Calibri"/>
              </a:rPr>
              <a:t>each</a:t>
            </a:r>
            <a:r>
              <a:rPr b="0" lang="en-US" sz="2400" spc="-7" strike="noStrike">
                <a:solidFill>
                  <a:srgbClr val="000000"/>
                </a:solidFill>
                <a:latin typeface="Calibri"/>
              </a:rPr>
              <a:t> </a:t>
            </a:r>
            <a:r>
              <a:rPr b="0" lang="en-US" sz="2400" spc="-12" strike="noStrike">
                <a:solidFill>
                  <a:srgbClr val="000000"/>
                </a:solidFill>
                <a:latin typeface="Calibri"/>
              </a:rPr>
              <a:t>level</a:t>
            </a:r>
            <a:r>
              <a:rPr b="0" lang="en-US" sz="2400" spc="24" strike="noStrike">
                <a:solidFill>
                  <a:srgbClr val="000000"/>
                </a:solidFill>
                <a:latin typeface="Calibri"/>
              </a:rPr>
              <a:t> </a:t>
            </a:r>
            <a:r>
              <a:rPr b="0" lang="en-US" sz="2400" spc="-12" strike="noStrike">
                <a:solidFill>
                  <a:srgbClr val="000000"/>
                </a:solidFill>
                <a:latin typeface="Calibri"/>
              </a:rPr>
              <a:t>represent</a:t>
            </a:r>
            <a:r>
              <a:rPr b="0" lang="en-US" sz="2400" spc="9" strike="noStrike">
                <a:solidFill>
                  <a:srgbClr val="000000"/>
                </a:solidFill>
                <a:latin typeface="Calibri"/>
              </a:rPr>
              <a:t> </a:t>
            </a:r>
            <a:r>
              <a:rPr b="0" lang="en-US" sz="2400" spc="-7" strike="noStrike">
                <a:solidFill>
                  <a:srgbClr val="000000"/>
                </a:solidFill>
                <a:latin typeface="Calibri"/>
              </a:rPr>
              <a:t>pages</a:t>
            </a:r>
            <a:r>
              <a:rPr b="0" lang="en-US" sz="2400" spc="-15" strike="noStrike">
                <a:solidFill>
                  <a:srgbClr val="000000"/>
                </a:solidFill>
                <a:latin typeface="Calibri"/>
              </a:rPr>
              <a:t> </a:t>
            </a:r>
            <a:r>
              <a:rPr b="0" lang="en-US" sz="2400" spc="-7" strike="noStrike">
                <a:solidFill>
                  <a:srgbClr val="000000"/>
                </a:solidFill>
                <a:latin typeface="Calibri"/>
              </a:rPr>
              <a:t>that</a:t>
            </a:r>
            <a:r>
              <a:rPr b="0" lang="en-US" sz="2400" spc="-1" strike="noStrike">
                <a:solidFill>
                  <a:srgbClr val="000000"/>
                </a:solidFill>
                <a:latin typeface="Calibri"/>
              </a:rPr>
              <a:t> </a:t>
            </a:r>
            <a:r>
              <a:rPr b="0" lang="en-US" sz="2400" spc="-15" strike="noStrike">
                <a:solidFill>
                  <a:srgbClr val="000000"/>
                </a:solidFill>
                <a:latin typeface="Calibri"/>
              </a:rPr>
              <a:t>have</a:t>
            </a:r>
            <a:r>
              <a:rPr b="0" lang="en-US" sz="2400" spc="9" strike="noStrike">
                <a:solidFill>
                  <a:srgbClr val="000000"/>
                </a:solidFill>
                <a:latin typeface="Calibri"/>
              </a:rPr>
              <a:t> </a:t>
            </a:r>
            <a:r>
              <a:rPr b="0" lang="en-US" sz="2400" spc="-12" strike="noStrike">
                <a:solidFill>
                  <a:srgbClr val="000000"/>
                </a:solidFill>
                <a:latin typeface="Calibri"/>
              </a:rPr>
              <a:t>links</a:t>
            </a:r>
            <a:r>
              <a:rPr b="0" lang="en-US" sz="2400" spc="12" strike="noStrike">
                <a:solidFill>
                  <a:srgbClr val="000000"/>
                </a:solidFill>
                <a:latin typeface="Calibri"/>
              </a:rPr>
              <a:t> </a:t>
            </a:r>
            <a:r>
              <a:rPr b="0" lang="en-US" sz="2400" spc="-15" strike="noStrike">
                <a:solidFill>
                  <a:srgbClr val="000000"/>
                </a:solidFill>
                <a:latin typeface="Calibri"/>
              </a:rPr>
              <a:t>to</a:t>
            </a:r>
            <a:r>
              <a:rPr b="0" lang="en-US" sz="2400" spc="-12" strike="noStrike">
                <a:solidFill>
                  <a:srgbClr val="000000"/>
                </a:solidFill>
                <a:latin typeface="Calibri"/>
              </a:rPr>
              <a:t> </a:t>
            </a:r>
            <a:r>
              <a:rPr b="0" lang="en-US" sz="2400" spc="-1" strike="noStrike">
                <a:solidFill>
                  <a:srgbClr val="000000"/>
                </a:solidFill>
                <a:latin typeface="Calibri"/>
              </a:rPr>
              <a:t>a</a:t>
            </a:r>
            <a:r>
              <a:rPr b="0" lang="en-US" sz="2400" spc="4" strike="noStrike">
                <a:solidFill>
                  <a:srgbClr val="000000"/>
                </a:solidFill>
                <a:latin typeface="Calibri"/>
              </a:rPr>
              <a:t> </a:t>
            </a:r>
            <a:r>
              <a:rPr b="0" lang="en-US" sz="2400" spc="-1" strike="noStrike">
                <a:solidFill>
                  <a:srgbClr val="000000"/>
                </a:solidFill>
                <a:latin typeface="Calibri"/>
              </a:rPr>
              <a:t>node</a:t>
            </a:r>
            <a:r>
              <a:rPr b="0" lang="en-US" sz="2400" spc="-26" strike="noStrike">
                <a:solidFill>
                  <a:srgbClr val="000000"/>
                </a:solidFill>
                <a:latin typeface="Calibri"/>
              </a:rPr>
              <a:t> </a:t>
            </a:r>
            <a:r>
              <a:rPr b="0" lang="en-US" sz="2400" spc="-15" strike="noStrike">
                <a:solidFill>
                  <a:srgbClr val="000000"/>
                </a:solidFill>
                <a:latin typeface="Calibri"/>
              </a:rPr>
              <a:t>at</a:t>
            </a:r>
            <a:r>
              <a:rPr b="0" lang="en-US" sz="2400" spc="12" strike="noStrike">
                <a:solidFill>
                  <a:srgbClr val="000000"/>
                </a:solidFill>
                <a:latin typeface="Calibri"/>
              </a:rPr>
              <a:t> </a:t>
            </a:r>
            <a:r>
              <a:rPr b="0" lang="en-US" sz="2400" spc="-1" strike="noStrike">
                <a:solidFill>
                  <a:srgbClr val="000000"/>
                </a:solidFill>
                <a:latin typeface="Calibri"/>
              </a:rPr>
              <a:t>the</a:t>
            </a:r>
            <a:r>
              <a:rPr b="0" lang="en-US" sz="2400" spc="-12" strike="noStrike">
                <a:solidFill>
                  <a:srgbClr val="000000"/>
                </a:solidFill>
                <a:latin typeface="Calibri"/>
              </a:rPr>
              <a:t> </a:t>
            </a:r>
            <a:r>
              <a:rPr b="0" lang="en-US" sz="2400" spc="-15" strike="noStrike">
                <a:solidFill>
                  <a:srgbClr val="000000"/>
                </a:solidFill>
                <a:latin typeface="Calibri"/>
              </a:rPr>
              <a:t>next </a:t>
            </a:r>
            <a:r>
              <a:rPr b="0" lang="en-US" sz="2400" spc="-12" strike="noStrike">
                <a:solidFill>
                  <a:srgbClr val="000000"/>
                </a:solidFill>
                <a:latin typeface="Calibri"/>
              </a:rPr>
              <a:t> </a:t>
            </a:r>
            <a:r>
              <a:rPr b="0" lang="en-US" sz="2400" spc="-7" strike="noStrike">
                <a:solidFill>
                  <a:srgbClr val="000000"/>
                </a:solidFill>
                <a:latin typeface="Calibri"/>
              </a:rPr>
              <a:t>higher</a:t>
            </a:r>
            <a:r>
              <a:rPr b="0" lang="en-US" sz="2400" spc="-21" strike="noStrike">
                <a:solidFill>
                  <a:srgbClr val="000000"/>
                </a:solidFill>
                <a:latin typeface="Calibri"/>
              </a:rPr>
              <a:t> </a:t>
            </a:r>
            <a:r>
              <a:rPr b="0" lang="en-US" sz="2400" spc="-12" strike="noStrike">
                <a:solidFill>
                  <a:srgbClr val="000000"/>
                </a:solidFill>
                <a:latin typeface="Calibri"/>
              </a:rPr>
              <a:t>level.</a:t>
            </a:r>
            <a:endParaRPr b="0" lang="en-IN" sz="2400" spc="-1" strike="noStrike">
              <a:latin typeface="Arial"/>
            </a:endParaRPr>
          </a:p>
        </p:txBody>
      </p:sp>
      <p:sp>
        <p:nvSpPr>
          <p:cNvPr id="153" name="CustomShape 2"/>
          <p:cNvSpPr/>
          <p:nvPr/>
        </p:nvSpPr>
        <p:spPr>
          <a:xfrm>
            <a:off x="916920" y="5583240"/>
            <a:ext cx="6696360" cy="622080"/>
          </a:xfrm>
          <a:prstGeom prst="rect">
            <a:avLst/>
          </a:prstGeom>
          <a:noFill/>
          <a:ln>
            <a:noFill/>
          </a:ln>
        </p:spPr>
        <p:style>
          <a:lnRef idx="0"/>
          <a:fillRef idx="0"/>
          <a:effectRef idx="0"/>
          <a:fontRef idx="minor"/>
        </p:style>
        <p:txBody>
          <a:bodyPr lIns="0" rIns="0" tIns="12600" bIns="0">
            <a:spAutoFit/>
          </a:bodyPr>
          <a:p>
            <a:pPr marL="241200" indent="-228240">
              <a:lnSpc>
                <a:spcPct val="100000"/>
              </a:lnSpc>
              <a:spcBef>
                <a:spcPts val="99"/>
              </a:spcBef>
              <a:buClr>
                <a:srgbClr val="000000"/>
              </a:buClr>
              <a:buFont typeface="Arial MT"/>
              <a:buChar char="•"/>
              <a:tabLst>
                <a:tab algn="l" pos="240840"/>
                <a:tab algn="l" pos="241200"/>
              </a:tabLst>
            </a:pPr>
            <a:r>
              <a:rPr b="0" lang="en-US" sz="2000" spc="-7" strike="noStrike">
                <a:solidFill>
                  <a:srgbClr val="000000"/>
                </a:solidFill>
                <a:latin typeface="Calibri"/>
              </a:rPr>
              <a:t>The</a:t>
            </a:r>
            <a:r>
              <a:rPr b="0" lang="en-US" sz="2000" spc="-12" strike="noStrike">
                <a:solidFill>
                  <a:srgbClr val="000000"/>
                </a:solidFill>
                <a:latin typeface="Calibri"/>
              </a:rPr>
              <a:t> </a:t>
            </a:r>
            <a:r>
              <a:rPr b="0" lang="en-US" sz="2000" spc="-1" strike="noStrike">
                <a:solidFill>
                  <a:srgbClr val="000000"/>
                </a:solidFill>
                <a:latin typeface="Calibri"/>
              </a:rPr>
              <a:t>number</a:t>
            </a:r>
            <a:r>
              <a:rPr b="0" lang="en-US" sz="2000" spc="-15" strike="noStrike">
                <a:solidFill>
                  <a:srgbClr val="000000"/>
                </a:solidFill>
                <a:latin typeface="Calibri"/>
              </a:rPr>
              <a:t> </a:t>
            </a:r>
            <a:r>
              <a:rPr b="0" lang="en-US" sz="2000" spc="-7" strike="noStrike">
                <a:solidFill>
                  <a:srgbClr val="000000"/>
                </a:solidFill>
                <a:latin typeface="Calibri"/>
              </a:rPr>
              <a:t>of</a:t>
            </a:r>
            <a:r>
              <a:rPr b="0" lang="en-US" sz="2000" spc="-12" strike="noStrike">
                <a:solidFill>
                  <a:srgbClr val="000000"/>
                </a:solidFill>
                <a:latin typeface="Calibri"/>
              </a:rPr>
              <a:t> levels</a:t>
            </a:r>
            <a:r>
              <a:rPr b="0" lang="en-US" sz="2000" spc="18" strike="noStrike">
                <a:solidFill>
                  <a:srgbClr val="000000"/>
                </a:solidFill>
                <a:latin typeface="Calibri"/>
              </a:rPr>
              <a:t> </a:t>
            </a:r>
            <a:r>
              <a:rPr b="0" lang="en-US" sz="2000" spc="-1" strike="noStrike">
                <a:solidFill>
                  <a:srgbClr val="000000"/>
                </a:solidFill>
                <a:latin typeface="Calibri"/>
              </a:rPr>
              <a:t>in a</a:t>
            </a:r>
            <a:r>
              <a:rPr b="0" lang="en-US" sz="2000" spc="-12" strike="noStrike">
                <a:solidFill>
                  <a:srgbClr val="000000"/>
                </a:solidFill>
                <a:latin typeface="Calibri"/>
              </a:rPr>
              <a:t> </a:t>
            </a:r>
            <a:r>
              <a:rPr b="0" lang="en-US" sz="2000" spc="-15" strike="noStrike">
                <a:solidFill>
                  <a:srgbClr val="000000"/>
                </a:solidFill>
                <a:latin typeface="Calibri"/>
              </a:rPr>
              <a:t>context</a:t>
            </a:r>
            <a:r>
              <a:rPr b="0" lang="en-US" sz="2000" spc="9" strike="noStrike">
                <a:solidFill>
                  <a:srgbClr val="000000"/>
                </a:solidFill>
                <a:latin typeface="Calibri"/>
              </a:rPr>
              <a:t> </a:t>
            </a:r>
            <a:r>
              <a:rPr b="0" lang="en-US" sz="2000" spc="-12" strike="noStrike">
                <a:solidFill>
                  <a:srgbClr val="000000"/>
                </a:solidFill>
                <a:latin typeface="Calibri"/>
              </a:rPr>
              <a:t>graph</a:t>
            </a:r>
            <a:r>
              <a:rPr b="0" lang="en-US" sz="2000" spc="-32" strike="noStrike">
                <a:solidFill>
                  <a:srgbClr val="000000"/>
                </a:solidFill>
                <a:latin typeface="Calibri"/>
              </a:rPr>
              <a:t> </a:t>
            </a:r>
            <a:r>
              <a:rPr b="0" lang="en-US" sz="2000" spc="-1" strike="noStrike">
                <a:solidFill>
                  <a:srgbClr val="000000"/>
                </a:solidFill>
                <a:latin typeface="Calibri"/>
              </a:rPr>
              <a:t>is</a:t>
            </a:r>
            <a:r>
              <a:rPr b="0" lang="en-US" sz="2000" spc="4" strike="noStrike">
                <a:solidFill>
                  <a:srgbClr val="000000"/>
                </a:solidFill>
                <a:latin typeface="Calibri"/>
              </a:rPr>
              <a:t> </a:t>
            </a:r>
            <a:r>
              <a:rPr b="0" lang="en-US" sz="2000" spc="-12" strike="noStrike">
                <a:solidFill>
                  <a:srgbClr val="000000"/>
                </a:solidFill>
                <a:latin typeface="Calibri"/>
              </a:rPr>
              <a:t>dictated</a:t>
            </a:r>
            <a:r>
              <a:rPr b="0" lang="en-US" sz="2000" spc="12" strike="noStrike">
                <a:solidFill>
                  <a:srgbClr val="000000"/>
                </a:solidFill>
                <a:latin typeface="Calibri"/>
              </a:rPr>
              <a:t> </a:t>
            </a:r>
            <a:r>
              <a:rPr b="0" lang="en-US" sz="2000" spc="-7" strike="noStrike">
                <a:solidFill>
                  <a:srgbClr val="000000"/>
                </a:solidFill>
                <a:latin typeface="Calibri"/>
              </a:rPr>
              <a:t>by</a:t>
            </a:r>
            <a:r>
              <a:rPr b="0" lang="en-US" sz="2000" spc="-15" strike="noStrike">
                <a:solidFill>
                  <a:srgbClr val="000000"/>
                </a:solidFill>
                <a:latin typeface="Calibri"/>
              </a:rPr>
              <a:t> </a:t>
            </a:r>
            <a:r>
              <a:rPr b="0" lang="en-US" sz="2000" spc="-1" strike="noStrike">
                <a:solidFill>
                  <a:srgbClr val="000000"/>
                </a:solidFill>
                <a:latin typeface="Calibri"/>
              </a:rPr>
              <a:t>the</a:t>
            </a:r>
            <a:r>
              <a:rPr b="0" lang="en-US" sz="2000" spc="-12" strike="noStrike">
                <a:solidFill>
                  <a:srgbClr val="000000"/>
                </a:solidFill>
                <a:latin typeface="Calibri"/>
              </a:rPr>
              <a:t> </a:t>
            </a:r>
            <a:r>
              <a:rPr b="0" lang="en-US" sz="2000" spc="-46" strike="noStrike">
                <a:solidFill>
                  <a:srgbClr val="000000"/>
                </a:solidFill>
                <a:latin typeface="Calibri"/>
              </a:rPr>
              <a:t>user.</a:t>
            </a:r>
            <a:endParaRPr b="0" lang="en-IN" sz="2000" spc="-1" strike="noStrike">
              <a:latin typeface="Arial"/>
            </a:endParaRPr>
          </a:p>
        </p:txBody>
      </p:sp>
      <p:pic>
        <p:nvPicPr>
          <p:cNvPr id="154" name="object 4" descr=""/>
          <p:cNvPicPr/>
          <p:nvPr/>
        </p:nvPicPr>
        <p:blipFill>
          <a:blip r:embed="rId1"/>
          <a:stretch/>
        </p:blipFill>
        <p:spPr>
          <a:xfrm>
            <a:off x="3119040" y="1799640"/>
            <a:ext cx="5953320" cy="3578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916920" y="683640"/>
            <a:ext cx="10290600" cy="5461200"/>
          </a:xfrm>
          <a:prstGeom prst="rect">
            <a:avLst/>
          </a:prstGeom>
          <a:noFill/>
          <a:ln>
            <a:noFill/>
          </a:ln>
        </p:spPr>
        <p:style>
          <a:lnRef idx="0"/>
          <a:fillRef idx="0"/>
          <a:effectRef idx="0"/>
          <a:fontRef idx="minor"/>
        </p:style>
        <p:txBody>
          <a:bodyPr lIns="0" rIns="0" tIns="48960" bIns="0">
            <a:spAutoFit/>
          </a:bodyPr>
          <a:p>
            <a:pPr marL="241200" indent="-228240">
              <a:lnSpc>
                <a:spcPct val="90000"/>
              </a:lnSpc>
              <a:spcBef>
                <a:spcPts val="386"/>
              </a:spcBef>
              <a:buClr>
                <a:srgbClr val="000000"/>
              </a:buClr>
              <a:buFont typeface="Arial MT"/>
              <a:buChar char="•"/>
              <a:tabLst>
                <a:tab algn="l" pos="241200"/>
              </a:tabLst>
            </a:pPr>
            <a:r>
              <a:rPr b="0" lang="en-US" sz="2400" spc="-1" strike="noStrike">
                <a:solidFill>
                  <a:srgbClr val="000000"/>
                </a:solidFill>
                <a:latin typeface="Calibri"/>
              </a:rPr>
              <a:t>A </a:t>
            </a:r>
            <a:r>
              <a:rPr b="0" lang="en-US" sz="2400" spc="-7" strike="noStrike">
                <a:solidFill>
                  <a:srgbClr val="000000"/>
                </a:solidFill>
                <a:latin typeface="Calibri"/>
              </a:rPr>
              <a:t>node </a:t>
            </a:r>
            <a:r>
              <a:rPr b="0" lang="en-US" sz="2400" spc="-1" strike="noStrike">
                <a:solidFill>
                  <a:srgbClr val="000000"/>
                </a:solidFill>
                <a:latin typeface="Calibri"/>
              </a:rPr>
              <a:t>in the </a:t>
            </a:r>
            <a:r>
              <a:rPr b="0" lang="en-US" sz="2400" spc="-12" strike="noStrike">
                <a:solidFill>
                  <a:srgbClr val="000000"/>
                </a:solidFill>
                <a:latin typeface="Calibri"/>
              </a:rPr>
              <a:t>graph </a:t>
            </a:r>
            <a:r>
              <a:rPr b="0" lang="en-US" sz="2400" spc="-7" strike="noStrike">
                <a:solidFill>
                  <a:srgbClr val="000000"/>
                </a:solidFill>
                <a:latin typeface="Calibri"/>
              </a:rPr>
              <a:t>with </a:t>
            </a:r>
            <a:r>
              <a:rPr b="0" lang="en-US" sz="2400" spc="-1" strike="noStrike">
                <a:solidFill>
                  <a:srgbClr val="000000"/>
                </a:solidFill>
                <a:latin typeface="Calibri"/>
              </a:rPr>
              <a:t>a </a:t>
            </a:r>
            <a:r>
              <a:rPr b="0" lang="en-US" sz="2400" spc="-12" strike="noStrike">
                <a:solidFill>
                  <a:srgbClr val="000000"/>
                </a:solidFill>
                <a:latin typeface="Calibri"/>
              </a:rPr>
              <a:t>path of length </a:t>
            </a:r>
            <a:r>
              <a:rPr b="0" lang="en-US" sz="2400" spc="-1" strike="noStrike">
                <a:solidFill>
                  <a:srgbClr val="000000"/>
                </a:solidFill>
                <a:latin typeface="Calibri"/>
              </a:rPr>
              <a:t>n </a:t>
            </a:r>
            <a:r>
              <a:rPr b="0" lang="en-US" sz="2400" spc="-15" strike="noStrike">
                <a:solidFill>
                  <a:srgbClr val="000000"/>
                </a:solidFill>
                <a:latin typeface="Calibri"/>
              </a:rPr>
              <a:t>to </a:t>
            </a:r>
            <a:r>
              <a:rPr b="0" lang="en-US" sz="2400" spc="-1" strike="noStrike">
                <a:solidFill>
                  <a:srgbClr val="000000"/>
                </a:solidFill>
                <a:latin typeface="Calibri"/>
              </a:rPr>
              <a:t>the </a:t>
            </a:r>
            <a:r>
              <a:rPr b="0" lang="en-US" sz="2400" spc="-7" strike="noStrike">
                <a:solidFill>
                  <a:srgbClr val="000000"/>
                </a:solidFill>
                <a:latin typeface="Calibri"/>
              </a:rPr>
              <a:t>seed document node </a:t>
            </a:r>
            <a:r>
              <a:rPr b="0" lang="en-US" sz="2400" spc="-1" strike="noStrike">
                <a:solidFill>
                  <a:srgbClr val="000000"/>
                </a:solidFill>
                <a:latin typeface="Calibri"/>
              </a:rPr>
              <a:t> </a:t>
            </a:r>
            <a:r>
              <a:rPr b="0" lang="en-US" sz="2400" spc="-12" strike="noStrike">
                <a:solidFill>
                  <a:srgbClr val="000000"/>
                </a:solidFill>
                <a:latin typeface="Calibri"/>
              </a:rPr>
              <a:t>represents</a:t>
            </a:r>
            <a:r>
              <a:rPr b="0" lang="en-US" sz="2400" spc="4" strike="noStrike">
                <a:solidFill>
                  <a:srgbClr val="000000"/>
                </a:solidFill>
                <a:latin typeface="Calibri"/>
              </a:rPr>
              <a:t> </a:t>
            </a:r>
            <a:r>
              <a:rPr b="0" lang="en-US" sz="2400" spc="-1" strike="noStrike">
                <a:solidFill>
                  <a:srgbClr val="000000"/>
                </a:solidFill>
                <a:latin typeface="Calibri"/>
              </a:rPr>
              <a:t>a</a:t>
            </a:r>
            <a:r>
              <a:rPr b="0" lang="en-US" sz="2400" spc="-12" strike="noStrike">
                <a:solidFill>
                  <a:srgbClr val="000000"/>
                </a:solidFill>
                <a:latin typeface="Calibri"/>
              </a:rPr>
              <a:t> document that</a:t>
            </a:r>
            <a:r>
              <a:rPr b="0" lang="en-US" sz="2400" spc="4" strike="noStrike">
                <a:solidFill>
                  <a:srgbClr val="000000"/>
                </a:solidFill>
                <a:latin typeface="Calibri"/>
              </a:rPr>
              <a:t> </a:t>
            </a:r>
            <a:r>
              <a:rPr b="0" lang="en-US" sz="2400" spc="-7" strike="noStrike">
                <a:solidFill>
                  <a:srgbClr val="000000"/>
                </a:solidFill>
                <a:latin typeface="Calibri"/>
              </a:rPr>
              <a:t>has</a:t>
            </a:r>
            <a:r>
              <a:rPr b="0" lang="en-US" sz="2400" spc="-1" strike="noStrike">
                <a:solidFill>
                  <a:srgbClr val="000000"/>
                </a:solidFill>
                <a:latin typeface="Calibri"/>
              </a:rPr>
              <a:t> </a:t>
            </a:r>
            <a:r>
              <a:rPr b="0" lang="en-US" sz="2400" spc="-12" strike="noStrike">
                <a:solidFill>
                  <a:srgbClr val="000000"/>
                </a:solidFill>
                <a:latin typeface="Calibri"/>
              </a:rPr>
              <a:t>links</a:t>
            </a:r>
            <a:r>
              <a:rPr b="0" lang="en-US" sz="2400" spc="-15" strike="noStrike">
                <a:solidFill>
                  <a:srgbClr val="000000"/>
                </a:solidFill>
                <a:latin typeface="Calibri"/>
              </a:rPr>
              <a:t> </a:t>
            </a:r>
            <a:r>
              <a:rPr b="0" lang="en-US" sz="2400" spc="-7" strike="noStrike">
                <a:solidFill>
                  <a:srgbClr val="000000"/>
                </a:solidFill>
                <a:latin typeface="Calibri"/>
              </a:rPr>
              <a:t>indirectly</a:t>
            </a:r>
            <a:r>
              <a:rPr b="0" lang="en-US" sz="2400" spc="-1" strike="noStrike">
                <a:solidFill>
                  <a:srgbClr val="000000"/>
                </a:solidFill>
                <a:latin typeface="Calibri"/>
              </a:rPr>
              <a:t> </a:t>
            </a:r>
            <a:r>
              <a:rPr b="0" lang="en-US" sz="2400" spc="-15" strike="noStrike">
                <a:solidFill>
                  <a:srgbClr val="000000"/>
                </a:solidFill>
                <a:latin typeface="Calibri"/>
              </a:rPr>
              <a:t>to</a:t>
            </a:r>
            <a:r>
              <a:rPr b="0" lang="en-US" sz="2400" spc="-21" strike="noStrike">
                <a:solidFill>
                  <a:srgbClr val="000000"/>
                </a:solidFill>
                <a:latin typeface="Calibri"/>
              </a:rPr>
              <a:t> </a:t>
            </a:r>
            <a:r>
              <a:rPr b="0" lang="en-US" sz="2400" spc="-1" strike="noStrike">
                <a:solidFill>
                  <a:srgbClr val="000000"/>
                </a:solidFill>
                <a:latin typeface="Calibri"/>
              </a:rPr>
              <a:t>the</a:t>
            </a:r>
            <a:r>
              <a:rPr b="0" lang="en-US" sz="2400" spc="4" strike="noStrike">
                <a:solidFill>
                  <a:srgbClr val="000000"/>
                </a:solidFill>
                <a:latin typeface="Calibri"/>
              </a:rPr>
              <a:t> </a:t>
            </a:r>
            <a:r>
              <a:rPr b="0" lang="en-US" sz="2400" spc="-7" strike="noStrike">
                <a:solidFill>
                  <a:srgbClr val="000000"/>
                </a:solidFill>
                <a:latin typeface="Calibri"/>
              </a:rPr>
              <a:t>seed</a:t>
            </a:r>
            <a:r>
              <a:rPr b="0" lang="en-US" sz="2400" spc="-1" strike="noStrike">
                <a:solidFill>
                  <a:srgbClr val="000000"/>
                </a:solidFill>
                <a:latin typeface="Calibri"/>
              </a:rPr>
              <a:t> </a:t>
            </a:r>
            <a:r>
              <a:rPr b="0" lang="en-US" sz="2400" spc="-12" strike="noStrike">
                <a:solidFill>
                  <a:srgbClr val="000000"/>
                </a:solidFill>
                <a:latin typeface="Calibri"/>
              </a:rPr>
              <a:t>document through </a:t>
            </a:r>
            <a:r>
              <a:rPr b="0" lang="en-US" sz="2400" spc="-1" strike="noStrike">
                <a:solidFill>
                  <a:srgbClr val="000000"/>
                </a:solidFill>
                <a:latin typeface="Calibri"/>
              </a:rPr>
              <a:t>a </a:t>
            </a:r>
            <a:r>
              <a:rPr b="0" lang="en-US" sz="2400" spc="-525" strike="noStrike">
                <a:solidFill>
                  <a:srgbClr val="000000"/>
                </a:solidFill>
                <a:latin typeface="Calibri"/>
              </a:rPr>
              <a:t> </a:t>
            </a:r>
            <a:r>
              <a:rPr b="0" lang="en-US" sz="2400" spc="-12" strike="noStrike">
                <a:solidFill>
                  <a:srgbClr val="000000"/>
                </a:solidFill>
                <a:latin typeface="Calibri"/>
              </a:rPr>
              <a:t>path</a:t>
            </a:r>
            <a:r>
              <a:rPr b="0" lang="en-US" sz="2400" spc="-7" strike="noStrike">
                <a:solidFill>
                  <a:srgbClr val="000000"/>
                </a:solidFill>
                <a:latin typeface="Calibri"/>
              </a:rPr>
              <a:t> of</a:t>
            </a:r>
            <a:r>
              <a:rPr b="0" lang="en-US" sz="2400" spc="-12" strike="noStrike">
                <a:solidFill>
                  <a:srgbClr val="000000"/>
                </a:solidFill>
                <a:latin typeface="Calibri"/>
              </a:rPr>
              <a:t> length</a:t>
            </a:r>
            <a:r>
              <a:rPr b="0" lang="en-US" sz="2400" spc="-1" strike="noStrike">
                <a:solidFill>
                  <a:srgbClr val="000000"/>
                </a:solidFill>
                <a:latin typeface="Calibri"/>
              </a:rPr>
              <a:t> </a:t>
            </a:r>
            <a:r>
              <a:rPr b="0" lang="en-US" sz="2400" spc="-7" strike="noStrike">
                <a:solidFill>
                  <a:srgbClr val="000000"/>
                </a:solidFill>
                <a:latin typeface="Calibri"/>
              </a:rPr>
              <a:t>n.</a:t>
            </a:r>
            <a:endParaRPr b="0" lang="en-IN" sz="2400" spc="-1" strike="noStrike">
              <a:latin typeface="Arial"/>
            </a:endParaRPr>
          </a:p>
          <a:p>
            <a:pPr marL="241200" indent="-228240">
              <a:lnSpc>
                <a:spcPct val="100000"/>
              </a:lnSpc>
              <a:spcBef>
                <a:spcPts val="720"/>
              </a:spcBef>
              <a:buClr>
                <a:srgbClr val="000000"/>
              </a:buClr>
              <a:buFont typeface="Arial MT"/>
              <a:buChar char="•"/>
              <a:tabLst>
                <a:tab algn="l" pos="241200"/>
              </a:tabLst>
            </a:pPr>
            <a:r>
              <a:rPr b="0" lang="en-US" sz="2400" spc="-7" strike="noStrike">
                <a:solidFill>
                  <a:srgbClr val="000000"/>
                </a:solidFill>
                <a:latin typeface="Calibri"/>
              </a:rPr>
              <a:t>The</a:t>
            </a:r>
            <a:r>
              <a:rPr b="0" lang="en-US" sz="2400" spc="-1" strike="noStrike">
                <a:solidFill>
                  <a:srgbClr val="000000"/>
                </a:solidFill>
                <a:latin typeface="Calibri"/>
              </a:rPr>
              <a:t> </a:t>
            </a:r>
            <a:r>
              <a:rPr b="0" lang="en-US" sz="2400" spc="-7" strike="noStrike">
                <a:solidFill>
                  <a:srgbClr val="000000"/>
                </a:solidFill>
                <a:latin typeface="Calibri"/>
              </a:rPr>
              <a:t>number of</a:t>
            </a:r>
            <a:r>
              <a:rPr b="0" lang="en-US" sz="2400" spc="-15" strike="noStrike">
                <a:solidFill>
                  <a:srgbClr val="000000"/>
                </a:solidFill>
                <a:latin typeface="Calibri"/>
              </a:rPr>
              <a:t> </a:t>
            </a:r>
            <a:r>
              <a:rPr b="0" lang="en-US" sz="2400" spc="-7" strike="noStrike">
                <a:solidFill>
                  <a:srgbClr val="000000"/>
                </a:solidFill>
                <a:latin typeface="Calibri"/>
              </a:rPr>
              <a:t>back</a:t>
            </a:r>
            <a:r>
              <a:rPr b="0" lang="en-US" sz="2400" spc="-15" strike="noStrike">
                <a:solidFill>
                  <a:srgbClr val="000000"/>
                </a:solidFill>
                <a:latin typeface="Calibri"/>
              </a:rPr>
              <a:t> </a:t>
            </a:r>
            <a:r>
              <a:rPr b="0" lang="en-US" sz="2400" spc="-7" strike="noStrike">
                <a:solidFill>
                  <a:srgbClr val="000000"/>
                </a:solidFill>
                <a:latin typeface="Calibri"/>
              </a:rPr>
              <a:t>links</a:t>
            </a:r>
            <a:r>
              <a:rPr b="0" lang="en-US" sz="2400" spc="-26" strike="noStrike">
                <a:solidFill>
                  <a:srgbClr val="000000"/>
                </a:solidFill>
                <a:latin typeface="Calibri"/>
              </a:rPr>
              <a:t> </a:t>
            </a:r>
            <a:r>
              <a:rPr b="0" lang="en-US" sz="2400" spc="-15" strike="noStrike">
                <a:solidFill>
                  <a:srgbClr val="000000"/>
                </a:solidFill>
                <a:latin typeface="Calibri"/>
              </a:rPr>
              <a:t>followed</a:t>
            </a:r>
            <a:r>
              <a:rPr b="0" lang="en-US" sz="2400" spc="4" strike="noStrike">
                <a:solidFill>
                  <a:srgbClr val="000000"/>
                </a:solidFill>
                <a:latin typeface="Calibri"/>
              </a:rPr>
              <a:t> </a:t>
            </a:r>
            <a:r>
              <a:rPr b="0" lang="en-US" sz="2400" spc="-1" strike="noStrike">
                <a:solidFill>
                  <a:srgbClr val="000000"/>
                </a:solidFill>
                <a:latin typeface="Calibri"/>
              </a:rPr>
              <a:t>is</a:t>
            </a:r>
            <a:r>
              <a:rPr b="0" lang="en-US" sz="2400" spc="-7" strike="noStrike">
                <a:solidFill>
                  <a:srgbClr val="000000"/>
                </a:solidFill>
                <a:latin typeface="Calibri"/>
              </a:rPr>
              <a:t> </a:t>
            </a:r>
            <a:r>
              <a:rPr b="0" lang="en-US" sz="2400" spc="-12" strike="noStrike">
                <a:solidFill>
                  <a:srgbClr val="000000"/>
                </a:solidFill>
                <a:latin typeface="Calibri"/>
              </a:rPr>
              <a:t>designated </a:t>
            </a:r>
            <a:r>
              <a:rPr b="0" lang="en-US" sz="2400" spc="-1" strike="noStrike">
                <a:solidFill>
                  <a:srgbClr val="000000"/>
                </a:solidFill>
                <a:latin typeface="Calibri"/>
              </a:rPr>
              <a:t>as</a:t>
            </a:r>
            <a:r>
              <a:rPr b="0" lang="en-US" sz="2400" spc="-12" strike="noStrike">
                <a:solidFill>
                  <a:srgbClr val="000000"/>
                </a:solidFill>
                <a:latin typeface="Calibri"/>
              </a:rPr>
              <a:t> </a:t>
            </a:r>
            <a:r>
              <a:rPr b="0" lang="en-US" sz="2400" spc="-1" strike="noStrike">
                <a:solidFill>
                  <a:srgbClr val="000000"/>
                </a:solidFill>
                <a:latin typeface="Calibri"/>
              </a:rPr>
              <a:t>input</a:t>
            </a:r>
            <a:r>
              <a:rPr b="0" lang="en-US" sz="2400" spc="-7" strike="noStrike">
                <a:solidFill>
                  <a:srgbClr val="000000"/>
                </a:solidFill>
                <a:latin typeface="Calibri"/>
              </a:rPr>
              <a:t> </a:t>
            </a:r>
            <a:r>
              <a:rPr b="0" lang="en-US" sz="2400" spc="-15" strike="noStrike">
                <a:solidFill>
                  <a:srgbClr val="000000"/>
                </a:solidFill>
                <a:latin typeface="Calibri"/>
              </a:rPr>
              <a:t>to</a:t>
            </a:r>
            <a:r>
              <a:rPr b="0" lang="en-US" sz="2400" spc="-12" strike="noStrike">
                <a:solidFill>
                  <a:srgbClr val="000000"/>
                </a:solidFill>
                <a:latin typeface="Calibri"/>
              </a:rPr>
              <a:t> </a:t>
            </a:r>
            <a:r>
              <a:rPr b="0" lang="en-US" sz="2400" spc="-7" strike="noStrike">
                <a:solidFill>
                  <a:srgbClr val="000000"/>
                </a:solidFill>
                <a:latin typeface="Calibri"/>
              </a:rPr>
              <a:t>the</a:t>
            </a:r>
            <a:r>
              <a:rPr b="0" lang="en-US" sz="2400" spc="-15" strike="noStrike">
                <a:solidFill>
                  <a:srgbClr val="000000"/>
                </a:solidFill>
                <a:latin typeface="Calibri"/>
              </a:rPr>
              <a:t> </a:t>
            </a:r>
            <a:r>
              <a:rPr b="0" lang="en-US" sz="2400" spc="-7" strike="noStrike">
                <a:solidFill>
                  <a:srgbClr val="000000"/>
                </a:solidFill>
                <a:latin typeface="Calibri"/>
              </a:rPr>
              <a:t>algorithm.</a:t>
            </a:r>
            <a:endParaRPr b="0" lang="en-IN" sz="2400" spc="-1" strike="noStrike">
              <a:latin typeface="Arial"/>
            </a:endParaRPr>
          </a:p>
          <a:p>
            <a:pPr marL="241200" indent="-228240">
              <a:lnSpc>
                <a:spcPct val="100000"/>
              </a:lnSpc>
              <a:spcBef>
                <a:spcPts val="709"/>
              </a:spcBef>
              <a:buClr>
                <a:srgbClr val="000000"/>
              </a:buClr>
              <a:buFont typeface="Arial MT"/>
              <a:buChar char="•"/>
              <a:tabLst>
                <a:tab algn="l" pos="241200"/>
              </a:tabLst>
            </a:pPr>
            <a:r>
              <a:rPr b="0" lang="en-US" sz="2400" spc="-12" strike="noStrike">
                <a:solidFill>
                  <a:srgbClr val="000000"/>
                </a:solidFill>
                <a:latin typeface="Calibri"/>
              </a:rPr>
              <a:t>Here </a:t>
            </a:r>
            <a:r>
              <a:rPr b="0" lang="en-US" sz="2400" spc="-1" strike="noStrike">
                <a:solidFill>
                  <a:srgbClr val="000000"/>
                </a:solidFill>
                <a:latin typeface="Calibri"/>
              </a:rPr>
              <a:t>n</a:t>
            </a:r>
            <a:r>
              <a:rPr b="0" lang="en-US" sz="2400" spc="-12" strike="noStrike">
                <a:solidFill>
                  <a:srgbClr val="000000"/>
                </a:solidFill>
                <a:latin typeface="Calibri"/>
              </a:rPr>
              <a:t> </a:t>
            </a:r>
            <a:r>
              <a:rPr b="0" lang="en-US" sz="2400" spc="-1" strike="noStrike">
                <a:solidFill>
                  <a:srgbClr val="000000"/>
                </a:solidFill>
                <a:latin typeface="Calibri"/>
              </a:rPr>
              <a:t>is</a:t>
            </a:r>
            <a:r>
              <a:rPr b="0" lang="en-US" sz="2400" spc="-12" strike="noStrike">
                <a:solidFill>
                  <a:srgbClr val="000000"/>
                </a:solidFill>
                <a:latin typeface="Calibri"/>
              </a:rPr>
              <a:t> </a:t>
            </a:r>
            <a:r>
              <a:rPr b="0" lang="en-US" sz="2400" spc="-7" strike="noStrike">
                <a:solidFill>
                  <a:srgbClr val="000000"/>
                </a:solidFill>
                <a:latin typeface="Calibri"/>
              </a:rPr>
              <a:t>called</a:t>
            </a:r>
            <a:r>
              <a:rPr b="0" lang="en-US" sz="2400" spc="-26"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depth</a:t>
            </a:r>
            <a:r>
              <a:rPr b="0" lang="en-US" sz="2400" spc="-12" strike="noStrike">
                <a:solidFill>
                  <a:srgbClr val="000000"/>
                </a:solidFill>
                <a:latin typeface="Calibri"/>
              </a:rPr>
              <a:t> </a:t>
            </a:r>
            <a:r>
              <a:rPr b="0" lang="en-US" sz="2400" spc="-7" strike="noStrike">
                <a:solidFill>
                  <a:srgbClr val="000000"/>
                </a:solidFill>
                <a:latin typeface="Calibri"/>
              </a:rPr>
              <a:t>of</a:t>
            </a:r>
            <a:r>
              <a:rPr b="0" lang="en-US" sz="2400" spc="-15"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a:t>
            </a:r>
            <a:r>
              <a:rPr b="0" lang="en-US" sz="2400" spc="-15" strike="noStrike">
                <a:solidFill>
                  <a:srgbClr val="000000"/>
                </a:solidFill>
                <a:latin typeface="Calibri"/>
              </a:rPr>
              <a:t>context</a:t>
            </a:r>
            <a:r>
              <a:rPr b="0" lang="en-US" sz="2400" spc="-35" strike="noStrike">
                <a:solidFill>
                  <a:srgbClr val="000000"/>
                </a:solidFill>
                <a:latin typeface="Calibri"/>
              </a:rPr>
              <a:t> </a:t>
            </a:r>
            <a:r>
              <a:rPr b="0" lang="en-US" sz="2400" spc="-12" strike="noStrike">
                <a:solidFill>
                  <a:srgbClr val="000000"/>
                </a:solidFill>
                <a:latin typeface="Calibri"/>
              </a:rPr>
              <a:t>graph.</a:t>
            </a:r>
            <a:endParaRPr b="0" lang="en-IN" sz="2400" spc="-1" strike="noStrike">
              <a:latin typeface="Arial"/>
            </a:endParaRPr>
          </a:p>
          <a:p>
            <a:pPr marL="241200" indent="-228240">
              <a:lnSpc>
                <a:spcPts val="2591"/>
              </a:lnSpc>
              <a:spcBef>
                <a:spcPts val="1035"/>
              </a:spcBef>
              <a:buClr>
                <a:srgbClr val="000000"/>
              </a:buClr>
              <a:buFont typeface="Arial MT"/>
              <a:buChar char="•"/>
              <a:tabLst>
                <a:tab algn="l" pos="241200"/>
              </a:tabLst>
            </a:pPr>
            <a:r>
              <a:rPr b="0" lang="en-US" sz="2400" spc="-7" strike="noStrike">
                <a:solidFill>
                  <a:srgbClr val="000000"/>
                </a:solidFill>
                <a:latin typeface="Calibri"/>
              </a:rPr>
              <a:t>The</a:t>
            </a:r>
            <a:r>
              <a:rPr b="0" lang="en-US" sz="2400" spc="4" strike="noStrike">
                <a:solidFill>
                  <a:srgbClr val="000000"/>
                </a:solidFill>
                <a:latin typeface="Calibri"/>
              </a:rPr>
              <a:t> </a:t>
            </a:r>
            <a:r>
              <a:rPr b="0" lang="en-US" sz="2400" spc="-15" strike="noStrike">
                <a:solidFill>
                  <a:srgbClr val="000000"/>
                </a:solidFill>
                <a:latin typeface="Calibri"/>
              </a:rPr>
              <a:t>context</a:t>
            </a:r>
            <a:r>
              <a:rPr b="0" lang="en-US" sz="2400" spc="-32" strike="noStrike">
                <a:solidFill>
                  <a:srgbClr val="000000"/>
                </a:solidFill>
                <a:latin typeface="Calibri"/>
              </a:rPr>
              <a:t> </a:t>
            </a:r>
            <a:r>
              <a:rPr b="0" lang="en-US" sz="2400" spc="-12" strike="noStrike">
                <a:solidFill>
                  <a:srgbClr val="000000"/>
                </a:solidFill>
                <a:latin typeface="Calibri"/>
              </a:rPr>
              <a:t>graphs</a:t>
            </a:r>
            <a:r>
              <a:rPr b="0" lang="en-US" sz="2400" spc="-7" strike="noStrike">
                <a:solidFill>
                  <a:srgbClr val="000000"/>
                </a:solidFill>
                <a:latin typeface="Calibri"/>
              </a:rPr>
              <a:t> </a:t>
            </a:r>
            <a:r>
              <a:rPr b="0" lang="en-US" sz="2400" spc="-15" strike="noStrike">
                <a:solidFill>
                  <a:srgbClr val="000000"/>
                </a:solidFill>
                <a:latin typeface="Calibri"/>
              </a:rPr>
              <a:t>created</a:t>
            </a:r>
            <a:r>
              <a:rPr b="0" lang="en-US" sz="2400" spc="-12" strike="noStrike">
                <a:solidFill>
                  <a:srgbClr val="000000"/>
                </a:solidFill>
                <a:latin typeface="Calibri"/>
              </a:rPr>
              <a:t> </a:t>
            </a:r>
            <a:r>
              <a:rPr b="0" lang="en-US" sz="2400" spc="-21" strike="noStrike">
                <a:solidFill>
                  <a:srgbClr val="000000"/>
                </a:solidFill>
                <a:latin typeface="Calibri"/>
              </a:rPr>
              <a:t>for</a:t>
            </a:r>
            <a:r>
              <a:rPr b="0" lang="en-US" sz="2400" spc="-7" strike="noStrike">
                <a:solidFill>
                  <a:srgbClr val="000000"/>
                </a:solidFill>
                <a:latin typeface="Calibri"/>
              </a:rPr>
              <a:t> </a:t>
            </a:r>
            <a:r>
              <a:rPr b="0" lang="en-US" sz="2400" spc="-1" strike="noStrike">
                <a:solidFill>
                  <a:srgbClr val="000000"/>
                </a:solidFill>
                <a:latin typeface="Calibri"/>
              </a:rPr>
              <a:t>all</a:t>
            </a:r>
            <a:r>
              <a:rPr b="0" lang="en-US" sz="2400" spc="-21" strike="noStrike">
                <a:solidFill>
                  <a:srgbClr val="000000"/>
                </a:solidFill>
                <a:latin typeface="Calibri"/>
              </a:rPr>
              <a:t> </a:t>
            </a:r>
            <a:r>
              <a:rPr b="0" lang="en-US" sz="2400" spc="-7" strike="noStrike">
                <a:solidFill>
                  <a:srgbClr val="000000"/>
                </a:solidFill>
                <a:latin typeface="Calibri"/>
              </a:rPr>
              <a:t>seed </a:t>
            </a:r>
            <a:r>
              <a:rPr b="0" lang="en-US" sz="2400" spc="-12" strike="noStrike">
                <a:solidFill>
                  <a:srgbClr val="000000"/>
                </a:solidFill>
                <a:latin typeface="Calibri"/>
              </a:rPr>
              <a:t>documents</a:t>
            </a:r>
            <a:r>
              <a:rPr b="0" lang="en-US" sz="2400" spc="-1" strike="noStrike">
                <a:solidFill>
                  <a:srgbClr val="000000"/>
                </a:solidFill>
                <a:latin typeface="Calibri"/>
              </a:rPr>
              <a:t> </a:t>
            </a:r>
            <a:r>
              <a:rPr b="0" lang="en-US" sz="2400" spc="-15" strike="noStrike">
                <a:solidFill>
                  <a:srgbClr val="000000"/>
                </a:solidFill>
                <a:latin typeface="Calibri"/>
              </a:rPr>
              <a:t>are</a:t>
            </a:r>
            <a:r>
              <a:rPr b="0" lang="en-US" sz="2400" spc="-12" strike="noStrike">
                <a:solidFill>
                  <a:srgbClr val="000000"/>
                </a:solidFill>
                <a:latin typeface="Calibri"/>
              </a:rPr>
              <a:t> merged</a:t>
            </a:r>
            <a:r>
              <a:rPr b="0" lang="en-US" sz="2400" spc="-1" strike="noStrike">
                <a:solidFill>
                  <a:srgbClr val="000000"/>
                </a:solidFill>
                <a:latin typeface="Calibri"/>
              </a:rPr>
              <a:t> </a:t>
            </a:r>
            <a:r>
              <a:rPr b="0" lang="en-US" sz="2400" spc="-15" strike="noStrike">
                <a:solidFill>
                  <a:srgbClr val="000000"/>
                </a:solidFill>
                <a:latin typeface="Calibri"/>
              </a:rPr>
              <a:t>to</a:t>
            </a:r>
            <a:r>
              <a:rPr b="0" lang="en-US" sz="2400" spc="-7" strike="noStrike">
                <a:solidFill>
                  <a:srgbClr val="000000"/>
                </a:solidFill>
                <a:latin typeface="Calibri"/>
              </a:rPr>
              <a:t> </a:t>
            </a:r>
            <a:r>
              <a:rPr b="0" lang="en-US" sz="2400" spc="-15" strike="noStrike">
                <a:solidFill>
                  <a:srgbClr val="000000"/>
                </a:solidFill>
                <a:latin typeface="Calibri"/>
              </a:rPr>
              <a:t>create</a:t>
            </a:r>
            <a:r>
              <a:rPr b="0" lang="en-US" sz="2400" spc="-21" strike="noStrike">
                <a:solidFill>
                  <a:srgbClr val="000000"/>
                </a:solidFill>
                <a:latin typeface="Calibri"/>
              </a:rPr>
              <a:t> </a:t>
            </a:r>
            <a:r>
              <a:rPr b="0" lang="en-US" sz="2400" spc="-1" strike="noStrike">
                <a:solidFill>
                  <a:srgbClr val="000000"/>
                </a:solidFill>
                <a:latin typeface="Calibri"/>
              </a:rPr>
              <a:t>a </a:t>
            </a:r>
            <a:r>
              <a:rPr b="0" lang="en-US" sz="2400" spc="-525" strike="noStrike">
                <a:solidFill>
                  <a:srgbClr val="000000"/>
                </a:solidFill>
                <a:latin typeface="Calibri"/>
              </a:rPr>
              <a:t> </a:t>
            </a:r>
            <a:r>
              <a:rPr b="0" lang="en-US" sz="2400" spc="-12" strike="noStrike">
                <a:solidFill>
                  <a:srgbClr val="000000"/>
                </a:solidFill>
                <a:latin typeface="Calibri"/>
              </a:rPr>
              <a:t>merged</a:t>
            </a:r>
            <a:r>
              <a:rPr b="0" lang="en-US" sz="2400" spc="-15" strike="noStrike">
                <a:solidFill>
                  <a:srgbClr val="000000"/>
                </a:solidFill>
                <a:latin typeface="Calibri"/>
              </a:rPr>
              <a:t> context </a:t>
            </a:r>
            <a:r>
              <a:rPr b="0" lang="en-US" sz="2400" spc="-12" strike="noStrike">
                <a:solidFill>
                  <a:srgbClr val="000000"/>
                </a:solidFill>
                <a:latin typeface="Calibri"/>
              </a:rPr>
              <a:t>graph.</a:t>
            </a:r>
            <a:endParaRPr b="0" lang="en-IN" sz="2400" spc="-1" strike="noStrike">
              <a:latin typeface="Arial"/>
            </a:endParaRPr>
          </a:p>
          <a:p>
            <a:pPr marL="241200" indent="-228240">
              <a:lnSpc>
                <a:spcPts val="2591"/>
              </a:lnSpc>
              <a:spcBef>
                <a:spcPts val="1015"/>
              </a:spcBef>
              <a:buClr>
                <a:srgbClr val="000000"/>
              </a:buClr>
              <a:buFont typeface="Arial MT"/>
              <a:buChar char="•"/>
              <a:tabLst>
                <a:tab algn="l" pos="241200"/>
              </a:tabLst>
            </a:pPr>
            <a:r>
              <a:rPr b="0" lang="en-US" sz="2400" spc="-7" strike="noStrike">
                <a:solidFill>
                  <a:srgbClr val="000000"/>
                </a:solidFill>
                <a:latin typeface="Calibri"/>
              </a:rPr>
              <a:t>The</a:t>
            </a:r>
            <a:r>
              <a:rPr b="0" lang="en-US" sz="2400" spc="9" strike="noStrike">
                <a:solidFill>
                  <a:srgbClr val="000000"/>
                </a:solidFill>
                <a:latin typeface="Calibri"/>
              </a:rPr>
              <a:t> </a:t>
            </a:r>
            <a:r>
              <a:rPr b="0" lang="en-US" sz="2400" spc="-15" strike="noStrike">
                <a:solidFill>
                  <a:srgbClr val="000000"/>
                </a:solidFill>
                <a:latin typeface="Calibri"/>
              </a:rPr>
              <a:t>context</a:t>
            </a:r>
            <a:r>
              <a:rPr b="0" lang="en-US" sz="2400" spc="-32" strike="noStrike">
                <a:solidFill>
                  <a:srgbClr val="000000"/>
                </a:solidFill>
                <a:latin typeface="Calibri"/>
              </a:rPr>
              <a:t> </a:t>
            </a:r>
            <a:r>
              <a:rPr b="0" lang="en-US" sz="2400" spc="-12" strike="noStrike">
                <a:solidFill>
                  <a:srgbClr val="000000"/>
                </a:solidFill>
                <a:latin typeface="Calibri"/>
              </a:rPr>
              <a:t>graph</a:t>
            </a:r>
            <a:r>
              <a:rPr b="0" lang="en-US" sz="2400" spc="-7"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7" strike="noStrike">
                <a:solidFill>
                  <a:srgbClr val="000000"/>
                </a:solidFill>
                <a:latin typeface="Calibri"/>
              </a:rPr>
              <a:t>used</a:t>
            </a:r>
            <a:r>
              <a:rPr b="0" lang="en-US" sz="2400" spc="4" strike="noStrike">
                <a:solidFill>
                  <a:srgbClr val="000000"/>
                </a:solidFill>
                <a:latin typeface="Calibri"/>
              </a:rPr>
              <a:t> </a:t>
            </a:r>
            <a:r>
              <a:rPr b="0" lang="en-US" sz="2400" spc="-15" strike="noStrike">
                <a:solidFill>
                  <a:srgbClr val="000000"/>
                </a:solidFill>
                <a:latin typeface="Calibri"/>
              </a:rPr>
              <a:t>to</a:t>
            </a:r>
            <a:r>
              <a:rPr b="0" lang="en-US" sz="2400" spc="-26" strike="noStrike">
                <a:solidFill>
                  <a:srgbClr val="000000"/>
                </a:solidFill>
                <a:latin typeface="Calibri"/>
              </a:rPr>
              <a:t> </a:t>
            </a:r>
            <a:r>
              <a:rPr b="0" lang="en-US" sz="2400" spc="-15" strike="noStrike">
                <a:solidFill>
                  <a:srgbClr val="000000"/>
                </a:solidFill>
                <a:latin typeface="Calibri"/>
              </a:rPr>
              <a:t>gather</a:t>
            </a:r>
            <a:r>
              <a:rPr b="0" lang="en-US" sz="2400" spc="-1" strike="noStrike">
                <a:solidFill>
                  <a:srgbClr val="000000"/>
                </a:solidFill>
                <a:latin typeface="Calibri"/>
              </a:rPr>
              <a:t> </a:t>
            </a:r>
            <a:r>
              <a:rPr b="0" lang="en-US" sz="2400" spc="-12" strike="noStrike">
                <a:solidFill>
                  <a:srgbClr val="000000"/>
                </a:solidFill>
                <a:latin typeface="Calibri"/>
              </a:rPr>
              <a:t>information</a:t>
            </a:r>
            <a:r>
              <a:rPr b="0" lang="en-US" sz="2400" spc="-21" strike="noStrike">
                <a:solidFill>
                  <a:srgbClr val="000000"/>
                </a:solidFill>
                <a:latin typeface="Calibri"/>
              </a:rPr>
              <a:t> </a:t>
            </a:r>
            <a:r>
              <a:rPr b="0" lang="en-US" sz="2400" spc="-1" strike="noStrike">
                <a:solidFill>
                  <a:srgbClr val="000000"/>
                </a:solidFill>
                <a:latin typeface="Calibri"/>
              </a:rPr>
              <a:t>about</a:t>
            </a:r>
            <a:r>
              <a:rPr b="0" lang="en-US" sz="2400" spc="-7" strike="noStrike">
                <a:solidFill>
                  <a:srgbClr val="000000"/>
                </a:solidFill>
                <a:latin typeface="Calibri"/>
              </a:rPr>
              <a:t> </a:t>
            </a:r>
            <a:r>
              <a:rPr b="0" lang="en-US" sz="2400" spc="-12" strike="noStrike">
                <a:solidFill>
                  <a:srgbClr val="000000"/>
                </a:solidFill>
                <a:latin typeface="Calibri"/>
              </a:rPr>
              <a:t>topics</a:t>
            </a:r>
            <a:r>
              <a:rPr b="0" lang="en-US" sz="2400" spc="-21" strike="noStrike">
                <a:solidFill>
                  <a:srgbClr val="000000"/>
                </a:solidFill>
                <a:latin typeface="Calibri"/>
              </a:rPr>
              <a:t> </a:t>
            </a:r>
            <a:r>
              <a:rPr b="0" lang="en-US" sz="2400" spc="-12" strike="noStrike">
                <a:solidFill>
                  <a:srgbClr val="000000"/>
                </a:solidFill>
                <a:latin typeface="Calibri"/>
              </a:rPr>
              <a:t>that</a:t>
            </a:r>
            <a:r>
              <a:rPr b="0" lang="en-US" sz="2400" spc="-1" strike="noStrike">
                <a:solidFill>
                  <a:srgbClr val="000000"/>
                </a:solidFill>
                <a:latin typeface="Calibri"/>
              </a:rPr>
              <a:t> </a:t>
            </a:r>
            <a:r>
              <a:rPr b="0" lang="en-US" sz="2400" spc="-15" strike="noStrike">
                <a:solidFill>
                  <a:srgbClr val="000000"/>
                </a:solidFill>
                <a:latin typeface="Calibri"/>
              </a:rPr>
              <a:t>are</a:t>
            </a:r>
            <a:r>
              <a:rPr b="0" lang="en-US" sz="2400" spc="-12" strike="noStrike">
                <a:solidFill>
                  <a:srgbClr val="000000"/>
                </a:solidFill>
                <a:latin typeface="Calibri"/>
              </a:rPr>
              <a:t> </a:t>
            </a:r>
            <a:r>
              <a:rPr b="0" lang="en-US" sz="2400" spc="-15" strike="noStrike">
                <a:solidFill>
                  <a:srgbClr val="000000"/>
                </a:solidFill>
                <a:latin typeface="Calibri"/>
              </a:rPr>
              <a:t>related</a:t>
            </a:r>
            <a:r>
              <a:rPr b="0" lang="en-US" sz="2400" spc="-1" strike="noStrike">
                <a:solidFill>
                  <a:srgbClr val="000000"/>
                </a:solidFill>
                <a:latin typeface="Calibri"/>
              </a:rPr>
              <a:t> </a:t>
            </a:r>
            <a:r>
              <a:rPr b="0" lang="en-US" sz="2400" spc="-15" strike="noStrike">
                <a:solidFill>
                  <a:srgbClr val="000000"/>
                </a:solidFill>
                <a:latin typeface="Calibri"/>
              </a:rPr>
              <a:t>to </a:t>
            </a:r>
            <a:r>
              <a:rPr b="0" lang="en-US" sz="2400" spc="-531"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a:t>
            </a:r>
            <a:r>
              <a:rPr b="0" lang="en-US" sz="2400" spc="-12" strike="noStrike">
                <a:solidFill>
                  <a:srgbClr val="000000"/>
                </a:solidFill>
                <a:latin typeface="Calibri"/>
              </a:rPr>
              <a:t>topic </a:t>
            </a:r>
            <a:r>
              <a:rPr b="0" lang="en-US" sz="2400" spc="-7" strike="noStrike">
                <a:solidFill>
                  <a:srgbClr val="000000"/>
                </a:solidFill>
                <a:latin typeface="Calibri"/>
              </a:rPr>
              <a:t>being </a:t>
            </a:r>
            <a:r>
              <a:rPr b="0" lang="en-US" sz="2400" spc="-15" strike="noStrike">
                <a:solidFill>
                  <a:srgbClr val="000000"/>
                </a:solidFill>
                <a:latin typeface="Calibri"/>
              </a:rPr>
              <a:t>explored.</a:t>
            </a:r>
            <a:endParaRPr b="0" lang="en-IN" sz="2400" spc="-1" strike="noStrike">
              <a:latin typeface="Arial"/>
            </a:endParaRPr>
          </a:p>
          <a:p>
            <a:pPr marL="241200" indent="-228240">
              <a:lnSpc>
                <a:spcPts val="2591"/>
              </a:lnSpc>
              <a:spcBef>
                <a:spcPts val="1001"/>
              </a:spcBef>
              <a:buClr>
                <a:srgbClr val="000000"/>
              </a:buClr>
              <a:buFont typeface="Arial MT"/>
              <a:buChar char="•"/>
              <a:tabLst>
                <a:tab algn="l" pos="241200"/>
              </a:tabLst>
            </a:pPr>
            <a:r>
              <a:rPr b="0" lang="en-US" sz="2400" spc="-12" strike="noStrike">
                <a:solidFill>
                  <a:srgbClr val="000000"/>
                </a:solidFill>
                <a:latin typeface="Calibri"/>
              </a:rPr>
              <a:t>Backward</a:t>
            </a:r>
            <a:r>
              <a:rPr b="0" lang="en-US" sz="2400" spc="-46" strike="noStrike">
                <a:solidFill>
                  <a:srgbClr val="000000"/>
                </a:solidFill>
                <a:latin typeface="Calibri"/>
              </a:rPr>
              <a:t> </a:t>
            </a:r>
            <a:r>
              <a:rPr b="0" lang="en-US" sz="2400" spc="-12" strike="noStrike">
                <a:solidFill>
                  <a:srgbClr val="000000"/>
                </a:solidFill>
                <a:latin typeface="Calibri"/>
              </a:rPr>
              <a:t>crawling</a:t>
            </a:r>
            <a:r>
              <a:rPr b="0" lang="en-US" sz="2400" spc="-21" strike="noStrike">
                <a:solidFill>
                  <a:srgbClr val="000000"/>
                </a:solidFill>
                <a:latin typeface="Calibri"/>
              </a:rPr>
              <a:t> </a:t>
            </a:r>
            <a:r>
              <a:rPr b="0" lang="en-US" sz="2400" spc="-7" strike="noStrike">
                <a:solidFill>
                  <a:srgbClr val="000000"/>
                </a:solidFill>
                <a:latin typeface="Calibri"/>
              </a:rPr>
              <a:t>finds</a:t>
            </a:r>
            <a:r>
              <a:rPr b="0" lang="en-US" sz="2400" spc="4" strike="noStrike">
                <a:solidFill>
                  <a:srgbClr val="000000"/>
                </a:solidFill>
                <a:latin typeface="Calibri"/>
              </a:rPr>
              <a:t> </a:t>
            </a:r>
            <a:r>
              <a:rPr b="0" lang="en-US" sz="2400" spc="-12" strike="noStrike">
                <a:solidFill>
                  <a:srgbClr val="000000"/>
                </a:solidFill>
                <a:latin typeface="Calibri"/>
              </a:rPr>
              <a:t>pages</a:t>
            </a:r>
            <a:r>
              <a:rPr b="0" lang="en-US" sz="2400" spc="4" strike="noStrike">
                <a:solidFill>
                  <a:srgbClr val="000000"/>
                </a:solidFill>
                <a:latin typeface="Calibri"/>
              </a:rPr>
              <a:t> </a:t>
            </a:r>
            <a:r>
              <a:rPr b="0" lang="en-US" sz="2400" spc="-12" strike="noStrike">
                <a:solidFill>
                  <a:srgbClr val="000000"/>
                </a:solidFill>
                <a:latin typeface="Calibri"/>
              </a:rPr>
              <a:t>that </a:t>
            </a:r>
            <a:r>
              <a:rPr b="0" lang="en-US" sz="2400" spc="-15" strike="noStrike">
                <a:solidFill>
                  <a:srgbClr val="000000"/>
                </a:solidFill>
                <a:latin typeface="Calibri"/>
              </a:rPr>
              <a:t>are</a:t>
            </a:r>
            <a:r>
              <a:rPr b="0" lang="en-US" sz="2400" spc="4" strike="noStrike">
                <a:solidFill>
                  <a:srgbClr val="000000"/>
                </a:solidFill>
                <a:latin typeface="Calibri"/>
              </a:rPr>
              <a:t> </a:t>
            </a:r>
            <a:r>
              <a:rPr b="0" lang="en-US" sz="2400" spc="-7" strike="noStrike">
                <a:solidFill>
                  <a:srgbClr val="000000"/>
                </a:solidFill>
                <a:latin typeface="Calibri"/>
              </a:rPr>
              <a:t>not</a:t>
            </a:r>
            <a:r>
              <a:rPr b="0" lang="en-US" sz="2400" spc="-1" strike="noStrike">
                <a:solidFill>
                  <a:srgbClr val="000000"/>
                </a:solidFill>
                <a:latin typeface="Calibri"/>
              </a:rPr>
              <a:t> </a:t>
            </a:r>
            <a:r>
              <a:rPr b="0" lang="en-US" sz="2400" spc="-12" strike="noStrike">
                <a:solidFill>
                  <a:srgbClr val="000000"/>
                </a:solidFill>
                <a:latin typeface="Calibri"/>
              </a:rPr>
              <a:t>pointed</a:t>
            </a:r>
            <a:r>
              <a:rPr b="0" lang="en-US" sz="2400" spc="4" strike="noStrike">
                <a:solidFill>
                  <a:srgbClr val="000000"/>
                </a:solidFill>
                <a:latin typeface="Calibri"/>
              </a:rPr>
              <a:t> </a:t>
            </a:r>
            <a:r>
              <a:rPr b="0" lang="en-US" sz="2400" spc="-15" strike="noStrike">
                <a:solidFill>
                  <a:srgbClr val="000000"/>
                </a:solidFill>
                <a:latin typeface="Calibri"/>
              </a:rPr>
              <a:t>to</a:t>
            </a:r>
            <a:r>
              <a:rPr b="0" lang="en-US" sz="2400" spc="-1" strike="noStrike">
                <a:solidFill>
                  <a:srgbClr val="000000"/>
                </a:solidFill>
                <a:latin typeface="Calibri"/>
              </a:rPr>
              <a:t> </a:t>
            </a:r>
            <a:r>
              <a:rPr b="0" lang="en-US" sz="2400" spc="-15" strike="noStrike">
                <a:solidFill>
                  <a:srgbClr val="000000"/>
                </a:solidFill>
                <a:latin typeface="Calibri"/>
              </a:rPr>
              <a:t>by</a:t>
            </a:r>
            <a:r>
              <a:rPr b="0" lang="en-US" sz="2400" spc="-7" strike="noStrike">
                <a:solidFill>
                  <a:srgbClr val="000000"/>
                </a:solidFill>
                <a:latin typeface="Calibri"/>
              </a:rPr>
              <a:t> </a:t>
            </a:r>
            <a:r>
              <a:rPr b="0" lang="en-US" sz="2400" spc="-15" strike="noStrike">
                <a:solidFill>
                  <a:srgbClr val="000000"/>
                </a:solidFill>
                <a:latin typeface="Calibri"/>
              </a:rPr>
              <a:t>relevant</a:t>
            </a:r>
            <a:r>
              <a:rPr b="0" lang="en-US" sz="2400" spc="9" strike="noStrike">
                <a:solidFill>
                  <a:srgbClr val="000000"/>
                </a:solidFill>
                <a:latin typeface="Calibri"/>
              </a:rPr>
              <a:t> </a:t>
            </a:r>
            <a:r>
              <a:rPr b="0" lang="en-US" sz="2400" spc="-12" strike="noStrike">
                <a:solidFill>
                  <a:srgbClr val="000000"/>
                </a:solidFill>
                <a:latin typeface="Calibri"/>
              </a:rPr>
              <a:t>documents</a:t>
            </a:r>
            <a:r>
              <a:rPr b="0" lang="en-US" sz="2400" spc="-15" strike="noStrike">
                <a:solidFill>
                  <a:srgbClr val="000000"/>
                </a:solidFill>
                <a:latin typeface="Calibri"/>
              </a:rPr>
              <a:t> </a:t>
            </a:r>
            <a:r>
              <a:rPr b="0" lang="en-US" sz="2400" spc="-7" strike="noStrike">
                <a:solidFill>
                  <a:srgbClr val="000000"/>
                </a:solidFill>
                <a:latin typeface="Calibri"/>
              </a:rPr>
              <a:t>but </a:t>
            </a:r>
            <a:r>
              <a:rPr b="0" lang="en-US" sz="2400" spc="-525" strike="noStrike">
                <a:solidFill>
                  <a:srgbClr val="000000"/>
                </a:solidFill>
                <a:latin typeface="Calibri"/>
              </a:rPr>
              <a:t> </a:t>
            </a:r>
            <a:r>
              <a:rPr b="0" lang="en-US" sz="2400" spc="-15" strike="noStrike">
                <a:solidFill>
                  <a:srgbClr val="000000"/>
                </a:solidFill>
                <a:latin typeface="Calibri"/>
              </a:rPr>
              <a:t>are</a:t>
            </a:r>
            <a:r>
              <a:rPr b="0" lang="en-US" sz="2400" spc="-7" strike="noStrike">
                <a:solidFill>
                  <a:srgbClr val="000000"/>
                </a:solidFill>
                <a:latin typeface="Calibri"/>
              </a:rPr>
              <a:t> themselves</a:t>
            </a:r>
            <a:r>
              <a:rPr b="0" lang="en-US" sz="2400" spc="-1" strike="noStrike">
                <a:solidFill>
                  <a:srgbClr val="000000"/>
                </a:solidFill>
                <a:latin typeface="Calibri"/>
              </a:rPr>
              <a:t> </a:t>
            </a:r>
            <a:r>
              <a:rPr b="0" lang="en-US" sz="2400" spc="-15" strike="noStrike">
                <a:solidFill>
                  <a:srgbClr val="000000"/>
                </a:solidFill>
                <a:latin typeface="Calibri"/>
              </a:rPr>
              <a:t>relevant.</a:t>
            </a:r>
            <a:endParaRPr b="0" lang="en-IN" sz="2400" spc="-1" strike="noStrike">
              <a:latin typeface="Arial"/>
            </a:endParaRPr>
          </a:p>
          <a:p>
            <a:pPr marL="241200" indent="-228240">
              <a:lnSpc>
                <a:spcPts val="2591"/>
              </a:lnSpc>
              <a:spcBef>
                <a:spcPts val="1001"/>
              </a:spcBef>
              <a:buClr>
                <a:srgbClr val="000000"/>
              </a:buClr>
              <a:buFont typeface="Arial MT"/>
              <a:buChar char="•"/>
              <a:tabLst>
                <a:tab algn="l" pos="241200"/>
              </a:tabLst>
            </a:pPr>
            <a:r>
              <a:rPr b="0" lang="en-US" sz="2400" spc="-7" strike="noStrike">
                <a:solidFill>
                  <a:srgbClr val="000000"/>
                </a:solidFill>
                <a:latin typeface="Calibri"/>
              </a:rPr>
              <a:t>These</a:t>
            </a:r>
            <a:r>
              <a:rPr b="0" lang="en-US" sz="2400" spc="4" strike="noStrike">
                <a:solidFill>
                  <a:srgbClr val="000000"/>
                </a:solidFill>
                <a:latin typeface="Calibri"/>
              </a:rPr>
              <a:t> </a:t>
            </a:r>
            <a:r>
              <a:rPr b="0" lang="en-US" sz="2400" spc="-1" strike="noStrike">
                <a:solidFill>
                  <a:srgbClr val="000000"/>
                </a:solidFill>
                <a:latin typeface="Calibri"/>
              </a:rPr>
              <a:t>types</a:t>
            </a:r>
            <a:r>
              <a:rPr b="0" lang="en-US" sz="2400" spc="-21" strike="noStrike">
                <a:solidFill>
                  <a:srgbClr val="000000"/>
                </a:solidFill>
                <a:latin typeface="Calibri"/>
              </a:rPr>
              <a:t> </a:t>
            </a:r>
            <a:r>
              <a:rPr b="0" lang="en-US" sz="2400" spc="-7" strike="noStrike">
                <a:solidFill>
                  <a:srgbClr val="000000"/>
                </a:solidFill>
                <a:latin typeface="Calibri"/>
              </a:rPr>
              <a:t>of </a:t>
            </a:r>
            <a:r>
              <a:rPr b="0" lang="en-US" sz="2400" spc="-12" strike="noStrike">
                <a:solidFill>
                  <a:srgbClr val="000000"/>
                </a:solidFill>
                <a:latin typeface="Calibri"/>
              </a:rPr>
              <a:t>pages</a:t>
            </a:r>
            <a:r>
              <a:rPr b="0" lang="en-US" sz="2400" spc="-1" strike="noStrike">
                <a:solidFill>
                  <a:srgbClr val="000000"/>
                </a:solidFill>
                <a:latin typeface="Calibri"/>
              </a:rPr>
              <a:t> </a:t>
            </a:r>
            <a:r>
              <a:rPr b="0" lang="en-US" sz="2400" spc="-15" strike="noStrike">
                <a:solidFill>
                  <a:srgbClr val="000000"/>
                </a:solidFill>
                <a:latin typeface="Calibri"/>
              </a:rPr>
              <a:t>may</a:t>
            </a:r>
            <a:r>
              <a:rPr b="0" lang="en-US" sz="2400" spc="-12" strike="noStrike">
                <a:solidFill>
                  <a:srgbClr val="000000"/>
                </a:solidFill>
                <a:latin typeface="Calibri"/>
              </a:rPr>
              <a:t> </a:t>
            </a:r>
            <a:r>
              <a:rPr b="0" lang="en-US" sz="2400" spc="-7" strike="noStrike">
                <a:solidFill>
                  <a:srgbClr val="000000"/>
                </a:solidFill>
                <a:latin typeface="Calibri"/>
              </a:rPr>
              <a:t>be new</a:t>
            </a:r>
            <a:r>
              <a:rPr b="0" lang="en-US" sz="2400" spc="-12" strike="noStrike">
                <a:solidFill>
                  <a:srgbClr val="000000"/>
                </a:solidFill>
                <a:latin typeface="Calibri"/>
              </a:rPr>
              <a:t> </a:t>
            </a:r>
            <a:r>
              <a:rPr b="0" lang="en-US" sz="2400" spc="-1" strike="noStrike">
                <a:solidFill>
                  <a:srgbClr val="000000"/>
                </a:solidFill>
                <a:latin typeface="Calibri"/>
              </a:rPr>
              <a:t>and </a:t>
            </a:r>
            <a:r>
              <a:rPr b="0" lang="en-US" sz="2400" spc="-15" strike="noStrike">
                <a:solidFill>
                  <a:srgbClr val="000000"/>
                </a:solidFill>
                <a:latin typeface="Calibri"/>
              </a:rPr>
              <a:t>may</a:t>
            </a:r>
            <a:r>
              <a:rPr b="0" lang="en-US" sz="2400" spc="-12" strike="noStrike">
                <a:solidFill>
                  <a:srgbClr val="000000"/>
                </a:solidFill>
                <a:latin typeface="Calibri"/>
              </a:rPr>
              <a:t> </a:t>
            </a:r>
            <a:r>
              <a:rPr b="0" lang="en-US" sz="2400" spc="-7" strike="noStrike">
                <a:solidFill>
                  <a:srgbClr val="000000"/>
                </a:solidFill>
                <a:latin typeface="Calibri"/>
              </a:rPr>
              <a:t>not</a:t>
            </a:r>
            <a:r>
              <a:rPr b="0" lang="en-US" sz="2400" spc="-26" strike="noStrike">
                <a:solidFill>
                  <a:srgbClr val="000000"/>
                </a:solidFill>
                <a:latin typeface="Calibri"/>
              </a:rPr>
              <a:t> </a:t>
            </a:r>
            <a:r>
              <a:rPr b="0" lang="en-US" sz="2400" spc="-12" strike="noStrike">
                <a:solidFill>
                  <a:srgbClr val="000000"/>
                </a:solidFill>
                <a:latin typeface="Calibri"/>
              </a:rPr>
              <a:t>yet</a:t>
            </a:r>
            <a:r>
              <a:rPr b="0" lang="en-US" sz="2400" spc="-26" strike="noStrike">
                <a:solidFill>
                  <a:srgbClr val="000000"/>
                </a:solidFill>
                <a:latin typeface="Calibri"/>
              </a:rPr>
              <a:t> </a:t>
            </a:r>
            <a:r>
              <a:rPr b="0" lang="en-US" sz="2400" spc="-21" strike="noStrike">
                <a:solidFill>
                  <a:srgbClr val="000000"/>
                </a:solidFill>
                <a:latin typeface="Calibri"/>
              </a:rPr>
              <a:t>have</a:t>
            </a:r>
            <a:r>
              <a:rPr b="0" lang="en-US" sz="2400" spc="-1" strike="noStrike">
                <a:solidFill>
                  <a:srgbClr val="000000"/>
                </a:solidFill>
                <a:latin typeface="Calibri"/>
              </a:rPr>
              <a:t> </a:t>
            </a:r>
            <a:r>
              <a:rPr b="0" lang="en-US" sz="2400" spc="-7" strike="noStrike">
                <a:solidFill>
                  <a:srgbClr val="000000"/>
                </a:solidFill>
                <a:latin typeface="Calibri"/>
              </a:rPr>
              <a:t>been</a:t>
            </a:r>
            <a:r>
              <a:rPr b="0" lang="en-US" sz="2400" spc="-1" strike="noStrike">
                <a:solidFill>
                  <a:srgbClr val="000000"/>
                </a:solidFill>
                <a:latin typeface="Calibri"/>
              </a:rPr>
              <a:t> </a:t>
            </a:r>
            <a:r>
              <a:rPr b="0" lang="en-US" sz="2400" spc="-15" strike="noStrike">
                <a:solidFill>
                  <a:srgbClr val="000000"/>
                </a:solidFill>
                <a:latin typeface="Calibri"/>
              </a:rPr>
              <a:t>discovered</a:t>
            </a:r>
            <a:r>
              <a:rPr b="0" lang="en-US" sz="2400" spc="9" strike="noStrike">
                <a:solidFill>
                  <a:srgbClr val="000000"/>
                </a:solidFill>
                <a:latin typeface="Calibri"/>
              </a:rPr>
              <a:t> </a:t>
            </a:r>
            <a:r>
              <a:rPr b="0" lang="en-US" sz="2400" spc="-1" strike="noStrike">
                <a:solidFill>
                  <a:srgbClr val="000000"/>
                </a:solidFill>
                <a:latin typeface="Calibri"/>
              </a:rPr>
              <a:t>and </a:t>
            </a:r>
            <a:r>
              <a:rPr b="0" lang="en-US" sz="2400" spc="-525" strike="noStrike">
                <a:solidFill>
                  <a:srgbClr val="000000"/>
                </a:solidFill>
                <a:latin typeface="Calibri"/>
              </a:rPr>
              <a:t> </a:t>
            </a:r>
            <a:r>
              <a:rPr b="0" lang="en-US" sz="2400" spc="-15" strike="noStrike">
                <a:solidFill>
                  <a:srgbClr val="000000"/>
                </a:solidFill>
                <a:latin typeface="Calibri"/>
              </a:rPr>
              <a:t>linked to from</a:t>
            </a:r>
            <a:r>
              <a:rPr b="0" lang="en-US" sz="2400" spc="-26" strike="noStrike">
                <a:solidFill>
                  <a:srgbClr val="000000"/>
                </a:solidFill>
                <a:latin typeface="Calibri"/>
              </a:rPr>
              <a:t> </a:t>
            </a:r>
            <a:r>
              <a:rPr b="0" lang="en-US" sz="2400" spc="-7" strike="noStrike">
                <a:solidFill>
                  <a:srgbClr val="000000"/>
                </a:solidFill>
                <a:latin typeface="Calibri"/>
              </a:rPr>
              <a:t>other</a:t>
            </a:r>
            <a:r>
              <a:rPr b="0" lang="en-US" sz="2400" spc="-1" strike="noStrike">
                <a:solidFill>
                  <a:srgbClr val="000000"/>
                </a:solidFill>
                <a:latin typeface="Calibri"/>
              </a:rPr>
              <a:t> </a:t>
            </a:r>
            <a:r>
              <a:rPr b="0" lang="en-US" sz="2400" spc="-12" strike="noStrike">
                <a:solidFill>
                  <a:srgbClr val="000000"/>
                </a:solidFill>
                <a:latin typeface="Calibri"/>
              </a:rPr>
              <a:t>pages.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3840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Arial"/>
              </a:rPr>
              <a:t>Introduction</a:t>
            </a:r>
            <a:endParaRPr b="0" lang="en-US" sz="4400" spc="-1" strike="noStrike">
              <a:solidFill>
                <a:srgbClr val="000000"/>
              </a:solidFill>
              <a:latin typeface="Calibri"/>
            </a:endParaRPr>
          </a:p>
        </p:txBody>
      </p:sp>
      <p:sp>
        <p:nvSpPr>
          <p:cNvPr id="126" name="TextShape 2"/>
          <p:cNvSpPr txBox="1"/>
          <p:nvPr/>
        </p:nvSpPr>
        <p:spPr>
          <a:xfrm>
            <a:off x="838080" y="1537200"/>
            <a:ext cx="10515240" cy="5088600"/>
          </a:xfrm>
          <a:prstGeom prst="rect">
            <a:avLst/>
          </a:prstGeom>
          <a:noFill/>
          <a:ln>
            <a:noFill/>
          </a:ln>
        </p:spPr>
        <p:txBody>
          <a:bodyPr>
            <a:normAutofit fontScale="97000"/>
          </a:bodyPr>
          <a:p>
            <a:pPr marL="228600" indent="-228240">
              <a:lnSpc>
                <a:spcPct val="120000"/>
              </a:lnSpc>
              <a:spcBef>
                <a:spcPts val="1001"/>
              </a:spcBef>
              <a:buClr>
                <a:srgbClr val="000000"/>
              </a:buClr>
              <a:buFont typeface="Arial"/>
              <a:buChar char="•"/>
            </a:pPr>
            <a:r>
              <a:rPr b="0" lang="en-US" sz="2800" spc="-1" strike="noStrike">
                <a:solidFill>
                  <a:srgbClr val="000000"/>
                </a:solidFill>
                <a:latin typeface="Calibri"/>
              </a:rPr>
              <a:t>Web mining is mining of data related to the World Wide Web.</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US" sz="2800" spc="-1" strike="noStrike">
                <a:solidFill>
                  <a:srgbClr val="000000"/>
                </a:solidFill>
                <a:latin typeface="Calibri"/>
              </a:rPr>
              <a:t>Web mining is one of the datamining technique  used to discover patterns, structures, and knowledge from the web</a:t>
            </a:r>
            <a:endParaRPr b="0" lang="en-US" sz="2800" spc="-1" strike="noStrike">
              <a:solidFill>
                <a:srgbClr val="000000"/>
              </a:solidFill>
              <a:latin typeface="Calibri"/>
            </a:endParaRPr>
          </a:p>
          <a:p>
            <a:pPr marL="228600" indent="-228240">
              <a:lnSpc>
                <a:spcPct val="120000"/>
              </a:lnSpc>
              <a:spcBef>
                <a:spcPts val="1001"/>
              </a:spcBef>
              <a:buClr>
                <a:srgbClr val="000000"/>
              </a:buClr>
              <a:buFont typeface="Arial"/>
              <a:buChar char="•"/>
            </a:pPr>
            <a:r>
              <a:rPr b="0" lang="en-US" sz="2800" spc="-1" strike="noStrike">
                <a:solidFill>
                  <a:srgbClr val="000000"/>
                </a:solidFill>
                <a:latin typeface="Calibri"/>
              </a:rPr>
              <a:t>Organised into 3 areas:-</a:t>
            </a:r>
            <a:endParaRPr b="0" lang="en-US" sz="2800" spc="-1" strike="noStrike">
              <a:solidFill>
                <a:srgbClr val="000000"/>
              </a:solidFill>
              <a:latin typeface="Calibri"/>
            </a:endParaRPr>
          </a:p>
          <a:p>
            <a:pPr marL="514440" indent="-514080">
              <a:lnSpc>
                <a:spcPct val="120000"/>
              </a:lnSpc>
              <a:spcBef>
                <a:spcPts val="1001"/>
              </a:spcBef>
              <a:buClr>
                <a:srgbClr val="000000"/>
              </a:buClr>
              <a:buFont typeface="Calibri Light"/>
              <a:buAutoNum type="alphaLcPeriod"/>
            </a:pPr>
            <a:r>
              <a:rPr b="0" lang="en-US" sz="2800" spc="-1" strike="noStrike">
                <a:solidFill>
                  <a:srgbClr val="000000"/>
                </a:solidFill>
                <a:latin typeface="Calibri"/>
              </a:rPr>
              <a:t>Web content mining</a:t>
            </a:r>
            <a:endParaRPr b="0" lang="en-US" sz="2800" spc="-1" strike="noStrike">
              <a:solidFill>
                <a:srgbClr val="000000"/>
              </a:solidFill>
              <a:latin typeface="Calibri"/>
            </a:endParaRPr>
          </a:p>
          <a:p>
            <a:pPr marL="514440" indent="-514080">
              <a:lnSpc>
                <a:spcPct val="120000"/>
              </a:lnSpc>
              <a:spcBef>
                <a:spcPts val="1001"/>
              </a:spcBef>
              <a:buClr>
                <a:srgbClr val="000000"/>
              </a:buClr>
              <a:buFont typeface="Calibri Light"/>
              <a:buAutoNum type="alphaLcPeriod"/>
            </a:pPr>
            <a:r>
              <a:rPr b="0" lang="en-US" sz="2800" spc="-1" strike="noStrike">
                <a:solidFill>
                  <a:srgbClr val="000000"/>
                </a:solidFill>
                <a:latin typeface="Calibri"/>
              </a:rPr>
              <a:t>Web structure mining</a:t>
            </a:r>
            <a:endParaRPr b="0" lang="en-US" sz="2800" spc="-1" strike="noStrike">
              <a:solidFill>
                <a:srgbClr val="000000"/>
              </a:solidFill>
              <a:latin typeface="Calibri"/>
            </a:endParaRPr>
          </a:p>
          <a:p>
            <a:pPr marL="514440" indent="-514080">
              <a:lnSpc>
                <a:spcPct val="120000"/>
              </a:lnSpc>
              <a:spcBef>
                <a:spcPts val="1001"/>
              </a:spcBef>
              <a:buClr>
                <a:srgbClr val="000000"/>
              </a:buClr>
              <a:buFont typeface="Calibri Light"/>
              <a:buAutoNum type="alphaLcPeriod"/>
            </a:pPr>
            <a:r>
              <a:rPr b="0" lang="en-US" sz="2800" spc="-1" strike="noStrike">
                <a:solidFill>
                  <a:srgbClr val="000000"/>
                </a:solidFill>
                <a:latin typeface="Calibri"/>
              </a:rPr>
              <a:t>Web usage mining</a:t>
            </a:r>
            <a:endParaRPr b="0" lang="en-US" sz="2800" spc="-1" strike="noStrike">
              <a:solidFill>
                <a:srgbClr val="000000"/>
              </a:solidFill>
              <a:latin typeface="Calibri"/>
            </a:endParaRPr>
          </a:p>
          <a:p>
            <a:pPr>
              <a:lnSpc>
                <a:spcPct val="12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916920" y="615600"/>
            <a:ext cx="10121040" cy="5460480"/>
          </a:xfrm>
          <a:prstGeom prst="rect">
            <a:avLst/>
          </a:prstGeom>
          <a:noFill/>
          <a:ln>
            <a:noFill/>
          </a:ln>
        </p:spPr>
        <p:style>
          <a:lnRef idx="0"/>
          <a:fillRef idx="0"/>
          <a:effectRef idx="0"/>
          <a:fontRef idx="minor"/>
        </p:style>
        <p:txBody>
          <a:bodyPr lIns="0" rIns="0" tIns="48960" bIns="0">
            <a:spAutoFit/>
          </a:bodyPr>
          <a:p>
            <a:pPr marL="241200" indent="-228240">
              <a:lnSpc>
                <a:spcPct val="90000"/>
              </a:lnSpc>
              <a:spcBef>
                <a:spcPts val="386"/>
              </a:spcBef>
              <a:buClr>
                <a:srgbClr val="000000"/>
              </a:buClr>
              <a:buFont typeface="Arial MT"/>
              <a:buChar char="•"/>
              <a:tabLst>
                <a:tab algn="l" pos="241200"/>
              </a:tabLst>
            </a:pPr>
            <a:r>
              <a:rPr b="0" lang="en-US" sz="2000" spc="-1" strike="noStrike">
                <a:solidFill>
                  <a:srgbClr val="000000"/>
                </a:solidFill>
                <a:latin typeface="Calibri"/>
              </a:rPr>
              <a:t>Although </a:t>
            </a:r>
            <a:r>
              <a:rPr b="0" lang="en-US" sz="2000" spc="-12" strike="noStrike">
                <a:solidFill>
                  <a:srgbClr val="000000"/>
                </a:solidFill>
                <a:latin typeface="Calibri"/>
              </a:rPr>
              <a:t>backward </a:t>
            </a:r>
            <a:r>
              <a:rPr b="0" lang="en-US" sz="2000" spc="-7" strike="noStrike">
                <a:solidFill>
                  <a:srgbClr val="000000"/>
                </a:solidFill>
                <a:latin typeface="Calibri"/>
              </a:rPr>
              <a:t>links do not </a:t>
            </a:r>
            <a:r>
              <a:rPr b="0" lang="en-US" sz="2000" spc="-12" strike="noStrike">
                <a:solidFill>
                  <a:srgbClr val="000000"/>
                </a:solidFill>
                <a:latin typeface="Calibri"/>
              </a:rPr>
              <a:t>really </a:t>
            </a:r>
            <a:r>
              <a:rPr b="0" lang="en-US" sz="2000" spc="-15" strike="noStrike">
                <a:solidFill>
                  <a:srgbClr val="000000"/>
                </a:solidFill>
                <a:latin typeface="Calibri"/>
              </a:rPr>
              <a:t>exist </a:t>
            </a:r>
            <a:r>
              <a:rPr b="0" lang="en-US" sz="2000" spc="-1" strike="noStrike">
                <a:solidFill>
                  <a:srgbClr val="000000"/>
                </a:solidFill>
                <a:latin typeface="Calibri"/>
              </a:rPr>
              <a:t>in the </a:t>
            </a:r>
            <a:r>
              <a:rPr b="0" lang="en-US" sz="2000" spc="-26" strike="noStrike">
                <a:solidFill>
                  <a:srgbClr val="000000"/>
                </a:solidFill>
                <a:latin typeface="Calibri"/>
              </a:rPr>
              <a:t>Web, </a:t>
            </a:r>
            <a:r>
              <a:rPr b="0" lang="en-US" sz="2000" spc="-1" strike="noStrike">
                <a:solidFill>
                  <a:srgbClr val="000000"/>
                </a:solidFill>
                <a:latin typeface="Calibri"/>
              </a:rPr>
              <a:t>a </a:t>
            </a:r>
            <a:r>
              <a:rPr b="0" lang="en-US" sz="2000" spc="-12" strike="noStrike">
                <a:solidFill>
                  <a:srgbClr val="000000"/>
                </a:solidFill>
                <a:latin typeface="Calibri"/>
              </a:rPr>
              <a:t>backward </a:t>
            </a:r>
            <a:r>
              <a:rPr b="0" lang="en-US" sz="2000" spc="-15" strike="noStrike">
                <a:solidFill>
                  <a:srgbClr val="000000"/>
                </a:solidFill>
                <a:latin typeface="Calibri"/>
              </a:rPr>
              <a:t>crawl </a:t>
            </a:r>
            <a:r>
              <a:rPr b="0" lang="en-US" sz="2000" spc="-12" strike="noStrike">
                <a:solidFill>
                  <a:srgbClr val="000000"/>
                </a:solidFill>
                <a:latin typeface="Calibri"/>
              </a:rPr>
              <a:t>can </a:t>
            </a:r>
            <a:r>
              <a:rPr b="0" lang="en-US" sz="2000" spc="-7" strike="noStrike">
                <a:solidFill>
                  <a:srgbClr val="000000"/>
                </a:solidFill>
                <a:latin typeface="Calibri"/>
              </a:rPr>
              <a:t>be </a:t>
            </a:r>
            <a:r>
              <a:rPr b="0" lang="en-US" sz="2000" spc="-531" strike="noStrike">
                <a:solidFill>
                  <a:srgbClr val="000000"/>
                </a:solidFill>
                <a:latin typeface="Calibri"/>
              </a:rPr>
              <a:t> </a:t>
            </a:r>
            <a:r>
              <a:rPr b="0" lang="en-US" sz="2000" spc="-12" strike="noStrike">
                <a:solidFill>
                  <a:srgbClr val="000000"/>
                </a:solidFill>
                <a:latin typeface="Calibri"/>
              </a:rPr>
              <a:t>performed relatively </a:t>
            </a:r>
            <a:r>
              <a:rPr b="0" lang="en-US" sz="2000" spc="-7" strike="noStrike">
                <a:solidFill>
                  <a:srgbClr val="000000"/>
                </a:solidFill>
                <a:latin typeface="Calibri"/>
              </a:rPr>
              <a:t>easily because </a:t>
            </a:r>
            <a:r>
              <a:rPr b="0" lang="en-US" sz="2000" spc="-12" strike="noStrike">
                <a:solidFill>
                  <a:srgbClr val="000000"/>
                </a:solidFill>
                <a:latin typeface="Calibri"/>
              </a:rPr>
              <a:t>most search </a:t>
            </a:r>
            <a:r>
              <a:rPr b="0" lang="en-US" sz="2000" spc="-1" strike="noStrike">
                <a:solidFill>
                  <a:srgbClr val="000000"/>
                </a:solidFill>
                <a:latin typeface="Calibri"/>
              </a:rPr>
              <a:t>engines </a:t>
            </a:r>
            <a:r>
              <a:rPr b="0" lang="en-US" sz="2000" spc="-12" strike="noStrike">
                <a:solidFill>
                  <a:srgbClr val="000000"/>
                </a:solidFill>
                <a:latin typeface="Calibri"/>
              </a:rPr>
              <a:t>already maintain </a:t>
            </a:r>
            <a:r>
              <a:rPr b="0" lang="en-US" sz="2000" spc="-7" strike="noStrike">
                <a:solidFill>
                  <a:srgbClr val="000000"/>
                </a:solidFill>
                <a:latin typeface="Calibri"/>
              </a:rPr>
              <a:t> </a:t>
            </a:r>
            <a:r>
              <a:rPr b="0" lang="en-US" sz="2000" spc="-12" strike="noStrike">
                <a:solidFill>
                  <a:srgbClr val="000000"/>
                </a:solidFill>
                <a:latin typeface="Calibri"/>
              </a:rPr>
              <a:t>information</a:t>
            </a:r>
            <a:r>
              <a:rPr b="0" lang="en-US" sz="2000" spc="-26" strike="noStrike">
                <a:solidFill>
                  <a:srgbClr val="000000"/>
                </a:solidFill>
                <a:latin typeface="Calibri"/>
              </a:rPr>
              <a:t> </a:t>
            </a:r>
            <a:r>
              <a:rPr b="0" lang="en-US" sz="2000" spc="-1" strike="noStrike">
                <a:solidFill>
                  <a:srgbClr val="000000"/>
                </a:solidFill>
                <a:latin typeface="Calibri"/>
              </a:rPr>
              <a:t>about</a:t>
            </a:r>
            <a:r>
              <a:rPr b="0" lang="en-US" sz="2000" spc="-7" strike="noStrike">
                <a:solidFill>
                  <a:srgbClr val="000000"/>
                </a:solidFill>
                <a:latin typeface="Calibri"/>
              </a:rPr>
              <a:t> </a:t>
            </a:r>
            <a:r>
              <a:rPr b="0" lang="en-US" sz="2000" spc="-1" strike="noStrike">
                <a:solidFill>
                  <a:srgbClr val="000000"/>
                </a:solidFill>
                <a:latin typeface="Calibri"/>
              </a:rPr>
              <a:t>the </a:t>
            </a:r>
            <a:r>
              <a:rPr b="0" lang="en-US" sz="2000" spc="-7" strike="noStrike">
                <a:solidFill>
                  <a:srgbClr val="000000"/>
                </a:solidFill>
                <a:latin typeface="Calibri"/>
              </a:rPr>
              <a:t>back</a:t>
            </a:r>
            <a:r>
              <a:rPr b="0" lang="en-US" sz="2000" spc="-15" strike="noStrike">
                <a:solidFill>
                  <a:srgbClr val="000000"/>
                </a:solidFill>
                <a:latin typeface="Calibri"/>
              </a:rPr>
              <a:t> </a:t>
            </a:r>
            <a:r>
              <a:rPr b="0" lang="en-US" sz="2000" spc="-12" strike="noStrike">
                <a:solidFill>
                  <a:srgbClr val="000000"/>
                </a:solidFill>
                <a:latin typeface="Calibri"/>
              </a:rPr>
              <a:t>links.</a:t>
            </a:r>
            <a:endParaRPr b="0" lang="en-IN" sz="2000" spc="-1" strike="noStrike">
              <a:latin typeface="Arial"/>
            </a:endParaRPr>
          </a:p>
          <a:p>
            <a:pPr marL="241200" indent="-228240">
              <a:lnSpc>
                <a:spcPts val="2591"/>
              </a:lnSpc>
              <a:spcBef>
                <a:spcPts val="1046"/>
              </a:spcBef>
              <a:buClr>
                <a:srgbClr val="000000"/>
              </a:buClr>
              <a:buFont typeface="Arial MT"/>
              <a:buChar char="•"/>
              <a:tabLst>
                <a:tab algn="l" pos="241200"/>
              </a:tabLst>
            </a:pPr>
            <a:r>
              <a:rPr b="0" lang="en-US" sz="2000" spc="-7" strike="noStrike">
                <a:solidFill>
                  <a:srgbClr val="000000"/>
                </a:solidFill>
                <a:latin typeface="Calibri"/>
              </a:rPr>
              <a:t>This </a:t>
            </a:r>
            <a:r>
              <a:rPr b="0" lang="en-US" sz="2000" spc="-1" strike="noStrike">
                <a:solidFill>
                  <a:srgbClr val="000000"/>
                </a:solidFill>
                <a:latin typeface="Calibri"/>
              </a:rPr>
              <a:t>type </a:t>
            </a:r>
            <a:r>
              <a:rPr b="0" lang="en-US" sz="2000" spc="-7" strike="noStrike">
                <a:solidFill>
                  <a:srgbClr val="000000"/>
                </a:solidFill>
                <a:latin typeface="Calibri"/>
              </a:rPr>
              <a:t>of </a:t>
            </a:r>
            <a:r>
              <a:rPr b="0" lang="en-US" sz="2000" spc="-12" strike="noStrike">
                <a:solidFill>
                  <a:srgbClr val="000000"/>
                </a:solidFill>
                <a:latin typeface="Calibri"/>
              </a:rPr>
              <a:t>information </a:t>
            </a:r>
            <a:r>
              <a:rPr b="0" lang="en-US" sz="2000" spc="-1" strike="noStrike">
                <a:solidFill>
                  <a:srgbClr val="000000"/>
                </a:solidFill>
                <a:latin typeface="Calibri"/>
              </a:rPr>
              <a:t>is </a:t>
            </a:r>
            <a:r>
              <a:rPr b="0" lang="en-US" sz="2000" spc="-7" strike="noStrike">
                <a:solidFill>
                  <a:srgbClr val="000000"/>
                </a:solidFill>
                <a:latin typeface="Calibri"/>
              </a:rPr>
              <a:t>similar </a:t>
            </a:r>
            <a:r>
              <a:rPr b="0" lang="en-US" sz="2000" spc="-15" strike="noStrike">
                <a:solidFill>
                  <a:srgbClr val="000000"/>
                </a:solidFill>
                <a:latin typeface="Calibri"/>
              </a:rPr>
              <a:t>to </a:t>
            </a:r>
            <a:r>
              <a:rPr b="0" lang="en-US" sz="2000" spc="-12" strike="noStrike">
                <a:solidFill>
                  <a:srgbClr val="000000"/>
                </a:solidFill>
                <a:latin typeface="Calibri"/>
              </a:rPr>
              <a:t>that often </a:t>
            </a:r>
            <a:r>
              <a:rPr b="0" lang="en-US" sz="2000" spc="-7" strike="noStrike">
                <a:solidFill>
                  <a:srgbClr val="000000"/>
                </a:solidFill>
                <a:latin typeface="Calibri"/>
              </a:rPr>
              <a:t>used </a:t>
            </a:r>
            <a:r>
              <a:rPr b="0" lang="en-US" sz="2000" spc="-12" strike="noStrike">
                <a:solidFill>
                  <a:srgbClr val="000000"/>
                </a:solidFill>
                <a:latin typeface="Calibri"/>
              </a:rPr>
              <a:t>by commercial citation </a:t>
            </a:r>
            <a:r>
              <a:rPr b="0" lang="en-US" sz="2000" spc="-531" strike="noStrike">
                <a:solidFill>
                  <a:srgbClr val="000000"/>
                </a:solidFill>
                <a:latin typeface="Calibri"/>
              </a:rPr>
              <a:t> </a:t>
            </a:r>
            <a:r>
              <a:rPr b="0" lang="en-US" sz="2000" spc="-12" strike="noStrike">
                <a:solidFill>
                  <a:srgbClr val="000000"/>
                </a:solidFill>
                <a:latin typeface="Calibri"/>
              </a:rPr>
              <a:t>servers, </a:t>
            </a:r>
            <a:r>
              <a:rPr b="0" lang="en-US" sz="2000" spc="-1" strike="noStrike">
                <a:solidFill>
                  <a:srgbClr val="000000"/>
                </a:solidFill>
                <a:latin typeface="Calibri"/>
              </a:rPr>
              <a:t>which</a:t>
            </a:r>
            <a:r>
              <a:rPr b="0" lang="en-US" sz="2000" spc="-15" strike="noStrike">
                <a:solidFill>
                  <a:srgbClr val="000000"/>
                </a:solidFill>
                <a:latin typeface="Calibri"/>
              </a:rPr>
              <a:t> </a:t>
            </a:r>
            <a:r>
              <a:rPr b="0" lang="en-US" sz="2000" spc="-7" strike="noStrike">
                <a:solidFill>
                  <a:srgbClr val="000000"/>
                </a:solidFill>
                <a:latin typeface="Calibri"/>
              </a:rPr>
              <a:t>find </a:t>
            </a:r>
            <a:r>
              <a:rPr b="0" lang="en-US" sz="2000" spc="-12" strike="noStrike">
                <a:solidFill>
                  <a:srgbClr val="000000"/>
                </a:solidFill>
                <a:latin typeface="Calibri"/>
              </a:rPr>
              <a:t>documents</a:t>
            </a:r>
            <a:r>
              <a:rPr b="0" lang="en-US" sz="2000" spc="-1" strike="noStrike">
                <a:solidFill>
                  <a:srgbClr val="000000"/>
                </a:solidFill>
                <a:latin typeface="Calibri"/>
              </a:rPr>
              <a:t> </a:t>
            </a:r>
            <a:r>
              <a:rPr b="0" lang="en-US" sz="2000" spc="-12" strike="noStrike">
                <a:solidFill>
                  <a:srgbClr val="000000"/>
                </a:solidFill>
                <a:latin typeface="Calibri"/>
              </a:rPr>
              <a:t>that</a:t>
            </a:r>
            <a:r>
              <a:rPr b="0" lang="en-US" sz="2000" spc="-15" strike="noStrike">
                <a:solidFill>
                  <a:srgbClr val="000000"/>
                </a:solidFill>
                <a:latin typeface="Calibri"/>
              </a:rPr>
              <a:t> </a:t>
            </a:r>
            <a:r>
              <a:rPr b="0" lang="en-US" sz="2000" spc="-7" strike="noStrike">
                <a:solidFill>
                  <a:srgbClr val="000000"/>
                </a:solidFill>
                <a:latin typeface="Calibri"/>
              </a:rPr>
              <a:t>cite</a:t>
            </a:r>
            <a:r>
              <a:rPr b="0" lang="en-US" sz="2000" spc="-21" strike="noStrike">
                <a:solidFill>
                  <a:srgbClr val="000000"/>
                </a:solidFill>
                <a:latin typeface="Calibri"/>
              </a:rPr>
              <a:t> </a:t>
            </a:r>
            <a:r>
              <a:rPr b="0" lang="en-US" sz="2000" spc="-1" strike="noStrike">
                <a:solidFill>
                  <a:srgbClr val="000000"/>
                </a:solidFill>
                <a:latin typeface="Calibri"/>
              </a:rPr>
              <a:t>a</a:t>
            </a:r>
            <a:r>
              <a:rPr b="0" lang="en-US" sz="2000" spc="-7" strike="noStrike">
                <a:solidFill>
                  <a:srgbClr val="000000"/>
                </a:solidFill>
                <a:latin typeface="Calibri"/>
              </a:rPr>
              <a:t> </a:t>
            </a:r>
            <a:r>
              <a:rPr b="0" lang="en-US" sz="2000" spc="-12" strike="noStrike">
                <a:solidFill>
                  <a:srgbClr val="000000"/>
                </a:solidFill>
                <a:latin typeface="Calibri"/>
              </a:rPr>
              <a:t>given</a:t>
            </a:r>
            <a:r>
              <a:rPr b="0" lang="en-US" sz="2000" spc="-1" strike="noStrike">
                <a:solidFill>
                  <a:srgbClr val="000000"/>
                </a:solidFill>
                <a:latin typeface="Calibri"/>
              </a:rPr>
              <a:t> </a:t>
            </a:r>
            <a:r>
              <a:rPr b="0" lang="en-US" sz="2000" spc="-7" strike="noStrike">
                <a:solidFill>
                  <a:srgbClr val="000000"/>
                </a:solidFill>
                <a:latin typeface="Calibri"/>
              </a:rPr>
              <a:t>document.</a:t>
            </a:r>
            <a:endParaRPr b="0" lang="en-IN" sz="2000" spc="-1" strike="noStrike">
              <a:latin typeface="Arial"/>
            </a:endParaRPr>
          </a:p>
          <a:p>
            <a:pPr marL="241200" indent="-228240">
              <a:lnSpc>
                <a:spcPts val="2735"/>
              </a:lnSpc>
              <a:spcBef>
                <a:spcPts val="675"/>
              </a:spcBef>
              <a:buClr>
                <a:srgbClr val="000000"/>
              </a:buClr>
              <a:buFont typeface="Arial MT"/>
              <a:buChar char="•"/>
              <a:tabLst>
                <a:tab algn="l" pos="241200"/>
              </a:tabLst>
            </a:pPr>
            <a:r>
              <a:rPr b="0" lang="en-US" sz="2000" spc="-7" strike="noStrike">
                <a:solidFill>
                  <a:srgbClr val="000000"/>
                </a:solidFill>
                <a:latin typeface="Calibri"/>
              </a:rPr>
              <a:t>The</a:t>
            </a:r>
            <a:r>
              <a:rPr b="0" lang="en-US" sz="2000" spc="12" strike="noStrike">
                <a:solidFill>
                  <a:srgbClr val="000000"/>
                </a:solidFill>
                <a:latin typeface="Calibri"/>
              </a:rPr>
              <a:t> </a:t>
            </a:r>
            <a:r>
              <a:rPr b="0" lang="en-US" sz="2000" spc="-12" strike="noStrike">
                <a:solidFill>
                  <a:srgbClr val="000000"/>
                </a:solidFill>
                <a:latin typeface="Calibri"/>
              </a:rPr>
              <a:t>value</a:t>
            </a:r>
            <a:r>
              <a:rPr b="0" lang="en-US" sz="2000" spc="4" strike="noStrike">
                <a:solidFill>
                  <a:srgbClr val="000000"/>
                </a:solidFill>
                <a:latin typeface="Calibri"/>
              </a:rPr>
              <a:t> </a:t>
            </a:r>
            <a:r>
              <a:rPr b="0" lang="en-US" sz="2000" spc="-7" strike="noStrike">
                <a:solidFill>
                  <a:srgbClr val="000000"/>
                </a:solidFill>
                <a:latin typeface="Calibri"/>
              </a:rPr>
              <a:t>of</a:t>
            </a:r>
            <a:r>
              <a:rPr b="0" lang="en-US" sz="2000" spc="-1" strike="noStrike">
                <a:solidFill>
                  <a:srgbClr val="000000"/>
                </a:solidFill>
                <a:latin typeface="Calibri"/>
              </a:rPr>
              <a:t> the</a:t>
            </a:r>
            <a:r>
              <a:rPr b="0" lang="en-US" sz="2000" spc="-12" strike="noStrike">
                <a:solidFill>
                  <a:srgbClr val="000000"/>
                </a:solidFill>
                <a:latin typeface="Calibri"/>
              </a:rPr>
              <a:t> </a:t>
            </a:r>
            <a:r>
              <a:rPr b="0" lang="en-US" sz="2000" spc="-7" strike="noStrike">
                <a:solidFill>
                  <a:srgbClr val="000000"/>
                </a:solidFill>
                <a:latin typeface="Calibri"/>
              </a:rPr>
              <a:t>Science</a:t>
            </a:r>
            <a:r>
              <a:rPr b="0" lang="en-US" sz="2000" spc="-12" strike="noStrike">
                <a:solidFill>
                  <a:srgbClr val="000000"/>
                </a:solidFill>
                <a:latin typeface="Calibri"/>
              </a:rPr>
              <a:t> Citation</a:t>
            </a:r>
            <a:r>
              <a:rPr b="0" lang="en-US" sz="2000" spc="-32" strike="noStrike">
                <a:solidFill>
                  <a:srgbClr val="000000"/>
                </a:solidFill>
                <a:latin typeface="Calibri"/>
              </a:rPr>
              <a:t> </a:t>
            </a:r>
            <a:r>
              <a:rPr b="0" lang="en-US" sz="2000" spc="-12" strike="noStrike">
                <a:solidFill>
                  <a:srgbClr val="000000"/>
                </a:solidFill>
                <a:latin typeface="Calibri"/>
              </a:rPr>
              <a:t>Index </a:t>
            </a:r>
            <a:r>
              <a:rPr b="0" lang="en-US" sz="2000" spc="-1" strike="noStrike">
                <a:solidFill>
                  <a:srgbClr val="000000"/>
                </a:solidFill>
                <a:latin typeface="Calibri"/>
              </a:rPr>
              <a:t>in</a:t>
            </a:r>
            <a:r>
              <a:rPr b="0" lang="en-US" sz="2000" spc="4" strike="noStrike">
                <a:solidFill>
                  <a:srgbClr val="000000"/>
                </a:solidFill>
                <a:latin typeface="Calibri"/>
              </a:rPr>
              <a:t> </a:t>
            </a:r>
            <a:r>
              <a:rPr b="0" lang="en-US" sz="2000" spc="-12" strike="noStrike">
                <a:solidFill>
                  <a:srgbClr val="000000"/>
                </a:solidFill>
                <a:latin typeface="Calibri"/>
              </a:rPr>
              <a:t>performing</a:t>
            </a:r>
            <a:r>
              <a:rPr b="0" lang="en-US" sz="2000" spc="-21" strike="noStrike">
                <a:solidFill>
                  <a:srgbClr val="000000"/>
                </a:solidFill>
                <a:latin typeface="Calibri"/>
              </a:rPr>
              <a:t> </a:t>
            </a:r>
            <a:r>
              <a:rPr b="0" lang="en-US" sz="2000" spc="-12" strike="noStrike">
                <a:solidFill>
                  <a:srgbClr val="000000"/>
                </a:solidFill>
                <a:latin typeface="Calibri"/>
              </a:rPr>
              <a:t>traditional</a:t>
            </a:r>
            <a:r>
              <a:rPr b="0" lang="en-US" sz="2000" spc="-15" strike="noStrike">
                <a:solidFill>
                  <a:srgbClr val="000000"/>
                </a:solidFill>
                <a:latin typeface="Calibri"/>
              </a:rPr>
              <a:t> literature</a:t>
            </a:r>
            <a:endParaRPr b="0" lang="en-IN" sz="2000" spc="-1" strike="noStrike">
              <a:latin typeface="Arial"/>
            </a:endParaRPr>
          </a:p>
          <a:p>
            <a:pPr marL="241200">
              <a:lnSpc>
                <a:spcPts val="2735"/>
              </a:lnSpc>
              <a:tabLst>
                <a:tab algn="l" pos="241200"/>
              </a:tabLst>
            </a:pPr>
            <a:r>
              <a:rPr b="0" lang="en-US" sz="2000" spc="-7" strike="noStrike">
                <a:solidFill>
                  <a:srgbClr val="000000"/>
                </a:solidFill>
                <a:latin typeface="Calibri"/>
              </a:rPr>
              <a:t>searches</a:t>
            </a:r>
            <a:r>
              <a:rPr b="0" lang="en-US" sz="2000" spc="-41" strike="noStrike">
                <a:solidFill>
                  <a:srgbClr val="000000"/>
                </a:solidFill>
                <a:latin typeface="Calibri"/>
              </a:rPr>
              <a:t> </a:t>
            </a:r>
            <a:r>
              <a:rPr b="0" lang="en-US" sz="2000" spc="-1" strike="noStrike">
                <a:solidFill>
                  <a:srgbClr val="000000"/>
                </a:solidFill>
                <a:latin typeface="Calibri"/>
              </a:rPr>
              <a:t>is</a:t>
            </a:r>
            <a:r>
              <a:rPr b="0" lang="en-US" sz="2000" spc="-15" strike="noStrike">
                <a:solidFill>
                  <a:srgbClr val="000000"/>
                </a:solidFill>
                <a:latin typeface="Calibri"/>
              </a:rPr>
              <a:t> </a:t>
            </a:r>
            <a:r>
              <a:rPr b="0" lang="en-US" sz="2000" spc="-12" strike="noStrike">
                <a:solidFill>
                  <a:srgbClr val="000000"/>
                </a:solidFill>
                <a:latin typeface="Calibri"/>
              </a:rPr>
              <a:t>well</a:t>
            </a:r>
            <a:r>
              <a:rPr b="0" lang="en-US" sz="2000" spc="-21" strike="noStrike">
                <a:solidFill>
                  <a:srgbClr val="000000"/>
                </a:solidFill>
                <a:latin typeface="Calibri"/>
              </a:rPr>
              <a:t> </a:t>
            </a:r>
            <a:r>
              <a:rPr b="0" lang="en-US" sz="2000" spc="-7" strike="noStrike">
                <a:solidFill>
                  <a:srgbClr val="000000"/>
                </a:solidFill>
                <a:latin typeface="Calibri"/>
              </a:rPr>
              <a:t>known.</a:t>
            </a:r>
            <a:endParaRPr b="0" lang="en-IN" sz="2000" spc="-1" strike="noStrike">
              <a:latin typeface="Arial"/>
            </a:endParaRPr>
          </a:p>
          <a:p>
            <a:pPr marL="241200" indent="-228240">
              <a:lnSpc>
                <a:spcPct val="100000"/>
              </a:lnSpc>
              <a:spcBef>
                <a:spcPts val="709"/>
              </a:spcBef>
              <a:buClr>
                <a:srgbClr val="000000"/>
              </a:buClr>
              <a:buFont typeface="Arial MT"/>
              <a:buChar char="•"/>
              <a:tabLst>
                <a:tab algn="l" pos="241200"/>
              </a:tabLst>
            </a:pPr>
            <a:r>
              <a:rPr b="0" lang="en-US" sz="2000" spc="-7" strike="noStrike">
                <a:solidFill>
                  <a:srgbClr val="000000"/>
                </a:solidFill>
                <a:latin typeface="Calibri"/>
              </a:rPr>
              <a:t>The</a:t>
            </a:r>
            <a:r>
              <a:rPr b="0" lang="en-US" sz="2000" spc="-1" strike="noStrike">
                <a:solidFill>
                  <a:srgbClr val="000000"/>
                </a:solidFill>
                <a:latin typeface="Calibri"/>
              </a:rPr>
              <a:t> </a:t>
            </a:r>
            <a:r>
              <a:rPr b="0" lang="en-US" sz="2000" spc="-7" strike="noStrike">
                <a:solidFill>
                  <a:srgbClr val="000000"/>
                </a:solidFill>
                <a:latin typeface="Calibri"/>
              </a:rPr>
              <a:t>use of</a:t>
            </a:r>
            <a:r>
              <a:rPr b="0" lang="en-US" sz="2000" spc="-12" strike="noStrike">
                <a:solidFill>
                  <a:srgbClr val="000000"/>
                </a:solidFill>
                <a:latin typeface="Calibri"/>
              </a:rPr>
              <a:t> </a:t>
            </a:r>
            <a:r>
              <a:rPr b="0" lang="en-US" sz="2000" spc="-7" strike="noStrike">
                <a:solidFill>
                  <a:srgbClr val="000000"/>
                </a:solidFill>
                <a:latin typeface="Calibri"/>
              </a:rPr>
              <a:t>backlinks</a:t>
            </a:r>
            <a:r>
              <a:rPr b="0" lang="en-US" sz="2000" spc="-26" strike="noStrike">
                <a:solidFill>
                  <a:srgbClr val="000000"/>
                </a:solidFill>
                <a:latin typeface="Calibri"/>
              </a:rPr>
              <a:t> </a:t>
            </a:r>
            <a:r>
              <a:rPr b="0" lang="en-US" sz="2000" spc="-7" strike="noStrike">
                <a:solidFill>
                  <a:srgbClr val="000000"/>
                </a:solidFill>
                <a:latin typeface="Calibri"/>
              </a:rPr>
              <a:t>on </a:t>
            </a:r>
            <a:r>
              <a:rPr b="0" lang="en-US" sz="2000" spc="-1" strike="noStrike">
                <a:solidFill>
                  <a:srgbClr val="000000"/>
                </a:solidFill>
                <a:latin typeface="Calibri"/>
              </a:rPr>
              <a:t>the </a:t>
            </a:r>
            <a:r>
              <a:rPr b="0" lang="en-US" sz="2000" spc="-32" strike="noStrike">
                <a:solidFill>
                  <a:srgbClr val="000000"/>
                </a:solidFill>
                <a:latin typeface="Calibri"/>
              </a:rPr>
              <a:t>Web</a:t>
            </a:r>
            <a:r>
              <a:rPr b="0" lang="en-US" sz="2000" spc="-1" strike="noStrike">
                <a:solidFill>
                  <a:srgbClr val="000000"/>
                </a:solidFill>
                <a:latin typeface="Calibri"/>
              </a:rPr>
              <a:t> </a:t>
            </a:r>
            <a:r>
              <a:rPr b="0" lang="en-US" sz="2000" spc="-12" strike="noStrike">
                <a:solidFill>
                  <a:srgbClr val="000000"/>
                </a:solidFill>
                <a:latin typeface="Calibri"/>
              </a:rPr>
              <a:t>can</a:t>
            </a:r>
            <a:r>
              <a:rPr b="0" lang="en-US" sz="2000" spc="-21" strike="noStrike">
                <a:solidFill>
                  <a:srgbClr val="000000"/>
                </a:solidFill>
                <a:latin typeface="Calibri"/>
              </a:rPr>
              <a:t> </a:t>
            </a:r>
            <a:r>
              <a:rPr b="0" lang="en-US" sz="2000" spc="-12" strike="noStrike">
                <a:solidFill>
                  <a:srgbClr val="000000"/>
                </a:solidFill>
                <a:latin typeface="Calibri"/>
              </a:rPr>
              <a:t>provide</a:t>
            </a:r>
            <a:r>
              <a:rPr b="0" lang="en-US" sz="2000" spc="4" strike="noStrike">
                <a:solidFill>
                  <a:srgbClr val="000000"/>
                </a:solidFill>
                <a:latin typeface="Calibri"/>
              </a:rPr>
              <a:t> </a:t>
            </a:r>
            <a:r>
              <a:rPr b="0" lang="en-US" sz="2000" spc="-7" strike="noStrike">
                <a:solidFill>
                  <a:srgbClr val="000000"/>
                </a:solidFill>
                <a:latin typeface="Calibri"/>
              </a:rPr>
              <a:t>similar</a:t>
            </a:r>
            <a:r>
              <a:rPr b="0" lang="en-US" sz="2000" spc="-26" strike="noStrike">
                <a:solidFill>
                  <a:srgbClr val="000000"/>
                </a:solidFill>
                <a:latin typeface="Calibri"/>
              </a:rPr>
              <a:t> </a:t>
            </a:r>
            <a:r>
              <a:rPr b="0" lang="en-US" sz="2000" spc="-12" strike="noStrike">
                <a:solidFill>
                  <a:srgbClr val="000000"/>
                </a:solidFill>
                <a:latin typeface="Calibri"/>
              </a:rPr>
              <a:t>benefits.</a:t>
            </a:r>
            <a:endParaRPr b="0" lang="en-IN" sz="2000" spc="-1" strike="noStrike">
              <a:latin typeface="Arial"/>
            </a:endParaRPr>
          </a:p>
          <a:p>
            <a:pPr marL="241200" indent="-228240">
              <a:lnSpc>
                <a:spcPct val="100000"/>
              </a:lnSpc>
              <a:spcBef>
                <a:spcPts val="720"/>
              </a:spcBef>
              <a:buClr>
                <a:srgbClr val="000000"/>
              </a:buClr>
              <a:buFont typeface="Arial MT"/>
              <a:buChar char="•"/>
              <a:tabLst>
                <a:tab algn="l" pos="241200"/>
              </a:tabLst>
            </a:pPr>
            <a:r>
              <a:rPr b="0" lang="en-US" sz="2000" spc="-12" strike="noStrike">
                <a:solidFill>
                  <a:srgbClr val="000000"/>
                </a:solidFill>
                <a:latin typeface="Calibri"/>
              </a:rPr>
              <a:t>CFC</a:t>
            </a:r>
            <a:r>
              <a:rPr b="0" lang="en-US" sz="2000" spc="-21" strike="noStrike">
                <a:solidFill>
                  <a:srgbClr val="000000"/>
                </a:solidFill>
                <a:latin typeface="Calibri"/>
              </a:rPr>
              <a:t> </a:t>
            </a:r>
            <a:r>
              <a:rPr b="0" lang="en-US" sz="2000" spc="-12" strike="noStrike">
                <a:solidFill>
                  <a:srgbClr val="000000"/>
                </a:solidFill>
                <a:latin typeface="Calibri"/>
              </a:rPr>
              <a:t>performs</a:t>
            </a:r>
            <a:r>
              <a:rPr b="0" lang="en-US" sz="2000" spc="4" strike="noStrike">
                <a:solidFill>
                  <a:srgbClr val="000000"/>
                </a:solidFill>
                <a:latin typeface="Calibri"/>
              </a:rPr>
              <a:t> </a:t>
            </a:r>
            <a:r>
              <a:rPr b="0" lang="en-US" sz="2000" spc="-7" strike="noStrike">
                <a:solidFill>
                  <a:srgbClr val="000000"/>
                </a:solidFill>
                <a:latin typeface="Calibri"/>
              </a:rPr>
              <a:t>classification</a:t>
            </a:r>
            <a:r>
              <a:rPr b="0" lang="en-US" sz="2000" spc="-12" strike="noStrike">
                <a:solidFill>
                  <a:srgbClr val="000000"/>
                </a:solidFill>
                <a:latin typeface="Calibri"/>
              </a:rPr>
              <a:t> </a:t>
            </a:r>
            <a:r>
              <a:rPr b="0" lang="en-US" sz="2000" spc="-7" strike="noStrike">
                <a:solidFill>
                  <a:srgbClr val="000000"/>
                </a:solidFill>
                <a:latin typeface="Calibri"/>
              </a:rPr>
              <a:t>using</a:t>
            </a:r>
            <a:r>
              <a:rPr b="0" lang="en-US" sz="2000" spc="-15" strike="noStrike">
                <a:solidFill>
                  <a:srgbClr val="000000"/>
                </a:solidFill>
                <a:latin typeface="Calibri"/>
              </a:rPr>
              <a:t> </a:t>
            </a:r>
            <a:r>
              <a:rPr b="0" lang="en-US" sz="2000" spc="-1" strike="noStrike">
                <a:solidFill>
                  <a:srgbClr val="000000"/>
                </a:solidFill>
                <a:latin typeface="Calibri"/>
              </a:rPr>
              <a:t>a</a:t>
            </a:r>
            <a:r>
              <a:rPr b="0" lang="en-US" sz="2000" spc="4" strike="noStrike">
                <a:solidFill>
                  <a:srgbClr val="000000"/>
                </a:solidFill>
                <a:latin typeface="Calibri"/>
              </a:rPr>
              <a:t> </a:t>
            </a:r>
            <a:r>
              <a:rPr b="0" lang="en-US" sz="2000" spc="-12" strike="noStrike">
                <a:solidFill>
                  <a:srgbClr val="000000"/>
                </a:solidFill>
                <a:latin typeface="Calibri"/>
              </a:rPr>
              <a:t>term</a:t>
            </a:r>
            <a:r>
              <a:rPr b="0" lang="en-US" sz="2000" spc="-1" strike="noStrike">
                <a:solidFill>
                  <a:srgbClr val="000000"/>
                </a:solidFill>
                <a:latin typeface="Calibri"/>
              </a:rPr>
              <a:t> </a:t>
            </a:r>
            <a:r>
              <a:rPr b="0" lang="en-US" sz="2000" spc="-12" strike="noStrike">
                <a:solidFill>
                  <a:srgbClr val="000000"/>
                </a:solidFill>
                <a:latin typeface="Calibri"/>
              </a:rPr>
              <a:t>frequency-inverse</a:t>
            </a:r>
            <a:r>
              <a:rPr b="0" lang="en-US" sz="2000" spc="-1" strike="noStrike">
                <a:solidFill>
                  <a:srgbClr val="000000"/>
                </a:solidFill>
                <a:latin typeface="Calibri"/>
              </a:rPr>
              <a:t> </a:t>
            </a:r>
            <a:r>
              <a:rPr b="0" lang="en-US" sz="2000" spc="-12" strike="noStrike">
                <a:solidFill>
                  <a:srgbClr val="000000"/>
                </a:solidFill>
                <a:latin typeface="Calibri"/>
              </a:rPr>
              <a:t>document</a:t>
            </a:r>
            <a:r>
              <a:rPr b="0" lang="en-US" sz="2000" spc="-7" strike="noStrike">
                <a:solidFill>
                  <a:srgbClr val="000000"/>
                </a:solidFill>
                <a:latin typeface="Calibri"/>
              </a:rPr>
              <a:t> </a:t>
            </a:r>
            <a:r>
              <a:rPr b="0" lang="en-US" sz="2000" spc="-12" strike="noStrike">
                <a:solidFill>
                  <a:srgbClr val="000000"/>
                </a:solidFill>
                <a:latin typeface="Calibri"/>
              </a:rPr>
              <a:t>frequency</a:t>
            </a:r>
            <a:endParaRPr b="0" lang="en-IN" sz="2000" spc="-1" strike="noStrike">
              <a:latin typeface="Arial"/>
            </a:endParaRPr>
          </a:p>
          <a:p>
            <a:pPr marL="241200" indent="-228240">
              <a:lnSpc>
                <a:spcPts val="2591"/>
              </a:lnSpc>
              <a:spcBef>
                <a:spcPts val="1040"/>
              </a:spcBef>
              <a:buClr>
                <a:srgbClr val="000000"/>
              </a:buClr>
              <a:buFont typeface="Arial MT"/>
              <a:buChar char="•"/>
              <a:tabLst>
                <a:tab algn="l" pos="241200"/>
              </a:tabLst>
            </a:pPr>
            <a:r>
              <a:rPr b="0" lang="en-US" sz="2000" spc="-7" strike="noStrike">
                <a:solidFill>
                  <a:srgbClr val="000000"/>
                </a:solidFill>
                <a:latin typeface="Calibri"/>
              </a:rPr>
              <a:t>(TF-IDF) technique. The vocabulary used </a:t>
            </a:r>
            <a:r>
              <a:rPr b="0" lang="en-US" sz="2000" spc="-1" strike="noStrike">
                <a:solidFill>
                  <a:srgbClr val="000000"/>
                </a:solidFill>
                <a:latin typeface="Calibri"/>
              </a:rPr>
              <a:t>is </a:t>
            </a:r>
            <a:r>
              <a:rPr b="0" lang="en-US" sz="2000" spc="-15" strike="noStrike">
                <a:solidFill>
                  <a:srgbClr val="000000"/>
                </a:solidFill>
                <a:latin typeface="Calibri"/>
              </a:rPr>
              <a:t>formed from </a:t>
            </a:r>
            <a:r>
              <a:rPr b="0" lang="en-US" sz="2000" spc="-1" strike="noStrike">
                <a:solidFill>
                  <a:srgbClr val="000000"/>
                </a:solidFill>
                <a:latin typeface="Calibri"/>
              </a:rPr>
              <a:t>the </a:t>
            </a:r>
            <a:r>
              <a:rPr b="0" lang="en-US" sz="2000" spc="-7" strike="noStrike">
                <a:solidFill>
                  <a:srgbClr val="000000"/>
                </a:solidFill>
                <a:latin typeface="Calibri"/>
              </a:rPr>
              <a:t>documents </a:t>
            </a:r>
            <a:r>
              <a:rPr b="0" lang="en-US" sz="2000" spc="-1" strike="noStrike">
                <a:solidFill>
                  <a:srgbClr val="000000"/>
                </a:solidFill>
                <a:latin typeface="Calibri"/>
              </a:rPr>
              <a:t>in the </a:t>
            </a:r>
            <a:r>
              <a:rPr b="0" lang="en-US" sz="2000" spc="-531" strike="noStrike">
                <a:solidFill>
                  <a:srgbClr val="000000"/>
                </a:solidFill>
                <a:latin typeface="Calibri"/>
              </a:rPr>
              <a:t> </a:t>
            </a:r>
            <a:r>
              <a:rPr b="0" lang="en-US" sz="2000" spc="-7" strike="noStrike">
                <a:solidFill>
                  <a:srgbClr val="000000"/>
                </a:solidFill>
                <a:latin typeface="Calibri"/>
              </a:rPr>
              <a:t>seed</a:t>
            </a:r>
            <a:r>
              <a:rPr b="0" lang="en-US" sz="2000" spc="-12" strike="noStrike">
                <a:solidFill>
                  <a:srgbClr val="000000"/>
                </a:solidFill>
                <a:latin typeface="Calibri"/>
              </a:rPr>
              <a:t> set</a:t>
            </a:r>
            <a:r>
              <a:rPr b="0" lang="en-US" sz="2000" spc="-1" strike="noStrike">
                <a:solidFill>
                  <a:srgbClr val="000000"/>
                </a:solidFill>
                <a:latin typeface="Calibri"/>
              </a:rPr>
              <a:t> and</a:t>
            </a:r>
            <a:r>
              <a:rPr b="0" lang="en-US" sz="2000" spc="-7" strike="noStrike">
                <a:solidFill>
                  <a:srgbClr val="000000"/>
                </a:solidFill>
                <a:latin typeface="Calibri"/>
              </a:rPr>
              <a:t> </a:t>
            </a:r>
            <a:r>
              <a:rPr b="0" lang="en-US" sz="2000" spc="-1" strike="noStrike">
                <a:solidFill>
                  <a:srgbClr val="000000"/>
                </a:solidFill>
                <a:latin typeface="Calibri"/>
              </a:rPr>
              <a:t>is</a:t>
            </a:r>
            <a:r>
              <a:rPr b="0" lang="en-US" sz="2000" spc="-21" strike="noStrike">
                <a:solidFill>
                  <a:srgbClr val="000000"/>
                </a:solidFill>
                <a:latin typeface="Calibri"/>
              </a:rPr>
              <a:t> </a:t>
            </a:r>
            <a:r>
              <a:rPr b="0" lang="en-US" sz="2000" spc="-12" strike="noStrike">
                <a:solidFill>
                  <a:srgbClr val="000000"/>
                </a:solidFill>
                <a:latin typeface="Calibri"/>
              </a:rPr>
              <a:t>shown</a:t>
            </a:r>
            <a:r>
              <a:rPr b="0" lang="en-US" sz="2000" spc="4" strike="noStrike">
                <a:solidFill>
                  <a:srgbClr val="000000"/>
                </a:solidFill>
                <a:latin typeface="Calibri"/>
              </a:rPr>
              <a:t> </a:t>
            </a:r>
            <a:r>
              <a:rPr b="0" lang="en-US" sz="2000" spc="-1" strike="noStrike">
                <a:solidFill>
                  <a:srgbClr val="000000"/>
                </a:solidFill>
                <a:latin typeface="Calibri"/>
              </a:rPr>
              <a:t>in</a:t>
            </a:r>
            <a:r>
              <a:rPr b="0" lang="en-US" sz="2000" spc="-7" strike="noStrike">
                <a:solidFill>
                  <a:srgbClr val="000000"/>
                </a:solidFill>
                <a:latin typeface="Calibri"/>
              </a:rPr>
              <a:t> </a:t>
            </a:r>
            <a:r>
              <a:rPr b="0" lang="en-US" sz="2000" spc="-1" strike="noStrike">
                <a:solidFill>
                  <a:srgbClr val="000000"/>
                </a:solidFill>
                <a:latin typeface="Calibri"/>
              </a:rPr>
              <a:t>the</a:t>
            </a:r>
            <a:r>
              <a:rPr b="0" lang="en-US" sz="2000" spc="-15" strike="noStrike">
                <a:solidFill>
                  <a:srgbClr val="000000"/>
                </a:solidFill>
                <a:latin typeface="Calibri"/>
              </a:rPr>
              <a:t> </a:t>
            </a:r>
            <a:r>
              <a:rPr b="0" lang="en-US" sz="2000" spc="-12" strike="noStrike">
                <a:solidFill>
                  <a:srgbClr val="000000"/>
                </a:solidFill>
                <a:latin typeface="Calibri"/>
              </a:rPr>
              <a:t>merged</a:t>
            </a:r>
            <a:r>
              <a:rPr b="0" lang="en-US" sz="2000" spc="-1" strike="noStrike">
                <a:solidFill>
                  <a:srgbClr val="000000"/>
                </a:solidFill>
                <a:latin typeface="Calibri"/>
              </a:rPr>
              <a:t> </a:t>
            </a:r>
            <a:r>
              <a:rPr b="0" lang="en-US" sz="2000" spc="-15" strike="noStrike">
                <a:solidFill>
                  <a:srgbClr val="000000"/>
                </a:solidFill>
                <a:latin typeface="Calibri"/>
              </a:rPr>
              <a:t>context</a:t>
            </a:r>
            <a:r>
              <a:rPr b="0" lang="en-US" sz="2000" spc="-32" strike="noStrike">
                <a:solidFill>
                  <a:srgbClr val="000000"/>
                </a:solidFill>
                <a:latin typeface="Calibri"/>
              </a:rPr>
              <a:t> </a:t>
            </a:r>
            <a:r>
              <a:rPr b="0" lang="en-US" sz="2000" spc="-12" strike="noStrike">
                <a:solidFill>
                  <a:srgbClr val="000000"/>
                </a:solidFill>
                <a:latin typeface="Calibri"/>
              </a:rPr>
              <a:t>graph.</a:t>
            </a:r>
            <a:endParaRPr b="0" lang="en-IN" sz="2000" spc="-1" strike="noStrike">
              <a:latin typeface="Arial"/>
            </a:endParaRPr>
          </a:p>
          <a:p>
            <a:pPr marL="241200" indent="-228240">
              <a:lnSpc>
                <a:spcPts val="2591"/>
              </a:lnSpc>
              <a:spcBef>
                <a:spcPts val="1001"/>
              </a:spcBef>
              <a:buClr>
                <a:srgbClr val="000000"/>
              </a:buClr>
              <a:buFont typeface="Arial MT"/>
              <a:buChar char="•"/>
              <a:tabLst>
                <a:tab algn="l" pos="241200"/>
              </a:tabLst>
            </a:pPr>
            <a:r>
              <a:rPr b="0" lang="en-US" sz="2000" spc="-12" strike="noStrike">
                <a:solidFill>
                  <a:srgbClr val="000000"/>
                </a:solidFill>
                <a:latin typeface="Calibri"/>
              </a:rPr>
              <a:t>Each</a:t>
            </a:r>
            <a:r>
              <a:rPr b="0" lang="en-US" sz="2000" spc="-21" strike="noStrike">
                <a:solidFill>
                  <a:srgbClr val="000000"/>
                </a:solidFill>
                <a:latin typeface="Calibri"/>
              </a:rPr>
              <a:t> </a:t>
            </a:r>
            <a:r>
              <a:rPr b="0" lang="en-US" sz="2000" spc="-12" strike="noStrike">
                <a:solidFill>
                  <a:srgbClr val="000000"/>
                </a:solidFill>
                <a:latin typeface="Calibri"/>
              </a:rPr>
              <a:t>document </a:t>
            </a:r>
            <a:r>
              <a:rPr b="0" lang="en-US" sz="2000" spc="-1" strike="noStrike">
                <a:solidFill>
                  <a:srgbClr val="000000"/>
                </a:solidFill>
                <a:latin typeface="Calibri"/>
              </a:rPr>
              <a:t>is</a:t>
            </a:r>
            <a:r>
              <a:rPr b="0" lang="en-US" sz="2000" spc="4" strike="noStrike">
                <a:solidFill>
                  <a:srgbClr val="000000"/>
                </a:solidFill>
                <a:latin typeface="Calibri"/>
              </a:rPr>
              <a:t> </a:t>
            </a:r>
            <a:r>
              <a:rPr b="0" lang="en-US" sz="2000" spc="-15" strike="noStrike">
                <a:solidFill>
                  <a:srgbClr val="000000"/>
                </a:solidFill>
                <a:latin typeface="Calibri"/>
              </a:rPr>
              <a:t>represented</a:t>
            </a:r>
            <a:r>
              <a:rPr b="0" lang="en-US" sz="2000" spc="4" strike="noStrike">
                <a:solidFill>
                  <a:srgbClr val="000000"/>
                </a:solidFill>
                <a:latin typeface="Calibri"/>
              </a:rPr>
              <a:t> </a:t>
            </a:r>
            <a:r>
              <a:rPr b="0" lang="en-US" sz="2000" spc="-12" strike="noStrike">
                <a:solidFill>
                  <a:srgbClr val="000000"/>
                </a:solidFill>
                <a:latin typeface="Calibri"/>
              </a:rPr>
              <a:t>by</a:t>
            </a:r>
            <a:r>
              <a:rPr b="0" lang="en-US" sz="2000" spc="-1" strike="noStrike">
                <a:solidFill>
                  <a:srgbClr val="000000"/>
                </a:solidFill>
                <a:latin typeface="Calibri"/>
              </a:rPr>
              <a:t> a </a:t>
            </a:r>
            <a:r>
              <a:rPr b="0" lang="en-US" sz="2000" spc="-7" strike="noStrike">
                <a:solidFill>
                  <a:srgbClr val="000000"/>
                </a:solidFill>
                <a:latin typeface="Calibri"/>
              </a:rPr>
              <a:t>TF-IDF</a:t>
            </a:r>
            <a:r>
              <a:rPr b="0" lang="en-US" sz="2000" spc="4" strike="noStrike">
                <a:solidFill>
                  <a:srgbClr val="000000"/>
                </a:solidFill>
                <a:latin typeface="Calibri"/>
              </a:rPr>
              <a:t> </a:t>
            </a:r>
            <a:r>
              <a:rPr b="0" lang="en-US" sz="2000" spc="-12" strike="noStrike">
                <a:solidFill>
                  <a:srgbClr val="000000"/>
                </a:solidFill>
                <a:latin typeface="Calibri"/>
              </a:rPr>
              <a:t>vector</a:t>
            </a:r>
            <a:r>
              <a:rPr b="0" lang="en-US" sz="2000" spc="-15" strike="noStrike">
                <a:solidFill>
                  <a:srgbClr val="000000"/>
                </a:solidFill>
                <a:latin typeface="Calibri"/>
              </a:rPr>
              <a:t> </a:t>
            </a:r>
            <a:r>
              <a:rPr b="0" lang="en-US" sz="2000" spc="-12" strike="noStrike">
                <a:solidFill>
                  <a:srgbClr val="000000"/>
                </a:solidFill>
                <a:latin typeface="Calibri"/>
              </a:rPr>
              <a:t>representation</a:t>
            </a:r>
            <a:r>
              <a:rPr b="0" lang="en-US" sz="2000" spc="4" strike="noStrike">
                <a:solidFill>
                  <a:srgbClr val="000000"/>
                </a:solidFill>
                <a:latin typeface="Calibri"/>
              </a:rPr>
              <a:t> </a:t>
            </a:r>
            <a:r>
              <a:rPr b="0" lang="en-US" sz="2000" spc="-1" strike="noStrike">
                <a:solidFill>
                  <a:srgbClr val="000000"/>
                </a:solidFill>
                <a:latin typeface="Calibri"/>
              </a:rPr>
              <a:t>and</a:t>
            </a:r>
            <a:r>
              <a:rPr b="0" lang="en-US" sz="2000" spc="-12" strike="noStrike">
                <a:solidFill>
                  <a:srgbClr val="000000"/>
                </a:solidFill>
                <a:latin typeface="Calibri"/>
              </a:rPr>
              <a:t> </a:t>
            </a:r>
            <a:r>
              <a:rPr b="0" lang="en-US" sz="2000" spc="-1" strike="noStrike">
                <a:solidFill>
                  <a:srgbClr val="000000"/>
                </a:solidFill>
                <a:latin typeface="Calibri"/>
              </a:rPr>
              <a:t>is</a:t>
            </a:r>
            <a:r>
              <a:rPr b="0" lang="en-US" sz="2000" spc="4" strike="noStrike">
                <a:solidFill>
                  <a:srgbClr val="000000"/>
                </a:solidFill>
                <a:latin typeface="Calibri"/>
              </a:rPr>
              <a:t> </a:t>
            </a:r>
            <a:r>
              <a:rPr b="0" lang="en-US" sz="2000" spc="-7" strike="noStrike">
                <a:solidFill>
                  <a:srgbClr val="000000"/>
                </a:solidFill>
                <a:latin typeface="Calibri"/>
              </a:rPr>
              <a:t>assigned </a:t>
            </a:r>
            <a:r>
              <a:rPr b="0" lang="en-US" sz="2000" spc="-525" strike="noStrike">
                <a:solidFill>
                  <a:srgbClr val="000000"/>
                </a:solidFill>
                <a:latin typeface="Calibri"/>
              </a:rPr>
              <a:t> </a:t>
            </a:r>
            <a:r>
              <a:rPr b="0" lang="en-US" sz="2000" spc="-15" strike="noStrike">
                <a:solidFill>
                  <a:srgbClr val="000000"/>
                </a:solidFill>
                <a:latin typeface="Calibri"/>
              </a:rPr>
              <a:t>to</a:t>
            </a:r>
            <a:r>
              <a:rPr b="0" lang="en-US" sz="2000" spc="-21" strike="noStrike">
                <a:solidFill>
                  <a:srgbClr val="000000"/>
                </a:solidFill>
                <a:latin typeface="Calibri"/>
              </a:rPr>
              <a:t> </a:t>
            </a:r>
            <a:r>
              <a:rPr b="0" lang="en-US" sz="2000" spc="-1" strike="noStrike">
                <a:solidFill>
                  <a:srgbClr val="000000"/>
                </a:solidFill>
                <a:latin typeface="Calibri"/>
              </a:rPr>
              <a:t>a</a:t>
            </a:r>
            <a:r>
              <a:rPr b="0" lang="en-US" sz="2000" spc="-15" strike="noStrike">
                <a:solidFill>
                  <a:srgbClr val="000000"/>
                </a:solidFill>
                <a:latin typeface="Calibri"/>
              </a:rPr>
              <a:t> </a:t>
            </a:r>
            <a:r>
              <a:rPr b="0" lang="en-US" sz="2000" spc="-7" strike="noStrike">
                <a:solidFill>
                  <a:srgbClr val="000000"/>
                </a:solidFill>
                <a:latin typeface="Calibri"/>
              </a:rPr>
              <a:t>particular</a:t>
            </a:r>
            <a:r>
              <a:rPr b="0" lang="en-US" sz="2000" spc="-15" strike="noStrike">
                <a:solidFill>
                  <a:srgbClr val="000000"/>
                </a:solidFill>
                <a:latin typeface="Calibri"/>
              </a:rPr>
              <a:t> </a:t>
            </a:r>
            <a:r>
              <a:rPr b="0" lang="en-US" sz="2000" spc="-12" strike="noStrike">
                <a:solidFill>
                  <a:srgbClr val="000000"/>
                </a:solidFill>
                <a:latin typeface="Calibri"/>
              </a:rPr>
              <a:t>level</a:t>
            </a:r>
            <a:r>
              <a:rPr b="0" lang="en-US" sz="2000" spc="-1" strike="noStrike">
                <a:solidFill>
                  <a:srgbClr val="000000"/>
                </a:solidFill>
                <a:latin typeface="Calibri"/>
              </a:rPr>
              <a:t> in the</a:t>
            </a:r>
            <a:r>
              <a:rPr b="0" lang="en-US" sz="2000" spc="-21" strike="noStrike">
                <a:solidFill>
                  <a:srgbClr val="000000"/>
                </a:solidFill>
                <a:latin typeface="Calibri"/>
              </a:rPr>
              <a:t> </a:t>
            </a:r>
            <a:r>
              <a:rPr b="0" lang="en-US" sz="2000" spc="-12" strike="noStrike">
                <a:solidFill>
                  <a:srgbClr val="000000"/>
                </a:solidFill>
                <a:latin typeface="Calibri"/>
              </a:rPr>
              <a:t>merged</a:t>
            </a:r>
            <a:r>
              <a:rPr b="0" lang="en-US" sz="2000" spc="-1" strike="noStrike">
                <a:solidFill>
                  <a:srgbClr val="000000"/>
                </a:solidFill>
                <a:latin typeface="Calibri"/>
              </a:rPr>
              <a:t> </a:t>
            </a:r>
            <a:r>
              <a:rPr b="0" lang="en-US" sz="2000" spc="-21" strike="noStrike">
                <a:solidFill>
                  <a:srgbClr val="000000"/>
                </a:solidFill>
                <a:latin typeface="Calibri"/>
              </a:rPr>
              <a:t>context</a:t>
            </a:r>
            <a:r>
              <a:rPr b="0" lang="en-US" sz="2000" spc="-32" strike="noStrike">
                <a:solidFill>
                  <a:srgbClr val="000000"/>
                </a:solidFill>
                <a:latin typeface="Calibri"/>
              </a:rPr>
              <a:t> </a:t>
            </a:r>
            <a:r>
              <a:rPr b="0" lang="en-US" sz="2000" spc="-12" strike="noStrike">
                <a:solidFill>
                  <a:srgbClr val="000000"/>
                </a:solidFill>
                <a:latin typeface="Calibri"/>
              </a:rPr>
              <a:t>graph.</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418040" y="450000"/>
            <a:ext cx="6249600" cy="1157400"/>
          </a:xfrm>
          <a:prstGeom prst="rect">
            <a:avLst/>
          </a:prstGeom>
          <a:noFill/>
          <a:ln>
            <a:noFill/>
          </a:ln>
        </p:spPr>
        <p:txBody>
          <a:bodyPr lIns="0" rIns="0" tIns="12240" bIns="0" anchor="ctr">
            <a:noAutofit/>
          </a:bodyPr>
          <a:p>
            <a:pPr marL="12600">
              <a:lnSpc>
                <a:spcPct val="100000"/>
              </a:lnSpc>
              <a:spcBef>
                <a:spcPts val="96"/>
              </a:spcBef>
            </a:pPr>
            <a:r>
              <a:rPr b="0" lang="en-US" sz="4400" spc="-1" strike="noStrike">
                <a:solidFill>
                  <a:srgbClr val="000000"/>
                </a:solidFill>
                <a:latin typeface="Calibri Light"/>
              </a:rPr>
              <a:t>Harvest</a:t>
            </a:r>
            <a:r>
              <a:rPr b="0" lang="en-US" sz="4400" spc="-86" strike="noStrike">
                <a:solidFill>
                  <a:srgbClr val="000000"/>
                </a:solidFill>
                <a:latin typeface="Calibri Light"/>
              </a:rPr>
              <a:t> </a:t>
            </a:r>
            <a:r>
              <a:rPr b="0" lang="en-US" sz="4400" spc="-7" strike="noStrike">
                <a:solidFill>
                  <a:srgbClr val="000000"/>
                </a:solidFill>
                <a:latin typeface="Calibri Light"/>
              </a:rPr>
              <a:t>System</a:t>
            </a:r>
            <a:endParaRPr b="0" lang="en-US" sz="4400" spc="-1" strike="noStrike">
              <a:solidFill>
                <a:srgbClr val="000000"/>
              </a:solidFill>
              <a:latin typeface="Calibri"/>
            </a:endParaRPr>
          </a:p>
        </p:txBody>
      </p:sp>
      <p:sp>
        <p:nvSpPr>
          <p:cNvPr id="158" name="CustomShape 2"/>
          <p:cNvSpPr/>
          <p:nvPr/>
        </p:nvSpPr>
        <p:spPr>
          <a:xfrm>
            <a:off x="1052280" y="1483200"/>
            <a:ext cx="9336600" cy="4254120"/>
          </a:xfrm>
          <a:prstGeom prst="rect">
            <a:avLst/>
          </a:prstGeom>
          <a:noFill/>
          <a:ln>
            <a:noFill/>
          </a:ln>
        </p:spPr>
        <p:style>
          <a:lnRef idx="0"/>
          <a:fillRef idx="0"/>
          <a:effectRef idx="0"/>
          <a:fontRef idx="minor"/>
        </p:style>
        <p:txBody>
          <a:bodyPr lIns="0" rIns="0" tIns="114480" bIns="0">
            <a:spAutoFit/>
          </a:bodyPr>
          <a:p>
            <a:pPr marL="12600">
              <a:lnSpc>
                <a:spcPct val="100000"/>
              </a:lnSpc>
              <a:spcBef>
                <a:spcPts val="901"/>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12" strike="noStrike">
                <a:solidFill>
                  <a:srgbClr val="000000"/>
                </a:solidFill>
                <a:latin typeface="Times New Roman"/>
              </a:rPr>
              <a:t>Harvest</a:t>
            </a:r>
            <a:r>
              <a:rPr b="0" lang="en-US" sz="2000" spc="9" strike="noStrike">
                <a:solidFill>
                  <a:srgbClr val="000000"/>
                </a:solidFill>
                <a:latin typeface="Times New Roman"/>
              </a:rPr>
              <a:t> </a:t>
            </a:r>
            <a:r>
              <a:rPr b="0" lang="en-US" sz="2000" spc="-1" strike="noStrike">
                <a:solidFill>
                  <a:srgbClr val="000000"/>
                </a:solidFill>
                <a:latin typeface="Times New Roman"/>
              </a:rPr>
              <a:t>system</a:t>
            </a:r>
            <a:r>
              <a:rPr b="0" lang="en-US" sz="2000" spc="-35" strike="noStrike">
                <a:solidFill>
                  <a:srgbClr val="000000"/>
                </a:solidFill>
                <a:latin typeface="Times New Roman"/>
              </a:rPr>
              <a:t> </a:t>
            </a:r>
            <a:r>
              <a:rPr b="0" lang="en-US" sz="2000" spc="-12" strike="noStrike">
                <a:solidFill>
                  <a:srgbClr val="000000"/>
                </a:solidFill>
                <a:latin typeface="Times New Roman"/>
              </a:rPr>
              <a:t>is</a:t>
            </a:r>
            <a:r>
              <a:rPr b="0" lang="en-US" sz="2000" spc="-35" strike="noStrike">
                <a:solidFill>
                  <a:srgbClr val="000000"/>
                </a:solidFill>
                <a:latin typeface="Times New Roman"/>
              </a:rPr>
              <a:t> </a:t>
            </a:r>
            <a:r>
              <a:rPr b="0" lang="en-US" sz="2000" spc="4" strike="noStrike">
                <a:solidFill>
                  <a:srgbClr val="000000"/>
                </a:solidFill>
                <a:latin typeface="Times New Roman"/>
              </a:rPr>
              <a:t>based</a:t>
            </a:r>
            <a:r>
              <a:rPr b="0" lang="en-US" sz="2000" spc="-26" strike="noStrike">
                <a:solidFill>
                  <a:srgbClr val="000000"/>
                </a:solidFill>
                <a:latin typeface="Times New Roman"/>
              </a:rPr>
              <a:t> </a:t>
            </a:r>
            <a:r>
              <a:rPr b="0" lang="en-US" sz="2000" spc="18" strike="noStrike">
                <a:solidFill>
                  <a:srgbClr val="000000"/>
                </a:solidFill>
                <a:latin typeface="Times New Roman"/>
              </a:rPr>
              <a:t>on</a:t>
            </a:r>
            <a:r>
              <a:rPr b="0" lang="en-US" sz="2000" spc="-75" strike="noStrike">
                <a:solidFill>
                  <a:srgbClr val="000000"/>
                </a:solidFill>
                <a:latin typeface="Times New Roman"/>
              </a:rPr>
              <a:t> </a:t>
            </a:r>
            <a:r>
              <a:rPr b="0" lang="en-US" sz="2000" spc="18" strike="noStrike">
                <a:solidFill>
                  <a:srgbClr val="000000"/>
                </a:solidFill>
                <a:latin typeface="Times New Roman"/>
              </a:rPr>
              <a:t>the</a:t>
            </a:r>
            <a:r>
              <a:rPr b="0" lang="en-US" sz="2000" spc="-114" strike="noStrike">
                <a:solidFill>
                  <a:srgbClr val="000000"/>
                </a:solidFill>
                <a:latin typeface="Times New Roman"/>
              </a:rPr>
              <a:t> </a:t>
            </a:r>
            <a:r>
              <a:rPr b="0" lang="en-US" sz="2000" spc="9" strike="noStrike">
                <a:solidFill>
                  <a:srgbClr val="000000"/>
                </a:solidFill>
                <a:latin typeface="Times New Roman"/>
              </a:rPr>
              <a:t>use</a:t>
            </a:r>
            <a:r>
              <a:rPr b="0" lang="en-US" sz="2000" spc="-55" strike="noStrike">
                <a:solidFill>
                  <a:srgbClr val="000000"/>
                </a:solidFill>
                <a:latin typeface="Times New Roman"/>
              </a:rPr>
              <a:t> </a:t>
            </a:r>
            <a:r>
              <a:rPr b="0" lang="en-US" sz="2000" spc="12" strike="noStrike">
                <a:solidFill>
                  <a:srgbClr val="000000"/>
                </a:solidFill>
                <a:latin typeface="Times New Roman"/>
              </a:rPr>
              <a:t>of</a:t>
            </a:r>
            <a:r>
              <a:rPr b="0" lang="en-US" sz="2000" spc="-41" strike="noStrike">
                <a:solidFill>
                  <a:srgbClr val="000000"/>
                </a:solidFill>
                <a:latin typeface="Times New Roman"/>
              </a:rPr>
              <a:t> </a:t>
            </a:r>
            <a:r>
              <a:rPr b="0" lang="en-US" sz="2000" spc="-1" strike="noStrike">
                <a:solidFill>
                  <a:srgbClr val="000000"/>
                </a:solidFill>
                <a:latin typeface="Times New Roman"/>
              </a:rPr>
              <a:t>caching,</a:t>
            </a:r>
            <a:r>
              <a:rPr b="0" lang="en-US" sz="2000" spc="-60" strike="noStrike">
                <a:solidFill>
                  <a:srgbClr val="000000"/>
                </a:solidFill>
                <a:latin typeface="Times New Roman"/>
              </a:rPr>
              <a:t> </a:t>
            </a:r>
            <a:r>
              <a:rPr b="0" lang="en-US" sz="2000" spc="4" strike="noStrike">
                <a:solidFill>
                  <a:srgbClr val="000000"/>
                </a:solidFill>
                <a:latin typeface="Times New Roman"/>
              </a:rPr>
              <a:t>indexing</a:t>
            </a:r>
            <a:r>
              <a:rPr b="0" lang="en-US" sz="2000" spc="-106" strike="noStrike">
                <a:solidFill>
                  <a:srgbClr val="000000"/>
                </a:solidFill>
                <a:latin typeface="Times New Roman"/>
              </a:rPr>
              <a:t> </a:t>
            </a:r>
            <a:r>
              <a:rPr b="0" lang="en-US" sz="2000" spc="12" strike="noStrike">
                <a:solidFill>
                  <a:srgbClr val="000000"/>
                </a:solidFill>
                <a:latin typeface="Times New Roman"/>
              </a:rPr>
              <a:t>and</a:t>
            </a:r>
            <a:r>
              <a:rPr b="0" lang="en-IN" sz="2000" spc="12" strike="noStrike">
                <a:solidFill>
                  <a:srgbClr val="000000"/>
                </a:solidFill>
                <a:latin typeface="Times New Roman"/>
              </a:rPr>
              <a:t> </a:t>
            </a:r>
            <a:r>
              <a:rPr b="0" lang="en-US" sz="2000" spc="12" strike="noStrike">
                <a:solidFill>
                  <a:srgbClr val="000000"/>
                </a:solidFill>
                <a:latin typeface="Times New Roman"/>
              </a:rPr>
              <a:t>crawling.</a:t>
            </a:r>
            <a:endParaRPr b="0" lang="en-IN" sz="2000" spc="-1" strike="noStrike">
              <a:latin typeface="Arial"/>
            </a:endParaRPr>
          </a:p>
          <a:p>
            <a:pPr marL="12600">
              <a:lnSpc>
                <a:spcPct val="100000"/>
              </a:lnSpc>
              <a:spcBef>
                <a:spcPts val="805"/>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12" strike="noStrike">
                <a:solidFill>
                  <a:srgbClr val="000000"/>
                </a:solidFill>
                <a:latin typeface="Times New Roman"/>
              </a:rPr>
              <a:t>Harvest</a:t>
            </a:r>
            <a:r>
              <a:rPr b="0" lang="en-US" sz="2000" spc="12" strike="noStrike">
                <a:solidFill>
                  <a:srgbClr val="000000"/>
                </a:solidFill>
                <a:latin typeface="Times New Roman"/>
              </a:rPr>
              <a:t> </a:t>
            </a:r>
            <a:r>
              <a:rPr b="0" lang="en-US" sz="2000" spc="-12" strike="noStrike">
                <a:solidFill>
                  <a:srgbClr val="000000"/>
                </a:solidFill>
                <a:latin typeface="Times New Roman"/>
              </a:rPr>
              <a:t>is</a:t>
            </a:r>
            <a:r>
              <a:rPr b="0" lang="en-US" sz="2000" spc="29" strike="noStrike">
                <a:solidFill>
                  <a:srgbClr val="000000"/>
                </a:solidFill>
                <a:latin typeface="Times New Roman"/>
              </a:rPr>
              <a:t> </a:t>
            </a:r>
            <a:r>
              <a:rPr b="0" lang="en-US" sz="2000" spc="12" strike="noStrike">
                <a:solidFill>
                  <a:srgbClr val="000000"/>
                </a:solidFill>
                <a:latin typeface="Times New Roman"/>
              </a:rPr>
              <a:t>actually</a:t>
            </a:r>
            <a:r>
              <a:rPr b="0" lang="en-US" sz="2000" spc="-197" strike="noStrike">
                <a:solidFill>
                  <a:srgbClr val="000000"/>
                </a:solidFill>
                <a:latin typeface="Times New Roman"/>
              </a:rPr>
              <a:t> </a:t>
            </a:r>
            <a:r>
              <a:rPr b="0" lang="en-US" sz="2000" spc="-1" strike="noStrike">
                <a:solidFill>
                  <a:srgbClr val="000000"/>
                </a:solidFill>
                <a:latin typeface="Times New Roman"/>
              </a:rPr>
              <a:t>a</a:t>
            </a:r>
            <a:r>
              <a:rPr b="0" lang="en-US" sz="2000" spc="-46" strike="noStrike">
                <a:solidFill>
                  <a:srgbClr val="000000"/>
                </a:solidFill>
                <a:latin typeface="Times New Roman"/>
              </a:rPr>
              <a:t> </a:t>
            </a:r>
            <a:r>
              <a:rPr b="0" lang="en-US" sz="2000" spc="-1" strike="noStrike">
                <a:solidFill>
                  <a:srgbClr val="000000"/>
                </a:solidFill>
                <a:latin typeface="Times New Roman"/>
              </a:rPr>
              <a:t>set</a:t>
            </a:r>
            <a:r>
              <a:rPr b="0" lang="en-US" sz="2000" spc="-35" strike="noStrike">
                <a:solidFill>
                  <a:srgbClr val="000000"/>
                </a:solidFill>
                <a:latin typeface="Times New Roman"/>
              </a:rPr>
              <a:t> </a:t>
            </a:r>
            <a:r>
              <a:rPr b="0" lang="en-US" sz="2000" spc="12" strike="noStrike">
                <a:solidFill>
                  <a:srgbClr val="000000"/>
                </a:solidFill>
                <a:latin typeface="Times New Roman"/>
              </a:rPr>
              <a:t>of</a:t>
            </a:r>
            <a:r>
              <a:rPr b="0" lang="en-US" sz="2000" spc="-35" strike="noStrike">
                <a:solidFill>
                  <a:srgbClr val="000000"/>
                </a:solidFill>
                <a:latin typeface="Times New Roman"/>
              </a:rPr>
              <a:t> </a:t>
            </a:r>
            <a:r>
              <a:rPr b="0" lang="en-US" sz="2000" spc="24" strike="noStrike">
                <a:solidFill>
                  <a:srgbClr val="000000"/>
                </a:solidFill>
                <a:latin typeface="Times New Roman"/>
              </a:rPr>
              <a:t>tools</a:t>
            </a:r>
            <a:r>
              <a:rPr b="0" lang="en-US" sz="2000" spc="-216" strike="noStrike">
                <a:solidFill>
                  <a:srgbClr val="000000"/>
                </a:solidFill>
                <a:latin typeface="Times New Roman"/>
              </a:rPr>
              <a:t> </a:t>
            </a:r>
            <a:r>
              <a:rPr b="0" lang="en-US" sz="2000" spc="12" strike="noStrike">
                <a:solidFill>
                  <a:srgbClr val="000000"/>
                </a:solidFill>
                <a:latin typeface="Times New Roman"/>
              </a:rPr>
              <a:t>that</a:t>
            </a:r>
            <a:r>
              <a:rPr b="0" lang="en-US" sz="2000" spc="-75" strike="noStrike">
                <a:solidFill>
                  <a:srgbClr val="000000"/>
                </a:solidFill>
                <a:latin typeface="Times New Roman"/>
              </a:rPr>
              <a:t> </a:t>
            </a:r>
            <a:r>
              <a:rPr b="0" lang="en-US" sz="2000" spc="-1" strike="noStrike">
                <a:solidFill>
                  <a:srgbClr val="000000"/>
                </a:solidFill>
                <a:latin typeface="Times New Roman"/>
              </a:rPr>
              <a:t>gather</a:t>
            </a:r>
            <a:r>
              <a:rPr b="0" lang="en-US" sz="2000" spc="-80" strike="noStrike">
                <a:solidFill>
                  <a:srgbClr val="000000"/>
                </a:solidFill>
                <a:latin typeface="Times New Roman"/>
              </a:rPr>
              <a:t> </a:t>
            </a:r>
            <a:r>
              <a:rPr b="0" lang="en-US" sz="2000" spc="-7" strike="noStrike">
                <a:solidFill>
                  <a:srgbClr val="000000"/>
                </a:solidFill>
                <a:latin typeface="Times New Roman"/>
              </a:rPr>
              <a:t>information</a:t>
            </a:r>
            <a:r>
              <a:rPr b="0" lang="en-US" sz="2000" spc="-106" strike="noStrike">
                <a:solidFill>
                  <a:srgbClr val="000000"/>
                </a:solidFill>
                <a:latin typeface="Times New Roman"/>
              </a:rPr>
              <a:t> </a:t>
            </a:r>
            <a:r>
              <a:rPr b="0" lang="en-US" sz="2000" spc="-1" strike="noStrike">
                <a:solidFill>
                  <a:srgbClr val="000000"/>
                </a:solidFill>
                <a:latin typeface="Times New Roman"/>
              </a:rPr>
              <a:t>from</a:t>
            </a:r>
            <a:r>
              <a:rPr b="0" lang="en-US" sz="2000" spc="-80" strike="noStrike">
                <a:solidFill>
                  <a:srgbClr val="000000"/>
                </a:solidFill>
                <a:latin typeface="Times New Roman"/>
              </a:rPr>
              <a:t> </a:t>
            </a:r>
            <a:r>
              <a:rPr b="0" lang="en-US" sz="2000" spc="-12" strike="noStrike">
                <a:solidFill>
                  <a:srgbClr val="000000"/>
                </a:solidFill>
                <a:latin typeface="Times New Roman"/>
              </a:rPr>
              <a:t>diverse</a:t>
            </a:r>
            <a:r>
              <a:rPr b="0" lang="en-US" sz="2000" spc="-242" strike="noStrike">
                <a:solidFill>
                  <a:srgbClr val="000000"/>
                </a:solidFill>
                <a:latin typeface="Times New Roman"/>
              </a:rPr>
              <a:t> </a:t>
            </a:r>
            <a:r>
              <a:rPr b="0" lang="en-US" sz="2000" spc="4" strike="noStrike">
                <a:solidFill>
                  <a:srgbClr val="000000"/>
                </a:solidFill>
                <a:latin typeface="Times New Roman"/>
              </a:rPr>
              <a:t>sources.</a:t>
            </a:r>
            <a:endParaRPr b="0" lang="en-IN" sz="2000" spc="-1" strike="noStrike">
              <a:latin typeface="Arial"/>
            </a:endParaRPr>
          </a:p>
          <a:p>
            <a:pPr marL="12600">
              <a:lnSpc>
                <a:spcPct val="100000"/>
              </a:lnSpc>
              <a:spcBef>
                <a:spcPts val="805"/>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35" strike="noStrike">
                <a:solidFill>
                  <a:srgbClr val="000000"/>
                </a:solidFill>
                <a:latin typeface="Times New Roman"/>
              </a:rPr>
              <a:t>I</a:t>
            </a:r>
            <a:r>
              <a:rPr b="0" lang="en-US" sz="2000" spc="-1" strike="noStrike">
                <a:solidFill>
                  <a:srgbClr val="000000"/>
                </a:solidFill>
                <a:latin typeface="Times New Roman"/>
              </a:rPr>
              <a:t>t</a:t>
            </a:r>
            <a:r>
              <a:rPr b="0" lang="en-US" sz="2000" spc="9"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s</a:t>
            </a:r>
            <a:r>
              <a:rPr b="0" lang="en-US" sz="2000" spc="-35" strike="noStrike">
                <a:solidFill>
                  <a:srgbClr val="000000"/>
                </a:solidFill>
                <a:latin typeface="Times New Roman"/>
              </a:rPr>
              <a:t> </a:t>
            </a:r>
            <a:r>
              <a:rPr b="0" lang="en-US" sz="2000" spc="18" strike="noStrike">
                <a:solidFill>
                  <a:srgbClr val="000000"/>
                </a:solidFill>
                <a:latin typeface="Times New Roman"/>
              </a:rPr>
              <a:t>ce</a:t>
            </a:r>
            <a:r>
              <a:rPr b="0" lang="en-US" sz="2000" spc="24" strike="noStrike">
                <a:solidFill>
                  <a:srgbClr val="000000"/>
                </a:solidFill>
                <a:latin typeface="Times New Roman"/>
              </a:rPr>
              <a:t>n</a:t>
            </a:r>
            <a:r>
              <a:rPr b="0" lang="en-US" sz="2000" spc="12" strike="noStrike">
                <a:solidFill>
                  <a:srgbClr val="000000"/>
                </a:solidFill>
                <a:latin typeface="Times New Roman"/>
              </a:rPr>
              <a:t>t</a:t>
            </a:r>
            <a:r>
              <a:rPr b="0" lang="en-US" sz="2000" spc="18" strike="noStrike">
                <a:solidFill>
                  <a:srgbClr val="000000"/>
                </a:solidFill>
                <a:latin typeface="Times New Roman"/>
              </a:rPr>
              <a:t>e</a:t>
            </a:r>
            <a:r>
              <a:rPr b="0" lang="en-US" sz="2000" spc="9" strike="noStrike">
                <a:solidFill>
                  <a:srgbClr val="000000"/>
                </a:solidFill>
                <a:latin typeface="Times New Roman"/>
              </a:rPr>
              <a:t>r</a:t>
            </a:r>
            <a:r>
              <a:rPr b="0" lang="en-US" sz="2000" spc="4" strike="noStrike">
                <a:solidFill>
                  <a:srgbClr val="000000"/>
                </a:solidFill>
                <a:latin typeface="Times New Roman"/>
              </a:rPr>
              <a:t>e</a:t>
            </a:r>
            <a:r>
              <a:rPr b="0" lang="en-US" sz="2000" spc="-1" strike="noStrike">
                <a:solidFill>
                  <a:srgbClr val="000000"/>
                </a:solidFill>
                <a:latin typeface="Times New Roman"/>
              </a:rPr>
              <a:t>d</a:t>
            </a:r>
            <a:r>
              <a:rPr b="0" lang="en-US" sz="2000" spc="-165" strike="noStrike">
                <a:solidFill>
                  <a:srgbClr val="000000"/>
                </a:solidFill>
                <a:latin typeface="Times New Roman"/>
              </a:rPr>
              <a:t> </a:t>
            </a:r>
            <a:r>
              <a:rPr b="0" lang="en-US" sz="2000" spc="29" strike="noStrike">
                <a:solidFill>
                  <a:srgbClr val="000000"/>
                </a:solidFill>
                <a:latin typeface="Times New Roman"/>
              </a:rPr>
              <a:t>a</a:t>
            </a:r>
            <a:r>
              <a:rPr b="0" lang="en-US" sz="2000" spc="32" strike="noStrike">
                <a:solidFill>
                  <a:srgbClr val="000000"/>
                </a:solidFill>
                <a:latin typeface="Times New Roman"/>
              </a:rPr>
              <a:t>r</a:t>
            </a:r>
            <a:r>
              <a:rPr b="0" lang="en-US" sz="2000" spc="38" strike="noStrike">
                <a:solidFill>
                  <a:srgbClr val="000000"/>
                </a:solidFill>
                <a:latin typeface="Times New Roman"/>
              </a:rPr>
              <a:t>o</a:t>
            </a:r>
            <a:r>
              <a:rPr b="0" lang="en-US" sz="2000" spc="24" strike="noStrike">
                <a:solidFill>
                  <a:srgbClr val="000000"/>
                </a:solidFill>
                <a:latin typeface="Times New Roman"/>
              </a:rPr>
              <a:t>un</a:t>
            </a:r>
            <a:r>
              <a:rPr b="0" lang="en-US" sz="2000" spc="-1" strike="noStrike">
                <a:solidFill>
                  <a:srgbClr val="000000"/>
                </a:solidFill>
                <a:latin typeface="Times New Roman"/>
              </a:rPr>
              <a:t>d</a:t>
            </a:r>
            <a:r>
              <a:rPr b="0" lang="en-US" sz="2000" spc="-160" strike="noStrike">
                <a:solidFill>
                  <a:srgbClr val="000000"/>
                </a:solidFill>
                <a:latin typeface="Times New Roman"/>
              </a:rPr>
              <a:t> </a:t>
            </a:r>
            <a:r>
              <a:rPr b="0" lang="en-US" sz="2000" spc="24" strike="noStrike">
                <a:solidFill>
                  <a:srgbClr val="000000"/>
                </a:solidFill>
                <a:latin typeface="Times New Roman"/>
              </a:rPr>
              <a:t>t</a:t>
            </a:r>
            <a:r>
              <a:rPr b="0" lang="en-US" sz="2000" spc="38" strike="noStrike">
                <a:solidFill>
                  <a:srgbClr val="000000"/>
                </a:solidFill>
                <a:latin typeface="Times New Roman"/>
              </a:rPr>
              <a:t>h</a:t>
            </a:r>
            <a:r>
              <a:rPr b="0" lang="en-US" sz="2000" spc="-1" strike="noStrike">
                <a:solidFill>
                  <a:srgbClr val="000000"/>
                </a:solidFill>
                <a:latin typeface="Times New Roman"/>
              </a:rPr>
              <a:t>e</a:t>
            </a:r>
            <a:r>
              <a:rPr b="0" lang="en-US" sz="2000" spc="-114" strike="noStrike">
                <a:solidFill>
                  <a:srgbClr val="000000"/>
                </a:solidFill>
                <a:latin typeface="Times New Roman"/>
              </a:rPr>
              <a:t> </a:t>
            </a:r>
            <a:r>
              <a:rPr b="0" lang="en-US" sz="2000" spc="12" strike="noStrike">
                <a:solidFill>
                  <a:srgbClr val="000000"/>
                </a:solidFill>
                <a:latin typeface="Times New Roman"/>
              </a:rPr>
              <a:t>u</a:t>
            </a:r>
            <a:r>
              <a:rPr b="0" lang="en-US" sz="2000" spc="9" strike="noStrike">
                <a:solidFill>
                  <a:srgbClr val="000000"/>
                </a:solidFill>
                <a:latin typeface="Times New Roman"/>
              </a:rPr>
              <a:t>s</a:t>
            </a:r>
            <a:r>
              <a:rPr b="0" lang="en-US" sz="2000" spc="-1" strike="noStrike">
                <a:solidFill>
                  <a:srgbClr val="000000"/>
                </a:solidFill>
                <a:latin typeface="Times New Roman"/>
              </a:rPr>
              <a:t>e</a:t>
            </a:r>
            <a:r>
              <a:rPr b="0" lang="en-US" sz="2000" spc="-55" strike="noStrike">
                <a:solidFill>
                  <a:srgbClr val="000000"/>
                </a:solidFill>
                <a:latin typeface="Times New Roman"/>
              </a:rPr>
              <a:t> </a:t>
            </a:r>
            <a:r>
              <a:rPr b="0" lang="en-US" sz="2000" spc="29" strike="noStrike">
                <a:solidFill>
                  <a:srgbClr val="000000"/>
                </a:solidFill>
                <a:latin typeface="Times New Roman"/>
              </a:rPr>
              <a:t>o</a:t>
            </a:r>
            <a:r>
              <a:rPr b="0" lang="en-US" sz="2000" spc="-1" strike="noStrike">
                <a:solidFill>
                  <a:srgbClr val="000000"/>
                </a:solidFill>
                <a:latin typeface="Times New Roman"/>
              </a:rPr>
              <a:t>f</a:t>
            </a:r>
            <a:r>
              <a:rPr b="0" lang="en-US" sz="2000" spc="-41" strike="noStrike">
                <a:solidFill>
                  <a:srgbClr val="000000"/>
                </a:solidFill>
                <a:latin typeface="Times New Roman"/>
              </a:rPr>
              <a:t> </a:t>
            </a:r>
            <a:r>
              <a:rPr b="0" lang="en-US" sz="2000" spc="-1" strike="noStrike">
                <a:solidFill>
                  <a:srgbClr val="000000"/>
                </a:solidFill>
                <a:latin typeface="Times New Roman"/>
              </a:rPr>
              <a:t>gathe</a:t>
            </a:r>
            <a:r>
              <a:rPr b="0" lang="en-US" sz="2000" spc="4" strike="noStrike">
                <a:solidFill>
                  <a:srgbClr val="000000"/>
                </a:solidFill>
                <a:latin typeface="Times New Roman"/>
              </a:rPr>
              <a:t>r</a:t>
            </a:r>
            <a:r>
              <a:rPr b="0" lang="en-US" sz="2000" spc="-1" strike="noStrike">
                <a:solidFill>
                  <a:srgbClr val="000000"/>
                </a:solidFill>
                <a:latin typeface="Times New Roman"/>
              </a:rPr>
              <a:t>ers</a:t>
            </a:r>
            <a:r>
              <a:rPr b="0" lang="en-US" sz="2000" spc="-75" strike="noStrike">
                <a:solidFill>
                  <a:srgbClr val="000000"/>
                </a:solidFill>
                <a:latin typeface="Times New Roman"/>
              </a:rPr>
              <a:t> </a:t>
            </a:r>
            <a:r>
              <a:rPr b="0" lang="en-US" sz="2000" spc="29" strike="noStrike">
                <a:solidFill>
                  <a:srgbClr val="000000"/>
                </a:solidFill>
                <a:latin typeface="Times New Roman"/>
              </a:rPr>
              <a:t>a</a:t>
            </a:r>
            <a:r>
              <a:rPr b="0" lang="en-US" sz="2000" spc="38" strike="noStrike">
                <a:solidFill>
                  <a:srgbClr val="000000"/>
                </a:solidFill>
                <a:latin typeface="Times New Roman"/>
              </a:rPr>
              <a:t>nd</a:t>
            </a:r>
            <a:r>
              <a:rPr b="0" lang="en-IN" sz="2000" spc="38" strike="noStrike">
                <a:solidFill>
                  <a:srgbClr val="000000"/>
                </a:solidFill>
                <a:latin typeface="Times New Roman"/>
              </a:rPr>
              <a:t> </a:t>
            </a:r>
            <a:r>
              <a:rPr b="0" lang="en-US" sz="2000" spc="38" strike="noStrike">
                <a:solidFill>
                  <a:srgbClr val="000000"/>
                </a:solidFill>
                <a:latin typeface="Times New Roman"/>
              </a:rPr>
              <a:t>b</a:t>
            </a:r>
            <a:r>
              <a:rPr b="0" lang="en-US" sz="2000" spc="24" strike="noStrike">
                <a:solidFill>
                  <a:srgbClr val="000000"/>
                </a:solidFill>
                <a:latin typeface="Times New Roman"/>
              </a:rPr>
              <a:t>r</a:t>
            </a:r>
            <a:r>
              <a:rPr b="0" lang="en-US" sz="2000" spc="38" strike="noStrike">
                <a:solidFill>
                  <a:srgbClr val="000000"/>
                </a:solidFill>
                <a:latin typeface="Times New Roman"/>
              </a:rPr>
              <a:t>o</a:t>
            </a:r>
            <a:r>
              <a:rPr b="0" lang="en-US" sz="2000" spc="24" strike="noStrike">
                <a:solidFill>
                  <a:srgbClr val="000000"/>
                </a:solidFill>
                <a:latin typeface="Times New Roman"/>
              </a:rPr>
              <a:t>k</a:t>
            </a:r>
            <a:r>
              <a:rPr b="0" lang="en-US" sz="2000" spc="29" strike="noStrike">
                <a:solidFill>
                  <a:srgbClr val="000000"/>
                </a:solidFill>
                <a:latin typeface="Times New Roman"/>
              </a:rPr>
              <a:t>e</a:t>
            </a:r>
            <a:r>
              <a:rPr b="0" lang="en-US" sz="2000" spc="24" strike="noStrike">
                <a:solidFill>
                  <a:srgbClr val="000000"/>
                </a:solidFill>
                <a:latin typeface="Times New Roman"/>
              </a:rPr>
              <a:t>r</a:t>
            </a:r>
            <a:r>
              <a:rPr b="0" lang="en-US" sz="2000" spc="18" strike="noStrike">
                <a:solidFill>
                  <a:srgbClr val="000000"/>
                </a:solidFill>
                <a:latin typeface="Times New Roman"/>
              </a:rPr>
              <a:t>s</a:t>
            </a:r>
            <a:r>
              <a:rPr b="0" lang="en-US" sz="2000" spc="-1" strike="noStrike">
                <a:solidFill>
                  <a:srgbClr val="000000"/>
                </a:solidFill>
                <a:latin typeface="Times New Roman"/>
              </a:rPr>
              <a:t>.</a:t>
            </a:r>
            <a:endParaRPr b="0" lang="en-IN" sz="2000" spc="-1" strike="noStrike">
              <a:latin typeface="Arial"/>
            </a:endParaRPr>
          </a:p>
          <a:p>
            <a:pPr marL="12600">
              <a:lnSpc>
                <a:spcPct val="100000"/>
              </a:lnSpc>
              <a:spcBef>
                <a:spcPts val="791"/>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4" strike="noStrike">
                <a:solidFill>
                  <a:srgbClr val="000000"/>
                </a:solidFill>
                <a:latin typeface="Times New Roman"/>
              </a:rPr>
              <a:t>Gatherers</a:t>
            </a:r>
            <a:r>
              <a:rPr b="0" lang="en-US" sz="2000" spc="-151" strike="noStrike">
                <a:solidFill>
                  <a:srgbClr val="000000"/>
                </a:solidFill>
                <a:latin typeface="Times New Roman"/>
              </a:rPr>
              <a:t> </a:t>
            </a:r>
            <a:r>
              <a:rPr b="0" lang="en-US" sz="2000" spc="18" strike="noStrike">
                <a:solidFill>
                  <a:srgbClr val="000000"/>
                </a:solidFill>
                <a:latin typeface="Times New Roman"/>
              </a:rPr>
              <a:t>obtains</a:t>
            </a:r>
            <a:r>
              <a:rPr b="0" lang="en-US" sz="2000" spc="-151" strike="noStrike">
                <a:solidFill>
                  <a:srgbClr val="000000"/>
                </a:solidFill>
                <a:latin typeface="Times New Roman"/>
              </a:rPr>
              <a:t> </a:t>
            </a:r>
            <a:r>
              <a:rPr b="0" lang="en-US" sz="2000" spc="-1" strike="noStrike">
                <a:solidFill>
                  <a:srgbClr val="000000"/>
                </a:solidFill>
                <a:latin typeface="Times New Roman"/>
              </a:rPr>
              <a:t>information</a:t>
            </a:r>
            <a:r>
              <a:rPr b="0" lang="en-US" sz="2000" spc="-197" strike="noStrike">
                <a:solidFill>
                  <a:srgbClr val="000000"/>
                </a:solidFill>
                <a:latin typeface="Times New Roman"/>
              </a:rPr>
              <a:t> </a:t>
            </a:r>
            <a:r>
              <a:rPr b="0" lang="en-US" sz="2000" spc="-1" strike="noStrike">
                <a:solidFill>
                  <a:srgbClr val="000000"/>
                </a:solidFill>
                <a:latin typeface="Times New Roman"/>
              </a:rPr>
              <a:t>for</a:t>
            </a:r>
            <a:r>
              <a:rPr b="0" lang="en-US" sz="2000" spc="-12" strike="noStrike">
                <a:solidFill>
                  <a:srgbClr val="000000"/>
                </a:solidFill>
                <a:latin typeface="Times New Roman"/>
              </a:rPr>
              <a:t> </a:t>
            </a:r>
            <a:r>
              <a:rPr b="0" lang="en-US" sz="2000" spc="-1" strike="noStrike">
                <a:solidFill>
                  <a:srgbClr val="000000"/>
                </a:solidFill>
                <a:latin typeface="Times New Roman"/>
              </a:rPr>
              <a:t>indexing</a:t>
            </a:r>
            <a:r>
              <a:rPr b="0" lang="en-US" sz="2000" spc="-80" strike="noStrike">
                <a:solidFill>
                  <a:srgbClr val="000000"/>
                </a:solidFill>
                <a:latin typeface="Times New Roman"/>
              </a:rPr>
              <a:t> </a:t>
            </a:r>
            <a:r>
              <a:rPr b="0" lang="en-US" sz="2000" spc="-1" strike="noStrike">
                <a:solidFill>
                  <a:srgbClr val="000000"/>
                </a:solidFill>
                <a:latin typeface="Times New Roman"/>
              </a:rPr>
              <a:t>from</a:t>
            </a:r>
            <a:r>
              <a:rPr b="0" lang="en-US" sz="2000" spc="-86" strike="noStrike">
                <a:solidFill>
                  <a:srgbClr val="000000"/>
                </a:solidFill>
                <a:latin typeface="Times New Roman"/>
              </a:rPr>
              <a:t> </a:t>
            </a:r>
            <a:r>
              <a:rPr b="0" lang="en-US" sz="2000" spc="4" strike="noStrike">
                <a:solidFill>
                  <a:srgbClr val="000000"/>
                </a:solidFill>
                <a:latin typeface="Times New Roman"/>
              </a:rPr>
              <a:t>an</a:t>
            </a:r>
            <a:r>
              <a:rPr b="0" lang="en-US" sz="2000" spc="-7" strike="noStrike">
                <a:solidFill>
                  <a:srgbClr val="000000"/>
                </a:solidFill>
                <a:latin typeface="Times New Roman"/>
              </a:rPr>
              <a:t> </a:t>
            </a:r>
            <a:r>
              <a:rPr b="0" lang="en-US" sz="2000" spc="4" strike="noStrike">
                <a:solidFill>
                  <a:srgbClr val="000000"/>
                </a:solidFill>
                <a:latin typeface="Times New Roman"/>
              </a:rPr>
              <a:t>Internet</a:t>
            </a:r>
            <a:r>
              <a:rPr b="0" lang="en-US" sz="2000" spc="-191" strike="noStrike">
                <a:solidFill>
                  <a:srgbClr val="000000"/>
                </a:solidFill>
                <a:latin typeface="Times New Roman"/>
              </a:rPr>
              <a:t> </a:t>
            </a:r>
            <a:r>
              <a:rPr b="0" lang="en-US" sz="2000" spc="-15" strike="noStrike">
                <a:solidFill>
                  <a:srgbClr val="000000"/>
                </a:solidFill>
                <a:latin typeface="Times New Roman"/>
              </a:rPr>
              <a:t>Service</a:t>
            </a:r>
            <a:r>
              <a:rPr b="0" lang="en-US" sz="2000" spc="-211" strike="noStrike">
                <a:solidFill>
                  <a:srgbClr val="000000"/>
                </a:solidFill>
                <a:latin typeface="Times New Roman"/>
              </a:rPr>
              <a:t> </a:t>
            </a:r>
            <a:r>
              <a:rPr b="0" lang="en-US" sz="2000" spc="-26" strike="noStrike">
                <a:solidFill>
                  <a:srgbClr val="000000"/>
                </a:solidFill>
                <a:latin typeface="Times New Roman"/>
              </a:rPr>
              <a:t>Provider.</a:t>
            </a:r>
            <a:endParaRPr b="0" lang="en-IN" sz="2000" spc="-1" strike="noStrike">
              <a:latin typeface="Arial"/>
            </a:endParaRPr>
          </a:p>
          <a:p>
            <a:pPr marL="12600">
              <a:lnSpc>
                <a:spcPct val="100000"/>
              </a:lnSpc>
              <a:spcBef>
                <a:spcPts val="811"/>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4" strike="noStrike">
                <a:solidFill>
                  <a:srgbClr val="000000"/>
                </a:solidFill>
                <a:latin typeface="Times New Roman"/>
              </a:rPr>
              <a:t>Brokers </a:t>
            </a:r>
            <a:r>
              <a:rPr b="0" lang="en-US" sz="2000" spc="-1" strike="noStrike">
                <a:solidFill>
                  <a:srgbClr val="000000"/>
                </a:solidFill>
                <a:latin typeface="Times New Roman"/>
              </a:rPr>
              <a:t>provide</a:t>
            </a:r>
            <a:r>
              <a:rPr b="0" lang="en-US" sz="2000" spc="-35" strike="noStrike">
                <a:solidFill>
                  <a:srgbClr val="000000"/>
                </a:solidFill>
                <a:latin typeface="Times New Roman"/>
              </a:rPr>
              <a:t> </a:t>
            </a:r>
            <a:r>
              <a:rPr b="0" lang="en-US" sz="2000" spc="4" strike="noStrike">
                <a:solidFill>
                  <a:srgbClr val="000000"/>
                </a:solidFill>
                <a:latin typeface="Times New Roman"/>
              </a:rPr>
              <a:t>index</a:t>
            </a:r>
            <a:r>
              <a:rPr b="0" lang="en-US" sz="2000" spc="43" strike="noStrike">
                <a:solidFill>
                  <a:srgbClr val="000000"/>
                </a:solidFill>
                <a:latin typeface="Times New Roman"/>
              </a:rPr>
              <a:t> </a:t>
            </a:r>
            <a:r>
              <a:rPr b="0" lang="en-US" sz="2000" spc="24" strike="noStrike">
                <a:solidFill>
                  <a:srgbClr val="000000"/>
                </a:solidFill>
                <a:latin typeface="Times New Roman"/>
              </a:rPr>
              <a:t>and</a:t>
            </a:r>
            <a:r>
              <a:rPr b="0" lang="en-IN" sz="2000" spc="24" strike="noStrike">
                <a:solidFill>
                  <a:srgbClr val="000000"/>
                </a:solidFill>
                <a:latin typeface="Times New Roman"/>
              </a:rPr>
              <a:t> </a:t>
            </a:r>
            <a:r>
              <a:rPr b="0" lang="en-US" sz="2000" spc="24" strike="noStrike">
                <a:solidFill>
                  <a:srgbClr val="000000"/>
                </a:solidFill>
                <a:latin typeface="Times New Roman"/>
              </a:rPr>
              <a:t>query</a:t>
            </a:r>
            <a:r>
              <a:rPr b="0" lang="en-IN" sz="2000" spc="24" strike="noStrike">
                <a:solidFill>
                  <a:srgbClr val="000000"/>
                </a:solidFill>
                <a:latin typeface="Times New Roman"/>
              </a:rPr>
              <a:t> </a:t>
            </a:r>
            <a:r>
              <a:rPr b="0" lang="en-US" sz="2000" spc="24" strike="noStrike">
                <a:solidFill>
                  <a:srgbClr val="000000"/>
                </a:solidFill>
                <a:latin typeface="Times New Roman"/>
              </a:rPr>
              <a:t>interface.</a:t>
            </a:r>
            <a:endParaRPr b="0" lang="en-IN" sz="2000" spc="-1" strike="noStrike">
              <a:latin typeface="Arial"/>
            </a:endParaRPr>
          </a:p>
          <a:p>
            <a:pPr marL="12600">
              <a:lnSpc>
                <a:spcPct val="100000"/>
              </a:lnSpc>
              <a:spcBef>
                <a:spcPts val="805"/>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12" strike="noStrike">
                <a:solidFill>
                  <a:srgbClr val="000000"/>
                </a:solidFill>
                <a:latin typeface="Times New Roman"/>
              </a:rPr>
              <a:t>Harvest</a:t>
            </a:r>
            <a:r>
              <a:rPr b="0" lang="en-US" sz="2000" spc="-75" strike="noStrike">
                <a:solidFill>
                  <a:srgbClr val="000000"/>
                </a:solidFill>
                <a:latin typeface="Times New Roman"/>
              </a:rPr>
              <a:t> </a:t>
            </a:r>
            <a:r>
              <a:rPr b="0" lang="en-US" sz="2000" spc="-1" strike="noStrike">
                <a:solidFill>
                  <a:srgbClr val="000000"/>
                </a:solidFill>
                <a:latin typeface="Times New Roman"/>
              </a:rPr>
              <a:t>gatherers</a:t>
            </a:r>
            <a:r>
              <a:rPr b="0" lang="en-US" sz="2000" spc="24" strike="noStrike">
                <a:solidFill>
                  <a:srgbClr val="000000"/>
                </a:solidFill>
                <a:latin typeface="Times New Roman"/>
              </a:rPr>
              <a:t> </a:t>
            </a:r>
            <a:r>
              <a:rPr b="0" lang="en-US" sz="2000" spc="9" strike="noStrike">
                <a:solidFill>
                  <a:srgbClr val="000000"/>
                </a:solidFill>
                <a:latin typeface="Times New Roman"/>
              </a:rPr>
              <a:t>use</a:t>
            </a:r>
            <a:r>
              <a:rPr b="0" lang="en-US" sz="2000" spc="4" strike="noStrike">
                <a:solidFill>
                  <a:srgbClr val="000000"/>
                </a:solidFill>
                <a:latin typeface="Times New Roman"/>
              </a:rPr>
              <a:t> </a:t>
            </a:r>
            <a:r>
              <a:rPr b="0" lang="en-US" sz="2000" spc="18" strike="noStrike">
                <a:solidFill>
                  <a:srgbClr val="000000"/>
                </a:solidFill>
                <a:latin typeface="Times New Roman"/>
              </a:rPr>
              <a:t>the</a:t>
            </a:r>
            <a:r>
              <a:rPr b="0" lang="en-US" sz="2000" spc="43" strike="noStrike">
                <a:solidFill>
                  <a:srgbClr val="000000"/>
                </a:solidFill>
                <a:latin typeface="Times New Roman"/>
              </a:rPr>
              <a:t> </a:t>
            </a:r>
            <a:r>
              <a:rPr b="0" lang="en-US" sz="2000" spc="-1" strike="noStrike">
                <a:solidFill>
                  <a:srgbClr val="000000"/>
                </a:solidFill>
                <a:latin typeface="Times New Roman"/>
              </a:rPr>
              <a:t>essence</a:t>
            </a:r>
            <a:r>
              <a:rPr b="0" lang="en-US" sz="2000" spc="29" strike="noStrike">
                <a:solidFill>
                  <a:srgbClr val="000000"/>
                </a:solidFill>
                <a:latin typeface="Times New Roman"/>
              </a:rPr>
              <a:t> </a:t>
            </a:r>
            <a:r>
              <a:rPr b="0" lang="en-US" sz="2000" spc="-1" strike="noStrike">
                <a:solidFill>
                  <a:srgbClr val="000000"/>
                </a:solidFill>
                <a:latin typeface="Times New Roman"/>
              </a:rPr>
              <a:t>system</a:t>
            </a:r>
            <a:r>
              <a:rPr b="0" lang="en-US" sz="2000" spc="-55" strike="noStrike">
                <a:solidFill>
                  <a:srgbClr val="000000"/>
                </a:solidFill>
                <a:latin typeface="Times New Roman"/>
              </a:rPr>
              <a:t> </a:t>
            </a:r>
            <a:r>
              <a:rPr b="0" lang="en-US" sz="2000" spc="4" strike="noStrike">
                <a:solidFill>
                  <a:srgbClr val="000000"/>
                </a:solidFill>
                <a:latin typeface="Times New Roman"/>
              </a:rPr>
              <a:t>to</a:t>
            </a:r>
            <a:r>
              <a:rPr b="0" lang="en-US" sz="2000" spc="52" strike="noStrike">
                <a:solidFill>
                  <a:srgbClr val="000000"/>
                </a:solidFill>
                <a:latin typeface="Times New Roman"/>
              </a:rPr>
              <a:t> </a:t>
            </a:r>
            <a:r>
              <a:rPr b="0" lang="en-US" sz="2000" spc="-26" strike="noStrike">
                <a:solidFill>
                  <a:srgbClr val="000000"/>
                </a:solidFill>
                <a:latin typeface="Times New Roman"/>
              </a:rPr>
              <a:t>assist</a:t>
            </a:r>
            <a:r>
              <a:rPr b="0" lang="en-US" sz="2000" spc="-46" strike="noStrike">
                <a:solidFill>
                  <a:srgbClr val="000000"/>
                </a:solidFill>
                <a:latin typeface="Times New Roman"/>
              </a:rPr>
              <a:t> </a:t>
            </a:r>
            <a:r>
              <a:rPr b="0" lang="en-US" sz="2000" spc="-12" strike="noStrike">
                <a:solidFill>
                  <a:srgbClr val="000000"/>
                </a:solidFill>
                <a:latin typeface="Times New Roman"/>
              </a:rPr>
              <a:t>in</a:t>
            </a:r>
            <a:r>
              <a:rPr b="0" lang="en-US" sz="2000" spc="-270" strike="noStrike">
                <a:solidFill>
                  <a:srgbClr val="000000"/>
                </a:solidFill>
                <a:latin typeface="Times New Roman"/>
              </a:rPr>
              <a:t> </a:t>
            </a:r>
            <a:r>
              <a:rPr b="0" lang="en-US" sz="2000" spc="12" strike="noStrike">
                <a:solidFill>
                  <a:srgbClr val="000000"/>
                </a:solidFill>
                <a:latin typeface="Times New Roman"/>
              </a:rPr>
              <a:t>collecting</a:t>
            </a:r>
            <a:r>
              <a:rPr b="0" lang="en-IN" sz="2000" spc="12" strike="noStrike">
                <a:solidFill>
                  <a:srgbClr val="000000"/>
                </a:solidFill>
                <a:latin typeface="Times New Roman"/>
              </a:rPr>
              <a:t> </a:t>
            </a:r>
            <a:r>
              <a:rPr b="0" lang="en-US" sz="2000" spc="12" strike="noStrike">
                <a:solidFill>
                  <a:srgbClr val="000000"/>
                </a:solidFill>
                <a:latin typeface="Times New Roman"/>
              </a:rPr>
              <a:t>data.</a:t>
            </a:r>
            <a:endParaRPr b="0" lang="en-IN" sz="2000" spc="-1" strike="noStrike">
              <a:latin typeface="Arial"/>
            </a:endParaRPr>
          </a:p>
          <a:p>
            <a:pPr marL="12600">
              <a:lnSpc>
                <a:spcPct val="100000"/>
              </a:lnSpc>
              <a:spcBef>
                <a:spcPts val="791"/>
              </a:spcBef>
              <a:tabLst>
                <a:tab algn="l" pos="35496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4" strike="noStrike">
                <a:solidFill>
                  <a:srgbClr val="000000"/>
                </a:solidFill>
                <a:latin typeface="Times New Roman"/>
              </a:rPr>
              <a:t>Essence</a:t>
            </a:r>
            <a:r>
              <a:rPr b="0" lang="en-US" sz="2000" spc="-131" strike="noStrike">
                <a:solidFill>
                  <a:srgbClr val="000000"/>
                </a:solidFill>
                <a:latin typeface="Times New Roman"/>
              </a:rPr>
              <a:t> </a:t>
            </a:r>
            <a:r>
              <a:rPr b="0" lang="en-US" sz="2000" spc="-21" strike="noStrike">
                <a:solidFill>
                  <a:srgbClr val="000000"/>
                </a:solidFill>
                <a:latin typeface="Times New Roman"/>
              </a:rPr>
              <a:t>classifies</a:t>
            </a:r>
            <a:r>
              <a:rPr b="0" lang="en-US" sz="2000" spc="18" strike="noStrike">
                <a:solidFill>
                  <a:srgbClr val="000000"/>
                </a:solidFill>
                <a:latin typeface="Times New Roman"/>
              </a:rPr>
              <a:t> </a:t>
            </a:r>
            <a:r>
              <a:rPr b="0" lang="en-US" sz="2000" spc="12" strike="noStrike">
                <a:solidFill>
                  <a:srgbClr val="000000"/>
                </a:solidFill>
                <a:latin typeface="Times New Roman"/>
              </a:rPr>
              <a:t>documents</a:t>
            </a:r>
            <a:r>
              <a:rPr b="0" lang="en-US" sz="2000" spc="-245" strike="noStrike">
                <a:solidFill>
                  <a:srgbClr val="000000"/>
                </a:solidFill>
                <a:latin typeface="Times New Roman"/>
              </a:rPr>
              <a:t> </a:t>
            </a:r>
            <a:r>
              <a:rPr b="0" lang="en-US" sz="2000" spc="12" strike="noStrike">
                <a:solidFill>
                  <a:srgbClr val="000000"/>
                </a:solidFill>
                <a:latin typeface="Times New Roman"/>
              </a:rPr>
              <a:t>by</a:t>
            </a:r>
            <a:r>
              <a:rPr b="0" lang="en-US" sz="2000" spc="18" strike="noStrike">
                <a:solidFill>
                  <a:srgbClr val="000000"/>
                </a:solidFill>
                <a:latin typeface="Times New Roman"/>
              </a:rPr>
              <a:t> </a:t>
            </a:r>
            <a:r>
              <a:rPr b="0" lang="en-US" sz="2000" spc="4" strike="noStrike">
                <a:solidFill>
                  <a:srgbClr val="000000"/>
                </a:solidFill>
                <a:latin typeface="Times New Roman"/>
              </a:rPr>
              <a:t>creating</a:t>
            </a:r>
            <a:r>
              <a:rPr b="0" lang="en-US" sz="2000" spc="-177" strike="noStrike">
                <a:solidFill>
                  <a:srgbClr val="000000"/>
                </a:solidFill>
                <a:latin typeface="Times New Roman"/>
              </a:rPr>
              <a:t> </a:t>
            </a:r>
            <a:r>
              <a:rPr b="0" lang="en-US" sz="2000" spc="-1" strike="noStrike">
                <a:solidFill>
                  <a:srgbClr val="000000"/>
                </a:solidFill>
                <a:latin typeface="Times New Roman"/>
              </a:rPr>
              <a:t>a</a:t>
            </a:r>
            <a:r>
              <a:rPr b="0" lang="en-US" sz="2000" spc="29" strike="noStrike">
                <a:solidFill>
                  <a:srgbClr val="000000"/>
                </a:solidFill>
                <a:latin typeface="Times New Roman"/>
              </a:rPr>
              <a:t> </a:t>
            </a:r>
            <a:r>
              <a:rPr b="0" lang="en-US" sz="2000" spc="12" strike="noStrike">
                <a:solidFill>
                  <a:srgbClr val="000000"/>
                </a:solidFill>
                <a:latin typeface="Times New Roman"/>
              </a:rPr>
              <a:t>semanticindex.</a:t>
            </a:r>
            <a:endParaRPr b="0" lang="en-IN" sz="2000" spc="-1" strike="noStrike">
              <a:latin typeface="Arial"/>
            </a:endParaRPr>
          </a:p>
          <a:p>
            <a:pPr marL="355680" indent="-343080">
              <a:lnSpc>
                <a:spcPts val="2299"/>
              </a:lnSpc>
              <a:spcBef>
                <a:spcPts val="1060"/>
              </a:spcBef>
              <a:tabLst>
                <a:tab algn="l" pos="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7" strike="noStrike">
                <a:solidFill>
                  <a:srgbClr val="000000"/>
                </a:solidFill>
                <a:latin typeface="Times New Roman"/>
              </a:rPr>
              <a:t>Semantic</a:t>
            </a:r>
            <a:r>
              <a:rPr b="0" lang="en-US" sz="2000" spc="-92" strike="noStrike">
                <a:solidFill>
                  <a:srgbClr val="000000"/>
                </a:solidFill>
                <a:latin typeface="Times New Roman"/>
              </a:rPr>
              <a:t> </a:t>
            </a:r>
            <a:r>
              <a:rPr b="0" lang="en-US" sz="2000" spc="-1" strike="noStrike">
                <a:solidFill>
                  <a:srgbClr val="000000"/>
                </a:solidFill>
                <a:latin typeface="Times New Roman"/>
              </a:rPr>
              <a:t>indexing</a:t>
            </a:r>
            <a:r>
              <a:rPr b="0" lang="en-US" sz="2000" spc="-80" strike="noStrike">
                <a:solidFill>
                  <a:srgbClr val="000000"/>
                </a:solidFill>
                <a:latin typeface="Times New Roman"/>
              </a:rPr>
              <a:t> </a:t>
            </a:r>
            <a:r>
              <a:rPr b="0" lang="en-US" sz="2000" spc="-1" strike="noStrike">
                <a:solidFill>
                  <a:srgbClr val="000000"/>
                </a:solidFill>
                <a:latin typeface="Times New Roman"/>
              </a:rPr>
              <a:t>generates</a:t>
            </a:r>
            <a:r>
              <a:rPr b="0" lang="en-US" sz="2000" spc="-52" strike="noStrike">
                <a:solidFill>
                  <a:srgbClr val="000000"/>
                </a:solidFill>
                <a:latin typeface="Times New Roman"/>
              </a:rPr>
              <a:t> </a:t>
            </a:r>
            <a:r>
              <a:rPr b="0" lang="en-US" sz="2000" spc="-12" strike="noStrike">
                <a:solidFill>
                  <a:srgbClr val="000000"/>
                </a:solidFill>
                <a:latin typeface="Times New Roman"/>
              </a:rPr>
              <a:t>different</a:t>
            </a:r>
            <a:r>
              <a:rPr b="0" lang="en-US" sz="2000" spc="-140" strike="noStrike">
                <a:solidFill>
                  <a:srgbClr val="000000"/>
                </a:solidFill>
                <a:latin typeface="Times New Roman"/>
              </a:rPr>
              <a:t> </a:t>
            </a:r>
            <a:r>
              <a:rPr b="0" lang="en-US" sz="2000" spc="4" strike="noStrike">
                <a:solidFill>
                  <a:srgbClr val="000000"/>
                </a:solidFill>
                <a:latin typeface="Times New Roman"/>
              </a:rPr>
              <a:t>types</a:t>
            </a:r>
            <a:r>
              <a:rPr b="0" lang="en-US" sz="2000" spc="-41" strike="noStrike">
                <a:solidFill>
                  <a:srgbClr val="000000"/>
                </a:solidFill>
                <a:latin typeface="Times New Roman"/>
              </a:rPr>
              <a:t> </a:t>
            </a:r>
            <a:r>
              <a:rPr b="0" lang="en-US" sz="2000" spc="12" strike="noStrike">
                <a:solidFill>
                  <a:srgbClr val="000000"/>
                </a:solidFill>
                <a:latin typeface="Times New Roman"/>
              </a:rPr>
              <a:t>of</a:t>
            </a:r>
            <a:r>
              <a:rPr b="0" lang="en-US" sz="2000" spc="-106" strike="noStrike">
                <a:solidFill>
                  <a:srgbClr val="000000"/>
                </a:solidFill>
                <a:latin typeface="Times New Roman"/>
              </a:rPr>
              <a:t> </a:t>
            </a:r>
            <a:r>
              <a:rPr b="0" lang="en-US" sz="2000" spc="-7" strike="noStrike">
                <a:solidFill>
                  <a:srgbClr val="000000"/>
                </a:solidFill>
                <a:latin typeface="Times New Roman"/>
              </a:rPr>
              <a:t>information</a:t>
            </a:r>
            <a:r>
              <a:rPr b="0" lang="en-US" sz="2000" spc="-92" strike="noStrike">
                <a:solidFill>
                  <a:srgbClr val="000000"/>
                </a:solidFill>
                <a:latin typeface="Times New Roman"/>
              </a:rPr>
              <a:t> </a:t>
            </a:r>
            <a:r>
              <a:rPr b="0" lang="en-US" sz="2000" spc="-1" strike="noStrike">
                <a:solidFill>
                  <a:srgbClr val="000000"/>
                </a:solidFill>
                <a:latin typeface="Times New Roman"/>
              </a:rPr>
              <a:t>for</a:t>
            </a:r>
            <a:r>
              <a:rPr b="0" lang="en-US" sz="2000" spc="-75" strike="noStrike">
                <a:solidFill>
                  <a:srgbClr val="000000"/>
                </a:solidFill>
                <a:latin typeface="Times New Roman"/>
              </a:rPr>
              <a:t> </a:t>
            </a:r>
            <a:r>
              <a:rPr b="0" lang="en-US" sz="2000" spc="-12" strike="noStrike">
                <a:solidFill>
                  <a:srgbClr val="000000"/>
                </a:solidFill>
                <a:latin typeface="Times New Roman"/>
              </a:rPr>
              <a:t>different</a:t>
            </a:r>
            <a:r>
              <a:rPr b="0" lang="en-US" sz="2000" spc="-126" strike="noStrike">
                <a:solidFill>
                  <a:srgbClr val="000000"/>
                </a:solidFill>
                <a:latin typeface="Times New Roman"/>
              </a:rPr>
              <a:t> </a:t>
            </a:r>
            <a:r>
              <a:rPr b="0" lang="en-US" sz="2000" spc="4" strike="noStrike">
                <a:solidFill>
                  <a:srgbClr val="000000"/>
                </a:solidFill>
                <a:latin typeface="Times New Roman"/>
              </a:rPr>
              <a:t>types</a:t>
            </a:r>
            <a:r>
              <a:rPr b="0" lang="en-US" sz="2000" spc="-41" strike="noStrike">
                <a:solidFill>
                  <a:srgbClr val="000000"/>
                </a:solidFill>
                <a:latin typeface="Times New Roman"/>
              </a:rPr>
              <a:t> </a:t>
            </a:r>
            <a:r>
              <a:rPr b="0" lang="en-US" sz="2000" spc="12" strike="noStrike">
                <a:solidFill>
                  <a:srgbClr val="000000"/>
                </a:solidFill>
                <a:latin typeface="Times New Roman"/>
              </a:rPr>
              <a:t>of</a:t>
            </a:r>
            <a:r>
              <a:rPr b="0" lang="en-US" sz="2000" spc="-32" strike="noStrike">
                <a:solidFill>
                  <a:srgbClr val="000000"/>
                </a:solidFill>
                <a:latin typeface="Times New Roman"/>
              </a:rPr>
              <a:t> </a:t>
            </a:r>
            <a:r>
              <a:rPr b="0" lang="en-US" sz="2000" spc="-15" strike="noStrike">
                <a:solidFill>
                  <a:srgbClr val="000000"/>
                </a:solidFill>
                <a:latin typeface="Times New Roman"/>
              </a:rPr>
              <a:t>files</a:t>
            </a:r>
            <a:r>
              <a:rPr b="0" lang="en-US" sz="2000" spc="-165" strike="noStrike">
                <a:solidFill>
                  <a:srgbClr val="000000"/>
                </a:solidFill>
                <a:latin typeface="Times New Roman"/>
              </a:rPr>
              <a:t> </a:t>
            </a:r>
            <a:r>
              <a:rPr b="0" lang="en-US" sz="2000" spc="12" strike="noStrike">
                <a:solidFill>
                  <a:srgbClr val="000000"/>
                </a:solidFill>
                <a:latin typeface="Times New Roman"/>
              </a:rPr>
              <a:t>and </a:t>
            </a:r>
            <a:r>
              <a:rPr b="0" lang="en-US" sz="2000" spc="-486" strike="noStrike">
                <a:solidFill>
                  <a:srgbClr val="000000"/>
                </a:solidFill>
                <a:latin typeface="Times New Roman"/>
              </a:rPr>
              <a:t> </a:t>
            </a:r>
            <a:r>
              <a:rPr b="0" lang="en-US" sz="2000" spc="12" strike="noStrike">
                <a:solidFill>
                  <a:srgbClr val="000000"/>
                </a:solidFill>
                <a:latin typeface="Times New Roman"/>
              </a:rPr>
              <a:t>then</a:t>
            </a:r>
            <a:r>
              <a:rPr b="0" lang="en-US" sz="2000" spc="-145" strike="noStrike">
                <a:solidFill>
                  <a:srgbClr val="000000"/>
                </a:solidFill>
                <a:latin typeface="Times New Roman"/>
              </a:rPr>
              <a:t> </a:t>
            </a:r>
            <a:r>
              <a:rPr b="0" lang="en-US" sz="2000" spc="4" strike="noStrike">
                <a:solidFill>
                  <a:srgbClr val="000000"/>
                </a:solidFill>
                <a:latin typeface="Times New Roman"/>
              </a:rPr>
              <a:t>creates</a:t>
            </a:r>
            <a:r>
              <a:rPr b="0" lang="en-US" sz="2000" spc="-66" strike="noStrike">
                <a:solidFill>
                  <a:srgbClr val="000000"/>
                </a:solidFill>
                <a:latin typeface="Times New Roman"/>
              </a:rPr>
              <a:t> </a:t>
            </a:r>
            <a:r>
              <a:rPr b="0" lang="en-US" sz="2000" spc="-1" strike="noStrike">
                <a:solidFill>
                  <a:srgbClr val="000000"/>
                </a:solidFill>
                <a:latin typeface="Times New Roman"/>
              </a:rPr>
              <a:t>indices</a:t>
            </a:r>
            <a:r>
              <a:rPr b="0" lang="en-US" sz="2000" spc="-66" strike="noStrike">
                <a:solidFill>
                  <a:srgbClr val="000000"/>
                </a:solidFill>
                <a:latin typeface="Times New Roman"/>
              </a:rPr>
              <a:t> </a:t>
            </a:r>
            <a:r>
              <a:rPr b="0" lang="en-US" sz="2000" spc="18" strike="noStrike">
                <a:solidFill>
                  <a:srgbClr val="000000"/>
                </a:solidFill>
                <a:latin typeface="Times New Roman"/>
              </a:rPr>
              <a:t>on</a:t>
            </a:r>
            <a:r>
              <a:rPr b="0" lang="en-US" sz="2000" spc="-75" strike="noStrike">
                <a:solidFill>
                  <a:srgbClr val="000000"/>
                </a:solidFill>
                <a:latin typeface="Times New Roman"/>
              </a:rPr>
              <a:t> </a:t>
            </a:r>
            <a:r>
              <a:rPr b="0" lang="en-US" sz="2000" spc="4" strike="noStrike">
                <a:solidFill>
                  <a:srgbClr val="000000"/>
                </a:solidFill>
                <a:latin typeface="Times New Roman"/>
              </a:rPr>
              <a:t>this</a:t>
            </a:r>
            <a:r>
              <a:rPr b="0" lang="en-US" sz="2000" spc="-171" strike="noStrike">
                <a:solidFill>
                  <a:srgbClr val="000000"/>
                </a:solidFill>
                <a:latin typeface="Times New Roman"/>
              </a:rPr>
              <a:t> </a:t>
            </a:r>
            <a:r>
              <a:rPr b="0" lang="en-US" sz="2000" spc="-1" strike="noStrike">
                <a:solidFill>
                  <a:srgbClr val="000000"/>
                </a:solidFill>
                <a:latin typeface="Times New Roman"/>
              </a:rPr>
              <a:t>information.</a:t>
            </a:r>
            <a:endParaRPr b="0" lang="en-IN" sz="2000" spc="-1" strike="noStrike">
              <a:latin typeface="Arial"/>
            </a:endParaRPr>
          </a:p>
          <a:p>
            <a:pPr marL="355680" indent="-343080">
              <a:lnSpc>
                <a:spcPts val="2390"/>
              </a:lnSpc>
              <a:spcBef>
                <a:spcPts val="541"/>
              </a:spcBef>
              <a:tabLst>
                <a:tab algn="l" pos="0"/>
              </a:tabLst>
            </a:pPr>
            <a:r>
              <a:rPr b="0" lang="en-US" sz="2000" spc="-1" strike="noStrike">
                <a:solidFill>
                  <a:srgbClr val="000000"/>
                </a:solidFill>
                <a:latin typeface="Cambria Math"/>
              </a:rPr>
              <a:t>₋</a:t>
            </a:r>
            <a:r>
              <a:rPr b="0" lang="en-US" sz="2000" spc="-1" strike="noStrike">
                <a:solidFill>
                  <a:srgbClr val="000000"/>
                </a:solidFill>
                <a:latin typeface="Cambria Math"/>
              </a:rPr>
              <a:t>	</a:t>
            </a:r>
            <a:r>
              <a:rPr b="0" lang="en-US" sz="2000" spc="-1" strike="noStrike">
                <a:solidFill>
                  <a:srgbClr val="000000"/>
                </a:solidFill>
                <a:latin typeface="Times New Roman"/>
              </a:rPr>
              <a:t>This</a:t>
            </a:r>
            <a:r>
              <a:rPr b="0" lang="en-US" sz="2000" spc="-32" strike="noStrike">
                <a:solidFill>
                  <a:srgbClr val="000000"/>
                </a:solidFill>
                <a:latin typeface="Times New Roman"/>
              </a:rPr>
              <a:t> </a:t>
            </a:r>
            <a:r>
              <a:rPr b="0" lang="en-US" sz="2000" spc="9" strike="noStrike">
                <a:solidFill>
                  <a:srgbClr val="000000"/>
                </a:solidFill>
                <a:latin typeface="Times New Roman"/>
              </a:rPr>
              <a:t>process</a:t>
            </a:r>
            <a:r>
              <a:rPr b="0" lang="en-US" sz="2000" spc="-145" strike="noStrike">
                <a:solidFill>
                  <a:srgbClr val="000000"/>
                </a:solidFill>
                <a:latin typeface="Times New Roman"/>
              </a:rPr>
              <a:t> </a:t>
            </a:r>
            <a:r>
              <a:rPr b="0" lang="en-US" sz="2000" spc="-21" strike="noStrike">
                <a:solidFill>
                  <a:srgbClr val="000000"/>
                </a:solidFill>
                <a:latin typeface="Times New Roman"/>
              </a:rPr>
              <a:t>first</a:t>
            </a:r>
            <a:r>
              <a:rPr b="0" lang="en-US" sz="2000" spc="72" strike="noStrike">
                <a:solidFill>
                  <a:srgbClr val="000000"/>
                </a:solidFill>
                <a:latin typeface="Times New Roman"/>
              </a:rPr>
              <a:t> </a:t>
            </a:r>
            <a:r>
              <a:rPr b="0" lang="en-US" sz="2000" spc="-15" strike="noStrike">
                <a:solidFill>
                  <a:srgbClr val="000000"/>
                </a:solidFill>
                <a:latin typeface="Times New Roman"/>
              </a:rPr>
              <a:t>classify</a:t>
            </a:r>
            <a:r>
              <a:rPr b="0" lang="en-US" sz="2000" spc="24" strike="noStrike">
                <a:solidFill>
                  <a:srgbClr val="000000"/>
                </a:solidFill>
                <a:latin typeface="Times New Roman"/>
              </a:rPr>
              <a:t> </a:t>
            </a:r>
            <a:r>
              <a:rPr b="0" lang="en-US" sz="2000" spc="-15" strike="noStrike">
                <a:solidFill>
                  <a:srgbClr val="000000"/>
                </a:solidFill>
                <a:latin typeface="Times New Roman"/>
              </a:rPr>
              <a:t>files</a:t>
            </a:r>
            <a:r>
              <a:rPr b="0" lang="en-US" sz="2000" spc="-26" strike="noStrike">
                <a:solidFill>
                  <a:srgbClr val="000000"/>
                </a:solidFill>
                <a:latin typeface="Times New Roman"/>
              </a:rPr>
              <a:t> </a:t>
            </a:r>
            <a:r>
              <a:rPr b="0" lang="en-US" sz="2000" spc="4" strike="noStrike">
                <a:solidFill>
                  <a:srgbClr val="000000"/>
                </a:solidFill>
                <a:latin typeface="Times New Roman"/>
              </a:rPr>
              <a:t>based</a:t>
            </a:r>
            <a:r>
              <a:rPr b="0" lang="en-US" sz="2000" spc="-100" strike="noStrike">
                <a:solidFill>
                  <a:srgbClr val="000000"/>
                </a:solidFill>
                <a:latin typeface="Times New Roman"/>
              </a:rPr>
              <a:t> </a:t>
            </a:r>
            <a:r>
              <a:rPr b="0" lang="en-US" sz="2000" spc="18" strike="noStrike">
                <a:solidFill>
                  <a:srgbClr val="000000"/>
                </a:solidFill>
                <a:latin typeface="Times New Roman"/>
              </a:rPr>
              <a:t>on</a:t>
            </a:r>
            <a:r>
              <a:rPr b="0" lang="en-US" sz="2000" spc="-60" strike="noStrike">
                <a:solidFill>
                  <a:srgbClr val="000000"/>
                </a:solidFill>
                <a:latin typeface="Times New Roman"/>
              </a:rPr>
              <a:t> </a:t>
            </a:r>
            <a:r>
              <a:rPr b="0" lang="en-US" sz="2000" spc="4" strike="noStrike">
                <a:solidFill>
                  <a:srgbClr val="000000"/>
                </a:solidFill>
                <a:latin typeface="Times New Roman"/>
              </a:rPr>
              <a:t>type</a:t>
            </a:r>
            <a:r>
              <a:rPr b="0" lang="en-US" sz="2000" spc="-106" strike="noStrike">
                <a:solidFill>
                  <a:srgbClr val="000000"/>
                </a:solidFill>
                <a:latin typeface="Times New Roman"/>
              </a:rPr>
              <a:t> </a:t>
            </a:r>
            <a:r>
              <a:rPr b="0" lang="en-US" sz="2000" spc="12" strike="noStrike">
                <a:solidFill>
                  <a:srgbClr val="000000"/>
                </a:solidFill>
                <a:latin typeface="Times New Roman"/>
              </a:rPr>
              <a:t>and</a:t>
            </a:r>
            <a:r>
              <a:rPr b="0" lang="en-US" sz="2000" spc="-80" strike="noStrike">
                <a:solidFill>
                  <a:srgbClr val="000000"/>
                </a:solidFill>
                <a:latin typeface="Times New Roman"/>
              </a:rPr>
              <a:t> </a:t>
            </a:r>
            <a:r>
              <a:rPr b="0" lang="en-US" sz="2000" spc="12" strike="noStrike">
                <a:solidFill>
                  <a:srgbClr val="000000"/>
                </a:solidFill>
                <a:latin typeface="Times New Roman"/>
              </a:rPr>
              <a:t>then</a:t>
            </a:r>
            <a:r>
              <a:rPr b="0" lang="en-US" sz="2000" spc="-66" strike="noStrike">
                <a:solidFill>
                  <a:srgbClr val="000000"/>
                </a:solidFill>
                <a:latin typeface="Times New Roman"/>
              </a:rPr>
              <a:t> </a:t>
            </a:r>
            <a:r>
              <a:rPr b="0" lang="en-US" sz="2000" spc="-21" strike="noStrike">
                <a:solidFill>
                  <a:srgbClr val="000000"/>
                </a:solidFill>
                <a:latin typeface="Times New Roman"/>
              </a:rPr>
              <a:t>summarize</a:t>
            </a:r>
            <a:r>
              <a:rPr b="0" lang="en-US" sz="2000" spc="-35" strike="noStrike">
                <a:solidFill>
                  <a:srgbClr val="000000"/>
                </a:solidFill>
                <a:latin typeface="Times New Roman"/>
              </a:rPr>
              <a:t> </a:t>
            </a:r>
            <a:r>
              <a:rPr b="0" lang="en-US" sz="2000" spc="18" strike="noStrike">
                <a:solidFill>
                  <a:srgbClr val="000000"/>
                </a:solidFill>
                <a:latin typeface="Times New Roman"/>
              </a:rPr>
              <a:t>the</a:t>
            </a:r>
            <a:r>
              <a:rPr b="0" lang="en-US" sz="2000" spc="-120" strike="noStrike">
                <a:solidFill>
                  <a:srgbClr val="000000"/>
                </a:solidFill>
                <a:latin typeface="Times New Roman"/>
              </a:rPr>
              <a:t> </a:t>
            </a:r>
            <a:r>
              <a:rPr b="0" lang="en-US" sz="2000" spc="-15" strike="noStrike">
                <a:solidFill>
                  <a:srgbClr val="000000"/>
                </a:solidFill>
                <a:latin typeface="Times New Roman"/>
              </a:rPr>
              <a:t>files</a:t>
            </a:r>
            <a:r>
              <a:rPr b="0" lang="en-US" sz="2000" spc="4" strike="noStrike">
                <a:solidFill>
                  <a:srgbClr val="000000"/>
                </a:solidFill>
                <a:latin typeface="Times New Roman"/>
              </a:rPr>
              <a:t> based</a:t>
            </a:r>
            <a:r>
              <a:rPr b="0" lang="en-US" sz="2000" spc="-245" strike="noStrike">
                <a:solidFill>
                  <a:srgbClr val="000000"/>
                </a:solidFill>
                <a:latin typeface="Times New Roman"/>
              </a:rPr>
              <a:t> </a:t>
            </a:r>
            <a:r>
              <a:rPr b="0" lang="en-US" sz="2000" spc="49" strike="noStrike">
                <a:solidFill>
                  <a:srgbClr val="000000"/>
                </a:solidFill>
                <a:latin typeface="Times New Roman"/>
              </a:rPr>
              <a:t>on </a:t>
            </a:r>
            <a:r>
              <a:rPr b="0" lang="en-US" sz="2000" spc="-486" strike="noStrike">
                <a:solidFill>
                  <a:srgbClr val="000000"/>
                </a:solidFill>
                <a:latin typeface="Times New Roman"/>
              </a:rPr>
              <a:t> </a:t>
            </a:r>
            <a:r>
              <a:rPr b="0" lang="en-US" sz="2000" spc="-1" strike="noStrike">
                <a:solidFill>
                  <a:srgbClr val="000000"/>
                </a:solidFill>
                <a:latin typeface="Times New Roman"/>
              </a:rPr>
              <a:t>keyword.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2305800" y="123480"/>
            <a:ext cx="5587560" cy="1157760"/>
          </a:xfrm>
          <a:prstGeom prst="rect">
            <a:avLst/>
          </a:prstGeom>
          <a:noFill/>
          <a:ln>
            <a:noFill/>
          </a:ln>
        </p:spPr>
        <p:txBody>
          <a:bodyPr lIns="0" rIns="0" tIns="12600" bIns="0" anchor="ctr">
            <a:noAutofit/>
          </a:bodyPr>
          <a:p>
            <a:pPr marL="12600">
              <a:lnSpc>
                <a:spcPct val="100000"/>
              </a:lnSpc>
              <a:spcBef>
                <a:spcPts val="99"/>
              </a:spcBef>
            </a:pPr>
            <a:r>
              <a:rPr b="0" lang="en-US" sz="4400" spc="-60" strike="noStrike">
                <a:solidFill>
                  <a:srgbClr val="000000"/>
                </a:solidFill>
                <a:latin typeface="Calibri Light"/>
              </a:rPr>
              <a:t>Virtual</a:t>
            </a:r>
            <a:r>
              <a:rPr b="0" lang="en-US" sz="4400" spc="-111" strike="noStrike">
                <a:solidFill>
                  <a:srgbClr val="000000"/>
                </a:solidFill>
                <a:latin typeface="Calibri Light"/>
              </a:rPr>
              <a:t> </a:t>
            </a:r>
            <a:r>
              <a:rPr b="0" lang="en-US" sz="4400" spc="-35" strike="noStrike">
                <a:solidFill>
                  <a:srgbClr val="000000"/>
                </a:solidFill>
                <a:latin typeface="Calibri Light"/>
              </a:rPr>
              <a:t>Web</a:t>
            </a:r>
            <a:r>
              <a:rPr b="0" lang="en-US" sz="4400" spc="-131" strike="noStrike">
                <a:solidFill>
                  <a:srgbClr val="000000"/>
                </a:solidFill>
                <a:latin typeface="Calibri Light"/>
              </a:rPr>
              <a:t> </a:t>
            </a:r>
            <a:r>
              <a:rPr b="0" lang="en-US" sz="4400" spc="-52" strike="noStrike">
                <a:solidFill>
                  <a:srgbClr val="000000"/>
                </a:solidFill>
                <a:latin typeface="Calibri Light"/>
              </a:rPr>
              <a:t>View</a:t>
            </a:r>
            <a:endParaRPr b="0" lang="en-US" sz="4400" spc="-1" strike="noStrike">
              <a:solidFill>
                <a:srgbClr val="000000"/>
              </a:solidFill>
              <a:latin typeface="Calibri"/>
            </a:endParaRPr>
          </a:p>
        </p:txBody>
      </p:sp>
      <p:sp>
        <p:nvSpPr>
          <p:cNvPr id="160" name="CustomShape 2"/>
          <p:cNvSpPr/>
          <p:nvPr/>
        </p:nvSpPr>
        <p:spPr>
          <a:xfrm>
            <a:off x="914040" y="1179360"/>
            <a:ext cx="10112760" cy="4410000"/>
          </a:xfrm>
          <a:prstGeom prst="rect">
            <a:avLst/>
          </a:prstGeom>
          <a:noFill/>
          <a:ln>
            <a:noFill/>
          </a:ln>
        </p:spPr>
        <p:style>
          <a:lnRef idx="0"/>
          <a:fillRef idx="0"/>
          <a:effectRef idx="0"/>
          <a:fontRef idx="minor"/>
        </p:style>
        <p:txBody>
          <a:bodyPr lIns="0" rIns="0" tIns="13320" bIns="0">
            <a:spAutoFit/>
          </a:bodyPr>
          <a:p>
            <a:pPr marL="241200" indent="-228960">
              <a:lnSpc>
                <a:spcPts val="2305"/>
              </a:lnSpc>
              <a:spcBef>
                <a:spcPts val="105"/>
              </a:spcBef>
              <a:buClr>
                <a:srgbClr val="000000"/>
              </a:buClr>
              <a:buFont typeface="Symbol"/>
              <a:buChar char=""/>
              <a:tabLst>
                <a:tab algn="l" pos="241920"/>
              </a:tabLst>
            </a:pPr>
            <a:r>
              <a:rPr b="0" lang="en-US" sz="2000" spc="4" strike="noStrike">
                <a:solidFill>
                  <a:srgbClr val="000000"/>
                </a:solidFill>
                <a:latin typeface="Times New Roman"/>
              </a:rPr>
              <a:t>Handling</a:t>
            </a:r>
            <a:r>
              <a:rPr b="0" lang="en-US" sz="2000" spc="-145" strike="noStrike">
                <a:solidFill>
                  <a:srgbClr val="000000"/>
                </a:solidFill>
                <a:latin typeface="Times New Roman"/>
              </a:rPr>
              <a:t> </a:t>
            </a:r>
            <a:r>
              <a:rPr b="0" lang="en-US" sz="2000" spc="18" strike="noStrike">
                <a:solidFill>
                  <a:srgbClr val="000000"/>
                </a:solidFill>
                <a:latin typeface="Times New Roman"/>
              </a:rPr>
              <a:t>the</a:t>
            </a:r>
            <a:r>
              <a:rPr b="0" lang="en-US" sz="2000" spc="-80" strike="noStrike">
                <a:solidFill>
                  <a:srgbClr val="000000"/>
                </a:solidFill>
                <a:latin typeface="Times New Roman"/>
              </a:rPr>
              <a:t> </a:t>
            </a:r>
            <a:r>
              <a:rPr b="0" lang="en-US" sz="2000" spc="-15" strike="noStrike">
                <a:solidFill>
                  <a:srgbClr val="000000"/>
                </a:solidFill>
                <a:latin typeface="Times New Roman"/>
              </a:rPr>
              <a:t>large</a:t>
            </a:r>
            <a:r>
              <a:rPr b="0" lang="en-US" sz="2000" spc="-72" strike="noStrike">
                <a:solidFill>
                  <a:srgbClr val="000000"/>
                </a:solidFill>
                <a:latin typeface="Times New Roman"/>
              </a:rPr>
              <a:t> </a:t>
            </a:r>
            <a:r>
              <a:rPr b="0" lang="en-US" sz="2000" spc="4" strike="noStrike">
                <a:solidFill>
                  <a:srgbClr val="000000"/>
                </a:solidFill>
                <a:latin typeface="Times New Roman"/>
              </a:rPr>
              <a:t>amount</a:t>
            </a:r>
            <a:r>
              <a:rPr b="0" lang="en-US" sz="2000" spc="-120" strike="noStrike">
                <a:solidFill>
                  <a:srgbClr val="000000"/>
                </a:solidFill>
                <a:latin typeface="Times New Roman"/>
              </a:rPr>
              <a:t> </a:t>
            </a:r>
            <a:r>
              <a:rPr b="0" lang="en-US" sz="2000" spc="12" strike="noStrike">
                <a:solidFill>
                  <a:srgbClr val="000000"/>
                </a:solidFill>
                <a:latin typeface="Times New Roman"/>
              </a:rPr>
              <a:t>of</a:t>
            </a:r>
            <a:r>
              <a:rPr b="0" lang="en-US" sz="2000" spc="-97" strike="noStrike">
                <a:solidFill>
                  <a:srgbClr val="000000"/>
                </a:solidFill>
                <a:latin typeface="Times New Roman"/>
              </a:rPr>
              <a:t> </a:t>
            </a:r>
            <a:r>
              <a:rPr b="0" lang="en-US" sz="2000" spc="9" strike="noStrike">
                <a:solidFill>
                  <a:srgbClr val="000000"/>
                </a:solidFill>
                <a:latin typeface="Times New Roman"/>
              </a:rPr>
              <a:t>unstructured</a:t>
            </a:r>
            <a:r>
              <a:rPr b="0" lang="en-US" sz="2000" spc="-231" strike="noStrike">
                <a:solidFill>
                  <a:srgbClr val="000000"/>
                </a:solidFill>
                <a:latin typeface="Times New Roman"/>
              </a:rPr>
              <a:t> </a:t>
            </a:r>
            <a:r>
              <a:rPr b="0" lang="en-US" sz="2000" spc="12" strike="noStrike">
                <a:solidFill>
                  <a:srgbClr val="000000"/>
                </a:solidFill>
                <a:latin typeface="Times New Roman"/>
              </a:rPr>
              <a:t>data</a:t>
            </a:r>
            <a:r>
              <a:rPr b="0" lang="en-US" sz="2000" spc="-97" strike="noStrike">
                <a:solidFill>
                  <a:srgbClr val="000000"/>
                </a:solidFill>
                <a:latin typeface="Times New Roman"/>
              </a:rPr>
              <a:t> </a:t>
            </a:r>
            <a:r>
              <a:rPr b="0" lang="en-US" sz="2000" spc="12" strike="noStrike">
                <a:solidFill>
                  <a:srgbClr val="000000"/>
                </a:solidFill>
                <a:latin typeface="Times New Roman"/>
              </a:rPr>
              <a:t>on</a:t>
            </a:r>
            <a:r>
              <a:rPr b="0" lang="en-US" sz="2000" spc="-72" strike="noStrike">
                <a:solidFill>
                  <a:srgbClr val="000000"/>
                </a:solidFill>
                <a:latin typeface="Times New Roman"/>
              </a:rPr>
              <a:t> </a:t>
            </a:r>
            <a:r>
              <a:rPr b="0" lang="en-US" sz="2000" spc="18" strike="noStrike">
                <a:solidFill>
                  <a:srgbClr val="000000"/>
                </a:solidFill>
                <a:latin typeface="Times New Roman"/>
              </a:rPr>
              <a:t>the</a:t>
            </a:r>
            <a:r>
              <a:rPr b="0" lang="en-US" sz="2000" spc="-106" strike="noStrike">
                <a:solidFill>
                  <a:srgbClr val="000000"/>
                </a:solidFill>
                <a:latin typeface="Times New Roman"/>
              </a:rPr>
              <a:t> </a:t>
            </a:r>
            <a:r>
              <a:rPr b="0" lang="en-US" sz="2000" spc="-114" strike="noStrike">
                <a:solidFill>
                  <a:srgbClr val="000000"/>
                </a:solidFill>
                <a:latin typeface="Times New Roman"/>
              </a:rPr>
              <a:t>Web</a:t>
            </a:r>
            <a:r>
              <a:rPr b="0" lang="en-US" sz="2000" spc="-205" strike="noStrike">
                <a:solidFill>
                  <a:srgbClr val="000000"/>
                </a:solidFill>
                <a:latin typeface="Times New Roman"/>
              </a:rPr>
              <a:t> </a:t>
            </a:r>
            <a:r>
              <a:rPr b="0" lang="en-US" sz="2000" spc="-12" strike="noStrike">
                <a:solidFill>
                  <a:srgbClr val="000000"/>
                </a:solidFill>
                <a:latin typeface="Times New Roman"/>
              </a:rPr>
              <a:t>is</a:t>
            </a:r>
            <a:r>
              <a:rPr b="0" lang="en-US" sz="2000" spc="49" strike="noStrike">
                <a:solidFill>
                  <a:srgbClr val="000000"/>
                </a:solidFill>
                <a:latin typeface="Times New Roman"/>
              </a:rPr>
              <a:t> </a:t>
            </a:r>
            <a:r>
              <a:rPr b="0" lang="en-US" sz="2000" spc="4" strike="noStrike">
                <a:solidFill>
                  <a:srgbClr val="000000"/>
                </a:solidFill>
                <a:latin typeface="Times New Roman"/>
              </a:rPr>
              <a:t>to</a:t>
            </a:r>
            <a:r>
              <a:rPr b="0" lang="en-US" sz="2000" spc="-60" strike="noStrike">
                <a:solidFill>
                  <a:srgbClr val="000000"/>
                </a:solidFill>
                <a:latin typeface="Times New Roman"/>
              </a:rPr>
              <a:t> </a:t>
            </a:r>
            <a:r>
              <a:rPr b="0" lang="en-US" sz="2000" spc="4" strike="noStrike">
                <a:solidFill>
                  <a:srgbClr val="000000"/>
                </a:solidFill>
                <a:latin typeface="Times New Roman"/>
              </a:rPr>
              <a:t>create</a:t>
            </a:r>
            <a:r>
              <a:rPr b="0" lang="en-US" sz="2000" spc="-92" strike="noStrike">
                <a:solidFill>
                  <a:srgbClr val="000000"/>
                </a:solidFill>
                <a:latin typeface="Times New Roman"/>
              </a:rPr>
              <a:t> </a:t>
            </a:r>
            <a:r>
              <a:rPr b="0" lang="en-US" sz="2000" spc="-1" strike="noStrike">
                <a:solidFill>
                  <a:srgbClr val="000000"/>
                </a:solidFill>
                <a:latin typeface="Times New Roman"/>
              </a:rPr>
              <a:t>a</a:t>
            </a:r>
            <a:r>
              <a:rPr b="0" lang="en-US" sz="2000" spc="38" strike="noStrike">
                <a:solidFill>
                  <a:srgbClr val="000000"/>
                </a:solidFill>
                <a:latin typeface="Times New Roman"/>
              </a:rPr>
              <a:t> </a:t>
            </a:r>
            <a:r>
              <a:rPr b="0" lang="en-US" sz="2000" spc="12" strike="noStrike">
                <a:solidFill>
                  <a:srgbClr val="000000"/>
                </a:solidFill>
                <a:latin typeface="Times New Roman"/>
              </a:rPr>
              <a:t>Multiplelayered</a:t>
            </a:r>
            <a:endParaRPr b="0" lang="en-IN" sz="2000" spc="-1" strike="noStrike">
              <a:latin typeface="Arial"/>
            </a:endParaRPr>
          </a:p>
          <a:p>
            <a:pPr marL="241200">
              <a:lnSpc>
                <a:spcPts val="2305"/>
              </a:lnSpc>
              <a:tabLst>
                <a:tab algn="l" pos="241920"/>
              </a:tabLst>
            </a:pPr>
            <a:r>
              <a:rPr b="0" lang="en-US" sz="2000" spc="-1" strike="noStrike">
                <a:solidFill>
                  <a:srgbClr val="000000"/>
                </a:solidFill>
                <a:latin typeface="Times New Roman"/>
              </a:rPr>
              <a:t>Dat</a:t>
            </a:r>
            <a:r>
              <a:rPr b="0" lang="en-US" sz="2000" spc="-12" strike="noStrike">
                <a:solidFill>
                  <a:srgbClr val="000000"/>
                </a:solidFill>
                <a:latin typeface="Times New Roman"/>
              </a:rPr>
              <a:t>aB</a:t>
            </a:r>
            <a:r>
              <a:rPr b="0" lang="en-US" sz="2000" spc="-1" strike="noStrike">
                <a:solidFill>
                  <a:srgbClr val="000000"/>
                </a:solidFill>
                <a:latin typeface="Times New Roman"/>
              </a:rPr>
              <a:t>as</a:t>
            </a:r>
            <a:r>
              <a:rPr b="0" lang="en-US" sz="2000" spc="-12" strike="noStrike">
                <a:solidFill>
                  <a:srgbClr val="000000"/>
                </a:solidFill>
                <a:latin typeface="Times New Roman"/>
              </a:rPr>
              <a:t>e</a:t>
            </a:r>
            <a:r>
              <a:rPr b="0" lang="en-US" sz="2000" spc="-1" strike="noStrike">
                <a:solidFill>
                  <a:srgbClr val="000000"/>
                </a:solidFill>
                <a:latin typeface="Times New Roman"/>
              </a:rPr>
              <a:t>(MLD</a:t>
            </a:r>
            <a:r>
              <a:rPr b="0" lang="en-US" sz="2000" spc="-12" strike="noStrike">
                <a:solidFill>
                  <a:srgbClr val="000000"/>
                </a:solidFill>
                <a:latin typeface="Times New Roman"/>
              </a:rPr>
              <a:t>B</a:t>
            </a:r>
            <a:r>
              <a:rPr b="0" lang="en-US" sz="2000" spc="-1" strike="noStrike">
                <a:solidFill>
                  <a:srgbClr val="000000"/>
                </a:solidFill>
                <a:latin typeface="Times New Roman"/>
              </a:rPr>
              <a:t>)</a:t>
            </a:r>
            <a:r>
              <a:rPr b="0" lang="en-US" sz="2000" spc="-80" strike="noStrike">
                <a:solidFill>
                  <a:srgbClr val="000000"/>
                </a:solidFill>
                <a:latin typeface="Times New Roman"/>
              </a:rPr>
              <a:t> </a:t>
            </a:r>
            <a:r>
              <a:rPr b="0" lang="en-US" sz="2000" spc="24" strike="noStrike">
                <a:solidFill>
                  <a:srgbClr val="000000"/>
                </a:solidFill>
                <a:latin typeface="Times New Roman"/>
              </a:rPr>
              <a:t>o</a:t>
            </a:r>
            <a:r>
              <a:rPr b="0" lang="en-US" sz="2000" spc="-1" strike="noStrike">
                <a:solidFill>
                  <a:srgbClr val="000000"/>
                </a:solidFill>
                <a:latin typeface="Times New Roman"/>
              </a:rPr>
              <a:t>n</a:t>
            </a:r>
            <a:r>
              <a:rPr b="0" lang="en-US" sz="2000" spc="-80" strike="noStrike">
                <a:solidFill>
                  <a:srgbClr val="000000"/>
                </a:solidFill>
                <a:latin typeface="Times New Roman"/>
              </a:rPr>
              <a:t> </a:t>
            </a:r>
            <a:r>
              <a:rPr b="0" lang="en-US" sz="2000" spc="24" strike="noStrike">
                <a:solidFill>
                  <a:srgbClr val="000000"/>
                </a:solidFill>
                <a:latin typeface="Times New Roman"/>
              </a:rPr>
              <a:t>t</a:t>
            </a:r>
            <a:r>
              <a:rPr b="0" lang="en-US" sz="2000" spc="32" strike="noStrike">
                <a:solidFill>
                  <a:srgbClr val="000000"/>
                </a:solidFill>
                <a:latin typeface="Times New Roman"/>
              </a:rPr>
              <a:t>h</a:t>
            </a:r>
            <a:r>
              <a:rPr b="0" lang="en-US" sz="2000" spc="-1" strike="noStrike">
                <a:solidFill>
                  <a:srgbClr val="000000"/>
                </a:solidFill>
                <a:latin typeface="Times New Roman"/>
              </a:rPr>
              <a:t>e</a:t>
            </a:r>
            <a:r>
              <a:rPr b="0" lang="en-US" sz="2000" spc="-126" strike="noStrike">
                <a:solidFill>
                  <a:srgbClr val="000000"/>
                </a:solidFill>
                <a:latin typeface="Times New Roman"/>
              </a:rPr>
              <a:t> </a:t>
            </a:r>
            <a:r>
              <a:rPr b="0" lang="en-US" sz="2000" spc="24" strike="noStrike">
                <a:solidFill>
                  <a:srgbClr val="000000"/>
                </a:solidFill>
                <a:latin typeface="Times New Roman"/>
              </a:rPr>
              <a:t>t</a:t>
            </a:r>
            <a:r>
              <a:rPr b="0" lang="en-US" sz="2000" spc="32" strike="noStrike">
                <a:solidFill>
                  <a:srgbClr val="000000"/>
                </a:solidFill>
                <a:latin typeface="Times New Roman"/>
              </a:rPr>
              <a:t>o</a:t>
            </a:r>
            <a:r>
              <a:rPr b="0" lang="en-US" sz="2000" spc="-1" strike="noStrike">
                <a:solidFill>
                  <a:srgbClr val="000000"/>
                </a:solidFill>
                <a:latin typeface="Times New Roman"/>
              </a:rPr>
              <a:t>p</a:t>
            </a:r>
            <a:r>
              <a:rPr b="0" lang="en-US" sz="2000" spc="-86" strike="noStrike">
                <a:solidFill>
                  <a:srgbClr val="000000"/>
                </a:solidFill>
                <a:latin typeface="Times New Roman"/>
              </a:rPr>
              <a:t> </a:t>
            </a:r>
            <a:r>
              <a:rPr b="0" lang="en-US" sz="2000" spc="24" strike="noStrike">
                <a:solidFill>
                  <a:srgbClr val="000000"/>
                </a:solidFill>
                <a:latin typeface="Times New Roman"/>
              </a:rPr>
              <a:t>o</a:t>
            </a:r>
            <a:r>
              <a:rPr b="0" lang="en-US" sz="2000" spc="-1" strike="noStrike">
                <a:solidFill>
                  <a:srgbClr val="000000"/>
                </a:solidFill>
                <a:latin typeface="Times New Roman"/>
              </a:rPr>
              <a:t>f</a:t>
            </a:r>
            <a:r>
              <a:rPr b="0" lang="en-US" sz="2000" spc="-46" strike="noStrike">
                <a:solidFill>
                  <a:srgbClr val="000000"/>
                </a:solidFill>
                <a:latin typeface="Times New Roman"/>
              </a:rPr>
              <a:t> </a:t>
            </a:r>
            <a:r>
              <a:rPr b="0" lang="en-US" sz="2000" spc="24" strike="noStrike">
                <a:solidFill>
                  <a:srgbClr val="000000"/>
                </a:solidFill>
                <a:latin typeface="Times New Roman"/>
              </a:rPr>
              <a:t>t</a:t>
            </a:r>
            <a:r>
              <a:rPr b="0" lang="en-US" sz="2000" spc="32" strike="noStrike">
                <a:solidFill>
                  <a:srgbClr val="000000"/>
                </a:solidFill>
                <a:latin typeface="Times New Roman"/>
              </a:rPr>
              <a:t>h</a:t>
            </a:r>
            <a:r>
              <a:rPr b="0" lang="en-US" sz="2000" spc="-1" strike="noStrike">
                <a:solidFill>
                  <a:srgbClr val="000000"/>
                </a:solidFill>
                <a:latin typeface="Times New Roman"/>
              </a:rPr>
              <a:t>e</a:t>
            </a:r>
            <a:r>
              <a:rPr b="0" lang="en-US" sz="2000" spc="-114" strike="noStrike">
                <a:solidFill>
                  <a:srgbClr val="000000"/>
                </a:solidFill>
                <a:latin typeface="Times New Roman"/>
              </a:rPr>
              <a:t> </a:t>
            </a:r>
            <a:r>
              <a:rPr b="0" lang="en-US" sz="2000" spc="24" strike="noStrike">
                <a:solidFill>
                  <a:srgbClr val="000000"/>
                </a:solidFill>
                <a:latin typeface="Times New Roman"/>
              </a:rPr>
              <a:t>d</a:t>
            </a:r>
            <a:r>
              <a:rPr b="0" lang="en-US" sz="2000" spc="18" strike="noStrike">
                <a:solidFill>
                  <a:srgbClr val="000000"/>
                </a:solidFill>
                <a:latin typeface="Times New Roman"/>
              </a:rPr>
              <a:t>a</a:t>
            </a:r>
            <a:r>
              <a:rPr b="0" lang="en-US" sz="2000" spc="12" strike="noStrike">
                <a:solidFill>
                  <a:srgbClr val="000000"/>
                </a:solidFill>
                <a:latin typeface="Times New Roman"/>
              </a:rPr>
              <a:t>t</a:t>
            </a:r>
            <a:r>
              <a:rPr b="0" lang="en-US" sz="2000" spc="-1" strike="noStrike">
                <a:solidFill>
                  <a:srgbClr val="000000"/>
                </a:solidFill>
                <a:latin typeface="Times New Roman"/>
              </a:rPr>
              <a:t>a</a:t>
            </a:r>
            <a:r>
              <a:rPr b="0" lang="en-US" sz="2000" spc="-114"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n</a:t>
            </a:r>
            <a:r>
              <a:rPr b="0" lang="en-US" sz="2000" spc="-32" strike="noStrike">
                <a:solidFill>
                  <a:srgbClr val="000000"/>
                </a:solidFill>
                <a:latin typeface="Times New Roman"/>
              </a:rPr>
              <a:t> </a:t>
            </a:r>
            <a:r>
              <a:rPr b="0" lang="en-US" sz="2000" spc="24" strike="noStrike">
                <a:solidFill>
                  <a:srgbClr val="000000"/>
                </a:solidFill>
                <a:latin typeface="Times New Roman"/>
              </a:rPr>
              <a:t>t</a:t>
            </a:r>
            <a:r>
              <a:rPr b="0" lang="en-US" sz="2000" spc="32" strike="noStrike">
                <a:solidFill>
                  <a:srgbClr val="000000"/>
                </a:solidFill>
                <a:latin typeface="Times New Roman"/>
              </a:rPr>
              <a:t>h</a:t>
            </a:r>
            <a:r>
              <a:rPr b="0" lang="en-US" sz="2000" spc="-1" strike="noStrike">
                <a:solidFill>
                  <a:srgbClr val="000000"/>
                </a:solidFill>
                <a:latin typeface="Times New Roman"/>
              </a:rPr>
              <a:t>e</a:t>
            </a:r>
            <a:r>
              <a:rPr b="0" lang="en-US" sz="2000" spc="-140" strike="noStrike">
                <a:solidFill>
                  <a:srgbClr val="000000"/>
                </a:solidFill>
                <a:latin typeface="Times New Roman"/>
              </a:rPr>
              <a:t> </a:t>
            </a:r>
            <a:r>
              <a:rPr b="0" lang="en-US" sz="2000" spc="4" strike="noStrike">
                <a:solidFill>
                  <a:srgbClr val="000000"/>
                </a:solidFill>
                <a:latin typeface="Times New Roman"/>
              </a:rPr>
              <a:t>ce</a:t>
            </a:r>
            <a:r>
              <a:rPr b="0" lang="en-US" sz="2000" spc="-1" strike="noStrike">
                <a:solidFill>
                  <a:srgbClr val="000000"/>
                </a:solidFill>
                <a:latin typeface="Times New Roman"/>
              </a:rPr>
              <a:t>ll</a:t>
            </a:r>
            <a:r>
              <a:rPr b="0" lang="en-US" sz="2000" spc="9" strike="noStrike">
                <a:solidFill>
                  <a:srgbClr val="000000"/>
                </a:solidFill>
                <a:latin typeface="Times New Roman"/>
              </a:rPr>
              <a:t>s</a:t>
            </a:r>
            <a:r>
              <a:rPr b="0" lang="en-US" sz="2000" spc="-1" strike="noStrike">
                <a:solidFill>
                  <a:srgbClr val="000000"/>
                </a:solidFill>
                <a:latin typeface="Times New Roman"/>
              </a:rPr>
              <a:t>.</a:t>
            </a:r>
            <a:endParaRPr b="0" lang="en-IN" sz="2000" spc="-1" strike="noStrike">
              <a:latin typeface="Arial"/>
            </a:endParaRPr>
          </a:p>
          <a:p>
            <a:pPr marL="241200" indent="-228960">
              <a:lnSpc>
                <a:spcPct val="100000"/>
              </a:lnSpc>
              <a:spcBef>
                <a:spcPts val="694"/>
              </a:spcBef>
              <a:buClr>
                <a:srgbClr val="000000"/>
              </a:buClr>
              <a:buFont typeface="Symbol"/>
              <a:buChar char=""/>
              <a:tabLst>
                <a:tab algn="l" pos="241920"/>
              </a:tabLst>
            </a:pPr>
            <a:r>
              <a:rPr b="0" lang="en-US" sz="2000" spc="12" strike="noStrike">
                <a:solidFill>
                  <a:srgbClr val="000000"/>
                </a:solidFill>
                <a:latin typeface="Times New Roman"/>
              </a:rPr>
              <a:t>Each</a:t>
            </a:r>
            <a:r>
              <a:rPr b="0" lang="en-US" sz="2000" spc="-72" strike="noStrike">
                <a:solidFill>
                  <a:srgbClr val="000000"/>
                </a:solidFill>
                <a:latin typeface="Times New Roman"/>
              </a:rPr>
              <a:t> </a:t>
            </a:r>
            <a:r>
              <a:rPr b="0" lang="en-US" sz="2000" spc="-7" strike="noStrike">
                <a:solidFill>
                  <a:srgbClr val="000000"/>
                </a:solidFill>
                <a:latin typeface="Times New Roman"/>
              </a:rPr>
              <a:t>layer</a:t>
            </a:r>
            <a:r>
              <a:rPr b="0" lang="en-US" sz="2000" spc="-114" strike="noStrike">
                <a:solidFill>
                  <a:srgbClr val="000000"/>
                </a:solidFill>
                <a:latin typeface="Times New Roman"/>
              </a:rPr>
              <a:t> </a:t>
            </a:r>
            <a:r>
              <a:rPr b="0" lang="en-US" sz="2000" spc="12" strike="noStrike">
                <a:solidFill>
                  <a:srgbClr val="000000"/>
                </a:solidFill>
                <a:latin typeface="Times New Roman"/>
              </a:rPr>
              <a:t>of</a:t>
            </a:r>
            <a:r>
              <a:rPr b="0" lang="en-US" sz="2000" spc="-41" strike="noStrike">
                <a:solidFill>
                  <a:srgbClr val="000000"/>
                </a:solidFill>
                <a:latin typeface="Times New Roman"/>
              </a:rPr>
              <a:t> </a:t>
            </a:r>
            <a:r>
              <a:rPr b="0" lang="en-US" sz="2000" spc="4" strike="noStrike">
                <a:solidFill>
                  <a:srgbClr val="000000"/>
                </a:solidFill>
                <a:latin typeface="Times New Roman"/>
              </a:rPr>
              <a:t>this</a:t>
            </a:r>
            <a:r>
              <a:rPr b="0" lang="en-US" sz="2000" spc="-100" strike="noStrike">
                <a:solidFill>
                  <a:srgbClr val="000000"/>
                </a:solidFill>
                <a:latin typeface="Times New Roman"/>
              </a:rPr>
              <a:t> </a:t>
            </a:r>
            <a:r>
              <a:rPr b="0" lang="en-US" sz="2000" spc="12" strike="noStrike">
                <a:solidFill>
                  <a:srgbClr val="000000"/>
                </a:solidFill>
                <a:latin typeface="Times New Roman"/>
              </a:rPr>
              <a:t>data</a:t>
            </a:r>
            <a:r>
              <a:rPr b="0" lang="en-US" sz="2000" spc="-97" strike="noStrike">
                <a:solidFill>
                  <a:srgbClr val="000000"/>
                </a:solidFill>
                <a:latin typeface="Times New Roman"/>
              </a:rPr>
              <a:t> </a:t>
            </a:r>
            <a:r>
              <a:rPr b="0" lang="en-US" sz="2000" spc="-1" strike="noStrike">
                <a:solidFill>
                  <a:srgbClr val="000000"/>
                </a:solidFill>
                <a:latin typeface="Times New Roman"/>
              </a:rPr>
              <a:t>base</a:t>
            </a:r>
            <a:r>
              <a:rPr b="0" lang="en-US" sz="2000" spc="-41" strike="noStrike">
                <a:solidFill>
                  <a:srgbClr val="000000"/>
                </a:solidFill>
                <a:latin typeface="Times New Roman"/>
              </a:rPr>
              <a:t> </a:t>
            </a:r>
            <a:r>
              <a:rPr b="0" lang="en-US" sz="2000" spc="-12" strike="noStrike">
                <a:solidFill>
                  <a:srgbClr val="000000"/>
                </a:solidFill>
                <a:latin typeface="Times New Roman"/>
              </a:rPr>
              <a:t>is</a:t>
            </a:r>
            <a:r>
              <a:rPr b="0" lang="en-US" sz="2000" spc="49" strike="noStrike">
                <a:solidFill>
                  <a:srgbClr val="000000"/>
                </a:solidFill>
                <a:latin typeface="Times New Roman"/>
              </a:rPr>
              <a:t> </a:t>
            </a:r>
            <a:r>
              <a:rPr b="0" lang="en-US" sz="2000" spc="-7" strike="noStrike">
                <a:solidFill>
                  <a:srgbClr val="000000"/>
                </a:solidFill>
                <a:latin typeface="Times New Roman"/>
              </a:rPr>
              <a:t>more</a:t>
            </a:r>
            <a:r>
              <a:rPr b="0" lang="en-US" sz="2000" spc="-41" strike="noStrike">
                <a:solidFill>
                  <a:srgbClr val="000000"/>
                </a:solidFill>
                <a:latin typeface="Times New Roman"/>
              </a:rPr>
              <a:t> </a:t>
            </a:r>
            <a:r>
              <a:rPr b="0" lang="en-US" sz="2000" spc="-1" strike="noStrike">
                <a:solidFill>
                  <a:srgbClr val="000000"/>
                </a:solidFill>
                <a:latin typeface="Times New Roman"/>
              </a:rPr>
              <a:t>generalized</a:t>
            </a:r>
            <a:r>
              <a:rPr b="0" lang="en-US" sz="2000" spc="-137" strike="noStrike">
                <a:solidFill>
                  <a:srgbClr val="000000"/>
                </a:solidFill>
                <a:latin typeface="Times New Roman"/>
              </a:rPr>
              <a:t> </a:t>
            </a:r>
            <a:r>
              <a:rPr b="0" lang="en-US" sz="2000" spc="12" strike="noStrike">
                <a:solidFill>
                  <a:srgbClr val="000000"/>
                </a:solidFill>
                <a:latin typeface="Times New Roman"/>
              </a:rPr>
              <a:t>than</a:t>
            </a:r>
            <a:r>
              <a:rPr b="0" lang="en-US" sz="2000" spc="-126" strike="noStrike">
                <a:solidFill>
                  <a:srgbClr val="000000"/>
                </a:solidFill>
                <a:latin typeface="Times New Roman"/>
              </a:rPr>
              <a:t> </a:t>
            </a:r>
            <a:r>
              <a:rPr b="0" lang="en-US" sz="2000" spc="18" strike="noStrike">
                <a:solidFill>
                  <a:srgbClr val="000000"/>
                </a:solidFill>
                <a:latin typeface="Times New Roman"/>
              </a:rPr>
              <a:t>the</a:t>
            </a:r>
            <a:r>
              <a:rPr b="0" lang="en-US" sz="2000" spc="-106" strike="noStrike">
                <a:solidFill>
                  <a:srgbClr val="000000"/>
                </a:solidFill>
                <a:latin typeface="Times New Roman"/>
              </a:rPr>
              <a:t> </a:t>
            </a:r>
            <a:r>
              <a:rPr b="0" lang="en-US" sz="2000" spc="-15" strike="noStrike">
                <a:solidFill>
                  <a:srgbClr val="000000"/>
                </a:solidFill>
                <a:latin typeface="Times New Roman"/>
              </a:rPr>
              <a:t>large</a:t>
            </a:r>
            <a:r>
              <a:rPr b="0" lang="en-US" sz="2000" spc="-92" strike="noStrike">
                <a:solidFill>
                  <a:srgbClr val="000000"/>
                </a:solidFill>
                <a:latin typeface="Times New Roman"/>
              </a:rPr>
              <a:t> </a:t>
            </a:r>
            <a:r>
              <a:rPr b="0" lang="en-US" sz="2000" spc="12" strike="noStrike">
                <a:solidFill>
                  <a:srgbClr val="000000"/>
                </a:solidFill>
                <a:latin typeface="Times New Roman"/>
              </a:rPr>
              <a:t>beneath</a:t>
            </a:r>
            <a:r>
              <a:rPr b="0" lang="en-US" sz="2000" spc="-191" strike="noStrike">
                <a:solidFill>
                  <a:srgbClr val="000000"/>
                </a:solidFill>
                <a:latin typeface="Times New Roman"/>
              </a:rPr>
              <a:t> </a:t>
            </a:r>
            <a:r>
              <a:rPr b="0" lang="en-US" sz="2000" spc="-7" strike="noStrike">
                <a:solidFill>
                  <a:srgbClr val="000000"/>
                </a:solidFill>
                <a:latin typeface="Times New Roman"/>
              </a:rPr>
              <a:t>it.</a:t>
            </a:r>
            <a:endParaRPr b="0" lang="en-IN" sz="2000" spc="-1" strike="noStrike">
              <a:latin typeface="Arial"/>
            </a:endParaRPr>
          </a:p>
          <a:p>
            <a:pPr marL="241200" indent="-228960">
              <a:lnSpc>
                <a:spcPct val="100000"/>
              </a:lnSpc>
              <a:spcBef>
                <a:spcPts val="805"/>
              </a:spcBef>
              <a:buClr>
                <a:srgbClr val="000000"/>
              </a:buClr>
              <a:buFont typeface="Symbol"/>
              <a:buChar char=""/>
              <a:tabLst>
                <a:tab algn="l" pos="241920"/>
              </a:tabLst>
            </a:pPr>
            <a:r>
              <a:rPr b="0" lang="en-US" sz="2000" spc="9" strike="noStrike">
                <a:solidFill>
                  <a:srgbClr val="000000"/>
                </a:solidFill>
                <a:latin typeface="Times New Roman"/>
              </a:rPr>
              <a:t>The</a:t>
            </a:r>
            <a:r>
              <a:rPr b="0" lang="en-US" sz="2000" spc="-55" strike="noStrike">
                <a:solidFill>
                  <a:srgbClr val="000000"/>
                </a:solidFill>
                <a:latin typeface="Times New Roman"/>
              </a:rPr>
              <a:t> </a:t>
            </a:r>
            <a:r>
              <a:rPr b="0" lang="en-US" sz="2000" spc="24" strike="noStrike">
                <a:solidFill>
                  <a:srgbClr val="000000"/>
                </a:solidFill>
                <a:latin typeface="Times New Roman"/>
              </a:rPr>
              <a:t>upper</a:t>
            </a:r>
            <a:r>
              <a:rPr b="0" lang="en-US" sz="2000" spc="-185" strike="noStrike">
                <a:solidFill>
                  <a:srgbClr val="000000"/>
                </a:solidFill>
                <a:latin typeface="Times New Roman"/>
              </a:rPr>
              <a:t> </a:t>
            </a:r>
            <a:r>
              <a:rPr b="0" lang="en-US" sz="2000" spc="-7" strike="noStrike">
                <a:solidFill>
                  <a:srgbClr val="000000"/>
                </a:solidFill>
                <a:latin typeface="Times New Roman"/>
              </a:rPr>
              <a:t>levels</a:t>
            </a:r>
            <a:r>
              <a:rPr b="0" lang="en-US" sz="2000" spc="-32" strike="noStrike">
                <a:solidFill>
                  <a:srgbClr val="000000"/>
                </a:solidFill>
                <a:latin typeface="Times New Roman"/>
              </a:rPr>
              <a:t> </a:t>
            </a:r>
            <a:r>
              <a:rPr b="0" lang="en-US" sz="2000" spc="4" strike="noStrike">
                <a:solidFill>
                  <a:srgbClr val="000000"/>
                </a:solidFill>
                <a:latin typeface="Times New Roman"/>
              </a:rPr>
              <a:t>are</a:t>
            </a:r>
            <a:r>
              <a:rPr b="0" lang="en-US" sz="2000" spc="-52" strike="noStrike">
                <a:solidFill>
                  <a:srgbClr val="000000"/>
                </a:solidFill>
                <a:latin typeface="Times New Roman"/>
              </a:rPr>
              <a:t> </a:t>
            </a:r>
            <a:r>
              <a:rPr b="0" lang="en-US" sz="2000" spc="4" strike="noStrike">
                <a:solidFill>
                  <a:srgbClr val="000000"/>
                </a:solidFill>
                <a:latin typeface="Times New Roman"/>
              </a:rPr>
              <a:t>structured</a:t>
            </a:r>
            <a:r>
              <a:rPr b="0" lang="en-US" sz="2000" spc="-231" strike="noStrike">
                <a:solidFill>
                  <a:srgbClr val="000000"/>
                </a:solidFill>
                <a:latin typeface="Times New Roman"/>
              </a:rPr>
              <a:t> </a:t>
            </a:r>
            <a:r>
              <a:rPr b="0" lang="en-US" sz="2000" spc="12" strike="noStrike">
                <a:solidFill>
                  <a:srgbClr val="000000"/>
                </a:solidFill>
                <a:latin typeface="Times New Roman"/>
              </a:rPr>
              <a:t>and</a:t>
            </a:r>
            <a:r>
              <a:rPr b="0" lang="en-US" sz="2000" spc="-80" strike="noStrike">
                <a:solidFill>
                  <a:srgbClr val="000000"/>
                </a:solidFill>
                <a:latin typeface="Times New Roman"/>
              </a:rPr>
              <a:t> </a:t>
            </a:r>
            <a:r>
              <a:rPr b="0" lang="en-US" sz="2000" spc="4" strike="noStrike">
                <a:solidFill>
                  <a:srgbClr val="000000"/>
                </a:solidFill>
                <a:latin typeface="Times New Roman"/>
              </a:rPr>
              <a:t>can</a:t>
            </a:r>
            <a:r>
              <a:rPr b="0" lang="en-US" sz="2000" spc="-12" strike="noStrike">
                <a:solidFill>
                  <a:srgbClr val="000000"/>
                </a:solidFill>
                <a:latin typeface="Times New Roman"/>
              </a:rPr>
              <a:t> </a:t>
            </a:r>
            <a:r>
              <a:rPr b="0" lang="en-US" sz="2000" spc="12" strike="noStrike">
                <a:solidFill>
                  <a:srgbClr val="000000"/>
                </a:solidFill>
                <a:latin typeface="Times New Roman"/>
              </a:rPr>
              <a:t>be</a:t>
            </a:r>
            <a:r>
              <a:rPr b="0" lang="en-US" sz="2000" spc="-7" strike="noStrike">
                <a:solidFill>
                  <a:srgbClr val="000000"/>
                </a:solidFill>
                <a:latin typeface="Times New Roman"/>
              </a:rPr>
              <a:t> </a:t>
            </a:r>
            <a:r>
              <a:rPr b="0" lang="en-US" sz="2000" spc="-1" strike="noStrike">
                <a:solidFill>
                  <a:srgbClr val="000000"/>
                </a:solidFill>
                <a:latin typeface="Times New Roman"/>
              </a:rPr>
              <a:t>accessed</a:t>
            </a:r>
            <a:r>
              <a:rPr b="0" lang="en-US" sz="2000" spc="-106" strike="noStrike">
                <a:solidFill>
                  <a:srgbClr val="000000"/>
                </a:solidFill>
                <a:latin typeface="Times New Roman"/>
              </a:rPr>
              <a:t> </a:t>
            </a:r>
            <a:r>
              <a:rPr b="0" lang="en-US" sz="2000" spc="18" strike="noStrike">
                <a:solidFill>
                  <a:srgbClr val="000000"/>
                </a:solidFill>
                <a:latin typeface="Times New Roman"/>
              </a:rPr>
              <a:t>by</a:t>
            </a:r>
            <a:r>
              <a:rPr b="0" lang="en-US" sz="2000" spc="-72" strike="noStrike">
                <a:solidFill>
                  <a:srgbClr val="000000"/>
                </a:solidFill>
                <a:latin typeface="Times New Roman"/>
              </a:rPr>
              <a:t> </a:t>
            </a:r>
            <a:r>
              <a:rPr b="0" lang="en-US" sz="2000" spc="4" strike="noStrike">
                <a:solidFill>
                  <a:srgbClr val="000000"/>
                </a:solidFill>
                <a:latin typeface="Times New Roman"/>
              </a:rPr>
              <a:t>an</a:t>
            </a:r>
            <a:r>
              <a:rPr b="0" lang="en-US" sz="2000" spc="-1" strike="noStrike">
                <a:solidFill>
                  <a:srgbClr val="000000"/>
                </a:solidFill>
                <a:latin typeface="Times New Roman"/>
              </a:rPr>
              <a:t> SQL</a:t>
            </a:r>
            <a:r>
              <a:rPr b="0" lang="en-US" sz="2000" spc="-165" strike="noStrike">
                <a:solidFill>
                  <a:srgbClr val="000000"/>
                </a:solidFill>
                <a:latin typeface="Times New Roman"/>
              </a:rPr>
              <a:t> </a:t>
            </a:r>
            <a:r>
              <a:rPr b="0" lang="en-US" sz="2000" spc="-7" strike="noStrike">
                <a:solidFill>
                  <a:srgbClr val="000000"/>
                </a:solidFill>
                <a:latin typeface="Times New Roman"/>
              </a:rPr>
              <a:t>like</a:t>
            </a:r>
            <a:r>
              <a:rPr b="0" lang="en-US" sz="2000" spc="-60" strike="noStrike">
                <a:solidFill>
                  <a:srgbClr val="000000"/>
                </a:solidFill>
                <a:latin typeface="Times New Roman"/>
              </a:rPr>
              <a:t> </a:t>
            </a:r>
            <a:r>
              <a:rPr b="0" lang="en-US" sz="2000" spc="9" strike="noStrike">
                <a:solidFill>
                  <a:srgbClr val="000000"/>
                </a:solidFill>
                <a:latin typeface="Times New Roman"/>
              </a:rPr>
              <a:t>querylanguage.</a:t>
            </a:r>
            <a:endParaRPr b="0" lang="en-IN" sz="2000" spc="-1" strike="noStrike">
              <a:latin typeface="Arial"/>
            </a:endParaRPr>
          </a:p>
          <a:p>
            <a:pPr marL="241200" indent="-228960">
              <a:lnSpc>
                <a:spcPct val="100000"/>
              </a:lnSpc>
              <a:spcBef>
                <a:spcPts val="791"/>
              </a:spcBef>
              <a:buClr>
                <a:srgbClr val="000000"/>
              </a:buClr>
              <a:buFont typeface="Symbol"/>
              <a:buChar char=""/>
              <a:tabLst>
                <a:tab algn="l" pos="241920"/>
              </a:tabLst>
            </a:pPr>
            <a:r>
              <a:rPr b="0" lang="en-US" sz="2000" spc="-1" strike="noStrike">
                <a:solidFill>
                  <a:srgbClr val="000000"/>
                </a:solidFill>
                <a:latin typeface="Times New Roman"/>
              </a:rPr>
              <a:t>A</a:t>
            </a:r>
            <a:r>
              <a:rPr b="0" lang="en-US" sz="2000" spc="-185" strike="noStrike">
                <a:solidFill>
                  <a:srgbClr val="000000"/>
                </a:solidFill>
                <a:latin typeface="Times New Roman"/>
              </a:rPr>
              <a:t> </a:t>
            </a:r>
            <a:r>
              <a:rPr b="0" lang="en-US" sz="2000" spc="-32" strike="noStrike">
                <a:solidFill>
                  <a:srgbClr val="000000"/>
                </a:solidFill>
                <a:latin typeface="Times New Roman"/>
              </a:rPr>
              <a:t>view</a:t>
            </a:r>
            <a:r>
              <a:rPr b="0" lang="en-US" sz="2000" spc="32" strike="noStrike">
                <a:solidFill>
                  <a:srgbClr val="000000"/>
                </a:solidFill>
                <a:latin typeface="Times New Roman"/>
              </a:rPr>
              <a:t> </a:t>
            </a:r>
            <a:r>
              <a:rPr b="0" lang="en-US" sz="2000" spc="12" strike="noStrike">
                <a:solidFill>
                  <a:srgbClr val="000000"/>
                </a:solidFill>
                <a:latin typeface="Times New Roman"/>
              </a:rPr>
              <a:t>of</a:t>
            </a:r>
            <a:r>
              <a:rPr b="0" lang="en-US" sz="2000" spc="-35" strike="noStrike">
                <a:solidFill>
                  <a:srgbClr val="000000"/>
                </a:solidFill>
                <a:latin typeface="Times New Roman"/>
              </a:rPr>
              <a:t> </a:t>
            </a:r>
            <a:r>
              <a:rPr b="0" lang="en-US" sz="2000" spc="18" strike="noStrike">
                <a:solidFill>
                  <a:srgbClr val="000000"/>
                </a:solidFill>
                <a:latin typeface="Times New Roman"/>
              </a:rPr>
              <a:t>the</a:t>
            </a:r>
            <a:r>
              <a:rPr b="0" lang="en-US" sz="2000" spc="-114" strike="noStrike">
                <a:solidFill>
                  <a:srgbClr val="000000"/>
                </a:solidFill>
                <a:latin typeface="Times New Roman"/>
              </a:rPr>
              <a:t> </a:t>
            </a:r>
            <a:r>
              <a:rPr b="0" lang="en-US" sz="2000" spc="-1" strike="noStrike">
                <a:solidFill>
                  <a:srgbClr val="000000"/>
                </a:solidFill>
                <a:latin typeface="Times New Roman"/>
              </a:rPr>
              <a:t>MLDB</a:t>
            </a:r>
            <a:r>
              <a:rPr b="0" lang="en-US" sz="2000" spc="24" strike="noStrike">
                <a:solidFill>
                  <a:srgbClr val="000000"/>
                </a:solidFill>
                <a:latin typeface="Times New Roman"/>
              </a:rPr>
              <a:t> </a:t>
            </a:r>
            <a:r>
              <a:rPr b="0" lang="en-US" sz="2000" spc="12" strike="noStrike">
                <a:solidFill>
                  <a:srgbClr val="000000"/>
                </a:solidFill>
                <a:latin typeface="Times New Roman"/>
              </a:rPr>
              <a:t>called</a:t>
            </a:r>
            <a:r>
              <a:rPr b="0" lang="en-US" sz="2000" spc="-185" strike="noStrike">
                <a:solidFill>
                  <a:srgbClr val="000000"/>
                </a:solidFill>
                <a:latin typeface="Times New Roman"/>
              </a:rPr>
              <a:t> </a:t>
            </a:r>
            <a:r>
              <a:rPr b="0" lang="en-US" sz="2000" spc="-32" strike="noStrike">
                <a:solidFill>
                  <a:srgbClr val="000000"/>
                </a:solidFill>
                <a:latin typeface="Times New Roman"/>
              </a:rPr>
              <a:t>Virtual</a:t>
            </a:r>
            <a:r>
              <a:rPr b="0" lang="en-US" sz="2000" spc="-327" strike="noStrike">
                <a:solidFill>
                  <a:srgbClr val="000000"/>
                </a:solidFill>
                <a:latin typeface="Times New Roman"/>
              </a:rPr>
              <a:t> </a:t>
            </a:r>
            <a:r>
              <a:rPr b="0" lang="en-US" sz="2000" spc="-52" strike="noStrike">
                <a:solidFill>
                  <a:srgbClr val="000000"/>
                </a:solidFill>
                <a:latin typeface="Times New Roman"/>
              </a:rPr>
              <a:t>WebView(VWV)</a:t>
            </a:r>
            <a:r>
              <a:rPr b="0" lang="en-US" sz="2000" spc="12" strike="noStrike">
                <a:solidFill>
                  <a:srgbClr val="000000"/>
                </a:solidFill>
                <a:latin typeface="Times New Roman"/>
              </a:rPr>
              <a:t> </a:t>
            </a:r>
            <a:r>
              <a:rPr b="0" lang="en-US" sz="2000" spc="4" strike="noStrike">
                <a:solidFill>
                  <a:srgbClr val="000000"/>
                </a:solidFill>
                <a:latin typeface="Times New Roman"/>
              </a:rPr>
              <a:t>can</a:t>
            </a:r>
            <a:r>
              <a:rPr b="0" lang="en-US" sz="2000" spc="-100" strike="noStrike">
                <a:solidFill>
                  <a:srgbClr val="000000"/>
                </a:solidFill>
                <a:latin typeface="Times New Roman"/>
              </a:rPr>
              <a:t> </a:t>
            </a:r>
            <a:r>
              <a:rPr b="0" lang="en-US" sz="2000" spc="18" strike="noStrike">
                <a:solidFill>
                  <a:srgbClr val="000000"/>
                </a:solidFill>
                <a:latin typeface="Times New Roman"/>
              </a:rPr>
              <a:t>beconstructed.</a:t>
            </a:r>
            <a:endParaRPr b="0" lang="en-IN" sz="2000" spc="-1" strike="noStrike">
              <a:latin typeface="Arial"/>
            </a:endParaRPr>
          </a:p>
          <a:p>
            <a:pPr marL="241200" indent="-228960">
              <a:lnSpc>
                <a:spcPct val="100000"/>
              </a:lnSpc>
              <a:spcBef>
                <a:spcPts val="805"/>
              </a:spcBef>
              <a:buClr>
                <a:srgbClr val="000000"/>
              </a:buClr>
              <a:buFont typeface="Symbol"/>
              <a:buChar char=""/>
              <a:tabLst>
                <a:tab algn="l" pos="241920"/>
              </a:tabLst>
            </a:pPr>
            <a:r>
              <a:rPr b="0" lang="en-US" sz="2000" spc="4" strike="noStrike">
                <a:solidFill>
                  <a:srgbClr val="000000"/>
                </a:solidFill>
                <a:latin typeface="Times New Roman"/>
              </a:rPr>
              <a:t>Extraction</a:t>
            </a:r>
            <a:r>
              <a:rPr b="0" lang="en-US" sz="2000" spc="-145" strike="noStrike">
                <a:solidFill>
                  <a:srgbClr val="000000"/>
                </a:solidFill>
                <a:latin typeface="Times New Roman"/>
              </a:rPr>
              <a:t> </a:t>
            </a:r>
            <a:r>
              <a:rPr b="0" lang="en-US" sz="2000" spc="12" strike="noStrike">
                <a:solidFill>
                  <a:srgbClr val="000000"/>
                </a:solidFill>
                <a:latin typeface="Times New Roman"/>
              </a:rPr>
              <a:t>and</a:t>
            </a:r>
            <a:r>
              <a:rPr b="0" lang="en-US" sz="2000" spc="-72" strike="noStrike">
                <a:solidFill>
                  <a:srgbClr val="000000"/>
                </a:solidFill>
                <a:latin typeface="Times New Roman"/>
              </a:rPr>
              <a:t> </a:t>
            </a:r>
            <a:r>
              <a:rPr b="0" lang="en-US" sz="2000" spc="4" strike="noStrike">
                <a:solidFill>
                  <a:srgbClr val="000000"/>
                </a:solidFill>
                <a:latin typeface="Times New Roman"/>
              </a:rPr>
              <a:t>translation</a:t>
            </a:r>
            <a:r>
              <a:rPr b="0" lang="en-US" sz="2000" spc="-231" strike="noStrike">
                <a:solidFill>
                  <a:srgbClr val="000000"/>
                </a:solidFill>
                <a:latin typeface="Times New Roman"/>
              </a:rPr>
              <a:t> </a:t>
            </a:r>
            <a:r>
              <a:rPr b="0" lang="en-US" sz="2000" spc="24" strike="noStrike">
                <a:solidFill>
                  <a:srgbClr val="000000"/>
                </a:solidFill>
                <a:latin typeface="Times New Roman"/>
              </a:rPr>
              <a:t>tools</a:t>
            </a:r>
            <a:r>
              <a:rPr b="0" lang="en-US" sz="2000" spc="-231" strike="noStrike">
                <a:solidFill>
                  <a:srgbClr val="000000"/>
                </a:solidFill>
                <a:latin typeface="Times New Roman"/>
              </a:rPr>
              <a:t> </a:t>
            </a:r>
            <a:r>
              <a:rPr b="0" lang="en-US" sz="2000" spc="4" strike="noStrike">
                <a:solidFill>
                  <a:srgbClr val="000000"/>
                </a:solidFill>
                <a:latin typeface="Times New Roman"/>
              </a:rPr>
              <a:t>are</a:t>
            </a:r>
            <a:r>
              <a:rPr b="0" lang="en-US" sz="2000" spc="-41" strike="noStrike">
                <a:solidFill>
                  <a:srgbClr val="000000"/>
                </a:solidFill>
                <a:latin typeface="Times New Roman"/>
              </a:rPr>
              <a:t> </a:t>
            </a:r>
            <a:r>
              <a:rPr b="0" lang="en-US" sz="2000" spc="18" strike="noStrike">
                <a:solidFill>
                  <a:srgbClr val="000000"/>
                </a:solidFill>
                <a:latin typeface="Times New Roman"/>
              </a:rPr>
              <a:t>proposed</a:t>
            </a:r>
            <a:r>
              <a:rPr b="0" lang="en-US" sz="2000" spc="-157" strike="noStrike">
                <a:solidFill>
                  <a:srgbClr val="000000"/>
                </a:solidFill>
                <a:latin typeface="Times New Roman"/>
              </a:rPr>
              <a:t> </a:t>
            </a:r>
            <a:r>
              <a:rPr b="0" lang="en-US" sz="2000" spc="-1" strike="noStrike">
                <a:solidFill>
                  <a:srgbClr val="000000"/>
                </a:solidFill>
                <a:latin typeface="Times New Roman"/>
              </a:rPr>
              <a:t>for</a:t>
            </a:r>
            <a:r>
              <a:rPr b="0" lang="en-US" sz="2000" spc="-92"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4" strike="noStrike">
                <a:solidFill>
                  <a:srgbClr val="000000"/>
                </a:solidFill>
                <a:latin typeface="Times New Roman"/>
              </a:rPr>
              <a:t>creation</a:t>
            </a:r>
            <a:r>
              <a:rPr b="0" lang="en-US" sz="2000" spc="-97" strike="noStrike">
                <a:solidFill>
                  <a:srgbClr val="000000"/>
                </a:solidFill>
                <a:latin typeface="Times New Roman"/>
              </a:rPr>
              <a:t> </a:t>
            </a:r>
            <a:r>
              <a:rPr b="0" lang="en-US" sz="2000" spc="12" strike="noStrike">
                <a:solidFill>
                  <a:srgbClr val="000000"/>
                </a:solidFill>
                <a:latin typeface="Times New Roman"/>
              </a:rPr>
              <a:t>of</a:t>
            </a:r>
            <a:r>
              <a:rPr b="0" lang="en-US" sz="2000" spc="-52" strike="noStrike">
                <a:solidFill>
                  <a:srgbClr val="000000"/>
                </a:solidFill>
                <a:latin typeface="Times New Roman"/>
              </a:rPr>
              <a:t> </a:t>
            </a:r>
            <a:r>
              <a:rPr b="0" lang="en-US" sz="2000" spc="18" strike="noStrike">
                <a:solidFill>
                  <a:srgbClr val="000000"/>
                </a:solidFill>
                <a:latin typeface="Times New Roman"/>
              </a:rPr>
              <a:t>the</a:t>
            </a:r>
            <a:r>
              <a:rPr b="0" lang="en-US" sz="2000" spc="-100" strike="noStrike">
                <a:solidFill>
                  <a:srgbClr val="000000"/>
                </a:solidFill>
                <a:latin typeface="Times New Roman"/>
              </a:rPr>
              <a:t> </a:t>
            </a:r>
            <a:r>
              <a:rPr b="0" lang="en-US" sz="2000" spc="-21" strike="noStrike">
                <a:solidFill>
                  <a:srgbClr val="000000"/>
                </a:solidFill>
                <a:latin typeface="Times New Roman"/>
              </a:rPr>
              <a:t>first</a:t>
            </a:r>
            <a:r>
              <a:rPr b="0" lang="en-US" sz="2000" spc="12" strike="noStrike">
                <a:solidFill>
                  <a:srgbClr val="000000"/>
                </a:solidFill>
                <a:latin typeface="Times New Roman"/>
              </a:rPr>
              <a:t> </a:t>
            </a:r>
            <a:r>
              <a:rPr b="0" lang="en-US" sz="2000" spc="-7" strike="noStrike">
                <a:solidFill>
                  <a:srgbClr val="000000"/>
                </a:solidFill>
                <a:latin typeface="Times New Roman"/>
              </a:rPr>
              <a:t>layer</a:t>
            </a:r>
            <a:r>
              <a:rPr b="0" lang="en-US" sz="2000" spc="-100" strike="noStrike">
                <a:solidFill>
                  <a:srgbClr val="000000"/>
                </a:solidFill>
                <a:latin typeface="Times New Roman"/>
              </a:rPr>
              <a:t> </a:t>
            </a:r>
            <a:r>
              <a:rPr b="0" lang="en-US" sz="2000" spc="12" strike="noStrike">
                <a:solidFill>
                  <a:srgbClr val="000000"/>
                </a:solidFill>
                <a:latin typeface="Times New Roman"/>
              </a:rPr>
              <a:t>of</a:t>
            </a:r>
            <a:r>
              <a:rPr b="0" lang="en-US" sz="2000" spc="-41" strike="noStrike">
                <a:solidFill>
                  <a:srgbClr val="000000"/>
                </a:solidFill>
                <a:latin typeface="Times New Roman"/>
              </a:rPr>
              <a:t> </a:t>
            </a:r>
            <a:r>
              <a:rPr b="0" lang="en-US" sz="2000" spc="24" strike="noStrike">
                <a:solidFill>
                  <a:srgbClr val="000000"/>
                </a:solidFill>
                <a:latin typeface="Times New Roman"/>
              </a:rPr>
              <a:t>theMLDB.</a:t>
            </a:r>
            <a:endParaRPr b="0" lang="en-IN" sz="2000" spc="-1" strike="noStrike">
              <a:latin typeface="Arial"/>
            </a:endParaRPr>
          </a:p>
          <a:p>
            <a:pPr marL="241200" indent="-228960">
              <a:lnSpc>
                <a:spcPct val="100000"/>
              </a:lnSpc>
              <a:spcBef>
                <a:spcPts val="805"/>
              </a:spcBef>
              <a:buClr>
                <a:srgbClr val="000000"/>
              </a:buClr>
              <a:buFont typeface="Symbol"/>
              <a:buChar char=""/>
              <a:tabLst>
                <a:tab algn="l" pos="241920"/>
              </a:tabLst>
            </a:pPr>
            <a:r>
              <a:rPr b="0" lang="en-US" sz="2000" spc="12" strike="noStrike">
                <a:solidFill>
                  <a:srgbClr val="000000"/>
                </a:solidFill>
                <a:latin typeface="Times New Roman"/>
              </a:rPr>
              <a:t>Translationtools</a:t>
            </a:r>
            <a:r>
              <a:rPr b="0" lang="en-US" sz="2000" spc="-245" strike="noStrike">
                <a:solidFill>
                  <a:srgbClr val="000000"/>
                </a:solidFill>
                <a:latin typeface="Times New Roman"/>
              </a:rPr>
              <a:t> </a:t>
            </a:r>
            <a:r>
              <a:rPr b="0" lang="en-US" sz="2000" spc="4" strike="noStrike">
                <a:solidFill>
                  <a:srgbClr val="000000"/>
                </a:solidFill>
                <a:latin typeface="Times New Roman"/>
              </a:rPr>
              <a:t>are</a:t>
            </a:r>
            <a:r>
              <a:rPr b="0" lang="en-US" sz="2000" spc="-41" strike="noStrike">
                <a:solidFill>
                  <a:srgbClr val="000000"/>
                </a:solidFill>
                <a:latin typeface="Times New Roman"/>
              </a:rPr>
              <a:t> </a:t>
            </a:r>
            <a:r>
              <a:rPr b="0" lang="en-US" sz="2000" spc="4" strike="noStrike">
                <a:solidFill>
                  <a:srgbClr val="000000"/>
                </a:solidFill>
                <a:latin typeface="Times New Roman"/>
              </a:rPr>
              <a:t>used</a:t>
            </a:r>
            <a:r>
              <a:rPr b="0" lang="en-US" sz="2000" spc="-97" strike="noStrike">
                <a:solidFill>
                  <a:srgbClr val="000000"/>
                </a:solidFill>
                <a:latin typeface="Times New Roman"/>
              </a:rPr>
              <a:t> </a:t>
            </a:r>
            <a:r>
              <a:rPr b="0" lang="en-US" sz="2000" spc="4" strike="noStrike">
                <a:solidFill>
                  <a:srgbClr val="000000"/>
                </a:solidFill>
                <a:latin typeface="Times New Roman"/>
              </a:rPr>
              <a:t>to </a:t>
            </a:r>
            <a:r>
              <a:rPr b="0" lang="en-US" sz="2000" spc="-1" strike="noStrike">
                <a:solidFill>
                  <a:srgbClr val="000000"/>
                </a:solidFill>
                <a:latin typeface="Times New Roman"/>
              </a:rPr>
              <a:t>convert</a:t>
            </a:r>
            <a:r>
              <a:rPr b="0" lang="en-US" sz="2000" spc="-120" strike="noStrike">
                <a:solidFill>
                  <a:srgbClr val="000000"/>
                </a:solidFill>
                <a:latin typeface="Times New Roman"/>
              </a:rPr>
              <a:t> </a:t>
            </a:r>
            <a:r>
              <a:rPr b="0" lang="en-US" sz="2000" spc="-114" strike="noStrike">
                <a:solidFill>
                  <a:srgbClr val="000000"/>
                </a:solidFill>
                <a:latin typeface="Times New Roman"/>
              </a:rPr>
              <a:t>Web</a:t>
            </a:r>
            <a:r>
              <a:rPr b="0" lang="en-US" sz="2000" spc="-225" strike="noStrike">
                <a:solidFill>
                  <a:srgbClr val="000000"/>
                </a:solidFill>
                <a:latin typeface="Times New Roman"/>
              </a:rPr>
              <a:t> </a:t>
            </a:r>
            <a:r>
              <a:rPr b="0" lang="en-US" sz="2000" spc="4" strike="noStrike">
                <a:solidFill>
                  <a:srgbClr val="000000"/>
                </a:solidFill>
                <a:latin typeface="Times New Roman"/>
              </a:rPr>
              <a:t>Documents</a:t>
            </a:r>
            <a:r>
              <a:rPr b="0" lang="en-US" sz="2000" spc="-165" strike="noStrike">
                <a:solidFill>
                  <a:srgbClr val="000000"/>
                </a:solidFill>
                <a:latin typeface="Times New Roman"/>
              </a:rPr>
              <a:t> </a:t>
            </a:r>
            <a:r>
              <a:rPr b="0" lang="en-US" sz="2000" spc="4" strike="noStrike">
                <a:solidFill>
                  <a:srgbClr val="000000"/>
                </a:solidFill>
                <a:latin typeface="Times New Roman"/>
              </a:rPr>
              <a:t>to</a:t>
            </a:r>
            <a:r>
              <a:rPr b="0" lang="en-US" sz="2000" spc="-185" strike="noStrike">
                <a:solidFill>
                  <a:srgbClr val="000000"/>
                </a:solidFill>
                <a:latin typeface="Times New Roman"/>
              </a:rPr>
              <a:t> </a:t>
            </a:r>
            <a:r>
              <a:rPr b="0" lang="en-US" sz="2000" spc="-1" strike="noStrike">
                <a:solidFill>
                  <a:srgbClr val="000000"/>
                </a:solidFill>
                <a:latin typeface="Times New Roman"/>
              </a:rPr>
              <a:t>XML.</a:t>
            </a:r>
            <a:endParaRPr b="0" lang="en-IN" sz="2000" spc="-1" strike="noStrike">
              <a:latin typeface="Arial"/>
            </a:endParaRPr>
          </a:p>
          <a:p>
            <a:pPr marL="241200" indent="-228960">
              <a:lnSpc>
                <a:spcPts val="2299"/>
              </a:lnSpc>
              <a:spcBef>
                <a:spcPts val="859"/>
              </a:spcBef>
              <a:buClr>
                <a:srgbClr val="000000"/>
              </a:buClr>
              <a:buFont typeface="Symbol"/>
              <a:buChar char=""/>
              <a:tabLst>
                <a:tab algn="l" pos="241920"/>
              </a:tabLst>
            </a:pPr>
            <a:r>
              <a:rPr b="0" lang="en-US" sz="2000" spc="4" strike="noStrike">
                <a:solidFill>
                  <a:srgbClr val="000000"/>
                </a:solidFill>
                <a:latin typeface="Times New Roman"/>
              </a:rPr>
              <a:t>Extraction</a:t>
            </a:r>
            <a:r>
              <a:rPr b="0" lang="en-US" sz="2000" spc="-137" strike="noStrike">
                <a:solidFill>
                  <a:srgbClr val="000000"/>
                </a:solidFill>
                <a:latin typeface="Times New Roman"/>
              </a:rPr>
              <a:t> </a:t>
            </a:r>
            <a:r>
              <a:rPr b="0" lang="en-US" sz="2000" spc="24" strike="noStrike">
                <a:solidFill>
                  <a:srgbClr val="000000"/>
                </a:solidFill>
                <a:latin typeface="Times New Roman"/>
              </a:rPr>
              <a:t>tools</a:t>
            </a:r>
            <a:r>
              <a:rPr b="0" lang="en-US" sz="2000" spc="-225" strike="noStrike">
                <a:solidFill>
                  <a:srgbClr val="000000"/>
                </a:solidFill>
                <a:latin typeface="Times New Roman"/>
              </a:rPr>
              <a:t> </a:t>
            </a:r>
            <a:r>
              <a:rPr b="0" lang="en-US" sz="2000" spc="-1" strike="noStrike">
                <a:solidFill>
                  <a:srgbClr val="000000"/>
                </a:solidFill>
                <a:latin typeface="Times New Roman"/>
              </a:rPr>
              <a:t>extract</a:t>
            </a:r>
            <a:r>
              <a:rPr b="0" lang="en-US" sz="2000" spc="-80" strike="noStrike">
                <a:solidFill>
                  <a:srgbClr val="000000"/>
                </a:solidFill>
                <a:latin typeface="Times New Roman"/>
              </a:rPr>
              <a:t> </a:t>
            </a:r>
            <a:r>
              <a:rPr b="0" lang="en-US" sz="2000" spc="18" strike="noStrike">
                <a:solidFill>
                  <a:srgbClr val="000000"/>
                </a:solidFill>
                <a:latin typeface="Times New Roman"/>
              </a:rPr>
              <a:t>the</a:t>
            </a:r>
            <a:r>
              <a:rPr b="0" lang="en-US" sz="2000" spc="-106" strike="noStrike">
                <a:solidFill>
                  <a:srgbClr val="000000"/>
                </a:solidFill>
                <a:latin typeface="Times New Roman"/>
              </a:rPr>
              <a:t> </a:t>
            </a:r>
            <a:r>
              <a:rPr b="0" lang="en-US" sz="2000" spc="-1" strike="noStrike">
                <a:solidFill>
                  <a:srgbClr val="000000"/>
                </a:solidFill>
                <a:latin typeface="Times New Roman"/>
              </a:rPr>
              <a:t>desired</a:t>
            </a:r>
            <a:r>
              <a:rPr b="0" lang="en-US" sz="2000" spc="-66" strike="noStrike">
                <a:solidFill>
                  <a:srgbClr val="000000"/>
                </a:solidFill>
                <a:latin typeface="Times New Roman"/>
              </a:rPr>
              <a:t> </a:t>
            </a:r>
            <a:r>
              <a:rPr b="0" lang="en-US" sz="2000" spc="-7" strike="noStrike">
                <a:solidFill>
                  <a:srgbClr val="000000"/>
                </a:solidFill>
                <a:latin typeface="Times New Roman"/>
              </a:rPr>
              <a:t>information</a:t>
            </a:r>
            <a:r>
              <a:rPr b="0" lang="en-US" sz="2000" spc="-106" strike="noStrike">
                <a:solidFill>
                  <a:srgbClr val="000000"/>
                </a:solidFill>
                <a:latin typeface="Times New Roman"/>
              </a:rPr>
              <a:t> </a:t>
            </a:r>
            <a:r>
              <a:rPr b="0" lang="en-US" sz="2000" spc="-1" strike="noStrike">
                <a:solidFill>
                  <a:srgbClr val="000000"/>
                </a:solidFill>
                <a:latin typeface="Times New Roman"/>
              </a:rPr>
              <a:t>from</a:t>
            </a:r>
            <a:r>
              <a:rPr b="0" lang="en-US" sz="2000" spc="-75"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1" strike="noStrike">
                <a:solidFill>
                  <a:srgbClr val="000000"/>
                </a:solidFill>
                <a:latin typeface="Times New Roman"/>
              </a:rPr>
              <a:t>web</a:t>
            </a:r>
            <a:r>
              <a:rPr b="0" lang="en-US" sz="2000" spc="69" strike="noStrike">
                <a:solidFill>
                  <a:srgbClr val="000000"/>
                </a:solidFill>
                <a:latin typeface="Times New Roman"/>
              </a:rPr>
              <a:t> </a:t>
            </a:r>
            <a:r>
              <a:rPr b="0" lang="en-US" sz="2000" spc="-7" strike="noStrike">
                <a:solidFill>
                  <a:srgbClr val="000000"/>
                </a:solidFill>
                <a:latin typeface="Times New Roman"/>
              </a:rPr>
              <a:t>page</a:t>
            </a:r>
            <a:r>
              <a:rPr b="0" lang="en-US" sz="2000" spc="4" strike="noStrike">
                <a:solidFill>
                  <a:srgbClr val="000000"/>
                </a:solidFill>
                <a:latin typeface="Times New Roman"/>
              </a:rPr>
              <a:t> </a:t>
            </a:r>
            <a:r>
              <a:rPr b="0" lang="en-US" sz="2000" spc="12" strike="noStrike">
                <a:solidFill>
                  <a:srgbClr val="000000"/>
                </a:solidFill>
                <a:latin typeface="Times New Roman"/>
              </a:rPr>
              <a:t>and</a:t>
            </a:r>
            <a:r>
              <a:rPr b="0" lang="en-US" sz="2000" spc="-92" strike="noStrike">
                <a:solidFill>
                  <a:srgbClr val="000000"/>
                </a:solidFill>
                <a:latin typeface="Times New Roman"/>
              </a:rPr>
              <a:t> </a:t>
            </a:r>
            <a:r>
              <a:rPr b="0" lang="en-US" sz="2000" spc="-1" strike="noStrike">
                <a:solidFill>
                  <a:srgbClr val="000000"/>
                </a:solidFill>
                <a:latin typeface="Times New Roman"/>
              </a:rPr>
              <a:t>insert</a:t>
            </a:r>
            <a:r>
              <a:rPr b="0" lang="en-US" sz="2000" spc="-111" strike="noStrike">
                <a:solidFill>
                  <a:srgbClr val="000000"/>
                </a:solidFill>
                <a:latin typeface="Times New Roman"/>
              </a:rPr>
              <a:t> </a:t>
            </a:r>
            <a:r>
              <a:rPr b="0" lang="en-US" sz="2000" spc="-12" strike="noStrike">
                <a:solidFill>
                  <a:srgbClr val="000000"/>
                </a:solidFill>
                <a:latin typeface="Times New Roman"/>
              </a:rPr>
              <a:t>it</a:t>
            </a:r>
            <a:r>
              <a:rPr b="0" lang="en-US" sz="2000" spc="43" strike="noStrike">
                <a:solidFill>
                  <a:srgbClr val="000000"/>
                </a:solidFill>
                <a:latin typeface="Times New Roman"/>
              </a:rPr>
              <a:t> </a:t>
            </a:r>
            <a:r>
              <a:rPr b="0" lang="en-US" sz="2000" spc="4" strike="noStrike">
                <a:solidFill>
                  <a:srgbClr val="000000"/>
                </a:solidFill>
                <a:latin typeface="Times New Roman"/>
              </a:rPr>
              <a:t>into</a:t>
            </a:r>
            <a:r>
              <a:rPr b="0" lang="en-US" sz="2000" spc="-60" strike="noStrike">
                <a:solidFill>
                  <a:srgbClr val="000000"/>
                </a:solidFill>
                <a:latin typeface="Times New Roman"/>
              </a:rPr>
              <a:t> </a:t>
            </a:r>
            <a:r>
              <a:rPr b="0" lang="en-US" sz="2000" spc="-21" strike="noStrike">
                <a:solidFill>
                  <a:srgbClr val="000000"/>
                </a:solidFill>
                <a:latin typeface="Times New Roman"/>
              </a:rPr>
              <a:t>first</a:t>
            </a:r>
            <a:r>
              <a:rPr b="0" lang="en-US" sz="2000" spc="52" strike="noStrike">
                <a:solidFill>
                  <a:srgbClr val="000000"/>
                </a:solidFill>
                <a:latin typeface="Times New Roman"/>
              </a:rPr>
              <a:t> </a:t>
            </a:r>
            <a:r>
              <a:rPr b="0" lang="en-US" sz="2000" spc="24" strike="noStrike">
                <a:solidFill>
                  <a:srgbClr val="000000"/>
                </a:solidFill>
                <a:latin typeface="Times New Roman"/>
              </a:rPr>
              <a:t>layerof </a:t>
            </a:r>
            <a:r>
              <a:rPr b="0" lang="en-US" sz="2000" spc="-486" strike="noStrike">
                <a:solidFill>
                  <a:srgbClr val="000000"/>
                </a:solidFill>
                <a:latin typeface="Times New Roman"/>
              </a:rPr>
              <a:t> </a:t>
            </a:r>
            <a:r>
              <a:rPr b="0" lang="en-US" sz="2000" spc="-1" strike="noStrike">
                <a:solidFill>
                  <a:srgbClr val="000000"/>
                </a:solidFill>
                <a:latin typeface="Times New Roman"/>
              </a:rPr>
              <a:t>MLDB.</a:t>
            </a:r>
            <a:endParaRPr b="0" lang="en-IN" sz="2000" spc="-1" strike="noStrike">
              <a:latin typeface="Arial"/>
            </a:endParaRPr>
          </a:p>
          <a:p>
            <a:pPr marL="241200" indent="-228960">
              <a:lnSpc>
                <a:spcPct val="100000"/>
              </a:lnSpc>
              <a:spcBef>
                <a:spcPts val="734"/>
              </a:spcBef>
              <a:buClr>
                <a:srgbClr val="000000"/>
              </a:buClr>
              <a:buFont typeface="Symbol"/>
              <a:buChar char=""/>
              <a:tabLst>
                <a:tab algn="l" pos="241920"/>
              </a:tabLst>
            </a:pPr>
            <a:r>
              <a:rPr b="0" lang="en-US" sz="2000" spc="4" strike="noStrike">
                <a:solidFill>
                  <a:srgbClr val="000000"/>
                </a:solidFill>
                <a:latin typeface="Times New Roman"/>
              </a:rPr>
              <a:t>The</a:t>
            </a:r>
            <a:r>
              <a:rPr b="0" lang="en-US" sz="2000" spc="-55" strike="noStrike">
                <a:solidFill>
                  <a:srgbClr val="000000"/>
                </a:solidFill>
                <a:latin typeface="Times New Roman"/>
              </a:rPr>
              <a:t> </a:t>
            </a:r>
            <a:r>
              <a:rPr b="0" lang="en-US" sz="2000" spc="-7" strike="noStrike">
                <a:solidFill>
                  <a:srgbClr val="000000"/>
                </a:solidFill>
                <a:latin typeface="Times New Roman"/>
              </a:rPr>
              <a:t>layer</a:t>
            </a:r>
            <a:r>
              <a:rPr b="0" lang="en-US" sz="2000" spc="-35" strike="noStrike">
                <a:solidFill>
                  <a:srgbClr val="000000"/>
                </a:solidFill>
                <a:latin typeface="Times New Roman"/>
              </a:rPr>
              <a:t> </a:t>
            </a:r>
            <a:r>
              <a:rPr b="0" lang="en-US" sz="2000" spc="24" strike="noStrike">
                <a:solidFill>
                  <a:srgbClr val="000000"/>
                </a:solidFill>
                <a:latin typeface="Times New Roman"/>
              </a:rPr>
              <a:t>one</a:t>
            </a:r>
            <a:r>
              <a:rPr b="0" lang="en-US" sz="2000" spc="-120" strike="noStrike">
                <a:solidFill>
                  <a:srgbClr val="000000"/>
                </a:solidFill>
                <a:latin typeface="Times New Roman"/>
              </a:rPr>
              <a:t> </a:t>
            </a:r>
            <a:r>
              <a:rPr b="0" lang="en-US" sz="2000" spc="12" strike="noStrike">
                <a:solidFill>
                  <a:srgbClr val="000000"/>
                </a:solidFill>
                <a:latin typeface="Times New Roman"/>
              </a:rPr>
              <a:t>data</a:t>
            </a:r>
            <a:r>
              <a:rPr b="0" lang="en-US" sz="2000" spc="-114" strike="noStrike">
                <a:solidFill>
                  <a:srgbClr val="000000"/>
                </a:solidFill>
                <a:latin typeface="Times New Roman"/>
              </a:rPr>
              <a:t> </a:t>
            </a:r>
            <a:r>
              <a:rPr b="0" lang="en-US" sz="2000" spc="4" strike="noStrike">
                <a:solidFill>
                  <a:srgbClr val="000000"/>
                </a:solidFill>
                <a:latin typeface="Times New Roman"/>
              </a:rPr>
              <a:t>can</a:t>
            </a:r>
            <a:r>
              <a:rPr b="0" lang="en-US" sz="2000" spc="-86" strike="noStrike">
                <a:solidFill>
                  <a:srgbClr val="000000"/>
                </a:solidFill>
                <a:latin typeface="Times New Roman"/>
              </a:rPr>
              <a:t> </a:t>
            </a:r>
            <a:r>
              <a:rPr b="0" lang="en-US" sz="2000" spc="12" strike="noStrike">
                <a:solidFill>
                  <a:srgbClr val="000000"/>
                </a:solidFill>
                <a:latin typeface="Times New Roman"/>
              </a:rPr>
              <a:t>be</a:t>
            </a:r>
            <a:r>
              <a:rPr b="0" lang="en-US" sz="2000" spc="-46" strike="noStrike">
                <a:solidFill>
                  <a:srgbClr val="000000"/>
                </a:solidFill>
                <a:latin typeface="Times New Roman"/>
              </a:rPr>
              <a:t> </a:t>
            </a:r>
            <a:r>
              <a:rPr b="0" lang="en-US" sz="2000" spc="-26" strike="noStrike">
                <a:solidFill>
                  <a:srgbClr val="000000"/>
                </a:solidFill>
                <a:latin typeface="Times New Roman"/>
              </a:rPr>
              <a:t>viewed</a:t>
            </a:r>
            <a:r>
              <a:rPr b="0" lang="en-US" sz="2000" spc="123" strike="noStrike">
                <a:solidFill>
                  <a:srgbClr val="000000"/>
                </a:solidFill>
                <a:latin typeface="Times New Roman"/>
              </a:rPr>
              <a:t> </a:t>
            </a:r>
            <a:r>
              <a:rPr b="0" lang="en-US" sz="2000" spc="4" strike="noStrike">
                <a:solidFill>
                  <a:srgbClr val="000000"/>
                </a:solidFill>
                <a:latin typeface="Times New Roman"/>
              </a:rPr>
              <a:t>as</a:t>
            </a:r>
            <a:r>
              <a:rPr b="0" lang="en-US" sz="2000" spc="-7" strike="noStrike">
                <a:solidFill>
                  <a:srgbClr val="000000"/>
                </a:solidFill>
                <a:latin typeface="Times New Roman"/>
              </a:rPr>
              <a:t> </a:t>
            </a:r>
            <a:r>
              <a:rPr b="0" lang="en-US" sz="2000" spc="-1" strike="noStrike">
                <a:solidFill>
                  <a:srgbClr val="000000"/>
                </a:solidFill>
                <a:latin typeface="Times New Roman"/>
              </a:rPr>
              <a:t>a</a:t>
            </a:r>
            <a:r>
              <a:rPr b="0" lang="en-US" sz="2000" spc="-52" strike="noStrike">
                <a:solidFill>
                  <a:srgbClr val="000000"/>
                </a:solidFill>
                <a:latin typeface="Times New Roman"/>
              </a:rPr>
              <a:t> </a:t>
            </a:r>
            <a:r>
              <a:rPr b="0" lang="en-US" sz="2000" spc="-35" strike="noStrike">
                <a:solidFill>
                  <a:srgbClr val="000000"/>
                </a:solidFill>
                <a:latin typeface="Times New Roman"/>
              </a:rPr>
              <a:t>massive</a:t>
            </a:r>
            <a:r>
              <a:rPr b="0" lang="en-US" sz="2000" spc="128" strike="noStrike">
                <a:solidFill>
                  <a:srgbClr val="000000"/>
                </a:solidFill>
                <a:latin typeface="Times New Roman"/>
              </a:rPr>
              <a:t> </a:t>
            </a:r>
            <a:r>
              <a:rPr b="0" lang="en-US" sz="2000" spc="-1" strike="noStrike">
                <a:solidFill>
                  <a:srgbClr val="000000"/>
                </a:solidFill>
                <a:latin typeface="Times New Roman"/>
              </a:rPr>
              <a:t>distribution</a:t>
            </a:r>
            <a:r>
              <a:rPr b="0" lang="en-US" sz="2000" spc="-165" strike="noStrike">
                <a:solidFill>
                  <a:srgbClr val="000000"/>
                </a:solidFill>
                <a:latin typeface="Times New Roman"/>
              </a:rPr>
              <a:t> </a:t>
            </a:r>
            <a:r>
              <a:rPr b="0" lang="en-US" sz="2000" spc="-1" strike="noStrike">
                <a:solidFill>
                  <a:srgbClr val="000000"/>
                </a:solidFill>
                <a:latin typeface="Times New Roman"/>
              </a:rPr>
              <a:t>database.</a:t>
            </a:r>
            <a:endParaRPr b="0" lang="en-IN" sz="2000" spc="-1" strike="noStrike">
              <a:latin typeface="Arial"/>
            </a:endParaRPr>
          </a:p>
          <a:p>
            <a:pPr marL="241200" indent="-228960">
              <a:lnSpc>
                <a:spcPct val="100000"/>
              </a:lnSpc>
              <a:spcBef>
                <a:spcPts val="709"/>
              </a:spcBef>
              <a:buClr>
                <a:srgbClr val="000000"/>
              </a:buClr>
              <a:buFont typeface="Symbol"/>
              <a:buChar char=""/>
              <a:tabLst>
                <a:tab algn="l" pos="241920"/>
              </a:tabLst>
            </a:pPr>
            <a:r>
              <a:rPr b="0" lang="en-US" sz="2000" spc="9" strike="noStrike">
                <a:solidFill>
                  <a:srgbClr val="000000"/>
                </a:solidFill>
                <a:latin typeface="Times New Roman"/>
              </a:rPr>
              <a:t>The</a:t>
            </a:r>
            <a:r>
              <a:rPr b="0" lang="en-US" sz="2000" spc="-41" strike="noStrike">
                <a:solidFill>
                  <a:srgbClr val="000000"/>
                </a:solidFill>
                <a:latin typeface="Times New Roman"/>
              </a:rPr>
              <a:t> </a:t>
            </a:r>
            <a:r>
              <a:rPr b="0" lang="en-US" sz="2000" spc="-7" strike="noStrike">
                <a:solidFill>
                  <a:srgbClr val="000000"/>
                </a:solidFill>
                <a:latin typeface="Times New Roman"/>
              </a:rPr>
              <a:t>higher</a:t>
            </a:r>
            <a:r>
              <a:rPr b="0" lang="en-US" sz="2000" spc="24" strike="noStrike">
                <a:solidFill>
                  <a:srgbClr val="000000"/>
                </a:solidFill>
                <a:latin typeface="Times New Roman"/>
              </a:rPr>
              <a:t> </a:t>
            </a:r>
            <a:r>
              <a:rPr b="0" lang="en-US" sz="2000" spc="-7" strike="noStrike">
                <a:solidFill>
                  <a:srgbClr val="000000"/>
                </a:solidFill>
                <a:latin typeface="Times New Roman"/>
              </a:rPr>
              <a:t>levels</a:t>
            </a:r>
            <a:r>
              <a:rPr b="0" lang="en-US" sz="2000" spc="-100" strike="noStrike">
                <a:solidFill>
                  <a:srgbClr val="000000"/>
                </a:solidFill>
                <a:latin typeface="Times New Roman"/>
              </a:rPr>
              <a:t> </a:t>
            </a:r>
            <a:r>
              <a:rPr b="0" lang="en-US" sz="2000" spc="12" strike="noStrike">
                <a:solidFill>
                  <a:srgbClr val="000000"/>
                </a:solidFill>
                <a:latin typeface="Times New Roman"/>
              </a:rPr>
              <a:t>of</a:t>
            </a:r>
            <a:r>
              <a:rPr b="0" lang="en-US" sz="2000" spc="-32" strike="noStrike">
                <a:solidFill>
                  <a:srgbClr val="000000"/>
                </a:solidFill>
                <a:latin typeface="Times New Roman"/>
              </a:rPr>
              <a:t> </a:t>
            </a:r>
            <a:r>
              <a:rPr b="0" lang="en-US" sz="2000" spc="18" strike="noStrike">
                <a:solidFill>
                  <a:srgbClr val="000000"/>
                </a:solidFill>
                <a:latin typeface="Times New Roman"/>
              </a:rPr>
              <a:t>the</a:t>
            </a:r>
            <a:r>
              <a:rPr b="0" lang="en-US" sz="2000" spc="-97" strike="noStrike">
                <a:solidFill>
                  <a:srgbClr val="000000"/>
                </a:solidFill>
                <a:latin typeface="Times New Roman"/>
              </a:rPr>
              <a:t> </a:t>
            </a:r>
            <a:r>
              <a:rPr b="0" lang="en-US" sz="2000" spc="4" strike="noStrike">
                <a:solidFill>
                  <a:srgbClr val="000000"/>
                </a:solidFill>
                <a:latin typeface="Times New Roman"/>
              </a:rPr>
              <a:t>database</a:t>
            </a:r>
            <a:r>
              <a:rPr b="0" lang="en-US" sz="2000" spc="-157" strike="noStrike">
                <a:solidFill>
                  <a:srgbClr val="000000"/>
                </a:solidFill>
                <a:latin typeface="Times New Roman"/>
              </a:rPr>
              <a:t> </a:t>
            </a:r>
            <a:r>
              <a:rPr b="0" lang="en-US" sz="2000" spc="4" strike="noStrike">
                <a:solidFill>
                  <a:srgbClr val="000000"/>
                </a:solidFill>
                <a:latin typeface="Times New Roman"/>
              </a:rPr>
              <a:t>becomes</a:t>
            </a:r>
            <a:r>
              <a:rPr b="0" lang="en-US" sz="2000" spc="-72" strike="noStrike">
                <a:solidFill>
                  <a:srgbClr val="000000"/>
                </a:solidFill>
                <a:latin typeface="Times New Roman"/>
              </a:rPr>
              <a:t> </a:t>
            </a:r>
            <a:r>
              <a:rPr b="0" lang="en-US" sz="2000" spc="-7" strike="noStrike">
                <a:solidFill>
                  <a:srgbClr val="000000"/>
                </a:solidFill>
                <a:latin typeface="Times New Roman"/>
              </a:rPr>
              <a:t>less</a:t>
            </a:r>
            <a:r>
              <a:rPr b="0" lang="en-US" sz="2000" spc="-60" strike="noStrike">
                <a:solidFill>
                  <a:srgbClr val="000000"/>
                </a:solidFill>
                <a:latin typeface="Times New Roman"/>
              </a:rPr>
              <a:t> </a:t>
            </a:r>
            <a:r>
              <a:rPr b="0" lang="en-US" sz="2000" spc="4" strike="noStrike">
                <a:solidFill>
                  <a:srgbClr val="000000"/>
                </a:solidFill>
                <a:latin typeface="Times New Roman"/>
              </a:rPr>
              <a:t>distributed</a:t>
            </a:r>
            <a:r>
              <a:rPr b="0" lang="en-US" sz="2000" spc="-202" strike="noStrike">
                <a:solidFill>
                  <a:srgbClr val="000000"/>
                </a:solidFill>
                <a:latin typeface="Times New Roman"/>
              </a:rPr>
              <a:t> </a:t>
            </a:r>
            <a:r>
              <a:rPr b="0" lang="en-US" sz="2000" spc="12" strike="noStrike">
                <a:solidFill>
                  <a:srgbClr val="000000"/>
                </a:solidFill>
                <a:latin typeface="Times New Roman"/>
              </a:rPr>
              <a:t>and</a:t>
            </a:r>
            <a:r>
              <a:rPr b="0" lang="en-US" sz="2000" spc="-75" strike="noStrike">
                <a:solidFill>
                  <a:srgbClr val="000000"/>
                </a:solidFill>
                <a:latin typeface="Times New Roman"/>
              </a:rPr>
              <a:t> </a:t>
            </a:r>
            <a:r>
              <a:rPr b="0" lang="en-US" sz="2000" spc="-7" strike="noStrike">
                <a:solidFill>
                  <a:srgbClr val="000000"/>
                </a:solidFill>
                <a:latin typeface="Times New Roman"/>
              </a:rPr>
              <a:t>more</a:t>
            </a:r>
            <a:r>
              <a:rPr b="0" lang="en-US" sz="2000" spc="-46" strike="noStrike">
                <a:solidFill>
                  <a:srgbClr val="000000"/>
                </a:solidFill>
                <a:latin typeface="Times New Roman"/>
              </a:rPr>
              <a:t> </a:t>
            </a:r>
            <a:r>
              <a:rPr b="0" lang="en-US" sz="2000" spc="-21" strike="noStrike">
                <a:solidFill>
                  <a:srgbClr val="000000"/>
                </a:solidFill>
                <a:latin typeface="Times New Roman"/>
              </a:rPr>
              <a:t>summarized</a:t>
            </a:r>
            <a:r>
              <a:rPr b="0" lang="en-US" sz="2000" spc="24" strike="noStrike">
                <a:solidFill>
                  <a:srgbClr val="000000"/>
                </a:solidFill>
                <a:latin typeface="Times New Roman"/>
              </a:rPr>
              <a:t> </a:t>
            </a:r>
            <a:r>
              <a:rPr b="0" lang="en-US" sz="2000" spc="4" strike="noStrike">
                <a:solidFill>
                  <a:srgbClr val="000000"/>
                </a:solidFill>
                <a:latin typeface="Times New Roman"/>
              </a:rPr>
              <a:t>as</a:t>
            </a:r>
            <a:r>
              <a:rPr b="0" lang="en-US" sz="2000" spc="-1" strike="noStrike">
                <a:solidFill>
                  <a:srgbClr val="000000"/>
                </a:solidFill>
                <a:latin typeface="Times New Roman"/>
              </a:rPr>
              <a:t> </a:t>
            </a:r>
            <a:r>
              <a:rPr b="0" lang="en-US" sz="2000" spc="12" strike="noStrike">
                <a:solidFill>
                  <a:srgbClr val="000000"/>
                </a:solidFill>
                <a:latin typeface="Times New Roman"/>
              </a:rPr>
              <a:t>they</a:t>
            </a:r>
            <a:r>
              <a:rPr b="0" lang="en-US" sz="2000" spc="-46" strike="noStrike">
                <a:solidFill>
                  <a:srgbClr val="000000"/>
                </a:solidFill>
                <a:latin typeface="Times New Roman"/>
              </a:rPr>
              <a:t> </a:t>
            </a:r>
            <a:r>
              <a:rPr b="0" lang="en-US" sz="2000" spc="-35" strike="noStrike">
                <a:solidFill>
                  <a:srgbClr val="000000"/>
                </a:solidFill>
                <a:latin typeface="Times New Roman"/>
              </a:rPr>
              <a:t>move</a:t>
            </a:r>
            <a:r>
              <a:rPr b="0" lang="en-US" sz="2000" spc="-52" strike="noStrike">
                <a:solidFill>
                  <a:srgbClr val="000000"/>
                </a:solidFill>
                <a:latin typeface="Times New Roman"/>
              </a:rPr>
              <a:t> </a:t>
            </a:r>
            <a:r>
              <a:rPr b="0" lang="en-US" sz="2000" spc="49" strike="noStrike">
                <a:solidFill>
                  <a:srgbClr val="000000"/>
                </a:solidFill>
                <a:latin typeface="Times New Roman"/>
              </a:rPr>
              <a:t>up </a:t>
            </a:r>
            <a:r>
              <a:rPr b="0" lang="en-US" sz="2000" spc="-486" strike="noStrike">
                <a:solidFill>
                  <a:srgbClr val="000000"/>
                </a:solidFill>
                <a:latin typeface="Times New Roman"/>
              </a:rPr>
              <a:t> </a:t>
            </a:r>
            <a:r>
              <a:rPr b="0" lang="en-US" sz="2000" spc="-26" strike="noStrike">
                <a:solidFill>
                  <a:srgbClr val="000000"/>
                </a:solidFill>
                <a:latin typeface="Times New Roman"/>
              </a:rPr>
              <a:t>hierarchy.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14040" y="609840"/>
            <a:ext cx="10266480" cy="3404880"/>
          </a:xfrm>
          <a:prstGeom prst="rect">
            <a:avLst/>
          </a:prstGeom>
          <a:noFill/>
          <a:ln>
            <a:noFill/>
          </a:ln>
        </p:spPr>
        <p:style>
          <a:lnRef idx="0"/>
          <a:fillRef idx="0"/>
          <a:effectRef idx="0"/>
          <a:fontRef idx="minor"/>
        </p:style>
        <p:txBody>
          <a:bodyPr lIns="0" rIns="0" tIns="42480" bIns="0">
            <a:spAutoFit/>
          </a:bodyPr>
          <a:p>
            <a:pPr marL="241200" indent="-228960">
              <a:lnSpc>
                <a:spcPts val="2211"/>
              </a:lnSpc>
              <a:spcBef>
                <a:spcPts val="334"/>
              </a:spcBef>
              <a:buClr>
                <a:srgbClr val="000000"/>
              </a:buClr>
              <a:buFont typeface="Symbol"/>
              <a:buChar char=""/>
              <a:tabLst>
                <a:tab algn="l" pos="241920"/>
              </a:tabLst>
            </a:pPr>
            <a:r>
              <a:rPr b="0" lang="en-US" sz="2000" spc="4" strike="noStrike">
                <a:solidFill>
                  <a:srgbClr val="000000"/>
                </a:solidFill>
                <a:latin typeface="Times New Roman"/>
              </a:rPr>
              <a:t>Generalization</a:t>
            </a:r>
            <a:r>
              <a:rPr b="0" lang="en-US" sz="2000" spc="-171" strike="noStrike">
                <a:solidFill>
                  <a:srgbClr val="000000"/>
                </a:solidFill>
                <a:latin typeface="Times New Roman"/>
              </a:rPr>
              <a:t> </a:t>
            </a:r>
            <a:r>
              <a:rPr b="0" lang="en-US" sz="2000" spc="24" strike="noStrike">
                <a:solidFill>
                  <a:srgbClr val="000000"/>
                </a:solidFill>
                <a:latin typeface="Times New Roman"/>
              </a:rPr>
              <a:t>tools</a:t>
            </a:r>
            <a:r>
              <a:rPr b="0" lang="en-US" sz="2000" spc="-236" strike="noStrike">
                <a:solidFill>
                  <a:srgbClr val="000000"/>
                </a:solidFill>
                <a:latin typeface="Times New Roman"/>
              </a:rPr>
              <a:t> </a:t>
            </a:r>
            <a:r>
              <a:rPr b="0" lang="en-US" sz="2000" spc="4" strike="noStrike">
                <a:solidFill>
                  <a:srgbClr val="000000"/>
                </a:solidFill>
                <a:latin typeface="Times New Roman"/>
              </a:rPr>
              <a:t>are</a:t>
            </a:r>
            <a:r>
              <a:rPr b="0" lang="en-US" sz="2000" spc="-35" strike="noStrike">
                <a:solidFill>
                  <a:srgbClr val="000000"/>
                </a:solidFill>
                <a:latin typeface="Times New Roman"/>
              </a:rPr>
              <a:t> </a:t>
            </a:r>
            <a:r>
              <a:rPr b="0" lang="en-US" sz="2000" spc="12" strike="noStrike">
                <a:solidFill>
                  <a:srgbClr val="000000"/>
                </a:solidFill>
                <a:latin typeface="Times New Roman"/>
              </a:rPr>
              <a:t>proposed</a:t>
            </a:r>
            <a:r>
              <a:rPr b="0" lang="en-US" sz="2000" spc="-242" strike="noStrike">
                <a:solidFill>
                  <a:srgbClr val="000000"/>
                </a:solidFill>
                <a:latin typeface="Times New Roman"/>
              </a:rPr>
              <a:t> </a:t>
            </a:r>
            <a:r>
              <a:rPr b="0" lang="en-US" sz="2000" spc="12" strike="noStrike">
                <a:solidFill>
                  <a:srgbClr val="000000"/>
                </a:solidFill>
                <a:latin typeface="Times New Roman"/>
              </a:rPr>
              <a:t>and</a:t>
            </a:r>
            <a:r>
              <a:rPr b="0" lang="en-US" sz="2000" spc="-92" strike="noStrike">
                <a:solidFill>
                  <a:srgbClr val="000000"/>
                </a:solidFill>
                <a:latin typeface="Times New Roman"/>
              </a:rPr>
              <a:t> </a:t>
            </a:r>
            <a:r>
              <a:rPr b="0" lang="en-US" sz="2000" spc="18" strike="noStrike">
                <a:solidFill>
                  <a:srgbClr val="000000"/>
                </a:solidFill>
                <a:latin typeface="Times New Roman"/>
              </a:rPr>
              <a:t>concept</a:t>
            </a:r>
            <a:r>
              <a:rPr b="0" lang="en-US" sz="2000" spc="-140" strike="noStrike">
                <a:solidFill>
                  <a:srgbClr val="000000"/>
                </a:solidFill>
                <a:latin typeface="Times New Roman"/>
              </a:rPr>
              <a:t> </a:t>
            </a:r>
            <a:r>
              <a:rPr b="0" lang="en-US" sz="2000" spc="-1" strike="noStrike">
                <a:solidFill>
                  <a:srgbClr val="000000"/>
                </a:solidFill>
                <a:latin typeface="Times New Roman"/>
              </a:rPr>
              <a:t>hierarchies</a:t>
            </a:r>
            <a:r>
              <a:rPr b="0" lang="en-US" sz="2000" spc="-145" strike="noStrike">
                <a:solidFill>
                  <a:srgbClr val="000000"/>
                </a:solidFill>
                <a:latin typeface="Times New Roman"/>
              </a:rPr>
              <a:t> </a:t>
            </a:r>
            <a:r>
              <a:rPr b="0" lang="en-US" sz="2000" spc="4" strike="noStrike">
                <a:solidFill>
                  <a:srgbClr val="000000"/>
                </a:solidFill>
                <a:latin typeface="Times New Roman"/>
              </a:rPr>
              <a:t>are</a:t>
            </a:r>
            <a:r>
              <a:rPr b="0" lang="en-US" sz="2000" spc="-41" strike="noStrike">
                <a:solidFill>
                  <a:srgbClr val="000000"/>
                </a:solidFill>
                <a:latin typeface="Times New Roman"/>
              </a:rPr>
              <a:t> </a:t>
            </a:r>
            <a:r>
              <a:rPr b="0" lang="en-US" sz="2000" spc="4" strike="noStrike">
                <a:solidFill>
                  <a:srgbClr val="000000"/>
                </a:solidFill>
                <a:latin typeface="Times New Roman"/>
              </a:rPr>
              <a:t>used</a:t>
            </a:r>
            <a:r>
              <a:rPr b="0" lang="en-US" sz="2000" spc="-15" strike="noStrike">
                <a:solidFill>
                  <a:srgbClr val="000000"/>
                </a:solidFill>
                <a:latin typeface="Times New Roman"/>
              </a:rPr>
              <a:t> </a:t>
            </a:r>
            <a:r>
              <a:rPr b="0" lang="en-US" sz="2000" spc="-12" strike="noStrike">
                <a:solidFill>
                  <a:srgbClr val="000000"/>
                </a:solidFill>
                <a:latin typeface="Times New Roman"/>
              </a:rPr>
              <a:t>in</a:t>
            </a:r>
            <a:r>
              <a:rPr b="0" lang="en-US" sz="2000" spc="-21" strike="noStrike">
                <a:solidFill>
                  <a:srgbClr val="000000"/>
                </a:solidFill>
                <a:latin typeface="Times New Roman"/>
              </a:rPr>
              <a:t> </a:t>
            </a:r>
            <a:r>
              <a:rPr b="0" lang="en-US" sz="2000" spc="18" strike="noStrike">
                <a:solidFill>
                  <a:srgbClr val="000000"/>
                </a:solidFill>
                <a:latin typeface="Times New Roman"/>
              </a:rPr>
              <a:t>the</a:t>
            </a:r>
            <a:r>
              <a:rPr b="0" lang="en-US" sz="2000" spc="-26" strike="noStrike">
                <a:solidFill>
                  <a:srgbClr val="000000"/>
                </a:solidFill>
                <a:latin typeface="Times New Roman"/>
              </a:rPr>
              <a:t> </a:t>
            </a:r>
            <a:r>
              <a:rPr b="0" lang="en-US" sz="2000" spc="-1" strike="noStrike">
                <a:solidFill>
                  <a:srgbClr val="000000"/>
                </a:solidFill>
                <a:latin typeface="Times New Roman"/>
              </a:rPr>
              <a:t>generalization</a:t>
            </a:r>
            <a:r>
              <a:rPr b="0" lang="en-US" sz="2000" spc="-114" strike="noStrike">
                <a:solidFill>
                  <a:srgbClr val="000000"/>
                </a:solidFill>
                <a:latin typeface="Times New Roman"/>
              </a:rPr>
              <a:t> </a:t>
            </a:r>
            <a:r>
              <a:rPr b="0" lang="en-US" sz="2000" spc="18" strike="noStrike">
                <a:solidFill>
                  <a:srgbClr val="000000"/>
                </a:solidFill>
                <a:latin typeface="Times New Roman"/>
              </a:rPr>
              <a:t>processfor </a:t>
            </a:r>
            <a:r>
              <a:rPr b="0" lang="en-US" sz="2000" spc="-486" strike="noStrike">
                <a:solidFill>
                  <a:srgbClr val="000000"/>
                </a:solidFill>
                <a:latin typeface="Times New Roman"/>
              </a:rPr>
              <a:t> </a:t>
            </a:r>
            <a:r>
              <a:rPr b="0" lang="en-US" sz="2000" spc="4" strike="noStrike">
                <a:solidFill>
                  <a:srgbClr val="000000"/>
                </a:solidFill>
                <a:latin typeface="Times New Roman"/>
              </a:rPr>
              <a:t>constructing</a:t>
            </a:r>
            <a:r>
              <a:rPr b="0" lang="en-US" sz="2000" spc="-256" strike="noStrike">
                <a:solidFill>
                  <a:srgbClr val="000000"/>
                </a:solidFill>
                <a:latin typeface="Times New Roman"/>
              </a:rPr>
              <a:t> </a:t>
            </a:r>
            <a:r>
              <a:rPr b="0" lang="en-US" sz="2000" spc="18" strike="noStrike">
                <a:solidFill>
                  <a:srgbClr val="000000"/>
                </a:solidFill>
                <a:latin typeface="Times New Roman"/>
              </a:rPr>
              <a:t>the</a:t>
            </a:r>
            <a:r>
              <a:rPr b="0" lang="en-US" sz="2000" spc="-114" strike="noStrike">
                <a:solidFill>
                  <a:srgbClr val="000000"/>
                </a:solidFill>
                <a:latin typeface="Times New Roman"/>
              </a:rPr>
              <a:t> </a:t>
            </a:r>
            <a:r>
              <a:rPr b="0" lang="en-US" sz="2000" spc="-1" strike="noStrike">
                <a:solidFill>
                  <a:srgbClr val="000000"/>
                </a:solidFill>
                <a:latin typeface="Times New Roman"/>
              </a:rPr>
              <a:t>higher</a:t>
            </a:r>
            <a:r>
              <a:rPr b="0" lang="en-US" sz="2000" spc="9" strike="noStrike">
                <a:solidFill>
                  <a:srgbClr val="000000"/>
                </a:solidFill>
                <a:latin typeface="Times New Roman"/>
              </a:rPr>
              <a:t> </a:t>
            </a:r>
            <a:r>
              <a:rPr b="0" lang="en-US" sz="2000" spc="-7" strike="noStrike">
                <a:solidFill>
                  <a:srgbClr val="000000"/>
                </a:solidFill>
                <a:latin typeface="Times New Roman"/>
              </a:rPr>
              <a:t>levels</a:t>
            </a:r>
            <a:r>
              <a:rPr b="0" lang="en-US" sz="2000" spc="-106" strike="noStrike">
                <a:solidFill>
                  <a:srgbClr val="000000"/>
                </a:solidFill>
                <a:latin typeface="Times New Roman"/>
              </a:rPr>
              <a:t> </a:t>
            </a:r>
            <a:r>
              <a:rPr b="0" lang="en-US" sz="2000" spc="12" strike="noStrike">
                <a:solidFill>
                  <a:srgbClr val="000000"/>
                </a:solidFill>
                <a:latin typeface="Times New Roman"/>
              </a:rPr>
              <a:t>of</a:t>
            </a:r>
            <a:r>
              <a:rPr b="0" lang="en-US" sz="2000" spc="-41" strike="noStrike">
                <a:solidFill>
                  <a:srgbClr val="000000"/>
                </a:solidFill>
                <a:latin typeface="Times New Roman"/>
              </a:rPr>
              <a:t> </a:t>
            </a:r>
            <a:r>
              <a:rPr b="0" lang="en-US" sz="2000" spc="18" strike="noStrike">
                <a:solidFill>
                  <a:srgbClr val="000000"/>
                </a:solidFill>
                <a:latin typeface="Times New Roman"/>
              </a:rPr>
              <a:t>the</a:t>
            </a:r>
            <a:r>
              <a:rPr b="0" lang="en-US" sz="2000" spc="-270" strike="noStrike">
                <a:solidFill>
                  <a:srgbClr val="000000"/>
                </a:solidFill>
                <a:latin typeface="Times New Roman"/>
              </a:rPr>
              <a:t> </a:t>
            </a:r>
            <a:r>
              <a:rPr b="0" lang="en-US" sz="2000" spc="-1" strike="noStrike">
                <a:solidFill>
                  <a:srgbClr val="000000"/>
                </a:solidFill>
                <a:latin typeface="Times New Roman"/>
              </a:rPr>
              <a:t>MLDB.</a:t>
            </a:r>
            <a:endParaRPr b="0" lang="en-IN" sz="2000" spc="-1" strike="noStrike">
              <a:latin typeface="Arial"/>
            </a:endParaRPr>
          </a:p>
          <a:p>
            <a:pPr marL="241200" indent="-228960">
              <a:lnSpc>
                <a:spcPts val="2200"/>
              </a:lnSpc>
              <a:spcBef>
                <a:spcPts val="1094"/>
              </a:spcBef>
              <a:buClr>
                <a:srgbClr val="000000"/>
              </a:buClr>
              <a:buFont typeface="Symbol"/>
              <a:buChar char=""/>
              <a:tabLst>
                <a:tab algn="l" pos="241920"/>
              </a:tabLst>
            </a:pPr>
            <a:r>
              <a:rPr b="0" lang="en-US" sz="2000" spc="-1" strike="noStrike">
                <a:solidFill>
                  <a:srgbClr val="000000"/>
                </a:solidFill>
                <a:latin typeface="Times New Roman"/>
              </a:rPr>
              <a:t>These</a:t>
            </a:r>
            <a:r>
              <a:rPr b="0" lang="en-US" sz="2000" spc="-66" strike="noStrike">
                <a:solidFill>
                  <a:srgbClr val="000000"/>
                </a:solidFill>
                <a:latin typeface="Times New Roman"/>
              </a:rPr>
              <a:t> </a:t>
            </a:r>
            <a:r>
              <a:rPr b="0" lang="en-US" sz="2000" spc="4" strike="noStrike">
                <a:solidFill>
                  <a:srgbClr val="000000"/>
                </a:solidFill>
                <a:latin typeface="Times New Roman"/>
              </a:rPr>
              <a:t>hierarchies</a:t>
            </a:r>
            <a:r>
              <a:rPr b="0" lang="en-US" sz="2000" spc="-160" strike="noStrike">
                <a:solidFill>
                  <a:srgbClr val="000000"/>
                </a:solidFill>
                <a:latin typeface="Times New Roman"/>
              </a:rPr>
              <a:t> </a:t>
            </a:r>
            <a:r>
              <a:rPr b="0" lang="en-US" sz="2000" spc="4" strike="noStrike">
                <a:solidFill>
                  <a:srgbClr val="000000"/>
                </a:solidFill>
                <a:latin typeface="Times New Roman"/>
              </a:rPr>
              <a:t>can</a:t>
            </a:r>
            <a:r>
              <a:rPr b="0" lang="en-US" sz="2000" spc="-97" strike="noStrike">
                <a:solidFill>
                  <a:srgbClr val="000000"/>
                </a:solidFill>
                <a:latin typeface="Times New Roman"/>
              </a:rPr>
              <a:t> </a:t>
            </a:r>
            <a:r>
              <a:rPr b="0" lang="en-US" sz="2000" spc="18" strike="noStrike">
                <a:solidFill>
                  <a:srgbClr val="000000"/>
                </a:solidFill>
                <a:latin typeface="Times New Roman"/>
              </a:rPr>
              <a:t>be</a:t>
            </a:r>
            <a:r>
              <a:rPr b="0" lang="en-US" sz="2000" spc="-32" strike="noStrike">
                <a:solidFill>
                  <a:srgbClr val="000000"/>
                </a:solidFill>
                <a:latin typeface="Times New Roman"/>
              </a:rPr>
              <a:t> </a:t>
            </a:r>
            <a:r>
              <a:rPr b="0" lang="en-US" sz="2000" spc="4" strike="noStrike">
                <a:solidFill>
                  <a:srgbClr val="000000"/>
                </a:solidFill>
                <a:latin typeface="Times New Roman"/>
              </a:rPr>
              <a:t>created</a:t>
            </a:r>
            <a:r>
              <a:rPr b="0" lang="en-US" sz="2000" spc="-41" strike="noStrike">
                <a:solidFill>
                  <a:srgbClr val="000000"/>
                </a:solidFill>
                <a:latin typeface="Times New Roman"/>
              </a:rPr>
              <a:t> </a:t>
            </a:r>
            <a:r>
              <a:rPr b="0" lang="en-US" sz="2000" spc="-1" strike="noStrike">
                <a:solidFill>
                  <a:srgbClr val="000000"/>
                </a:solidFill>
                <a:latin typeface="Times New Roman"/>
              </a:rPr>
              <a:t>using</a:t>
            </a:r>
            <a:r>
              <a:rPr b="0" lang="en-US" sz="2000" spc="-80" strike="noStrike">
                <a:solidFill>
                  <a:srgbClr val="000000"/>
                </a:solidFill>
                <a:latin typeface="Times New Roman"/>
              </a:rPr>
              <a:t> </a:t>
            </a:r>
            <a:r>
              <a:rPr b="0" lang="en-US" sz="2000" spc="18" strike="noStrike">
                <a:solidFill>
                  <a:srgbClr val="000000"/>
                </a:solidFill>
                <a:latin typeface="Times New Roman"/>
              </a:rPr>
              <a:t>the</a:t>
            </a:r>
            <a:r>
              <a:rPr b="0" lang="en-US" sz="2000" spc="-151" strike="noStrike">
                <a:solidFill>
                  <a:srgbClr val="000000"/>
                </a:solidFill>
                <a:latin typeface="Times New Roman"/>
              </a:rPr>
              <a:t> </a:t>
            </a:r>
            <a:r>
              <a:rPr b="0" lang="en-US" sz="2000" spc="-55" strike="noStrike">
                <a:solidFill>
                  <a:srgbClr val="000000"/>
                </a:solidFill>
                <a:latin typeface="Times New Roman"/>
              </a:rPr>
              <a:t>Word</a:t>
            </a:r>
            <a:r>
              <a:rPr b="0" lang="en-US" sz="2000" spc="-301" strike="noStrike">
                <a:solidFill>
                  <a:srgbClr val="000000"/>
                </a:solidFill>
                <a:latin typeface="Times New Roman"/>
              </a:rPr>
              <a:t> </a:t>
            </a:r>
            <a:r>
              <a:rPr b="0" lang="en-US" sz="2000" spc="-1" strike="noStrike">
                <a:solidFill>
                  <a:srgbClr val="000000"/>
                </a:solidFill>
                <a:latin typeface="Times New Roman"/>
              </a:rPr>
              <a:t>Net</a:t>
            </a:r>
            <a:r>
              <a:rPr b="0" lang="en-US" sz="2000" spc="-26" strike="noStrike">
                <a:solidFill>
                  <a:srgbClr val="000000"/>
                </a:solidFill>
                <a:latin typeface="Times New Roman"/>
              </a:rPr>
              <a:t> </a:t>
            </a:r>
            <a:r>
              <a:rPr b="0" lang="en-US" sz="2000" spc="-7" strike="noStrike">
                <a:solidFill>
                  <a:srgbClr val="000000"/>
                </a:solidFill>
                <a:latin typeface="Times New Roman"/>
              </a:rPr>
              <a:t>Semantic</a:t>
            </a:r>
            <a:r>
              <a:rPr b="0" lang="en-US" sz="2000" spc="-86" strike="noStrike">
                <a:solidFill>
                  <a:srgbClr val="000000"/>
                </a:solidFill>
                <a:latin typeface="Times New Roman"/>
              </a:rPr>
              <a:t> </a:t>
            </a:r>
            <a:r>
              <a:rPr b="0" lang="en-US" sz="2000" spc="-1" strike="noStrike">
                <a:solidFill>
                  <a:srgbClr val="000000"/>
                </a:solidFill>
                <a:latin typeface="Times New Roman"/>
              </a:rPr>
              <a:t>Network.</a:t>
            </a:r>
            <a:r>
              <a:rPr b="0" lang="en-US" sz="2000" spc="-131" strike="noStrike">
                <a:solidFill>
                  <a:srgbClr val="000000"/>
                </a:solidFill>
                <a:latin typeface="Times New Roman"/>
              </a:rPr>
              <a:t> </a:t>
            </a:r>
            <a:r>
              <a:rPr b="0" lang="en-US" sz="2000" spc="-55" strike="noStrike">
                <a:solidFill>
                  <a:srgbClr val="000000"/>
                </a:solidFill>
                <a:latin typeface="Times New Roman"/>
              </a:rPr>
              <a:t>Word</a:t>
            </a:r>
            <a:r>
              <a:rPr b="0" lang="en-US" sz="2000" spc="-216" strike="noStrike">
                <a:solidFill>
                  <a:srgbClr val="000000"/>
                </a:solidFill>
                <a:latin typeface="Times New Roman"/>
              </a:rPr>
              <a:t> </a:t>
            </a:r>
            <a:r>
              <a:rPr b="0" lang="en-US" sz="2000" spc="-1" strike="noStrike">
                <a:solidFill>
                  <a:srgbClr val="000000"/>
                </a:solidFill>
                <a:latin typeface="Times New Roman"/>
              </a:rPr>
              <a:t>Net</a:t>
            </a:r>
            <a:r>
              <a:rPr b="0" lang="en-US" sz="2000" spc="-120" strike="noStrike">
                <a:solidFill>
                  <a:srgbClr val="000000"/>
                </a:solidFill>
                <a:latin typeface="Times New Roman"/>
              </a:rPr>
              <a:t> </a:t>
            </a:r>
            <a:r>
              <a:rPr b="0" lang="en-US" sz="2000" spc="-12" strike="noStrike">
                <a:solidFill>
                  <a:srgbClr val="000000"/>
                </a:solidFill>
                <a:latin typeface="Times New Roman"/>
              </a:rPr>
              <a:t>is</a:t>
            </a:r>
            <a:r>
              <a:rPr b="0" lang="en-US" sz="2000" spc="-26" strike="noStrike">
                <a:solidFill>
                  <a:srgbClr val="000000"/>
                </a:solidFill>
                <a:latin typeface="Times New Roman"/>
              </a:rPr>
              <a:t> </a:t>
            </a:r>
            <a:r>
              <a:rPr b="0" lang="en-US" sz="2000" spc="-1" strike="noStrike">
                <a:solidFill>
                  <a:srgbClr val="000000"/>
                </a:solidFill>
                <a:latin typeface="Times New Roman"/>
              </a:rPr>
              <a:t>a</a:t>
            </a:r>
            <a:r>
              <a:rPr b="0" lang="en-US" sz="2000" spc="38" strike="noStrike">
                <a:solidFill>
                  <a:srgbClr val="000000"/>
                </a:solidFill>
                <a:latin typeface="Times New Roman"/>
              </a:rPr>
              <a:t> </a:t>
            </a:r>
            <a:r>
              <a:rPr b="0" lang="en-US" sz="2000" spc="29" strike="noStrike">
                <a:solidFill>
                  <a:srgbClr val="000000"/>
                </a:solidFill>
                <a:latin typeface="Times New Roman"/>
              </a:rPr>
              <a:t>databaseof </a:t>
            </a:r>
            <a:r>
              <a:rPr b="0" lang="en-US" sz="2000" spc="-486" strike="noStrike">
                <a:solidFill>
                  <a:srgbClr val="000000"/>
                </a:solidFill>
                <a:latin typeface="Times New Roman"/>
              </a:rPr>
              <a:t> </a:t>
            </a:r>
            <a:r>
              <a:rPr b="0" lang="en-US" sz="2000" spc="-7" strike="noStrike">
                <a:solidFill>
                  <a:srgbClr val="000000"/>
                </a:solidFill>
                <a:latin typeface="Times New Roman"/>
              </a:rPr>
              <a:t>English</a:t>
            </a:r>
            <a:r>
              <a:rPr b="0" lang="en-US" sz="2000" spc="-55" strike="noStrike">
                <a:solidFill>
                  <a:srgbClr val="000000"/>
                </a:solidFill>
                <a:latin typeface="Times New Roman"/>
              </a:rPr>
              <a:t> </a:t>
            </a:r>
            <a:r>
              <a:rPr b="0" lang="en-US" sz="2000" spc="-7" strike="noStrike">
                <a:solidFill>
                  <a:srgbClr val="000000"/>
                </a:solidFill>
                <a:latin typeface="Times New Roman"/>
              </a:rPr>
              <a:t>language.</a:t>
            </a:r>
            <a:endParaRPr b="0" lang="en-IN" sz="2000" spc="-1" strike="noStrike">
              <a:latin typeface="Arial"/>
            </a:endParaRPr>
          </a:p>
          <a:p>
            <a:pPr marL="241200" indent="-228960">
              <a:lnSpc>
                <a:spcPts val="2299"/>
              </a:lnSpc>
              <a:spcBef>
                <a:spcPts val="720"/>
              </a:spcBef>
              <a:buClr>
                <a:srgbClr val="000000"/>
              </a:buClr>
              <a:buFont typeface="Symbol"/>
              <a:buChar char=""/>
              <a:tabLst>
                <a:tab algn="l" pos="241920"/>
              </a:tabLst>
            </a:pPr>
            <a:r>
              <a:rPr b="0" lang="en-US" sz="2000" spc="-114" strike="noStrike">
                <a:solidFill>
                  <a:srgbClr val="000000"/>
                </a:solidFill>
                <a:latin typeface="Times New Roman"/>
              </a:rPr>
              <a:t>Web</a:t>
            </a:r>
            <a:r>
              <a:rPr b="0" lang="en-US" sz="2000" spc="-231" strike="noStrike">
                <a:solidFill>
                  <a:srgbClr val="000000"/>
                </a:solidFill>
                <a:latin typeface="Times New Roman"/>
              </a:rPr>
              <a:t> </a:t>
            </a:r>
            <a:r>
              <a:rPr b="0" lang="en-US" sz="2000" spc="4" strike="noStrike">
                <a:solidFill>
                  <a:srgbClr val="000000"/>
                </a:solidFill>
                <a:latin typeface="Times New Roman"/>
              </a:rPr>
              <a:t>Data</a:t>
            </a:r>
            <a:r>
              <a:rPr b="0" lang="en-US" sz="2000" spc="-32" strike="noStrike">
                <a:solidFill>
                  <a:srgbClr val="000000"/>
                </a:solidFill>
                <a:latin typeface="Times New Roman"/>
              </a:rPr>
              <a:t> </a:t>
            </a:r>
            <a:r>
              <a:rPr b="0" lang="en-US" sz="2000" spc="4" strike="noStrike">
                <a:solidFill>
                  <a:srgbClr val="000000"/>
                </a:solidFill>
                <a:latin typeface="Times New Roman"/>
              </a:rPr>
              <a:t>Mining</a:t>
            </a:r>
            <a:r>
              <a:rPr b="0" lang="en-US" sz="2000" spc="-72" strike="noStrike">
                <a:solidFill>
                  <a:srgbClr val="000000"/>
                </a:solidFill>
                <a:latin typeface="Times New Roman"/>
              </a:rPr>
              <a:t> </a:t>
            </a:r>
            <a:r>
              <a:rPr b="0" lang="en-US" sz="2000" spc="4" strike="noStrike">
                <a:solidFill>
                  <a:srgbClr val="000000"/>
                </a:solidFill>
                <a:latin typeface="Times New Roman"/>
              </a:rPr>
              <a:t>Query</a:t>
            </a:r>
            <a:r>
              <a:rPr b="0" lang="en-US" sz="2000" spc="-97" strike="noStrike">
                <a:solidFill>
                  <a:srgbClr val="000000"/>
                </a:solidFill>
                <a:latin typeface="Times New Roman"/>
              </a:rPr>
              <a:t> </a:t>
            </a:r>
            <a:r>
              <a:rPr b="0" lang="en-US" sz="2000" spc="-12" strike="noStrike">
                <a:solidFill>
                  <a:srgbClr val="000000"/>
                </a:solidFill>
                <a:latin typeface="Times New Roman"/>
              </a:rPr>
              <a:t>Language,</a:t>
            </a:r>
            <a:r>
              <a:rPr b="0" lang="en-US" sz="2000" spc="-26" strike="noStrike">
                <a:solidFill>
                  <a:srgbClr val="000000"/>
                </a:solidFill>
                <a:latin typeface="Times New Roman"/>
              </a:rPr>
              <a:t> </a:t>
            </a:r>
            <a:r>
              <a:rPr b="0" lang="en-US" sz="2000" spc="-114" strike="noStrike">
                <a:solidFill>
                  <a:srgbClr val="000000"/>
                </a:solidFill>
                <a:latin typeface="Times New Roman"/>
              </a:rPr>
              <a:t>Web</a:t>
            </a:r>
            <a:r>
              <a:rPr b="0" lang="en-US" sz="2000" spc="-140" strike="noStrike">
                <a:solidFill>
                  <a:srgbClr val="000000"/>
                </a:solidFill>
                <a:latin typeface="Times New Roman"/>
              </a:rPr>
              <a:t> </a:t>
            </a:r>
            <a:r>
              <a:rPr b="0" lang="en-US" sz="2000" spc="9" strike="noStrike">
                <a:solidFill>
                  <a:srgbClr val="000000"/>
                </a:solidFill>
                <a:latin typeface="Times New Roman"/>
              </a:rPr>
              <a:t>ML</a:t>
            </a:r>
            <a:r>
              <a:rPr b="0" lang="en-US" sz="2000" spc="-222" strike="noStrike">
                <a:solidFill>
                  <a:srgbClr val="000000"/>
                </a:solidFill>
                <a:latin typeface="Times New Roman"/>
              </a:rPr>
              <a:t> </a:t>
            </a:r>
            <a:r>
              <a:rPr b="0" lang="en-US" sz="2000" spc="4" strike="noStrike">
                <a:solidFill>
                  <a:srgbClr val="000000"/>
                </a:solidFill>
                <a:latin typeface="Times New Roman"/>
              </a:rPr>
              <a:t>perform</a:t>
            </a:r>
            <a:r>
              <a:rPr b="0" lang="en-US" sz="2000" spc="-60" strike="noStrike">
                <a:solidFill>
                  <a:srgbClr val="000000"/>
                </a:solidFill>
                <a:latin typeface="Times New Roman"/>
              </a:rPr>
              <a:t> </a:t>
            </a:r>
            <a:r>
              <a:rPr b="0" lang="en-US" sz="2000" spc="12" strike="noStrike">
                <a:solidFill>
                  <a:srgbClr val="000000"/>
                </a:solidFill>
                <a:latin typeface="Times New Roman"/>
              </a:rPr>
              <a:t>data</a:t>
            </a:r>
            <a:r>
              <a:rPr b="0" lang="en-US" sz="2000" spc="-80" strike="noStrike">
                <a:solidFill>
                  <a:srgbClr val="000000"/>
                </a:solidFill>
                <a:latin typeface="Times New Roman"/>
              </a:rPr>
              <a:t> </a:t>
            </a:r>
            <a:r>
              <a:rPr b="0" lang="en-US" sz="2000" spc="-7" strike="noStrike">
                <a:solidFill>
                  <a:srgbClr val="000000"/>
                </a:solidFill>
                <a:latin typeface="Times New Roman"/>
              </a:rPr>
              <a:t>mining</a:t>
            </a:r>
            <a:r>
              <a:rPr b="0" lang="en-US" sz="2000" spc="-131" strike="noStrike">
                <a:solidFill>
                  <a:srgbClr val="000000"/>
                </a:solidFill>
                <a:latin typeface="Times New Roman"/>
              </a:rPr>
              <a:t> </a:t>
            </a:r>
            <a:r>
              <a:rPr b="0" lang="en-US" sz="2000" spc="12" strike="noStrike">
                <a:solidFill>
                  <a:srgbClr val="000000"/>
                </a:solidFill>
                <a:latin typeface="Times New Roman"/>
              </a:rPr>
              <a:t>operation</a:t>
            </a:r>
            <a:r>
              <a:rPr b="0" lang="en-US" sz="2000" spc="-177" strike="noStrike">
                <a:solidFill>
                  <a:srgbClr val="000000"/>
                </a:solidFill>
                <a:latin typeface="Times New Roman"/>
              </a:rPr>
              <a:t> </a:t>
            </a:r>
            <a:r>
              <a:rPr b="0" lang="en-US" sz="2000" spc="12" strike="noStrike">
                <a:solidFill>
                  <a:srgbClr val="000000"/>
                </a:solidFill>
                <a:latin typeface="Times New Roman"/>
              </a:rPr>
              <a:t>on</a:t>
            </a:r>
            <a:r>
              <a:rPr b="0" lang="en-US" sz="2000" spc="-66"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1" strike="noStrike">
                <a:solidFill>
                  <a:srgbClr val="000000"/>
                </a:solidFill>
                <a:latin typeface="Times New Roman"/>
              </a:rPr>
              <a:t>MLDB.</a:t>
            </a:r>
            <a:r>
              <a:rPr b="0" lang="en-US" sz="2000" spc="-32" strike="noStrike">
                <a:solidFill>
                  <a:srgbClr val="000000"/>
                </a:solidFill>
                <a:latin typeface="Times New Roman"/>
              </a:rPr>
              <a:t> </a:t>
            </a:r>
            <a:r>
              <a:rPr b="0" lang="en-US" sz="2000" spc="-21" strike="noStrike">
                <a:solidFill>
                  <a:srgbClr val="000000"/>
                </a:solidFill>
                <a:latin typeface="Times New Roman"/>
              </a:rPr>
              <a:t>It</a:t>
            </a:r>
            <a:r>
              <a:rPr b="0" lang="en-US" sz="2000" spc="18" strike="noStrike">
                <a:solidFill>
                  <a:srgbClr val="000000"/>
                </a:solidFill>
                <a:latin typeface="Times New Roman"/>
              </a:rPr>
              <a:t> </a:t>
            </a:r>
            <a:r>
              <a:rPr b="0" lang="en-US" sz="2000" spc="-12" strike="noStrike">
                <a:solidFill>
                  <a:srgbClr val="000000"/>
                </a:solidFill>
                <a:latin typeface="Times New Roman"/>
              </a:rPr>
              <a:t>is</a:t>
            </a:r>
            <a:r>
              <a:rPr b="0" lang="en-US" sz="2000" spc="-242" strike="noStrike">
                <a:solidFill>
                  <a:srgbClr val="000000"/>
                </a:solidFill>
                <a:latin typeface="Times New Roman"/>
              </a:rPr>
              <a:t> </a:t>
            </a:r>
            <a:r>
              <a:rPr b="0" lang="en-US" sz="2000" spc="-1" strike="noStrike">
                <a:solidFill>
                  <a:srgbClr val="000000"/>
                </a:solidFill>
                <a:latin typeface="Times New Roman"/>
              </a:rPr>
              <a:t>an </a:t>
            </a:r>
            <a:r>
              <a:rPr b="0" lang="en-US" sz="2000" spc="-486" strike="noStrike">
                <a:solidFill>
                  <a:srgbClr val="000000"/>
                </a:solidFill>
                <a:latin typeface="Times New Roman"/>
              </a:rPr>
              <a:t> </a:t>
            </a:r>
            <a:r>
              <a:rPr b="0" lang="en-US" sz="2000" spc="-1" strike="noStrike">
                <a:solidFill>
                  <a:srgbClr val="000000"/>
                </a:solidFill>
                <a:latin typeface="Times New Roman"/>
              </a:rPr>
              <a:t>extension</a:t>
            </a:r>
            <a:r>
              <a:rPr b="0" lang="en-US" sz="2000" spc="4" strike="noStrike">
                <a:solidFill>
                  <a:srgbClr val="000000"/>
                </a:solidFill>
                <a:latin typeface="Times New Roman"/>
              </a:rPr>
              <a:t> </a:t>
            </a:r>
            <a:r>
              <a:rPr b="0" lang="en-US" sz="2000" spc="12" strike="noStrike">
                <a:solidFill>
                  <a:srgbClr val="000000"/>
                </a:solidFill>
                <a:latin typeface="Times New Roman"/>
              </a:rPr>
              <a:t>of</a:t>
            </a:r>
            <a:r>
              <a:rPr b="0" lang="en-US" sz="2000" spc="-202" strike="noStrike">
                <a:solidFill>
                  <a:srgbClr val="000000"/>
                </a:solidFill>
                <a:latin typeface="Times New Roman"/>
              </a:rPr>
              <a:t> </a:t>
            </a:r>
            <a:r>
              <a:rPr b="0" lang="en-US" sz="2000" spc="-12" strike="noStrike">
                <a:solidFill>
                  <a:srgbClr val="000000"/>
                </a:solidFill>
                <a:latin typeface="Times New Roman"/>
              </a:rPr>
              <a:t>DMQL.</a:t>
            </a:r>
            <a:endParaRPr b="0" lang="en-IN" sz="2000" spc="-1" strike="noStrike">
              <a:latin typeface="Arial"/>
            </a:endParaRPr>
          </a:p>
          <a:p>
            <a:pPr marL="241200" indent="-228960">
              <a:lnSpc>
                <a:spcPct val="100000"/>
              </a:lnSpc>
              <a:spcBef>
                <a:spcPts val="734"/>
              </a:spcBef>
              <a:buClr>
                <a:srgbClr val="000000"/>
              </a:buClr>
              <a:buFont typeface="Symbol"/>
              <a:buChar char=""/>
              <a:tabLst>
                <a:tab algn="l" pos="241920"/>
              </a:tabLst>
            </a:pPr>
            <a:r>
              <a:rPr b="0" lang="en-US" sz="2000" spc="-1" strike="noStrike">
                <a:solidFill>
                  <a:srgbClr val="000000"/>
                </a:solidFill>
                <a:latin typeface="Times New Roman"/>
              </a:rPr>
              <a:t>A</a:t>
            </a:r>
            <a:r>
              <a:rPr b="0" lang="en-US" sz="2000" spc="-185" strike="noStrike">
                <a:solidFill>
                  <a:srgbClr val="000000"/>
                </a:solidFill>
                <a:latin typeface="Times New Roman"/>
              </a:rPr>
              <a:t> </a:t>
            </a:r>
            <a:r>
              <a:rPr b="0" lang="en-US" sz="2000" spc="-7" strike="noStrike">
                <a:solidFill>
                  <a:srgbClr val="000000"/>
                </a:solidFill>
                <a:latin typeface="Times New Roman"/>
              </a:rPr>
              <a:t>major</a:t>
            </a:r>
            <a:r>
              <a:rPr b="0" lang="en-US" sz="2000" spc="-80" strike="noStrike">
                <a:solidFill>
                  <a:srgbClr val="000000"/>
                </a:solidFill>
                <a:latin typeface="Times New Roman"/>
              </a:rPr>
              <a:t> </a:t>
            </a:r>
            <a:r>
              <a:rPr b="0" lang="en-US" sz="2000" spc="-1" strike="noStrike">
                <a:solidFill>
                  <a:srgbClr val="000000"/>
                </a:solidFill>
                <a:latin typeface="Times New Roman"/>
              </a:rPr>
              <a:t>feature</a:t>
            </a:r>
            <a:r>
              <a:rPr b="0" lang="en-US" sz="2000" spc="-111" strike="noStrike">
                <a:solidFill>
                  <a:srgbClr val="000000"/>
                </a:solidFill>
                <a:latin typeface="Times New Roman"/>
              </a:rPr>
              <a:t> </a:t>
            </a:r>
            <a:r>
              <a:rPr b="0" lang="en-US" sz="2000" spc="12" strike="noStrike">
                <a:solidFill>
                  <a:srgbClr val="000000"/>
                </a:solidFill>
                <a:latin typeface="Times New Roman"/>
              </a:rPr>
              <a:t>of</a:t>
            </a:r>
            <a:r>
              <a:rPr b="0" lang="en-US" sz="2000" spc="-60" strike="noStrike">
                <a:solidFill>
                  <a:srgbClr val="000000"/>
                </a:solidFill>
                <a:latin typeface="Times New Roman"/>
              </a:rPr>
              <a:t> </a:t>
            </a:r>
            <a:r>
              <a:rPr b="0" lang="en-US" sz="2000" spc="-114" strike="noStrike">
                <a:solidFill>
                  <a:srgbClr val="000000"/>
                </a:solidFill>
                <a:latin typeface="Times New Roman"/>
              </a:rPr>
              <a:t>Web</a:t>
            </a:r>
            <a:r>
              <a:rPr b="0" lang="en-US" sz="2000" spc="-222" strike="noStrike">
                <a:solidFill>
                  <a:srgbClr val="000000"/>
                </a:solidFill>
                <a:latin typeface="Times New Roman"/>
              </a:rPr>
              <a:t> </a:t>
            </a:r>
            <a:r>
              <a:rPr b="0" lang="en-US" sz="2000" spc="9" strike="noStrike">
                <a:solidFill>
                  <a:srgbClr val="000000"/>
                </a:solidFill>
                <a:latin typeface="Times New Roman"/>
              </a:rPr>
              <a:t>ML</a:t>
            </a:r>
            <a:r>
              <a:rPr b="0" lang="en-US" sz="2000" spc="-211" strike="noStrike">
                <a:solidFill>
                  <a:srgbClr val="000000"/>
                </a:solidFill>
                <a:latin typeface="Times New Roman"/>
              </a:rPr>
              <a:t> </a:t>
            </a:r>
            <a:r>
              <a:rPr b="0" lang="en-US" sz="2000" spc="4" strike="noStrike">
                <a:solidFill>
                  <a:srgbClr val="000000"/>
                </a:solidFill>
                <a:latin typeface="Times New Roman"/>
              </a:rPr>
              <a:t>are</a:t>
            </a:r>
            <a:r>
              <a:rPr b="0" lang="en-US" sz="2000" spc="-52" strike="noStrike">
                <a:solidFill>
                  <a:srgbClr val="000000"/>
                </a:solidFill>
                <a:latin typeface="Times New Roman"/>
              </a:rPr>
              <a:t> </a:t>
            </a:r>
            <a:r>
              <a:rPr b="0" lang="en-US" sz="2000" spc="-1" strike="noStrike">
                <a:solidFill>
                  <a:srgbClr val="000000"/>
                </a:solidFill>
                <a:latin typeface="Times New Roman"/>
              </a:rPr>
              <a:t>four</a:t>
            </a:r>
            <a:r>
              <a:rPr b="0" lang="en-US" sz="2000" spc="-41" strike="noStrike">
                <a:solidFill>
                  <a:srgbClr val="000000"/>
                </a:solidFill>
                <a:latin typeface="Times New Roman"/>
              </a:rPr>
              <a:t> </a:t>
            </a:r>
            <a:r>
              <a:rPr b="0" lang="en-US" sz="2000" spc="-26" strike="noStrike">
                <a:solidFill>
                  <a:srgbClr val="000000"/>
                </a:solidFill>
                <a:latin typeface="Times New Roman"/>
              </a:rPr>
              <a:t>primitive</a:t>
            </a:r>
            <a:r>
              <a:rPr b="0" lang="en-US" sz="2000" spc="117" strike="noStrike">
                <a:solidFill>
                  <a:srgbClr val="000000"/>
                </a:solidFill>
                <a:latin typeface="Times New Roman"/>
              </a:rPr>
              <a:t> </a:t>
            </a:r>
            <a:r>
              <a:rPr b="0" lang="en-US" sz="2000" spc="12" strike="noStrike">
                <a:solidFill>
                  <a:srgbClr val="000000"/>
                </a:solidFill>
                <a:latin typeface="Times New Roman"/>
              </a:rPr>
              <a:t>operation</a:t>
            </a:r>
            <a:r>
              <a:rPr b="0" lang="en-US" sz="2000" spc="-231" strike="noStrike">
                <a:solidFill>
                  <a:srgbClr val="000000"/>
                </a:solidFill>
                <a:latin typeface="Times New Roman"/>
              </a:rPr>
              <a:t> </a:t>
            </a:r>
            <a:r>
              <a:rPr b="0" lang="en-US" sz="2000" spc="4" strike="noStrike">
                <a:solidFill>
                  <a:srgbClr val="000000"/>
                </a:solidFill>
                <a:latin typeface="Times New Roman"/>
              </a:rPr>
              <a:t>based</a:t>
            </a:r>
            <a:r>
              <a:rPr b="0" lang="en-US" sz="2000" spc="-100" strike="noStrike">
                <a:solidFill>
                  <a:srgbClr val="000000"/>
                </a:solidFill>
                <a:latin typeface="Times New Roman"/>
              </a:rPr>
              <a:t> </a:t>
            </a:r>
            <a:r>
              <a:rPr b="0" lang="en-US" sz="2000" spc="12" strike="noStrike">
                <a:solidFill>
                  <a:srgbClr val="000000"/>
                </a:solidFill>
                <a:latin typeface="Times New Roman"/>
              </a:rPr>
              <a:t>on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1" strike="noStrike">
                <a:solidFill>
                  <a:srgbClr val="000000"/>
                </a:solidFill>
                <a:latin typeface="Times New Roman"/>
              </a:rPr>
              <a:t>use</a:t>
            </a:r>
            <a:r>
              <a:rPr b="0" lang="en-US" sz="2000" spc="-41" strike="noStrike">
                <a:solidFill>
                  <a:srgbClr val="000000"/>
                </a:solidFill>
                <a:latin typeface="Times New Roman"/>
              </a:rPr>
              <a:t> </a:t>
            </a:r>
            <a:r>
              <a:rPr b="0" lang="en-US" sz="2000" spc="12" strike="noStrike">
                <a:solidFill>
                  <a:srgbClr val="000000"/>
                </a:solidFill>
                <a:latin typeface="Times New Roman"/>
              </a:rPr>
              <a:t>of</a:t>
            </a:r>
            <a:r>
              <a:rPr b="0" lang="en-US" sz="2000" spc="-35" strike="noStrike">
                <a:solidFill>
                  <a:srgbClr val="000000"/>
                </a:solidFill>
                <a:latin typeface="Times New Roman"/>
              </a:rPr>
              <a:t> </a:t>
            </a:r>
            <a:r>
              <a:rPr b="0" lang="en-US" sz="2000" spc="4" strike="noStrike">
                <a:solidFill>
                  <a:srgbClr val="000000"/>
                </a:solidFill>
                <a:latin typeface="Times New Roman"/>
              </a:rPr>
              <a:t>concepthierarchies.</a:t>
            </a:r>
            <a:endParaRPr b="0" lang="en-IN" sz="2000" spc="-1" strike="noStrike">
              <a:latin typeface="Arial"/>
            </a:endParaRPr>
          </a:p>
          <a:p>
            <a:pPr lvl="1" marL="2071440" indent="-228960">
              <a:lnSpc>
                <a:spcPct val="100000"/>
              </a:lnSpc>
              <a:spcBef>
                <a:spcPts val="300"/>
              </a:spcBef>
              <a:buClr>
                <a:srgbClr val="000000"/>
              </a:buClr>
              <a:buFont typeface="Arial MT"/>
              <a:buChar char="•"/>
              <a:tabLst>
                <a:tab algn="l" pos="2071440"/>
                <a:tab algn="l" pos="2072160"/>
              </a:tabLst>
            </a:pPr>
            <a:r>
              <a:rPr b="0" lang="en-US" sz="2000" spc="9" strike="noStrike">
                <a:solidFill>
                  <a:srgbClr val="000000"/>
                </a:solidFill>
                <a:latin typeface="Times New Roman"/>
              </a:rPr>
              <a:t>COVERS:</a:t>
            </a:r>
            <a:r>
              <a:rPr b="0" lang="en-US" sz="2000" spc="-92" strike="noStrike">
                <a:solidFill>
                  <a:srgbClr val="000000"/>
                </a:solidFill>
                <a:latin typeface="Times New Roman"/>
              </a:rPr>
              <a:t> </a:t>
            </a:r>
            <a:r>
              <a:rPr b="0" lang="en-US" sz="2000" spc="9" strike="noStrike">
                <a:solidFill>
                  <a:srgbClr val="000000"/>
                </a:solidFill>
                <a:latin typeface="Times New Roman"/>
              </a:rPr>
              <a:t>One</a:t>
            </a:r>
            <a:r>
              <a:rPr b="0" lang="en-US" sz="2000" spc="12" strike="noStrike">
                <a:solidFill>
                  <a:srgbClr val="000000"/>
                </a:solidFill>
                <a:latin typeface="Times New Roman"/>
              </a:rPr>
              <a:t> </a:t>
            </a:r>
            <a:r>
              <a:rPr b="0" lang="en-US" sz="2000" spc="18" strike="noStrike">
                <a:solidFill>
                  <a:srgbClr val="000000"/>
                </a:solidFill>
                <a:latin typeface="Times New Roman"/>
              </a:rPr>
              <a:t>Concept</a:t>
            </a:r>
            <a:r>
              <a:rPr b="0" lang="en-US" sz="2000" spc="-157" strike="noStrike">
                <a:solidFill>
                  <a:srgbClr val="000000"/>
                </a:solidFill>
                <a:latin typeface="Times New Roman"/>
              </a:rPr>
              <a:t> </a:t>
            </a:r>
            <a:r>
              <a:rPr b="0" lang="en-US" sz="2000" spc="-1" strike="noStrike">
                <a:solidFill>
                  <a:srgbClr val="000000"/>
                </a:solidFill>
                <a:latin typeface="Times New Roman"/>
              </a:rPr>
              <a:t>Covers</a:t>
            </a:r>
            <a:r>
              <a:rPr b="0" lang="en-US" sz="2000" spc="-66" strike="noStrike">
                <a:solidFill>
                  <a:srgbClr val="000000"/>
                </a:solidFill>
                <a:latin typeface="Times New Roman"/>
              </a:rPr>
              <a:t> </a:t>
            </a:r>
            <a:r>
              <a:rPr b="0" lang="en-US" sz="2000" spc="24" strike="noStrike">
                <a:solidFill>
                  <a:srgbClr val="000000"/>
                </a:solidFill>
                <a:latin typeface="Times New Roman"/>
              </a:rPr>
              <a:t>another</a:t>
            </a:r>
            <a:r>
              <a:rPr b="0" lang="en-US" sz="2000" spc="-270" strike="noStrike">
                <a:solidFill>
                  <a:srgbClr val="000000"/>
                </a:solidFill>
                <a:latin typeface="Times New Roman"/>
              </a:rPr>
              <a:t> </a:t>
            </a:r>
            <a:r>
              <a:rPr b="0" lang="en-US" sz="2000" spc="-12" strike="noStrike">
                <a:solidFill>
                  <a:srgbClr val="000000"/>
                </a:solidFill>
                <a:latin typeface="Times New Roman"/>
              </a:rPr>
              <a:t>if</a:t>
            </a:r>
            <a:r>
              <a:rPr b="0" lang="en-US" sz="2000" spc="-7" strike="noStrike">
                <a:solidFill>
                  <a:srgbClr val="000000"/>
                </a:solidFill>
                <a:latin typeface="Times New Roman"/>
              </a:rPr>
              <a:t> </a:t>
            </a:r>
            <a:r>
              <a:rPr b="0" lang="en-US" sz="2000" spc="-12" strike="noStrike">
                <a:solidFill>
                  <a:srgbClr val="000000"/>
                </a:solidFill>
                <a:latin typeface="Times New Roman"/>
              </a:rPr>
              <a:t>it</a:t>
            </a:r>
            <a:r>
              <a:rPr b="0" lang="en-US" sz="2000" spc="-35" strike="noStrike">
                <a:solidFill>
                  <a:srgbClr val="000000"/>
                </a:solidFill>
                <a:latin typeface="Times New Roman"/>
              </a:rPr>
              <a:t> </a:t>
            </a:r>
            <a:r>
              <a:rPr b="0" lang="en-US" sz="2000" spc="-12" strike="noStrike">
                <a:solidFill>
                  <a:srgbClr val="000000"/>
                </a:solidFill>
                <a:latin typeface="Times New Roman"/>
              </a:rPr>
              <a:t>is</a:t>
            </a:r>
            <a:r>
              <a:rPr b="0" lang="en-US" sz="2000" spc="24" strike="noStrike">
                <a:solidFill>
                  <a:srgbClr val="000000"/>
                </a:solidFill>
                <a:latin typeface="Times New Roman"/>
              </a:rPr>
              <a:t> </a:t>
            </a:r>
            <a:r>
              <a:rPr b="0" lang="en-US" sz="2000" spc="-7" strike="noStrike">
                <a:solidFill>
                  <a:srgbClr val="000000"/>
                </a:solidFill>
                <a:latin typeface="Times New Roman"/>
              </a:rPr>
              <a:t>higher</a:t>
            </a:r>
            <a:r>
              <a:rPr b="0" lang="en-US" sz="2000" spc="-86" strike="noStrike">
                <a:solidFill>
                  <a:srgbClr val="000000"/>
                </a:solidFill>
                <a:latin typeface="Times New Roman"/>
              </a:rPr>
              <a:t> </a:t>
            </a:r>
            <a:r>
              <a:rPr b="0" lang="en-US" sz="2000" spc="-12" strike="noStrike">
                <a:solidFill>
                  <a:srgbClr val="000000"/>
                </a:solidFill>
                <a:latin typeface="Times New Roman"/>
              </a:rPr>
              <a:t>in</a:t>
            </a:r>
            <a:r>
              <a:rPr b="0" lang="en-US" sz="2000" spc="32" strike="noStrike">
                <a:solidFill>
                  <a:srgbClr val="000000"/>
                </a:solidFill>
                <a:latin typeface="Times New Roman"/>
              </a:rPr>
              <a:t> </a:t>
            </a:r>
            <a:r>
              <a:rPr b="0" lang="en-US" sz="2000" spc="18" strike="noStrike">
                <a:solidFill>
                  <a:srgbClr val="000000"/>
                </a:solidFill>
                <a:latin typeface="Times New Roman"/>
              </a:rPr>
              <a:t>the</a:t>
            </a:r>
            <a:r>
              <a:rPr b="0" lang="en-US" sz="2000" spc="-236" strike="noStrike">
                <a:solidFill>
                  <a:srgbClr val="000000"/>
                </a:solidFill>
                <a:latin typeface="Times New Roman"/>
              </a:rPr>
              <a:t> </a:t>
            </a:r>
            <a:r>
              <a:rPr b="0" lang="en-US" sz="2000" spc="-32" strike="noStrike">
                <a:solidFill>
                  <a:srgbClr val="000000"/>
                </a:solidFill>
                <a:latin typeface="Times New Roman"/>
              </a:rPr>
              <a:t>hierarchy.</a:t>
            </a:r>
            <a:endParaRPr b="0" lang="en-IN" sz="2000" spc="-1" strike="noStrike">
              <a:latin typeface="Arial"/>
            </a:endParaRPr>
          </a:p>
          <a:p>
            <a:pPr lvl="1" marL="2071440" indent="-228960">
              <a:lnSpc>
                <a:spcPct val="100000"/>
              </a:lnSpc>
              <a:spcBef>
                <a:spcPts val="300"/>
              </a:spcBef>
              <a:buClr>
                <a:srgbClr val="000000"/>
              </a:buClr>
              <a:buFont typeface="Arial MT"/>
              <a:buChar char="•"/>
              <a:tabLst>
                <a:tab algn="l" pos="2071440"/>
                <a:tab algn="l" pos="2072160"/>
              </a:tabLst>
            </a:pPr>
            <a:r>
              <a:rPr b="0" lang="en-US" sz="2000" spc="4" strike="noStrike">
                <a:solidFill>
                  <a:srgbClr val="000000"/>
                </a:solidFill>
                <a:latin typeface="Times New Roman"/>
              </a:rPr>
              <a:t>C</a:t>
            </a:r>
            <a:r>
              <a:rPr b="0" lang="en-US" sz="2000" spc="12" strike="noStrike">
                <a:solidFill>
                  <a:srgbClr val="000000"/>
                </a:solidFill>
                <a:latin typeface="Times New Roman"/>
              </a:rPr>
              <a:t>OV</a:t>
            </a:r>
            <a:r>
              <a:rPr b="0" lang="en-US" sz="2000" spc="9" strike="noStrike">
                <a:solidFill>
                  <a:srgbClr val="000000"/>
                </a:solidFill>
                <a:latin typeface="Times New Roman"/>
              </a:rPr>
              <a:t>E</a:t>
            </a:r>
            <a:r>
              <a:rPr b="0" lang="en-US" sz="2000" spc="4" strike="noStrike">
                <a:solidFill>
                  <a:srgbClr val="000000"/>
                </a:solidFill>
                <a:latin typeface="Times New Roman"/>
              </a:rPr>
              <a:t>R</a:t>
            </a:r>
            <a:r>
              <a:rPr b="0" lang="en-US" sz="2000" spc="9" strike="noStrike">
                <a:solidFill>
                  <a:srgbClr val="000000"/>
                </a:solidFill>
                <a:latin typeface="Times New Roman"/>
              </a:rPr>
              <a:t>E</a:t>
            </a:r>
            <a:r>
              <a:rPr b="0" lang="en-US" sz="2000" spc="-1" strike="noStrike">
                <a:solidFill>
                  <a:srgbClr val="000000"/>
                </a:solidFill>
                <a:latin typeface="Times New Roman"/>
              </a:rPr>
              <a:t>D</a:t>
            </a:r>
            <a:r>
              <a:rPr b="0" lang="en-US" sz="2000" spc="63" strike="noStrike">
                <a:solidFill>
                  <a:srgbClr val="000000"/>
                </a:solidFill>
                <a:latin typeface="Times New Roman"/>
              </a:rPr>
              <a:t> </a:t>
            </a:r>
            <a:r>
              <a:rPr b="0" lang="en-US" sz="2000" spc="-106" strike="noStrike">
                <a:solidFill>
                  <a:srgbClr val="000000"/>
                </a:solidFill>
                <a:latin typeface="Times New Roman"/>
              </a:rPr>
              <a:t>B</a:t>
            </a:r>
            <a:r>
              <a:rPr b="0" lang="en-US" sz="2000" spc="-276" strike="noStrike">
                <a:solidFill>
                  <a:srgbClr val="000000"/>
                </a:solidFill>
                <a:latin typeface="Times New Roman"/>
              </a:rPr>
              <a:t>Y</a:t>
            </a:r>
            <a:r>
              <a:rPr b="0" lang="en-US" sz="2000" spc="-1" strike="noStrike">
                <a:solidFill>
                  <a:srgbClr val="000000"/>
                </a:solidFill>
                <a:latin typeface="Times New Roman"/>
              </a:rPr>
              <a:t>:</a:t>
            </a:r>
            <a:r>
              <a:rPr b="0" lang="en-US" sz="2000" spc="-222" strike="noStrike">
                <a:solidFill>
                  <a:srgbClr val="000000"/>
                </a:solidFill>
                <a:latin typeface="Times New Roman"/>
              </a:rPr>
              <a:t> </a:t>
            </a:r>
            <a:r>
              <a:rPr b="0" lang="en-US" sz="2000" spc="-35" strike="noStrike">
                <a:solidFill>
                  <a:srgbClr val="000000"/>
                </a:solidFill>
                <a:latin typeface="Times New Roman"/>
              </a:rPr>
              <a:t>I</a:t>
            </a:r>
            <a:r>
              <a:rPr b="0" lang="en-US" sz="2000" spc="-1" strike="noStrike">
                <a:solidFill>
                  <a:srgbClr val="000000"/>
                </a:solidFill>
                <a:latin typeface="Times New Roman"/>
              </a:rPr>
              <a:t>t</a:t>
            </a:r>
            <a:r>
              <a:rPr b="0" lang="en-US" sz="2000" spc="-60"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s</a:t>
            </a:r>
            <a:r>
              <a:rPr b="0" lang="en-US" sz="2000" spc="-46" strike="noStrike">
                <a:solidFill>
                  <a:srgbClr val="000000"/>
                </a:solidFill>
                <a:latin typeface="Times New Roman"/>
              </a:rPr>
              <a:t> </a:t>
            </a:r>
            <a:r>
              <a:rPr b="0" lang="en-US" sz="2000" spc="24" strike="noStrike">
                <a:solidFill>
                  <a:srgbClr val="000000"/>
                </a:solidFill>
                <a:latin typeface="Times New Roman"/>
              </a:rPr>
              <a:t>t</a:t>
            </a:r>
            <a:r>
              <a:rPr b="0" lang="en-US" sz="2000" spc="38" strike="noStrike">
                <a:solidFill>
                  <a:srgbClr val="000000"/>
                </a:solidFill>
                <a:latin typeface="Times New Roman"/>
              </a:rPr>
              <a:t>h</a:t>
            </a:r>
            <a:r>
              <a:rPr b="0" lang="en-US" sz="2000" spc="-1" strike="noStrike">
                <a:solidFill>
                  <a:srgbClr val="000000"/>
                </a:solidFill>
                <a:latin typeface="Times New Roman"/>
              </a:rPr>
              <a:t>e</a:t>
            </a:r>
            <a:r>
              <a:rPr b="0" lang="en-US" sz="2000" spc="38" strike="noStrike">
                <a:solidFill>
                  <a:srgbClr val="000000"/>
                </a:solidFill>
                <a:latin typeface="Times New Roman"/>
              </a:rPr>
              <a:t> </a:t>
            </a:r>
            <a:r>
              <a:rPr b="0" lang="en-US" sz="2000" spc="-12" strike="noStrike">
                <a:solidFill>
                  <a:srgbClr val="000000"/>
                </a:solidFill>
                <a:latin typeface="Times New Roman"/>
              </a:rPr>
              <a:t>r</a:t>
            </a:r>
            <a:r>
              <a:rPr b="0" lang="en-US" sz="2000" spc="-15" strike="noStrike">
                <a:solidFill>
                  <a:srgbClr val="000000"/>
                </a:solidFill>
                <a:latin typeface="Times New Roman"/>
              </a:rPr>
              <a:t>e</a:t>
            </a:r>
            <a:r>
              <a:rPr b="0" lang="en-US" sz="2000" spc="-1" strike="noStrike">
                <a:solidFill>
                  <a:srgbClr val="000000"/>
                </a:solidFill>
                <a:latin typeface="Times New Roman"/>
              </a:rPr>
              <a:t>v</a:t>
            </a:r>
            <a:r>
              <a:rPr b="0" lang="en-US" sz="2000" spc="-21" strike="noStrike">
                <a:solidFill>
                  <a:srgbClr val="000000"/>
                </a:solidFill>
                <a:latin typeface="Times New Roman"/>
              </a:rPr>
              <a:t>e</a:t>
            </a:r>
            <a:r>
              <a:rPr b="0" lang="en-US" sz="2000" spc="-12" strike="noStrike">
                <a:solidFill>
                  <a:srgbClr val="000000"/>
                </a:solidFill>
                <a:latin typeface="Times New Roman"/>
              </a:rPr>
              <a:t>r</a:t>
            </a:r>
            <a:r>
              <a:rPr b="0" lang="en-US" sz="2000" spc="-15" strike="noStrike">
                <a:solidFill>
                  <a:srgbClr val="000000"/>
                </a:solidFill>
                <a:latin typeface="Times New Roman"/>
              </a:rPr>
              <a:t>s</a:t>
            </a:r>
            <a:r>
              <a:rPr b="0" lang="en-US" sz="2000" spc="-1" strike="noStrike">
                <a:solidFill>
                  <a:srgbClr val="000000"/>
                </a:solidFill>
                <a:latin typeface="Times New Roman"/>
              </a:rPr>
              <a:t>e</a:t>
            </a:r>
            <a:r>
              <a:rPr b="0" lang="en-US" sz="2000" spc="-46" strike="noStrike">
                <a:solidFill>
                  <a:srgbClr val="000000"/>
                </a:solidFill>
                <a:latin typeface="Times New Roman"/>
              </a:rPr>
              <a:t> </a:t>
            </a:r>
            <a:r>
              <a:rPr b="0" lang="en-US" sz="2000" spc="29" strike="noStrike">
                <a:solidFill>
                  <a:srgbClr val="000000"/>
                </a:solidFill>
                <a:latin typeface="Times New Roman"/>
              </a:rPr>
              <a:t>o</a:t>
            </a:r>
            <a:r>
              <a:rPr b="0" lang="en-US" sz="2000" spc="-1" strike="noStrike">
                <a:solidFill>
                  <a:srgbClr val="000000"/>
                </a:solidFill>
                <a:latin typeface="Times New Roman"/>
              </a:rPr>
              <a:t>f</a:t>
            </a:r>
            <a:r>
              <a:rPr b="0" lang="en-US" sz="2000" spc="-202" strike="noStrike">
                <a:solidFill>
                  <a:srgbClr val="000000"/>
                </a:solidFill>
                <a:latin typeface="Times New Roman"/>
              </a:rPr>
              <a:t> </a:t>
            </a:r>
            <a:r>
              <a:rPr b="0" lang="en-US" sz="2000" spc="-1" strike="noStrike">
                <a:solidFill>
                  <a:srgbClr val="000000"/>
                </a:solidFill>
                <a:latin typeface="Times New Roman"/>
              </a:rPr>
              <a:t>COVERS.</a:t>
            </a:r>
            <a:endParaRPr b="0" lang="en-IN" sz="2000" spc="-1" strike="noStrike">
              <a:latin typeface="Arial"/>
            </a:endParaRPr>
          </a:p>
          <a:p>
            <a:pPr lvl="1" marL="2071440" indent="-228960">
              <a:lnSpc>
                <a:spcPct val="100000"/>
              </a:lnSpc>
              <a:spcBef>
                <a:spcPts val="300"/>
              </a:spcBef>
              <a:buClr>
                <a:srgbClr val="000000"/>
              </a:buClr>
              <a:buFont typeface="Arial MT"/>
              <a:buChar char="•"/>
              <a:tabLst>
                <a:tab algn="l" pos="2071440"/>
                <a:tab algn="l" pos="2072160"/>
              </a:tabLst>
            </a:pPr>
            <a:r>
              <a:rPr b="0" lang="en-US" sz="2000" spc="-15" strike="noStrike">
                <a:solidFill>
                  <a:srgbClr val="000000"/>
                </a:solidFill>
                <a:latin typeface="Times New Roman"/>
              </a:rPr>
              <a:t>L</a:t>
            </a:r>
            <a:r>
              <a:rPr b="0" lang="en-US" sz="2000" spc="-12" strike="noStrike">
                <a:solidFill>
                  <a:srgbClr val="000000"/>
                </a:solidFill>
                <a:latin typeface="Times New Roman"/>
              </a:rPr>
              <a:t>IK</a:t>
            </a:r>
            <a:r>
              <a:rPr b="0" lang="en-US" sz="2000" spc="-15" strike="noStrike">
                <a:solidFill>
                  <a:srgbClr val="000000"/>
                </a:solidFill>
                <a:latin typeface="Times New Roman"/>
              </a:rPr>
              <a:t>E</a:t>
            </a:r>
            <a:r>
              <a:rPr b="0" lang="en-US" sz="2000" spc="-1" strike="noStrike">
                <a:solidFill>
                  <a:srgbClr val="000000"/>
                </a:solidFill>
                <a:latin typeface="Times New Roman"/>
              </a:rPr>
              <a:t>:</a:t>
            </a:r>
            <a:r>
              <a:rPr b="0" lang="en-US" sz="2000" spc="-26" strike="noStrike">
                <a:solidFill>
                  <a:srgbClr val="000000"/>
                </a:solidFill>
                <a:latin typeface="Times New Roman"/>
              </a:rPr>
              <a:t> </a:t>
            </a:r>
            <a:r>
              <a:rPr b="0" lang="en-US" sz="2000" spc="12" strike="noStrike">
                <a:solidFill>
                  <a:srgbClr val="000000"/>
                </a:solidFill>
                <a:latin typeface="Times New Roman"/>
              </a:rPr>
              <a:t>C</a:t>
            </a:r>
            <a:r>
              <a:rPr b="0" lang="en-US" sz="2000" spc="24" strike="noStrike">
                <a:solidFill>
                  <a:srgbClr val="000000"/>
                </a:solidFill>
                <a:latin typeface="Times New Roman"/>
              </a:rPr>
              <a:t>on</a:t>
            </a:r>
            <a:r>
              <a:rPr b="0" lang="en-US" sz="2000" spc="18" strike="noStrike">
                <a:solidFill>
                  <a:srgbClr val="000000"/>
                </a:solidFill>
                <a:latin typeface="Times New Roman"/>
              </a:rPr>
              <a:t>ce</a:t>
            </a:r>
            <a:r>
              <a:rPr b="0" lang="en-US" sz="2000" spc="24" strike="noStrike">
                <a:solidFill>
                  <a:srgbClr val="000000"/>
                </a:solidFill>
                <a:latin typeface="Times New Roman"/>
              </a:rPr>
              <a:t>p</a:t>
            </a:r>
            <a:r>
              <a:rPr b="0" lang="en-US" sz="2000" spc="-1" strike="noStrike">
                <a:solidFill>
                  <a:srgbClr val="000000"/>
                </a:solidFill>
                <a:latin typeface="Times New Roman"/>
              </a:rPr>
              <a:t>t</a:t>
            </a:r>
            <a:r>
              <a:rPr b="0" lang="en-US" sz="2000" spc="32"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s</a:t>
            </a:r>
            <a:r>
              <a:rPr b="0" lang="en-US" sz="2000" spc="-35" strike="noStrike">
                <a:solidFill>
                  <a:srgbClr val="000000"/>
                </a:solidFill>
                <a:latin typeface="Times New Roman"/>
              </a:rPr>
              <a:t> </a:t>
            </a:r>
            <a:r>
              <a:rPr b="0" lang="en-US" sz="2000" spc="-1" strike="noStrike">
                <a:solidFill>
                  <a:srgbClr val="000000"/>
                </a:solidFill>
                <a:latin typeface="Times New Roman"/>
              </a:rPr>
              <a:t>a</a:t>
            </a:r>
            <a:r>
              <a:rPr b="0" lang="en-US" sz="2000" spc="-250" strike="noStrike">
                <a:solidFill>
                  <a:srgbClr val="000000"/>
                </a:solidFill>
                <a:latin typeface="Times New Roman"/>
              </a:rPr>
              <a:t> </a:t>
            </a:r>
            <a:r>
              <a:rPr b="0" lang="en-US" sz="2000" spc="-1" strike="noStrike">
                <a:solidFill>
                  <a:srgbClr val="000000"/>
                </a:solidFill>
                <a:latin typeface="Times New Roman"/>
              </a:rPr>
              <a:t>synony</a:t>
            </a:r>
            <a:r>
              <a:rPr b="0" lang="en-US" sz="2000" spc="-26" strike="noStrike">
                <a:solidFill>
                  <a:srgbClr val="000000"/>
                </a:solidFill>
                <a:latin typeface="Times New Roman"/>
              </a:rPr>
              <a:t>m</a:t>
            </a:r>
            <a:r>
              <a:rPr b="0" lang="en-US" sz="2000" spc="-1" strike="noStrike">
                <a:solidFill>
                  <a:srgbClr val="000000"/>
                </a:solidFill>
                <a:latin typeface="Times New Roman"/>
              </a:rPr>
              <a:t>.</a:t>
            </a:r>
            <a:endParaRPr b="0" lang="en-IN" sz="2000" spc="-1" strike="noStrike">
              <a:latin typeface="Arial"/>
            </a:endParaRPr>
          </a:p>
        </p:txBody>
      </p:sp>
      <p:sp>
        <p:nvSpPr>
          <p:cNvPr id="162" name="CustomShape 2"/>
          <p:cNvSpPr/>
          <p:nvPr/>
        </p:nvSpPr>
        <p:spPr>
          <a:xfrm>
            <a:off x="2744640" y="4015080"/>
            <a:ext cx="114480" cy="317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US" sz="2000" spc="-1" strike="noStrike">
                <a:solidFill>
                  <a:srgbClr val="000000"/>
                </a:solidFill>
                <a:latin typeface="Arial MT"/>
              </a:rPr>
              <a:t>•</a:t>
            </a:r>
            <a:endParaRPr b="0" lang="en-IN" sz="2000" spc="-1" strike="noStrike">
              <a:latin typeface="Arial"/>
            </a:endParaRPr>
          </a:p>
        </p:txBody>
      </p:sp>
      <p:sp>
        <p:nvSpPr>
          <p:cNvPr id="163" name="CustomShape 3"/>
          <p:cNvSpPr/>
          <p:nvPr/>
        </p:nvSpPr>
        <p:spPr>
          <a:xfrm>
            <a:off x="2829600" y="3976200"/>
            <a:ext cx="8116200" cy="1001880"/>
          </a:xfrm>
          <a:prstGeom prst="rect">
            <a:avLst/>
          </a:prstGeom>
          <a:noFill/>
          <a:ln>
            <a:noFill/>
          </a:ln>
        </p:spPr>
        <p:style>
          <a:lnRef idx="0"/>
          <a:fillRef idx="0"/>
          <a:effectRef idx="0"/>
          <a:fontRef idx="minor"/>
        </p:style>
        <p:txBody>
          <a:bodyPr lIns="0" rIns="0" tIns="12600" bIns="0">
            <a:spAutoFit/>
          </a:bodyPr>
          <a:p>
            <a:pPr marL="12600">
              <a:lnSpc>
                <a:spcPct val="112000"/>
              </a:lnSpc>
              <a:spcBef>
                <a:spcPts val="99"/>
              </a:spcBef>
            </a:pPr>
            <a:r>
              <a:rPr b="0" lang="en-IN" sz="2000" spc="-1" strike="noStrike">
                <a:solidFill>
                  <a:srgbClr val="000000"/>
                </a:solidFill>
                <a:latin typeface="Times New Roman"/>
              </a:rPr>
              <a:t> </a:t>
            </a:r>
            <a:r>
              <a:rPr b="0" lang="en-US" sz="2000" spc="-1" strike="noStrike">
                <a:solidFill>
                  <a:srgbClr val="000000"/>
                </a:solidFill>
                <a:latin typeface="Times New Roman"/>
              </a:rPr>
              <a:t>CLOSE</a:t>
            </a:r>
            <a:r>
              <a:rPr b="0" lang="en-US" sz="2000" spc="-55" strike="noStrike">
                <a:solidFill>
                  <a:srgbClr val="000000"/>
                </a:solidFill>
                <a:latin typeface="Times New Roman"/>
              </a:rPr>
              <a:t> </a:t>
            </a:r>
            <a:r>
              <a:rPr b="0" lang="en-US" sz="2000" spc="-52" strike="noStrike">
                <a:solidFill>
                  <a:srgbClr val="000000"/>
                </a:solidFill>
                <a:latin typeface="Times New Roman"/>
              </a:rPr>
              <a:t>T</a:t>
            </a:r>
            <a:r>
              <a:rPr b="0" lang="en-US" sz="2000" spc="-12" strike="noStrike">
                <a:solidFill>
                  <a:srgbClr val="000000"/>
                </a:solidFill>
                <a:latin typeface="Times New Roman"/>
              </a:rPr>
              <a:t>O</a:t>
            </a:r>
            <a:r>
              <a:rPr b="0" lang="en-US" sz="2000" spc="-1" strike="noStrike">
                <a:solidFill>
                  <a:srgbClr val="000000"/>
                </a:solidFill>
                <a:latin typeface="Times New Roman"/>
              </a:rPr>
              <a:t>:</a:t>
            </a:r>
            <a:r>
              <a:rPr b="0" lang="en-US" sz="2000" spc="-126" strike="noStrike">
                <a:solidFill>
                  <a:srgbClr val="000000"/>
                </a:solidFill>
                <a:latin typeface="Times New Roman"/>
              </a:rPr>
              <a:t> </a:t>
            </a:r>
            <a:r>
              <a:rPr b="0" lang="en-US" sz="2000" spc="12" strike="noStrike">
                <a:solidFill>
                  <a:srgbClr val="000000"/>
                </a:solidFill>
                <a:latin typeface="Times New Roman"/>
              </a:rPr>
              <a:t>On</a:t>
            </a:r>
            <a:r>
              <a:rPr b="0" lang="en-US" sz="2000" spc="-1" strike="noStrike">
                <a:solidFill>
                  <a:srgbClr val="000000"/>
                </a:solidFill>
                <a:latin typeface="Times New Roman"/>
              </a:rPr>
              <a:t>e</a:t>
            </a:r>
            <a:r>
              <a:rPr b="0" lang="en-US" sz="2000" spc="24" strike="noStrike">
                <a:solidFill>
                  <a:srgbClr val="000000"/>
                </a:solidFill>
                <a:latin typeface="Times New Roman"/>
              </a:rPr>
              <a:t> </a:t>
            </a:r>
            <a:r>
              <a:rPr b="0" lang="en-US" sz="2000" spc="12" strike="noStrike">
                <a:solidFill>
                  <a:srgbClr val="000000"/>
                </a:solidFill>
                <a:latin typeface="Times New Roman"/>
              </a:rPr>
              <a:t>C</a:t>
            </a:r>
            <a:r>
              <a:rPr b="0" lang="en-US" sz="2000" spc="24" strike="noStrike">
                <a:solidFill>
                  <a:srgbClr val="000000"/>
                </a:solidFill>
                <a:latin typeface="Times New Roman"/>
              </a:rPr>
              <a:t>on</a:t>
            </a:r>
            <a:r>
              <a:rPr b="0" lang="en-US" sz="2000" spc="18" strike="noStrike">
                <a:solidFill>
                  <a:srgbClr val="000000"/>
                </a:solidFill>
                <a:latin typeface="Times New Roman"/>
              </a:rPr>
              <a:t>ce</a:t>
            </a:r>
            <a:r>
              <a:rPr b="0" lang="en-US" sz="2000" spc="24" strike="noStrike">
                <a:solidFill>
                  <a:srgbClr val="000000"/>
                </a:solidFill>
                <a:latin typeface="Times New Roman"/>
              </a:rPr>
              <a:t>p</a:t>
            </a:r>
            <a:r>
              <a:rPr b="0" lang="en-US" sz="2000" spc="-1" strike="noStrike">
                <a:solidFill>
                  <a:srgbClr val="000000"/>
                </a:solidFill>
                <a:latin typeface="Times New Roman"/>
              </a:rPr>
              <a:t>t</a:t>
            </a:r>
            <a:r>
              <a:rPr b="0" lang="en-US" sz="2000" spc="-157"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s</a:t>
            </a:r>
            <a:r>
              <a:rPr b="0" lang="en-US" sz="2000" spc="-21" strike="noStrike">
                <a:solidFill>
                  <a:srgbClr val="000000"/>
                </a:solidFill>
                <a:latin typeface="Times New Roman"/>
              </a:rPr>
              <a:t> </a:t>
            </a:r>
            <a:r>
              <a:rPr b="0" lang="en-US" sz="2000" spc="4" strike="noStrike">
                <a:solidFill>
                  <a:srgbClr val="000000"/>
                </a:solidFill>
                <a:latin typeface="Times New Roman"/>
              </a:rPr>
              <a:t>c</a:t>
            </a:r>
            <a:r>
              <a:rPr b="0" lang="en-US" sz="2000" spc="-1" strike="noStrike">
                <a:solidFill>
                  <a:srgbClr val="000000"/>
                </a:solidFill>
                <a:latin typeface="Times New Roman"/>
              </a:rPr>
              <a:t>l</a:t>
            </a:r>
            <a:r>
              <a:rPr b="0" lang="en-US" sz="2000" spc="12" strike="noStrike">
                <a:solidFill>
                  <a:srgbClr val="000000"/>
                </a:solidFill>
                <a:latin typeface="Times New Roman"/>
              </a:rPr>
              <a:t>o</a:t>
            </a:r>
            <a:r>
              <a:rPr b="0" lang="en-US" sz="2000" spc="9" strike="noStrike">
                <a:solidFill>
                  <a:srgbClr val="000000"/>
                </a:solidFill>
                <a:latin typeface="Times New Roman"/>
              </a:rPr>
              <a:t>s</a:t>
            </a:r>
            <a:r>
              <a:rPr b="0" lang="en-US" sz="2000" spc="-1" strike="noStrike">
                <a:solidFill>
                  <a:srgbClr val="000000"/>
                </a:solidFill>
                <a:latin typeface="Times New Roman"/>
              </a:rPr>
              <a:t>e</a:t>
            </a:r>
            <a:r>
              <a:rPr b="0" lang="en-US" sz="2000" spc="-182" strike="noStrike">
                <a:solidFill>
                  <a:srgbClr val="000000"/>
                </a:solidFill>
                <a:latin typeface="Times New Roman"/>
              </a:rPr>
              <a:t> </a:t>
            </a:r>
            <a:r>
              <a:rPr b="0" lang="en-US" sz="2000" spc="12" strike="noStrike">
                <a:solidFill>
                  <a:srgbClr val="000000"/>
                </a:solidFill>
                <a:latin typeface="Times New Roman"/>
              </a:rPr>
              <a:t>t</a:t>
            </a:r>
            <a:r>
              <a:rPr b="0" lang="en-US" sz="2000" spc="-1" strike="noStrike">
                <a:solidFill>
                  <a:srgbClr val="000000"/>
                </a:solidFill>
                <a:latin typeface="Times New Roman"/>
              </a:rPr>
              <a:t>o</a:t>
            </a:r>
            <a:r>
              <a:rPr b="0" lang="en-US" sz="2000" spc="9" strike="noStrike">
                <a:solidFill>
                  <a:srgbClr val="000000"/>
                </a:solidFill>
                <a:latin typeface="Times New Roman"/>
              </a:rPr>
              <a:t> </a:t>
            </a:r>
            <a:r>
              <a:rPr b="0" lang="en-US" sz="2000" spc="18" strike="noStrike">
                <a:solidFill>
                  <a:srgbClr val="000000"/>
                </a:solidFill>
                <a:latin typeface="Times New Roman"/>
              </a:rPr>
              <a:t>a</a:t>
            </a:r>
            <a:r>
              <a:rPr b="0" lang="en-US" sz="2000" spc="24" strike="noStrike">
                <a:solidFill>
                  <a:srgbClr val="000000"/>
                </a:solidFill>
                <a:latin typeface="Times New Roman"/>
              </a:rPr>
              <a:t>no</a:t>
            </a:r>
            <a:r>
              <a:rPr b="0" lang="en-US" sz="2000" spc="12" strike="noStrike">
                <a:solidFill>
                  <a:srgbClr val="000000"/>
                </a:solidFill>
                <a:latin typeface="Times New Roman"/>
              </a:rPr>
              <a:t>t</a:t>
            </a:r>
            <a:r>
              <a:rPr b="0" lang="en-US" sz="2000" spc="24" strike="noStrike">
                <a:solidFill>
                  <a:srgbClr val="000000"/>
                </a:solidFill>
                <a:latin typeface="Times New Roman"/>
              </a:rPr>
              <a:t>h</a:t>
            </a:r>
            <a:r>
              <a:rPr b="0" lang="en-US" sz="2000" spc="18" strike="noStrike">
                <a:solidFill>
                  <a:srgbClr val="000000"/>
                </a:solidFill>
                <a:latin typeface="Times New Roman"/>
              </a:rPr>
              <a:t>e</a:t>
            </a:r>
            <a:r>
              <a:rPr b="0" lang="en-US" sz="2000" spc="-1" strike="noStrike">
                <a:solidFill>
                  <a:srgbClr val="000000"/>
                </a:solidFill>
                <a:latin typeface="Times New Roman"/>
              </a:rPr>
              <a:t>r</a:t>
            </a:r>
            <a:r>
              <a:rPr b="0" lang="en-US" sz="2000" spc="-197"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f</a:t>
            </a:r>
            <a:r>
              <a:rPr b="0" lang="en-US" sz="2000" spc="-80"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t</a:t>
            </a:r>
            <a:r>
              <a:rPr b="0" lang="en-US" sz="2000" spc="-52"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s</a:t>
            </a:r>
            <a:r>
              <a:rPr b="0" lang="en-US" sz="2000" spc="38" strike="noStrike">
                <a:solidFill>
                  <a:srgbClr val="000000"/>
                </a:solidFill>
                <a:latin typeface="Times New Roman"/>
              </a:rPr>
              <a:t> </a:t>
            </a:r>
            <a:r>
              <a:rPr b="0" lang="en-US" sz="2000" spc="-1" strike="noStrike">
                <a:solidFill>
                  <a:srgbClr val="000000"/>
                </a:solidFill>
                <a:latin typeface="Times New Roman"/>
              </a:rPr>
              <a:t>sibl</a:t>
            </a:r>
            <a:r>
              <a:rPr b="0" lang="en-US" sz="2000" spc="-12" strike="noStrike">
                <a:solidFill>
                  <a:srgbClr val="000000"/>
                </a:solidFill>
                <a:latin typeface="Times New Roman"/>
              </a:rPr>
              <a:t>i</a:t>
            </a:r>
            <a:r>
              <a:rPr b="0" lang="en-US" sz="2000" spc="-1" strike="noStrike">
                <a:solidFill>
                  <a:srgbClr val="000000"/>
                </a:solidFill>
                <a:latin typeface="Times New Roman"/>
              </a:rPr>
              <a:t>ng</a:t>
            </a:r>
            <a:r>
              <a:rPr b="0" lang="en-US" sz="2000" spc="-80" strike="noStrike">
                <a:solidFill>
                  <a:srgbClr val="000000"/>
                </a:solidFill>
                <a:latin typeface="Times New Roman"/>
              </a:rPr>
              <a:t> </a:t>
            </a:r>
            <a:r>
              <a:rPr b="0" lang="en-US" sz="2000" spc="-21" strike="noStrike">
                <a:solidFill>
                  <a:srgbClr val="000000"/>
                </a:solidFill>
                <a:latin typeface="Times New Roman"/>
              </a:rPr>
              <a:t>i</a:t>
            </a:r>
            <a:r>
              <a:rPr b="0" lang="en-US" sz="2000" spc="-1" strike="noStrike">
                <a:solidFill>
                  <a:srgbClr val="000000"/>
                </a:solidFill>
                <a:latin typeface="Times New Roman"/>
              </a:rPr>
              <a:t>n</a:t>
            </a:r>
            <a:r>
              <a:rPr b="0" lang="en-US" sz="2000" spc="-32" strike="noStrike">
                <a:solidFill>
                  <a:srgbClr val="000000"/>
                </a:solidFill>
                <a:latin typeface="Times New Roman"/>
              </a:rPr>
              <a:t> </a:t>
            </a:r>
            <a:r>
              <a:rPr b="0" lang="en-US" sz="2000" spc="24" strike="noStrike">
                <a:solidFill>
                  <a:srgbClr val="000000"/>
                </a:solidFill>
                <a:latin typeface="Times New Roman"/>
              </a:rPr>
              <a:t>t</a:t>
            </a:r>
            <a:r>
              <a:rPr b="0" lang="en-US" sz="2000" spc="38" strike="noStrike">
                <a:solidFill>
                  <a:srgbClr val="000000"/>
                </a:solidFill>
                <a:latin typeface="Times New Roman"/>
              </a:rPr>
              <a:t>h</a:t>
            </a:r>
            <a:r>
              <a:rPr b="0" lang="en-US" sz="2000" spc="-1" strike="noStrike">
                <a:solidFill>
                  <a:srgbClr val="000000"/>
                </a:solidFill>
                <a:latin typeface="Times New Roman"/>
              </a:rPr>
              <a:t>e  </a:t>
            </a:r>
            <a:r>
              <a:rPr b="0" lang="en-US" sz="2000" spc="-32" strike="noStrike">
                <a:solidFill>
                  <a:srgbClr val="000000"/>
                </a:solidFill>
                <a:latin typeface="Times New Roman"/>
              </a:rPr>
              <a:t>hierarchy.</a:t>
            </a:r>
            <a:r>
              <a:rPr b="0" lang="en-US" sz="2000" spc="-15" strike="noStrike">
                <a:solidFill>
                  <a:srgbClr val="000000"/>
                </a:solidFill>
                <a:latin typeface="Times New Roman"/>
              </a:rPr>
              <a:t> Eg:</a:t>
            </a:r>
            <a:r>
              <a:rPr b="0" lang="en-US" sz="2000" spc="43" strike="noStrike">
                <a:solidFill>
                  <a:srgbClr val="000000"/>
                </a:solidFill>
                <a:latin typeface="Times New Roman"/>
              </a:rPr>
              <a:t> </a:t>
            </a:r>
            <a:r>
              <a:rPr b="0" lang="en-US" sz="2000" spc="-7" strike="noStrike">
                <a:solidFill>
                  <a:srgbClr val="000000"/>
                </a:solidFill>
                <a:latin typeface="Times New Roman"/>
              </a:rPr>
              <a:t>illustrates</a:t>
            </a:r>
            <a:r>
              <a:rPr b="0" lang="en-US" sz="2000" spc="-242" strike="noStrike">
                <a:solidFill>
                  <a:srgbClr val="000000"/>
                </a:solidFill>
                <a:latin typeface="Times New Roman"/>
              </a:rPr>
              <a:t> </a:t>
            </a:r>
            <a:r>
              <a:rPr b="0" lang="en-US" sz="2000" spc="-46" strike="noStrike">
                <a:solidFill>
                  <a:srgbClr val="000000"/>
                </a:solidFill>
                <a:latin typeface="Times New Roman"/>
              </a:rPr>
              <a:t>WebML.</a:t>
            </a:r>
            <a:r>
              <a:rPr b="0" lang="en-US" sz="2000" spc="-276" strike="noStrike">
                <a:solidFill>
                  <a:srgbClr val="000000"/>
                </a:solidFill>
                <a:latin typeface="Times New Roman"/>
              </a:rPr>
              <a:t> </a:t>
            </a:r>
            <a:r>
              <a:rPr b="0" lang="en-US" sz="2000" spc="9" strike="noStrike">
                <a:solidFill>
                  <a:srgbClr val="000000"/>
                </a:solidFill>
                <a:latin typeface="Times New Roman"/>
              </a:rPr>
              <a:t>Query</a:t>
            </a:r>
            <a:r>
              <a:rPr b="0" lang="en-US" sz="2000" spc="-100" strike="noStrike">
                <a:solidFill>
                  <a:srgbClr val="000000"/>
                </a:solidFill>
                <a:latin typeface="Times New Roman"/>
              </a:rPr>
              <a:t> </a:t>
            </a:r>
            <a:r>
              <a:rPr b="0" lang="en-US" sz="2000" spc="-12" strike="noStrike">
                <a:solidFill>
                  <a:srgbClr val="000000"/>
                </a:solidFill>
                <a:latin typeface="Times New Roman"/>
              </a:rPr>
              <a:t>find</a:t>
            </a:r>
            <a:r>
              <a:rPr b="0" lang="en-US" sz="2000" spc="-35" strike="noStrike">
                <a:solidFill>
                  <a:srgbClr val="000000"/>
                </a:solidFill>
                <a:latin typeface="Times New Roman"/>
              </a:rPr>
              <a:t> </a:t>
            </a:r>
            <a:r>
              <a:rPr b="0" lang="en-US" sz="2000" spc="-1" strike="noStrike">
                <a:solidFill>
                  <a:srgbClr val="000000"/>
                </a:solidFill>
                <a:latin typeface="Times New Roman"/>
              </a:rPr>
              <a:t>all</a:t>
            </a:r>
            <a:r>
              <a:rPr b="0" lang="en-US" sz="2000" spc="-55"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12" strike="noStrike">
                <a:solidFill>
                  <a:srgbClr val="000000"/>
                </a:solidFill>
                <a:latin typeface="Times New Roman"/>
              </a:rPr>
              <a:t>document</a:t>
            </a:r>
            <a:r>
              <a:rPr b="0" lang="en-US" sz="2000" spc="-165" strike="noStrike">
                <a:solidFill>
                  <a:srgbClr val="000000"/>
                </a:solidFill>
                <a:latin typeface="Times New Roman"/>
              </a:rPr>
              <a:t> </a:t>
            </a:r>
            <a:r>
              <a:rPr b="0" lang="en-US" sz="2000" spc="-7" strike="noStrike">
                <a:solidFill>
                  <a:srgbClr val="000000"/>
                </a:solidFill>
                <a:latin typeface="Times New Roman"/>
              </a:rPr>
              <a:t>at </a:t>
            </a:r>
            <a:r>
              <a:rPr b="0" lang="en-US" sz="2000" spc="18" strike="noStrike">
                <a:solidFill>
                  <a:srgbClr val="000000"/>
                </a:solidFill>
                <a:latin typeface="Times New Roman"/>
              </a:rPr>
              <a:t>the </a:t>
            </a:r>
            <a:r>
              <a:rPr b="0" lang="en-US" sz="2000" spc="-486" strike="noStrike">
                <a:solidFill>
                  <a:srgbClr val="000000"/>
                </a:solidFill>
                <a:latin typeface="Times New Roman"/>
              </a:rPr>
              <a:t> </a:t>
            </a:r>
            <a:r>
              <a:rPr b="0" lang="en-US" sz="2000" spc="-12" strike="noStrike">
                <a:solidFill>
                  <a:srgbClr val="000000"/>
                </a:solidFill>
                <a:latin typeface="Times New Roman"/>
              </a:rPr>
              <a:t>level</a:t>
            </a:r>
            <a:r>
              <a:rPr b="0" lang="en-US" sz="2000" spc="-32" strike="noStrike">
                <a:solidFill>
                  <a:srgbClr val="000000"/>
                </a:solidFill>
                <a:latin typeface="Times New Roman"/>
              </a:rPr>
              <a:t> </a:t>
            </a:r>
            <a:r>
              <a:rPr b="0" lang="en-US" sz="2000" spc="29" strike="noStrike">
                <a:solidFill>
                  <a:srgbClr val="000000"/>
                </a:solidFill>
                <a:latin typeface="Times New Roman"/>
              </a:rPr>
              <a:t>of</a:t>
            </a:r>
            <a:endParaRPr b="0" lang="en-IN" sz="2000" spc="-1" strike="noStrike">
              <a:latin typeface="Arial"/>
            </a:endParaRPr>
          </a:p>
          <a:p>
            <a:pPr marL="12600">
              <a:lnSpc>
                <a:spcPct val="100000"/>
              </a:lnSpc>
              <a:spcBef>
                <a:spcPts val="11"/>
              </a:spcBef>
            </a:pPr>
            <a:r>
              <a:rPr b="0" lang="en-US" sz="2000" spc="-21" strike="noStrike" u="sng">
                <a:solidFill>
                  <a:srgbClr val="0563c1"/>
                </a:solidFill>
                <a:uFill>
                  <a:solidFill>
                    <a:srgbClr val="0460c1"/>
                  </a:solidFill>
                </a:uFill>
                <a:latin typeface="Times New Roman"/>
                <a:hlinkClick r:id="rId1"/>
              </a:rPr>
              <a:t>www.engo.smu.edu</a:t>
            </a:r>
            <a:r>
              <a:rPr b="0" lang="en-US" sz="2000" spc="-182" strike="noStrike" u="sng">
                <a:solidFill>
                  <a:srgbClr val="0563c1"/>
                </a:solidFill>
                <a:uFill>
                  <a:solidFill>
                    <a:srgbClr val="0460c1"/>
                  </a:solidFill>
                </a:uFill>
                <a:latin typeface="Times New Roman"/>
                <a:hlinkClick r:id="rId2"/>
              </a:rPr>
              <a:t> </a:t>
            </a:r>
            <a:r>
              <a:rPr b="0" lang="en-US" sz="2000" spc="12" strike="noStrike">
                <a:solidFill>
                  <a:srgbClr val="000000"/>
                </a:solidFill>
                <a:latin typeface="Times New Roman"/>
              </a:rPr>
              <a:t>that</a:t>
            </a:r>
            <a:r>
              <a:rPr b="0" lang="en-US" sz="2000" spc="-151" strike="noStrike">
                <a:solidFill>
                  <a:srgbClr val="000000"/>
                </a:solidFill>
                <a:latin typeface="Times New Roman"/>
              </a:rPr>
              <a:t> </a:t>
            </a:r>
            <a:r>
              <a:rPr b="0" lang="en-US" sz="2000" spc="-7" strike="noStrike">
                <a:solidFill>
                  <a:srgbClr val="000000"/>
                </a:solidFill>
                <a:latin typeface="Times New Roman"/>
              </a:rPr>
              <a:t>have</a:t>
            </a:r>
            <a:r>
              <a:rPr b="0" lang="en-US" sz="2000" spc="-1" strike="noStrike">
                <a:solidFill>
                  <a:srgbClr val="000000"/>
                </a:solidFill>
                <a:latin typeface="Times New Roman"/>
              </a:rPr>
              <a:t> a</a:t>
            </a:r>
            <a:r>
              <a:rPr b="0" lang="en-US" sz="2000" spc="-35" strike="noStrike">
                <a:solidFill>
                  <a:srgbClr val="000000"/>
                </a:solidFill>
                <a:latin typeface="Times New Roman"/>
              </a:rPr>
              <a:t> </a:t>
            </a:r>
            <a:r>
              <a:rPr b="0" lang="en-US" sz="2000" spc="-1" strike="noStrike">
                <a:solidFill>
                  <a:srgbClr val="000000"/>
                </a:solidFill>
                <a:latin typeface="Times New Roman"/>
              </a:rPr>
              <a:t>keyword</a:t>
            </a:r>
            <a:r>
              <a:rPr b="0" lang="en-US" sz="2000" spc="24" strike="noStrike">
                <a:solidFill>
                  <a:srgbClr val="000000"/>
                </a:solidFill>
                <a:latin typeface="Times New Roman"/>
              </a:rPr>
              <a:t> </a:t>
            </a:r>
            <a:r>
              <a:rPr b="0" lang="en-US" sz="2000" spc="12" strike="noStrike">
                <a:solidFill>
                  <a:srgbClr val="000000"/>
                </a:solidFill>
                <a:latin typeface="Times New Roman"/>
              </a:rPr>
              <a:t>that</a:t>
            </a:r>
            <a:r>
              <a:rPr b="0" lang="en-US" sz="2000" spc="-140" strike="noStrike">
                <a:solidFill>
                  <a:srgbClr val="000000"/>
                </a:solidFill>
                <a:latin typeface="Times New Roman"/>
              </a:rPr>
              <a:t> </a:t>
            </a:r>
            <a:r>
              <a:rPr b="0" lang="en-US" sz="2000" spc="-1" strike="noStrike">
                <a:solidFill>
                  <a:srgbClr val="000000"/>
                </a:solidFill>
                <a:latin typeface="Times New Roman"/>
              </a:rPr>
              <a:t>covers</a:t>
            </a:r>
            <a:r>
              <a:rPr b="0" lang="en-US" sz="2000" spc="9" strike="noStrike">
                <a:solidFill>
                  <a:srgbClr val="000000"/>
                </a:solidFill>
                <a:latin typeface="Times New Roman"/>
              </a:rPr>
              <a:t> </a:t>
            </a:r>
            <a:r>
              <a:rPr b="0" lang="en-US" sz="2000" spc="18" strike="noStrike">
                <a:solidFill>
                  <a:srgbClr val="000000"/>
                </a:solidFill>
                <a:latin typeface="Times New Roman"/>
              </a:rPr>
              <a:t>the</a:t>
            </a:r>
            <a:r>
              <a:rPr b="0" lang="en-US" sz="2000" spc="-242" strike="noStrike">
                <a:solidFill>
                  <a:srgbClr val="000000"/>
                </a:solidFill>
                <a:latin typeface="Times New Roman"/>
              </a:rPr>
              <a:t> </a:t>
            </a:r>
            <a:r>
              <a:rPr b="0" lang="en-US" sz="2000" spc="-114" strike="noStrike">
                <a:solidFill>
                  <a:srgbClr val="000000"/>
                </a:solidFill>
                <a:latin typeface="Times New Roman"/>
              </a:rPr>
              <a:t>keyword</a:t>
            </a:r>
            <a:r>
              <a:rPr b="0" lang="en-US" sz="2000" spc="-256" strike="noStrike">
                <a:solidFill>
                  <a:srgbClr val="000000"/>
                </a:solidFill>
                <a:latin typeface="Times New Roman"/>
              </a:rPr>
              <a:t> </a:t>
            </a:r>
            <a:r>
              <a:rPr b="0" lang="en-US" sz="2000" spc="-1" strike="noStrike">
                <a:solidFill>
                  <a:srgbClr val="000000"/>
                </a:solidFill>
                <a:latin typeface="Times New Roman"/>
              </a:rPr>
              <a:t>cat.</a:t>
            </a:r>
            <a:endParaRPr b="0" lang="en-IN" sz="2000" spc="-1" strike="noStrike">
              <a:latin typeface="Arial"/>
            </a:endParaRPr>
          </a:p>
        </p:txBody>
      </p:sp>
      <p:sp>
        <p:nvSpPr>
          <p:cNvPr id="164" name="CustomShape 4"/>
          <p:cNvSpPr/>
          <p:nvPr/>
        </p:nvSpPr>
        <p:spPr>
          <a:xfrm>
            <a:off x="2744640" y="5031360"/>
            <a:ext cx="7789320" cy="617400"/>
          </a:xfrm>
          <a:prstGeom prst="rect">
            <a:avLst/>
          </a:prstGeom>
          <a:noFill/>
          <a:ln>
            <a:noFill/>
          </a:ln>
        </p:spPr>
        <p:style>
          <a:lnRef idx="0"/>
          <a:fillRef idx="0"/>
          <a:effectRef idx="0"/>
          <a:fontRef idx="minor"/>
        </p:style>
        <p:txBody>
          <a:bodyPr lIns="0" rIns="0" tIns="33120" bIns="0">
            <a:spAutoFit/>
          </a:bodyPr>
          <a:p>
            <a:pPr marL="241200" indent="-228240">
              <a:lnSpc>
                <a:spcPts val="2299"/>
              </a:lnSpc>
              <a:spcBef>
                <a:spcPts val="261"/>
              </a:spcBef>
              <a:buClr>
                <a:srgbClr val="000000"/>
              </a:buClr>
              <a:buFont typeface="Arial MT"/>
              <a:buChar char="•"/>
              <a:tabLst>
                <a:tab algn="l" pos="240840"/>
                <a:tab algn="l" pos="241200"/>
              </a:tabLst>
            </a:pPr>
            <a:r>
              <a:rPr b="0" lang="en-US" sz="2000" spc="-15" strike="noStrike">
                <a:solidFill>
                  <a:srgbClr val="000000"/>
                </a:solidFill>
                <a:latin typeface="Times New Roman"/>
              </a:rPr>
              <a:t>SELECT:</a:t>
            </a:r>
            <a:r>
              <a:rPr b="0" lang="en-US" sz="2000" spc="-245" strike="noStrike">
                <a:solidFill>
                  <a:srgbClr val="000000"/>
                </a:solidFill>
                <a:latin typeface="Times New Roman"/>
              </a:rPr>
              <a:t> </a:t>
            </a:r>
            <a:r>
              <a:rPr b="0" lang="en-US" sz="2000" spc="12" strike="noStrike">
                <a:solidFill>
                  <a:srgbClr val="000000"/>
                </a:solidFill>
                <a:latin typeface="Times New Roman"/>
              </a:rPr>
              <a:t>From</a:t>
            </a:r>
            <a:r>
              <a:rPr b="0" lang="en-US" sz="2000" spc="-131" strike="noStrike">
                <a:solidFill>
                  <a:srgbClr val="000000"/>
                </a:solidFill>
                <a:latin typeface="Times New Roman"/>
              </a:rPr>
              <a:t> </a:t>
            </a:r>
            <a:r>
              <a:rPr b="0" lang="en-US" sz="2000" spc="4" strike="noStrike">
                <a:solidFill>
                  <a:srgbClr val="000000"/>
                </a:solidFill>
                <a:latin typeface="Times New Roman"/>
              </a:rPr>
              <a:t>document</a:t>
            </a:r>
            <a:r>
              <a:rPr b="0" lang="en-US" sz="2000" spc="-131" strike="noStrike">
                <a:solidFill>
                  <a:srgbClr val="000000"/>
                </a:solidFill>
                <a:latin typeface="Times New Roman"/>
              </a:rPr>
              <a:t> </a:t>
            </a:r>
            <a:r>
              <a:rPr b="0" lang="en-US" sz="2000" spc="-12" strike="noStrike">
                <a:solidFill>
                  <a:srgbClr val="000000"/>
                </a:solidFill>
                <a:latin typeface="Times New Roman"/>
              </a:rPr>
              <a:t>in</a:t>
            </a:r>
            <a:r>
              <a:rPr b="0" lang="en-US" sz="2000" spc="12" strike="noStrike">
                <a:solidFill>
                  <a:srgbClr val="0460c1"/>
                </a:solidFill>
                <a:latin typeface="Times New Roman"/>
              </a:rPr>
              <a:t> </a:t>
            </a:r>
            <a:r>
              <a:rPr b="0" lang="en-US" sz="2000" spc="-15" strike="noStrike" u="sng">
                <a:solidFill>
                  <a:srgbClr val="0563c1"/>
                </a:solidFill>
                <a:uFill>
                  <a:solidFill>
                    <a:srgbClr val="0460c1"/>
                  </a:solidFill>
                </a:uFill>
                <a:latin typeface="Times New Roman"/>
                <a:hlinkClick r:id="rId3"/>
              </a:rPr>
              <a:t>www.engr.smu.edu</a:t>
            </a:r>
            <a:r>
              <a:rPr b="0" lang="en-US" sz="2000" spc="-15" strike="noStrike">
                <a:solidFill>
                  <a:srgbClr val="000000"/>
                </a:solidFill>
                <a:latin typeface="Times New Roman"/>
              </a:rPr>
              <a:t>WHERE</a:t>
            </a:r>
            <a:r>
              <a:rPr b="0" lang="en-US" sz="2000" spc="-72" strike="noStrike">
                <a:solidFill>
                  <a:srgbClr val="000000"/>
                </a:solidFill>
                <a:latin typeface="Times New Roman"/>
              </a:rPr>
              <a:t> </a:t>
            </a:r>
            <a:r>
              <a:rPr b="0" lang="en-US" sz="2000" spc="24" strike="noStrike">
                <a:solidFill>
                  <a:srgbClr val="000000"/>
                </a:solidFill>
                <a:latin typeface="Times New Roman"/>
              </a:rPr>
              <a:t>one</a:t>
            </a:r>
            <a:r>
              <a:rPr b="0" lang="en-US" sz="2000" spc="-114" strike="noStrike">
                <a:solidFill>
                  <a:srgbClr val="000000"/>
                </a:solidFill>
                <a:latin typeface="Times New Roman"/>
              </a:rPr>
              <a:t> </a:t>
            </a:r>
            <a:r>
              <a:rPr b="0" lang="en-US" sz="2000" spc="12" strike="noStrike">
                <a:solidFill>
                  <a:srgbClr val="000000"/>
                </a:solidFill>
                <a:latin typeface="Times New Roman"/>
              </a:rPr>
              <a:t>of</a:t>
            </a:r>
            <a:r>
              <a:rPr b="0" lang="en-US" sz="2000" spc="-160" strike="noStrike">
                <a:solidFill>
                  <a:srgbClr val="000000"/>
                </a:solidFill>
                <a:latin typeface="Times New Roman"/>
              </a:rPr>
              <a:t> </a:t>
            </a:r>
            <a:r>
              <a:rPr b="0" lang="en-US" sz="2000" spc="-1" strike="noStrike">
                <a:solidFill>
                  <a:srgbClr val="000000"/>
                </a:solidFill>
                <a:latin typeface="Times New Roman"/>
              </a:rPr>
              <a:t>keywords </a:t>
            </a:r>
            <a:r>
              <a:rPr b="0" lang="en-US" sz="2000" spc="-486" strike="noStrike">
                <a:solidFill>
                  <a:srgbClr val="000000"/>
                </a:solidFill>
                <a:latin typeface="Times New Roman"/>
              </a:rPr>
              <a:t> </a:t>
            </a:r>
            <a:r>
              <a:rPr b="0" lang="en-US" sz="2000" spc="9" strike="noStrike">
                <a:solidFill>
                  <a:srgbClr val="000000"/>
                </a:solidFill>
                <a:latin typeface="Times New Roman"/>
              </a:rPr>
              <a:t>COVERS</a:t>
            </a:r>
            <a:r>
              <a:rPr b="0" lang="en-US" sz="2000" spc="-52" strike="noStrike">
                <a:solidFill>
                  <a:srgbClr val="000000"/>
                </a:solidFill>
                <a:latin typeface="Times New Roman"/>
              </a:rPr>
              <a:t> </a:t>
            </a:r>
            <a:r>
              <a:rPr b="0" lang="en-US" sz="2000" spc="-1" strike="noStrike">
                <a:solidFill>
                  <a:srgbClr val="000000"/>
                </a:solidFill>
                <a:latin typeface="Times New Roman"/>
              </a:rPr>
              <a:t>“cat”.</a:t>
            </a:r>
            <a:endParaRPr b="0" lang="en-IN" sz="2000" spc="-1" strike="noStrike">
              <a:latin typeface="Arial"/>
            </a:endParaRPr>
          </a:p>
        </p:txBody>
      </p:sp>
      <p:sp>
        <p:nvSpPr>
          <p:cNvPr id="165" name="CustomShape 5"/>
          <p:cNvSpPr/>
          <p:nvPr/>
        </p:nvSpPr>
        <p:spPr>
          <a:xfrm>
            <a:off x="423720" y="5795640"/>
            <a:ext cx="10225800" cy="1918440"/>
          </a:xfrm>
          <a:prstGeom prst="rect">
            <a:avLst/>
          </a:prstGeom>
          <a:noFill/>
          <a:ln>
            <a:noFill/>
          </a:ln>
        </p:spPr>
        <p:style>
          <a:lnRef idx="0"/>
          <a:fillRef idx="0"/>
          <a:effectRef idx="0"/>
          <a:fontRef idx="minor"/>
        </p:style>
        <p:txBody>
          <a:bodyPr lIns="0" rIns="0" tIns="13320" bIns="0">
            <a:spAutoFit/>
          </a:bodyPr>
          <a:p>
            <a:pPr marL="2528640" indent="-228960">
              <a:lnSpc>
                <a:spcPts val="2305"/>
              </a:lnSpc>
              <a:spcBef>
                <a:spcPts val="105"/>
              </a:spcBef>
              <a:buClr>
                <a:srgbClr val="000000"/>
              </a:buClr>
              <a:buFont typeface="Arial MT"/>
              <a:buChar char="•"/>
              <a:tabLst>
                <a:tab algn="l" pos="2528640"/>
                <a:tab algn="l" pos="2529360"/>
              </a:tabLst>
            </a:pPr>
            <a:r>
              <a:rPr b="0" lang="en-US" sz="2000" spc="9" strike="noStrike">
                <a:solidFill>
                  <a:srgbClr val="000000"/>
                </a:solidFill>
                <a:latin typeface="Times New Roman"/>
              </a:rPr>
              <a:t>WHERE:</a:t>
            </a:r>
            <a:r>
              <a:rPr b="0" lang="en-US" sz="2000" spc="-75" strike="noStrike">
                <a:solidFill>
                  <a:srgbClr val="000000"/>
                </a:solidFill>
                <a:latin typeface="Times New Roman"/>
              </a:rPr>
              <a:t> </a:t>
            </a:r>
            <a:r>
              <a:rPr b="0" lang="en-US" sz="2000" spc="4" strike="noStrike">
                <a:solidFill>
                  <a:srgbClr val="000000"/>
                </a:solidFill>
                <a:latin typeface="Times New Roman"/>
              </a:rPr>
              <a:t>indicates</a:t>
            </a:r>
            <a:r>
              <a:rPr b="0" lang="en-US" sz="2000" spc="-80" strike="noStrike">
                <a:solidFill>
                  <a:srgbClr val="000000"/>
                </a:solidFill>
                <a:latin typeface="Times New Roman"/>
              </a:rPr>
              <a:t> </a:t>
            </a:r>
            <a:r>
              <a:rPr b="0" lang="en-US" sz="2000" spc="4" strike="noStrike">
                <a:solidFill>
                  <a:srgbClr val="000000"/>
                </a:solidFill>
                <a:latin typeface="Times New Roman"/>
              </a:rPr>
              <a:t>selection</a:t>
            </a:r>
            <a:r>
              <a:rPr b="0" lang="en-US" sz="2000" spc="-197" strike="noStrike">
                <a:solidFill>
                  <a:srgbClr val="000000"/>
                </a:solidFill>
                <a:latin typeface="Times New Roman"/>
              </a:rPr>
              <a:t> </a:t>
            </a:r>
            <a:r>
              <a:rPr b="0" lang="en-US" sz="2000" spc="4" strike="noStrike">
                <a:solidFill>
                  <a:srgbClr val="000000"/>
                </a:solidFill>
                <a:latin typeface="Times New Roman"/>
              </a:rPr>
              <a:t>based</a:t>
            </a:r>
            <a:r>
              <a:rPr b="0" lang="en-US" sz="2000" spc="-106" strike="noStrike">
                <a:solidFill>
                  <a:srgbClr val="000000"/>
                </a:solidFill>
                <a:latin typeface="Times New Roman"/>
              </a:rPr>
              <a:t> </a:t>
            </a:r>
            <a:r>
              <a:rPr b="0" lang="en-US" sz="2000" spc="12" strike="noStrike">
                <a:solidFill>
                  <a:srgbClr val="000000"/>
                </a:solidFill>
                <a:latin typeface="Times New Roman"/>
              </a:rPr>
              <a:t>on</a:t>
            </a:r>
            <a:r>
              <a:rPr b="0" lang="en-US" sz="2000" spc="-80" strike="noStrike">
                <a:solidFill>
                  <a:srgbClr val="000000"/>
                </a:solidFill>
                <a:latin typeface="Times New Roman"/>
              </a:rPr>
              <a:t> </a:t>
            </a:r>
            <a:r>
              <a:rPr b="0" lang="en-US" sz="2000" spc="18" strike="noStrike">
                <a:solidFill>
                  <a:srgbClr val="000000"/>
                </a:solidFill>
                <a:latin typeface="Times New Roman"/>
              </a:rPr>
              <a:t>the</a:t>
            </a:r>
            <a:r>
              <a:rPr b="0" lang="en-US" sz="2000" spc="-41" strike="noStrike">
                <a:solidFill>
                  <a:srgbClr val="000000"/>
                </a:solidFill>
                <a:latin typeface="Times New Roman"/>
              </a:rPr>
              <a:t> </a:t>
            </a:r>
            <a:r>
              <a:rPr b="0" lang="en-US" sz="2000" spc="-1" strike="noStrike">
                <a:solidFill>
                  <a:srgbClr val="000000"/>
                </a:solidFill>
                <a:latin typeface="Times New Roman"/>
              </a:rPr>
              <a:t>links</a:t>
            </a:r>
            <a:r>
              <a:rPr b="0" lang="en-US" sz="2000" spc="-46" strike="noStrike">
                <a:solidFill>
                  <a:srgbClr val="000000"/>
                </a:solidFill>
                <a:latin typeface="Times New Roman"/>
              </a:rPr>
              <a:t> </a:t>
            </a:r>
            <a:r>
              <a:rPr b="0" lang="en-US" sz="2000" spc="12" strike="noStrike">
                <a:solidFill>
                  <a:srgbClr val="000000"/>
                </a:solidFill>
                <a:latin typeface="Times New Roman"/>
              </a:rPr>
              <a:t>found</a:t>
            </a:r>
            <a:r>
              <a:rPr b="0" lang="en-US" sz="2000" spc="-86" strike="noStrike">
                <a:solidFill>
                  <a:srgbClr val="000000"/>
                </a:solidFill>
                <a:latin typeface="Times New Roman"/>
              </a:rPr>
              <a:t> </a:t>
            </a:r>
            <a:r>
              <a:rPr b="0" lang="en-US" sz="2000" spc="-12" strike="noStrike">
                <a:solidFill>
                  <a:srgbClr val="000000"/>
                </a:solidFill>
                <a:latin typeface="Times New Roman"/>
              </a:rPr>
              <a:t>in</a:t>
            </a:r>
            <a:r>
              <a:rPr b="0" lang="en-US" sz="2000" spc="29" strike="noStrike">
                <a:solidFill>
                  <a:srgbClr val="000000"/>
                </a:solidFill>
                <a:latin typeface="Times New Roman"/>
              </a:rPr>
              <a:t> </a:t>
            </a:r>
            <a:r>
              <a:rPr b="0" lang="en-US" sz="2000" spc="18" strike="noStrike">
                <a:solidFill>
                  <a:srgbClr val="000000"/>
                </a:solidFill>
                <a:latin typeface="Times New Roman"/>
              </a:rPr>
              <a:t>the</a:t>
            </a:r>
            <a:r>
              <a:rPr b="0" lang="en-US" sz="2000" spc="-114" strike="noStrike">
                <a:solidFill>
                  <a:srgbClr val="000000"/>
                </a:solidFill>
                <a:latin typeface="Times New Roman"/>
              </a:rPr>
              <a:t> </a:t>
            </a:r>
            <a:r>
              <a:rPr b="0" lang="en-US" sz="2000" spc="-12" strike="noStrike">
                <a:solidFill>
                  <a:srgbClr val="000000"/>
                </a:solidFill>
                <a:latin typeface="Times New Roman"/>
              </a:rPr>
              <a:t>page,</a:t>
            </a:r>
            <a:r>
              <a:rPr b="0" lang="en-US" sz="2000" spc="-262" strike="noStrike">
                <a:solidFill>
                  <a:srgbClr val="000000"/>
                </a:solidFill>
                <a:latin typeface="Times New Roman"/>
              </a:rPr>
              <a:t> </a:t>
            </a:r>
            <a:r>
              <a:rPr b="0" lang="en-US" sz="2000" spc="-1" strike="noStrike">
                <a:solidFill>
                  <a:srgbClr val="000000"/>
                </a:solidFill>
                <a:latin typeface="Times New Roman"/>
              </a:rPr>
              <a:t>keywords</a:t>
            </a:r>
            <a:endParaRPr b="0" lang="en-IN" sz="2000" spc="-1" strike="noStrike">
              <a:latin typeface="Arial"/>
            </a:endParaRPr>
          </a:p>
          <a:p>
            <a:pPr marL="2528640">
              <a:lnSpc>
                <a:spcPts val="2305"/>
              </a:lnSpc>
              <a:tabLst>
                <a:tab algn="l" pos="2528640"/>
                <a:tab algn="l" pos="2529360"/>
              </a:tabLst>
            </a:pPr>
            <a:r>
              <a:rPr b="0" lang="en-US" sz="2000" spc="12" strike="noStrike">
                <a:solidFill>
                  <a:srgbClr val="000000"/>
                </a:solidFill>
                <a:latin typeface="Times New Roman"/>
              </a:rPr>
              <a:t>and</a:t>
            </a:r>
            <a:r>
              <a:rPr b="0" lang="en-US" sz="2000" spc="-75" strike="noStrike">
                <a:solidFill>
                  <a:srgbClr val="000000"/>
                </a:solidFill>
                <a:latin typeface="Times New Roman"/>
              </a:rPr>
              <a:t> </a:t>
            </a:r>
            <a:r>
              <a:rPr b="0" lang="en-US" sz="2000" spc="-7" strike="noStrike">
                <a:solidFill>
                  <a:srgbClr val="000000"/>
                </a:solidFill>
                <a:latin typeface="Times New Roman"/>
              </a:rPr>
              <a:t>information</a:t>
            </a:r>
            <a:r>
              <a:rPr b="0" lang="en-US" sz="2000" spc="-120" strike="noStrike">
                <a:solidFill>
                  <a:srgbClr val="000000"/>
                </a:solidFill>
                <a:latin typeface="Times New Roman"/>
              </a:rPr>
              <a:t> </a:t>
            </a:r>
            <a:r>
              <a:rPr b="0" lang="en-US" sz="2000" spc="24" strike="noStrike">
                <a:solidFill>
                  <a:srgbClr val="000000"/>
                </a:solidFill>
                <a:latin typeface="Times New Roman"/>
              </a:rPr>
              <a:t>about</a:t>
            </a:r>
            <a:r>
              <a:rPr b="0" lang="en-US" sz="2000" spc="-171"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4" strike="noStrike">
                <a:solidFill>
                  <a:srgbClr val="000000"/>
                </a:solidFill>
                <a:latin typeface="Times New Roman"/>
              </a:rPr>
              <a:t>domains</a:t>
            </a:r>
            <a:r>
              <a:rPr b="0" lang="en-US" sz="2000" spc="-86" strike="noStrike">
                <a:solidFill>
                  <a:srgbClr val="000000"/>
                </a:solidFill>
                <a:latin typeface="Times New Roman"/>
              </a:rPr>
              <a:t> </a:t>
            </a:r>
            <a:r>
              <a:rPr b="0" lang="en-US" sz="2000" spc="9" strike="noStrike">
                <a:solidFill>
                  <a:srgbClr val="000000"/>
                </a:solidFill>
                <a:latin typeface="Times New Roman"/>
              </a:rPr>
              <a:t>where</a:t>
            </a:r>
            <a:r>
              <a:rPr b="0" lang="en-US" sz="2000" spc="-60" strike="noStrike">
                <a:solidFill>
                  <a:srgbClr val="000000"/>
                </a:solidFill>
                <a:latin typeface="Times New Roman"/>
              </a:rPr>
              <a:t> </a:t>
            </a:r>
            <a:r>
              <a:rPr b="0" lang="en-US" sz="2000" spc="18" strike="noStrike">
                <a:solidFill>
                  <a:srgbClr val="000000"/>
                </a:solidFill>
                <a:latin typeface="Times New Roman"/>
              </a:rPr>
              <a:t>the</a:t>
            </a:r>
            <a:r>
              <a:rPr b="0" lang="en-US" sz="2000" spc="-111" strike="noStrike">
                <a:solidFill>
                  <a:srgbClr val="000000"/>
                </a:solidFill>
                <a:latin typeface="Times New Roman"/>
              </a:rPr>
              <a:t> </a:t>
            </a:r>
            <a:r>
              <a:rPr b="0" lang="en-US" sz="2000" spc="12" strike="noStrike">
                <a:solidFill>
                  <a:srgbClr val="000000"/>
                </a:solidFill>
                <a:latin typeface="Times New Roman"/>
              </a:rPr>
              <a:t>document</a:t>
            </a:r>
            <a:r>
              <a:rPr b="0" lang="en-US" sz="2000" spc="-165" strike="noStrike">
                <a:solidFill>
                  <a:srgbClr val="000000"/>
                </a:solidFill>
                <a:latin typeface="Times New Roman"/>
              </a:rPr>
              <a:t> </a:t>
            </a:r>
            <a:r>
              <a:rPr b="0" lang="en-US" sz="2000" spc="-12" strike="noStrike">
                <a:solidFill>
                  <a:srgbClr val="000000"/>
                </a:solidFill>
                <a:latin typeface="Times New Roman"/>
              </a:rPr>
              <a:t>is</a:t>
            </a:r>
            <a:r>
              <a:rPr b="0" lang="en-US" sz="2000" spc="-197" strike="noStrike">
                <a:solidFill>
                  <a:srgbClr val="000000"/>
                </a:solidFill>
                <a:latin typeface="Times New Roman"/>
              </a:rPr>
              <a:t> </a:t>
            </a:r>
            <a:r>
              <a:rPr b="0" lang="en-US" sz="2000" spc="9" strike="noStrike">
                <a:solidFill>
                  <a:srgbClr val="000000"/>
                </a:solidFill>
                <a:latin typeface="Times New Roman"/>
              </a:rPr>
              <a:t>found.</a:t>
            </a:r>
            <a:endParaRPr b="0" lang="en-IN" sz="2000" spc="-1" strike="noStrike">
              <a:latin typeface="Arial"/>
            </a:endParaRPr>
          </a:p>
          <a:p>
            <a:pPr>
              <a:lnSpc>
                <a:spcPct val="100000"/>
              </a:lnSpc>
              <a:tabLst>
                <a:tab algn="l" pos="2528640"/>
                <a:tab algn="l" pos="2529360"/>
              </a:tabLst>
            </a:pPr>
            <a:endParaRPr b="0" lang="en-IN" sz="2000" spc="-1" strike="noStrike">
              <a:latin typeface="Arial"/>
            </a:endParaRPr>
          </a:p>
          <a:p>
            <a:pPr>
              <a:lnSpc>
                <a:spcPct val="100000"/>
              </a:lnSpc>
              <a:spcBef>
                <a:spcPts val="34"/>
              </a:spcBef>
              <a:tabLst>
                <a:tab algn="l" pos="2528640"/>
                <a:tab algn="l" pos="2529360"/>
              </a:tabLst>
            </a:pPr>
            <a:endParaRPr b="0" lang="en-IN" sz="2000" spc="-1" strike="noStrike">
              <a:latin typeface="Arial"/>
            </a:endParaRPr>
          </a:p>
          <a:p>
            <a:pPr marL="12600">
              <a:lnSpc>
                <a:spcPts val="2299"/>
              </a:lnSpc>
              <a:tabLst>
                <a:tab algn="l" pos="241200"/>
              </a:tabLst>
            </a:pPr>
            <a:r>
              <a:rPr b="0" lang="en-US" sz="2000" spc="-327" strike="noStrike">
                <a:solidFill>
                  <a:srgbClr val="000000"/>
                </a:solidFill>
                <a:latin typeface="Times New Roman"/>
              </a:rPr>
              <a:t>–</a:t>
            </a:r>
            <a:r>
              <a:rPr b="0" lang="en-US" sz="2000" spc="-327" strike="noStrike">
                <a:solidFill>
                  <a:srgbClr val="000000"/>
                </a:solidFill>
                <a:latin typeface="Times New Roman"/>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31200" y="209880"/>
            <a:ext cx="11529000" cy="5312520"/>
          </a:xfrm>
          <a:prstGeom prst="rect">
            <a:avLst/>
          </a:prstGeom>
          <a:noFill/>
          <a:ln>
            <a:noFill/>
          </a:ln>
        </p:spPr>
        <p:style>
          <a:lnRef idx="0"/>
          <a:fillRef idx="0"/>
          <a:effectRef idx="0"/>
          <a:fontRef idx="minor"/>
        </p:style>
        <p:txBody>
          <a:bodyPr lIns="0" rIns="0" tIns="149760" bIns="0">
            <a:spAutoFit/>
          </a:bodyPr>
          <a:p>
            <a:pPr marL="299160" indent="-286560">
              <a:lnSpc>
                <a:spcPct val="100000"/>
              </a:lnSpc>
              <a:spcBef>
                <a:spcPts val="1179"/>
              </a:spcBef>
              <a:buClr>
                <a:srgbClr val="000000"/>
              </a:buClr>
              <a:buFont typeface="Arial MT"/>
              <a:buChar char="•"/>
              <a:tabLst>
                <a:tab algn="l" pos="299160"/>
                <a:tab algn="l" pos="299880"/>
              </a:tabLst>
            </a:pPr>
            <a:r>
              <a:rPr b="0" lang="en-IN" sz="2000" spc="-12" strike="noStrike">
                <a:solidFill>
                  <a:srgbClr val="000000"/>
                </a:solidFill>
                <a:highlight>
                  <a:srgbClr val="ffff00"/>
                </a:highlight>
                <a:latin typeface="Arial"/>
              </a:rPr>
              <a:t>Personalization : </a:t>
            </a:r>
            <a:r>
              <a:rPr b="0" lang="en-US" sz="2000" spc="-12" strike="noStrike">
                <a:solidFill>
                  <a:srgbClr val="000000"/>
                </a:solidFill>
                <a:highlight>
                  <a:srgbClr val="ffff00"/>
                </a:highlight>
                <a:latin typeface="Arial"/>
              </a:rPr>
              <a:t>Example </a:t>
            </a:r>
            <a:r>
              <a:rPr b="0" lang="en-US" sz="2000" spc="-7" strike="noStrike">
                <a:solidFill>
                  <a:srgbClr val="000000"/>
                </a:solidFill>
                <a:highlight>
                  <a:srgbClr val="ffff00"/>
                </a:highlight>
                <a:latin typeface="Arial"/>
              </a:rPr>
              <a:t>of</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web </a:t>
            </a:r>
            <a:r>
              <a:rPr b="0" lang="en-US" sz="2000" spc="-12" strike="noStrike">
                <a:solidFill>
                  <a:srgbClr val="000000"/>
                </a:solidFill>
                <a:highlight>
                  <a:srgbClr val="ffff00"/>
                </a:highlight>
                <a:latin typeface="Arial"/>
              </a:rPr>
              <a:t>content</a:t>
            </a:r>
            <a:r>
              <a:rPr b="0" lang="en-US" sz="2000" spc="-7" strike="noStrike">
                <a:solidFill>
                  <a:srgbClr val="000000"/>
                </a:solidFill>
                <a:highlight>
                  <a:srgbClr val="ffff00"/>
                </a:highlight>
                <a:latin typeface="Arial"/>
              </a:rPr>
              <a:t> mining.</a:t>
            </a:r>
            <a:endParaRPr b="0" lang="en-IN" sz="2000" spc="-1" strike="noStrike">
              <a:latin typeface="Arial"/>
            </a:endParaRPr>
          </a:p>
          <a:p>
            <a:pPr marL="299160" indent="-286560">
              <a:lnSpc>
                <a:spcPct val="100000"/>
              </a:lnSpc>
              <a:spcBef>
                <a:spcPts val="1080"/>
              </a:spcBef>
              <a:buClr>
                <a:srgbClr val="000000"/>
              </a:buClr>
              <a:buFont typeface="Arial MT"/>
              <a:buChar char="•"/>
              <a:tabLst>
                <a:tab algn="l" pos="299160"/>
                <a:tab algn="l" pos="299880"/>
              </a:tabLst>
            </a:pPr>
            <a:r>
              <a:rPr b="0" lang="en-US" sz="2000" spc="-26" strike="noStrike">
                <a:solidFill>
                  <a:srgbClr val="000000"/>
                </a:solidFill>
                <a:highlight>
                  <a:srgbClr val="ffff00"/>
                </a:highlight>
                <a:latin typeface="Arial"/>
              </a:rPr>
              <a:t>Web</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access</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or</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web</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contents</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tuned</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7" strike="noStrike">
                <a:solidFill>
                  <a:srgbClr val="000000"/>
                </a:solidFill>
                <a:highlight>
                  <a:srgbClr val="ffff00"/>
                </a:highlight>
                <a:latin typeface="Arial"/>
              </a:rPr>
              <a:t> </a:t>
            </a:r>
            <a:r>
              <a:rPr b="0" lang="en-US" sz="2000" spc="-15" strike="noStrike">
                <a:solidFill>
                  <a:srgbClr val="000000"/>
                </a:solidFill>
                <a:highlight>
                  <a:srgbClr val="ffff00"/>
                </a:highlight>
                <a:latin typeface="Arial"/>
              </a:rPr>
              <a:t>better</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fit</a:t>
            </a:r>
            <a:r>
              <a:rPr b="0" lang="en-US" sz="2000" spc="-12"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18"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desires</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of </a:t>
            </a:r>
            <a:r>
              <a:rPr b="0" lang="en-US" sz="2000" spc="-1" strike="noStrike">
                <a:solidFill>
                  <a:srgbClr val="000000"/>
                </a:solidFill>
                <a:highlight>
                  <a:srgbClr val="ffff00"/>
                </a:highlight>
                <a:latin typeface="Arial"/>
              </a:rPr>
              <a:t>each</a:t>
            </a:r>
            <a:r>
              <a:rPr b="0" lang="en-US" sz="2000" spc="9" strike="noStrike">
                <a:solidFill>
                  <a:srgbClr val="000000"/>
                </a:solidFill>
                <a:highlight>
                  <a:srgbClr val="ffff00"/>
                </a:highlight>
                <a:latin typeface="Arial"/>
              </a:rPr>
              <a:t> </a:t>
            </a:r>
            <a:r>
              <a:rPr b="0" lang="en-US" sz="2000" spc="-41" strike="noStrike">
                <a:solidFill>
                  <a:srgbClr val="000000"/>
                </a:solidFill>
                <a:highlight>
                  <a:srgbClr val="ffff00"/>
                </a:highlight>
                <a:latin typeface="Arial"/>
              </a:rPr>
              <a:t>user.</a:t>
            </a:r>
            <a:endParaRPr b="0" lang="en-IN" sz="2000" spc="-1" strike="noStrike">
              <a:latin typeface="Arial"/>
            </a:endParaRPr>
          </a:p>
          <a:p>
            <a:pPr marL="299160" indent="-286560">
              <a:lnSpc>
                <a:spcPct val="100000"/>
              </a:lnSpc>
              <a:spcBef>
                <a:spcPts val="794"/>
              </a:spcBef>
              <a:buClr>
                <a:srgbClr val="000000"/>
              </a:buClr>
              <a:buFont typeface="Arial MT"/>
              <a:buChar char="•"/>
              <a:tabLst>
                <a:tab algn="l" pos="299160"/>
                <a:tab algn="l" pos="299880"/>
              </a:tabLst>
            </a:pPr>
            <a:r>
              <a:rPr b="0" lang="en-US" sz="2000" spc="-7" strike="noStrike">
                <a:solidFill>
                  <a:srgbClr val="000000"/>
                </a:solidFill>
                <a:highlight>
                  <a:srgbClr val="ffff00"/>
                </a:highlight>
                <a:latin typeface="Arial"/>
              </a:rPr>
              <a:t>With</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personalization,</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advertisements</a:t>
            </a:r>
            <a:r>
              <a:rPr b="0" lang="en-US" sz="2000" spc="-1"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be</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sent</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customer</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based</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on</a:t>
            </a:r>
            <a:r>
              <a:rPr b="0" lang="en-US" sz="2000" spc="-1" strike="noStrike">
                <a:solidFill>
                  <a:srgbClr val="000000"/>
                </a:solidFill>
                <a:highlight>
                  <a:srgbClr val="ffff00"/>
                </a:highlight>
                <a:latin typeface="Arial"/>
              </a:rPr>
              <a:t> the</a:t>
            </a:r>
            <a:r>
              <a:rPr b="0" lang="en-US" sz="2000" spc="2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specific</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knowledge.</a:t>
            </a:r>
            <a:endParaRPr b="0" lang="en-IN" sz="2000" spc="-1" strike="noStrike">
              <a:latin typeface="Arial"/>
            </a:endParaRPr>
          </a:p>
          <a:p>
            <a:pPr marL="299160" indent="-286560">
              <a:lnSpc>
                <a:spcPct val="100000"/>
              </a:lnSpc>
              <a:spcBef>
                <a:spcPts val="1080"/>
              </a:spcBef>
              <a:buClr>
                <a:srgbClr val="000000"/>
              </a:buClr>
              <a:buFont typeface="Arial MT"/>
              <a:buChar char="•"/>
              <a:tabLst>
                <a:tab algn="l" pos="299160"/>
                <a:tab algn="l" pos="299880"/>
              </a:tabLst>
            </a:pPr>
            <a:r>
              <a:rPr b="0" lang="en-IN" sz="2000" spc="-12" strike="noStrike">
                <a:solidFill>
                  <a:srgbClr val="000000"/>
                </a:solidFill>
                <a:highlight>
                  <a:srgbClr val="ffff00"/>
                </a:highlight>
                <a:latin typeface="Arial"/>
              </a:rPr>
              <a:t>T</a:t>
            </a:r>
            <a:r>
              <a:rPr b="0" lang="en-US" sz="2000" spc="-12" strike="noStrike">
                <a:solidFill>
                  <a:srgbClr val="000000"/>
                </a:solidFill>
                <a:highlight>
                  <a:srgbClr val="ffff00"/>
                </a:highlight>
                <a:latin typeface="Arial"/>
              </a:rPr>
              <a:t>argeting,</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personalization</a:t>
            </a:r>
            <a:r>
              <a:rPr b="0" lang="en-US" sz="2000" spc="12" strike="noStrike">
                <a:solidFill>
                  <a:srgbClr val="000000"/>
                </a:solidFill>
                <a:highlight>
                  <a:srgbClr val="ffff00"/>
                </a:highlight>
                <a:latin typeface="Arial"/>
              </a:rPr>
              <a:t> </a:t>
            </a:r>
            <a:r>
              <a:rPr b="0" lang="en-US" sz="2000" spc="-15" strike="noStrike">
                <a:solidFill>
                  <a:srgbClr val="000000"/>
                </a:solidFill>
                <a:highlight>
                  <a:srgbClr val="ffff00"/>
                </a:highlight>
                <a:latin typeface="Arial"/>
              </a:rPr>
              <a:t>may</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be</a:t>
            </a:r>
            <a:r>
              <a:rPr b="0" lang="en-US" sz="2000" spc="18"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performed</a:t>
            </a:r>
            <a:r>
              <a:rPr b="0" lang="en-US" sz="2000" spc="-7" strike="noStrike">
                <a:solidFill>
                  <a:srgbClr val="000000"/>
                </a:solidFill>
                <a:highlight>
                  <a:srgbClr val="ffff00"/>
                </a:highlight>
                <a:latin typeface="Arial"/>
              </a:rPr>
              <a:t> on</a:t>
            </a:r>
            <a:r>
              <a:rPr b="0" lang="en-US" sz="2000" spc="18"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4" strike="noStrike">
                <a:solidFill>
                  <a:srgbClr val="000000"/>
                </a:solidFill>
                <a:highlight>
                  <a:srgbClr val="ffff00"/>
                </a:highlight>
                <a:latin typeface="Arial"/>
              </a:rPr>
              <a:t> </a:t>
            </a:r>
            <a:r>
              <a:rPr b="0" lang="en-US" sz="2000" spc="-15" strike="noStrike">
                <a:solidFill>
                  <a:srgbClr val="000000"/>
                </a:solidFill>
                <a:highlight>
                  <a:srgbClr val="ffff00"/>
                </a:highlight>
                <a:latin typeface="Arial"/>
              </a:rPr>
              <a:t>target</a:t>
            </a:r>
            <a:r>
              <a:rPr b="0" lang="en-US" sz="2000" spc="4" strike="noStrike">
                <a:solidFill>
                  <a:srgbClr val="000000"/>
                </a:solidFill>
                <a:highlight>
                  <a:srgbClr val="ffff00"/>
                </a:highlight>
                <a:latin typeface="Arial"/>
              </a:rPr>
              <a:t> </a:t>
            </a:r>
            <a:r>
              <a:rPr b="0" lang="en-US" sz="2000" spc="-26" strike="noStrike">
                <a:solidFill>
                  <a:srgbClr val="000000"/>
                </a:solidFill>
                <a:highlight>
                  <a:srgbClr val="ffff00"/>
                </a:highlight>
                <a:latin typeface="Arial"/>
              </a:rPr>
              <a:t>Web</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page.</a:t>
            </a:r>
            <a:endParaRPr b="0" lang="en-IN" sz="2000" spc="-1" strike="noStrike">
              <a:latin typeface="Arial"/>
            </a:endParaRPr>
          </a:p>
          <a:p>
            <a:pPr marL="299160" indent="-286560">
              <a:lnSpc>
                <a:spcPct val="100000"/>
              </a:lnSpc>
              <a:spcBef>
                <a:spcPts val="1080"/>
              </a:spcBef>
              <a:buClr>
                <a:srgbClr val="000000"/>
              </a:buClr>
              <a:buFont typeface="Arial MT"/>
              <a:buChar char="•"/>
              <a:tabLst>
                <a:tab algn="l" pos="299160"/>
                <a:tab algn="l" pos="299880"/>
              </a:tabLst>
            </a:pPr>
            <a:r>
              <a:rPr b="0" lang="en-US" sz="2000" spc="-1" strike="noStrike">
                <a:solidFill>
                  <a:srgbClr val="000000"/>
                </a:solidFill>
                <a:highlight>
                  <a:srgbClr val="ffff00"/>
                </a:highlight>
                <a:latin typeface="Arial"/>
              </a:rPr>
              <a:t>Goal – </a:t>
            </a:r>
            <a:r>
              <a:rPr b="0" lang="en-US" sz="2000" spc="-21" strike="noStrike">
                <a:solidFill>
                  <a:srgbClr val="000000"/>
                </a:solidFill>
                <a:highlight>
                  <a:srgbClr val="ffff00"/>
                </a:highlight>
                <a:latin typeface="Arial"/>
              </a:rPr>
              <a:t>Make</a:t>
            </a:r>
            <a:r>
              <a:rPr b="0" lang="en-US" sz="2000" spc="-7"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customer to</a:t>
            </a:r>
            <a:r>
              <a:rPr b="0" lang="en-US" sz="2000" spc="-7"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purchase</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something.</a:t>
            </a:r>
            <a:endParaRPr b="0" lang="en-IN" sz="2000" spc="-1" strike="noStrike">
              <a:latin typeface="Arial"/>
            </a:endParaRPr>
          </a:p>
          <a:p>
            <a:pPr marL="299160" indent="-286560">
              <a:lnSpc>
                <a:spcPct val="100000"/>
              </a:lnSpc>
              <a:spcBef>
                <a:spcPts val="1086"/>
              </a:spcBef>
              <a:buClr>
                <a:srgbClr val="000000"/>
              </a:buClr>
              <a:buFont typeface="Arial MT"/>
              <a:buChar char="•"/>
              <a:tabLst>
                <a:tab algn="l" pos="299160"/>
                <a:tab algn="l" pos="299880"/>
              </a:tabLst>
            </a:pPr>
            <a:r>
              <a:rPr b="0" lang="en-US" sz="2000" spc="-7" strike="noStrike">
                <a:solidFill>
                  <a:srgbClr val="000000"/>
                </a:solidFill>
                <a:highlight>
                  <a:srgbClr val="ffff00"/>
                </a:highlight>
                <a:latin typeface="Arial"/>
              </a:rPr>
              <a:t>With</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targeting,</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businesses </a:t>
            </a:r>
            <a:r>
              <a:rPr b="0" lang="en-US" sz="2000" spc="-12" strike="noStrike">
                <a:solidFill>
                  <a:srgbClr val="000000"/>
                </a:solidFill>
                <a:highlight>
                  <a:srgbClr val="ffff00"/>
                </a:highlight>
                <a:latin typeface="Arial"/>
              </a:rPr>
              <a:t>display</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advertisements </a:t>
            </a:r>
            <a:r>
              <a:rPr b="0" lang="en-US" sz="2000" spc="-12" strike="noStrike">
                <a:solidFill>
                  <a:srgbClr val="000000"/>
                </a:solidFill>
                <a:highlight>
                  <a:srgbClr val="ffff00"/>
                </a:highlight>
                <a:latin typeface="Arial"/>
              </a:rPr>
              <a:t>at </a:t>
            </a:r>
            <a:r>
              <a:rPr b="0" lang="en-US" sz="2000" spc="-7" strike="noStrike">
                <a:solidFill>
                  <a:srgbClr val="000000"/>
                </a:solidFill>
                <a:highlight>
                  <a:srgbClr val="ffff00"/>
                </a:highlight>
                <a:latin typeface="Arial"/>
              </a:rPr>
              <a:t>other</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sites</a:t>
            </a:r>
            <a:r>
              <a:rPr b="0" lang="en-US" sz="2000" spc="9"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visited</a:t>
            </a:r>
            <a:r>
              <a:rPr b="0" lang="en-US" sz="2000" spc="2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by</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their</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users.</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7" strike="noStrike">
                <a:solidFill>
                  <a:srgbClr val="000000"/>
                </a:solidFill>
                <a:highlight>
                  <a:srgbClr val="ffff00"/>
                </a:highlight>
                <a:latin typeface="Arial"/>
              </a:rPr>
              <a:t>With</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personalization,</a:t>
            </a:r>
            <a:r>
              <a:rPr b="0" lang="en-US" sz="2000" spc="18"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when</a:t>
            </a:r>
            <a:r>
              <a:rPr b="0" lang="en-US" sz="2000" spc="18"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 </a:t>
            </a:r>
            <a:r>
              <a:rPr b="0" lang="en-US" sz="2000" spc="-7" strike="noStrike">
                <a:solidFill>
                  <a:srgbClr val="000000"/>
                </a:solidFill>
                <a:highlight>
                  <a:srgbClr val="ffff00"/>
                </a:highlight>
                <a:latin typeface="Arial"/>
              </a:rPr>
              <a:t>particular</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person</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visits</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a:t>
            </a:r>
            <a:r>
              <a:rPr b="0" lang="en-US" sz="2000" spc="4" strike="noStrike">
                <a:solidFill>
                  <a:srgbClr val="000000"/>
                </a:solidFill>
                <a:highlight>
                  <a:srgbClr val="ffff00"/>
                </a:highlight>
                <a:latin typeface="Arial"/>
              </a:rPr>
              <a:t> </a:t>
            </a:r>
            <a:r>
              <a:rPr b="0" lang="en-US" sz="2000" spc="-26" strike="noStrike">
                <a:solidFill>
                  <a:srgbClr val="000000"/>
                </a:solidFill>
                <a:highlight>
                  <a:srgbClr val="ffff00"/>
                </a:highlight>
                <a:latin typeface="Arial"/>
              </a:rPr>
              <a:t>Web</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site,</a:t>
            </a:r>
            <a:r>
              <a:rPr b="0" lang="en-US" sz="2000" spc="12"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12"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advertising</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can</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be</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designed </a:t>
            </a:r>
            <a:r>
              <a:rPr b="0" lang="en-US" sz="2000" spc="-392"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specifically</a:t>
            </a:r>
            <a:r>
              <a:rPr b="0" lang="en-US" sz="2000" spc="12" strike="noStrike">
                <a:solidFill>
                  <a:srgbClr val="000000"/>
                </a:solidFill>
                <a:highlight>
                  <a:srgbClr val="ffff00"/>
                </a:highlight>
                <a:latin typeface="Arial"/>
              </a:rPr>
              <a:t> </a:t>
            </a:r>
            <a:r>
              <a:rPr b="0" lang="en-US" sz="2000" spc="-15" strike="noStrike">
                <a:solidFill>
                  <a:srgbClr val="000000"/>
                </a:solidFill>
                <a:highlight>
                  <a:srgbClr val="ffff00"/>
                </a:highlight>
                <a:latin typeface="Arial"/>
              </a:rPr>
              <a:t>for</a:t>
            </a:r>
            <a:r>
              <a:rPr b="0" lang="en-US" sz="2000" spc="-7"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that</a:t>
            </a:r>
            <a:r>
              <a:rPr b="0" lang="en-US" sz="2000" spc="-1"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person.</a:t>
            </a:r>
            <a:endParaRPr b="0" lang="en-IN" sz="2000" spc="-1" strike="noStrike">
              <a:latin typeface="Arial"/>
            </a:endParaRPr>
          </a:p>
          <a:p>
            <a:pPr marL="299160" indent="-286560">
              <a:lnSpc>
                <a:spcPct val="100000"/>
              </a:lnSpc>
              <a:spcBef>
                <a:spcPts val="1080"/>
              </a:spcBef>
              <a:buClr>
                <a:srgbClr val="000000"/>
              </a:buClr>
              <a:buFont typeface="Arial MT"/>
              <a:buChar char="•"/>
              <a:tabLst>
                <a:tab algn="l" pos="299160"/>
                <a:tab algn="l" pos="299880"/>
              </a:tabLst>
            </a:pPr>
            <a:r>
              <a:rPr b="0" lang="en-US" sz="2000" spc="-15" strike="noStrike">
                <a:solidFill>
                  <a:srgbClr val="000000"/>
                </a:solidFill>
                <a:highlight>
                  <a:srgbClr val="ffff00"/>
                </a:highlight>
                <a:latin typeface="Arial"/>
              </a:rPr>
              <a:t>Personalization</a:t>
            </a:r>
            <a:r>
              <a:rPr b="0" lang="en-US" sz="2000" spc="12"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can</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be</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viewed</a:t>
            </a:r>
            <a:r>
              <a:rPr b="0" lang="en-US" sz="2000" spc="9"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as</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a:t>
            </a:r>
            <a:r>
              <a:rPr b="0" lang="en-US" sz="2000" spc="9"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type</a:t>
            </a:r>
            <a:r>
              <a:rPr b="0" lang="en-US" sz="2000" spc="2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of</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clustering,</a:t>
            </a:r>
            <a:r>
              <a:rPr b="0" lang="en-US" sz="2000" spc="18"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classification,</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prediction.</a:t>
            </a:r>
            <a:endParaRPr b="0" lang="en-IN" sz="2000" spc="-1" strike="noStrike">
              <a:latin typeface="Arial"/>
            </a:endParaRPr>
          </a:p>
          <a:p>
            <a:pPr lvl="1" marL="1049040" indent="-122040">
              <a:lnSpc>
                <a:spcPct val="100000"/>
              </a:lnSpc>
              <a:spcBef>
                <a:spcPts val="1080"/>
              </a:spcBef>
              <a:buClr>
                <a:srgbClr val="000000"/>
              </a:buClr>
              <a:buFont typeface="StarSymbol"/>
              <a:buChar char="-"/>
              <a:tabLst>
                <a:tab algn="l" pos="1049760"/>
              </a:tabLst>
            </a:pPr>
            <a:r>
              <a:rPr b="0" lang="en-US" sz="2000" spc="-12" strike="noStrike">
                <a:solidFill>
                  <a:srgbClr val="000000"/>
                </a:solidFill>
                <a:highlight>
                  <a:srgbClr val="ffff00"/>
                </a:highlight>
                <a:latin typeface="Arial"/>
              </a:rPr>
              <a:t>&gt;Classification</a:t>
            </a:r>
            <a:r>
              <a:rPr b="0" lang="en-US" sz="2000" spc="12"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 the</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desires</a:t>
            </a:r>
            <a:r>
              <a:rPr b="0" lang="en-US" sz="2000" spc="-12"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of</a:t>
            </a:r>
            <a:r>
              <a:rPr b="0" lang="en-US" sz="2000" spc="9"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user </a:t>
            </a:r>
            <a:r>
              <a:rPr b="0" lang="en-US" sz="2000" spc="-12" strike="noStrike">
                <a:solidFill>
                  <a:srgbClr val="000000"/>
                </a:solidFill>
                <a:highlight>
                  <a:srgbClr val="ffff00"/>
                </a:highlight>
                <a:latin typeface="Arial"/>
              </a:rPr>
              <a:t>are</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determined</a:t>
            </a:r>
            <a:r>
              <a:rPr b="0" lang="en-US" sz="2000" spc="2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based </a:t>
            </a:r>
            <a:r>
              <a:rPr b="0" lang="en-US" sz="2000" spc="-7" strike="noStrike">
                <a:solidFill>
                  <a:srgbClr val="000000"/>
                </a:solidFill>
                <a:highlight>
                  <a:srgbClr val="ffff00"/>
                </a:highlight>
                <a:latin typeface="Arial"/>
              </a:rPr>
              <a:t>on</a:t>
            </a:r>
            <a:r>
              <a:rPr b="0" lang="en-US" sz="2000" spc="18"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those </a:t>
            </a:r>
            <a:r>
              <a:rPr b="0" lang="en-US" sz="2000" spc="-15" strike="noStrike">
                <a:solidFill>
                  <a:srgbClr val="000000"/>
                </a:solidFill>
                <a:highlight>
                  <a:srgbClr val="ffff00"/>
                </a:highlight>
                <a:latin typeface="Arial"/>
              </a:rPr>
              <a:t>for</a:t>
            </a:r>
            <a:r>
              <a:rPr b="0" lang="en-US" sz="2000" spc="-1" strike="noStrike">
                <a:solidFill>
                  <a:srgbClr val="000000"/>
                </a:solidFill>
                <a:highlight>
                  <a:srgbClr val="ffff00"/>
                </a:highlight>
                <a:latin typeface="Arial"/>
              </a:rPr>
              <a:t> the class.</a:t>
            </a:r>
            <a:endParaRPr b="0" lang="en-IN" sz="2000" spc="-1" strike="noStrike">
              <a:latin typeface="Arial"/>
            </a:endParaRPr>
          </a:p>
          <a:p>
            <a:pPr lvl="1" marL="1049040" indent="-122040">
              <a:lnSpc>
                <a:spcPct val="100000"/>
              </a:lnSpc>
              <a:spcBef>
                <a:spcPts val="1080"/>
              </a:spcBef>
              <a:buClr>
                <a:srgbClr val="000000"/>
              </a:buClr>
              <a:buFont typeface="StarSymbol"/>
              <a:buChar char="-"/>
              <a:tabLst>
                <a:tab algn="l" pos="1049760"/>
              </a:tabLst>
            </a:pPr>
            <a:r>
              <a:rPr b="0" lang="en-US" sz="2000" spc="-12" strike="noStrike">
                <a:solidFill>
                  <a:srgbClr val="000000"/>
                </a:solidFill>
                <a:highlight>
                  <a:srgbClr val="ffff00"/>
                </a:highlight>
                <a:latin typeface="Arial"/>
              </a:rPr>
              <a:t>&gt;Clustering</a:t>
            </a:r>
            <a:r>
              <a:rPr b="0" lang="en-US" sz="2000" spc="29"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desires</a:t>
            </a:r>
            <a:r>
              <a:rPr b="0" lang="en-US" sz="2000" spc="-1"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are</a:t>
            </a:r>
            <a:r>
              <a:rPr b="0" lang="en-US" sz="2000" spc="12"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determined</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based</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on</a:t>
            </a:r>
            <a:r>
              <a:rPr b="0" lang="en-US" sz="2000" spc="12"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those</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users</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determined</a:t>
            </a:r>
            <a:r>
              <a:rPr b="0" lang="en-US" sz="2000" spc="2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1"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be</a:t>
            </a:r>
            <a:r>
              <a:rPr b="0" lang="en-US" sz="2000" spc="-1" strike="noStrike">
                <a:solidFill>
                  <a:srgbClr val="000000"/>
                </a:solidFill>
                <a:highlight>
                  <a:srgbClr val="ffff00"/>
                </a:highlight>
                <a:latin typeface="Arial"/>
              </a:rPr>
              <a:t> </a:t>
            </a:r>
            <a:r>
              <a:rPr b="0" lang="en-US" sz="2000" spc="-32" strike="noStrike">
                <a:solidFill>
                  <a:srgbClr val="000000"/>
                </a:solidFill>
                <a:highlight>
                  <a:srgbClr val="ffff00"/>
                </a:highlight>
                <a:latin typeface="Arial"/>
              </a:rPr>
              <a:t>similar.</a:t>
            </a:r>
            <a:endParaRPr b="0" lang="en-IN" sz="2000" spc="-1" strike="noStrike">
              <a:latin typeface="Arial"/>
            </a:endParaRPr>
          </a:p>
          <a:p>
            <a:pPr lvl="1" marL="1049040" indent="-122040">
              <a:lnSpc>
                <a:spcPct val="100000"/>
              </a:lnSpc>
              <a:spcBef>
                <a:spcPts val="1080"/>
              </a:spcBef>
              <a:buClr>
                <a:srgbClr val="000000"/>
              </a:buClr>
              <a:buFont typeface="StarSymbol"/>
              <a:buChar char="-"/>
              <a:tabLst>
                <a:tab algn="l" pos="1049760"/>
              </a:tabLst>
            </a:pPr>
            <a:r>
              <a:rPr b="0" lang="en-US" sz="2000" spc="-12" strike="noStrike">
                <a:solidFill>
                  <a:srgbClr val="000000"/>
                </a:solidFill>
                <a:highlight>
                  <a:srgbClr val="ffff00"/>
                </a:highlight>
                <a:latin typeface="Arial"/>
              </a:rPr>
              <a:t>&gt;Prediction</a:t>
            </a:r>
            <a:r>
              <a:rPr b="0" lang="en-US" sz="2000" spc="38"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a:t>
            </a:r>
            <a:r>
              <a:rPr b="0" lang="en-US" sz="2000" spc="4"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used</a:t>
            </a:r>
            <a:r>
              <a:rPr b="0" lang="en-US" sz="2000" spc="9"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7"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predict</a:t>
            </a:r>
            <a:r>
              <a:rPr b="0" lang="en-US" sz="2000" spc="18"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what</a:t>
            </a:r>
            <a:r>
              <a:rPr b="0" lang="en-US" sz="2000" spc="4"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the</a:t>
            </a:r>
            <a:r>
              <a:rPr b="0" lang="en-US" sz="2000" spc="12" strike="noStrike">
                <a:solidFill>
                  <a:srgbClr val="000000"/>
                </a:solidFill>
                <a:highlight>
                  <a:srgbClr val="ffff00"/>
                </a:highlight>
                <a:latin typeface="Arial"/>
              </a:rPr>
              <a:t> </a:t>
            </a:r>
            <a:r>
              <a:rPr b="0" lang="en-US" sz="2000" spc="-7" strike="noStrike">
                <a:solidFill>
                  <a:srgbClr val="000000"/>
                </a:solidFill>
                <a:highlight>
                  <a:srgbClr val="ffff00"/>
                </a:highlight>
                <a:latin typeface="Arial"/>
              </a:rPr>
              <a:t>user</a:t>
            </a:r>
            <a:r>
              <a:rPr b="0" lang="en-US" sz="2000" spc="-1"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really</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wants</a:t>
            </a:r>
            <a:r>
              <a:rPr b="0" lang="en-US" sz="2000" spc="4" strike="noStrike">
                <a:solidFill>
                  <a:srgbClr val="000000"/>
                </a:solidFill>
                <a:highlight>
                  <a:srgbClr val="ffff00"/>
                </a:highlight>
                <a:latin typeface="Arial"/>
              </a:rPr>
              <a:t> </a:t>
            </a:r>
            <a:r>
              <a:rPr b="0" lang="en-US" sz="2000" spc="-12" strike="noStrike">
                <a:solidFill>
                  <a:srgbClr val="000000"/>
                </a:solidFill>
                <a:highlight>
                  <a:srgbClr val="ffff00"/>
                </a:highlight>
                <a:latin typeface="Arial"/>
              </a:rPr>
              <a:t>to</a:t>
            </a:r>
            <a:r>
              <a:rPr b="0" lang="en-US" sz="2000" spc="-7" strike="noStrike">
                <a:solidFill>
                  <a:srgbClr val="000000"/>
                </a:solidFill>
                <a:highlight>
                  <a:srgbClr val="ffff00"/>
                </a:highlight>
                <a:latin typeface="Arial"/>
              </a:rPr>
              <a:t> </a:t>
            </a:r>
            <a:r>
              <a:rPr b="0" lang="en-US" sz="2000" spc="-1" strike="noStrike">
                <a:solidFill>
                  <a:srgbClr val="000000"/>
                </a:solidFill>
                <a:highlight>
                  <a:srgbClr val="ffff00"/>
                </a:highlight>
                <a:latin typeface="Arial"/>
              </a:rPr>
              <a:t>see.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52480" y="754920"/>
            <a:ext cx="10073160" cy="3690000"/>
          </a:xfrm>
          <a:prstGeom prst="rect">
            <a:avLst/>
          </a:prstGeom>
          <a:noFill/>
          <a:ln>
            <a:noFill/>
          </a:ln>
        </p:spPr>
        <p:style>
          <a:lnRef idx="0"/>
          <a:fillRef idx="0"/>
          <a:effectRef idx="0"/>
          <a:fontRef idx="minor"/>
        </p:style>
        <p:txBody>
          <a:bodyPr lIns="0" rIns="0" tIns="12600" bIns="0">
            <a:spAutoFit/>
          </a:bodyPr>
          <a:p>
            <a:pPr marL="64080">
              <a:lnSpc>
                <a:spcPct val="100000"/>
              </a:lnSpc>
              <a:spcBef>
                <a:spcPts val="99"/>
              </a:spcBef>
            </a:pPr>
            <a:r>
              <a:rPr b="1" lang="en-US" sz="2000" spc="-12" strike="noStrike">
                <a:solidFill>
                  <a:srgbClr val="000000"/>
                </a:solidFill>
                <a:latin typeface="Arial"/>
              </a:rPr>
              <a:t>Three</a:t>
            </a:r>
            <a:r>
              <a:rPr b="1" lang="en-US" sz="2000" spc="-26" strike="noStrike">
                <a:solidFill>
                  <a:srgbClr val="000000"/>
                </a:solidFill>
                <a:latin typeface="Arial"/>
              </a:rPr>
              <a:t> </a:t>
            </a:r>
            <a:r>
              <a:rPr b="1" lang="en-US" sz="2000" spc="-1" strike="noStrike">
                <a:solidFill>
                  <a:srgbClr val="000000"/>
                </a:solidFill>
                <a:latin typeface="Arial"/>
              </a:rPr>
              <a:t>basic</a:t>
            </a:r>
            <a:r>
              <a:rPr b="1" lang="en-US" sz="2000" spc="-26" strike="noStrike">
                <a:solidFill>
                  <a:srgbClr val="000000"/>
                </a:solidFill>
                <a:latin typeface="Arial"/>
              </a:rPr>
              <a:t> </a:t>
            </a:r>
            <a:r>
              <a:rPr b="1" lang="en-US" sz="2000" spc="-1" strike="noStrike">
                <a:solidFill>
                  <a:srgbClr val="000000"/>
                </a:solidFill>
                <a:latin typeface="Arial"/>
              </a:rPr>
              <a:t>types</a:t>
            </a:r>
            <a:r>
              <a:rPr b="1" lang="en-US" sz="2000" spc="-26" strike="noStrike">
                <a:solidFill>
                  <a:srgbClr val="000000"/>
                </a:solidFill>
                <a:latin typeface="Arial"/>
              </a:rPr>
              <a:t> </a:t>
            </a:r>
            <a:r>
              <a:rPr b="1" lang="en-US" sz="2000" spc="-1" strike="noStrike">
                <a:solidFill>
                  <a:srgbClr val="000000"/>
                </a:solidFill>
                <a:latin typeface="Arial"/>
              </a:rPr>
              <a:t>of</a:t>
            </a:r>
            <a:r>
              <a:rPr b="1" lang="en-US" sz="2000" spc="4" strike="noStrike">
                <a:solidFill>
                  <a:srgbClr val="000000"/>
                </a:solidFill>
                <a:latin typeface="Arial"/>
              </a:rPr>
              <a:t> </a:t>
            </a:r>
            <a:r>
              <a:rPr b="1" lang="en-US" sz="2000" spc="-21" strike="noStrike">
                <a:solidFill>
                  <a:srgbClr val="000000"/>
                </a:solidFill>
                <a:latin typeface="Arial"/>
              </a:rPr>
              <a:t>Web </a:t>
            </a:r>
            <a:r>
              <a:rPr b="1" lang="en-US" sz="2000" spc="-12" strike="noStrike">
                <a:solidFill>
                  <a:srgbClr val="000000"/>
                </a:solidFill>
                <a:latin typeface="Arial"/>
              </a:rPr>
              <a:t>page:</a:t>
            </a:r>
            <a:r>
              <a:rPr b="1" lang="en-US" sz="2000" spc="-7" strike="noStrike">
                <a:solidFill>
                  <a:srgbClr val="000000"/>
                </a:solidFill>
                <a:latin typeface="Arial"/>
              </a:rPr>
              <a:t> </a:t>
            </a:r>
            <a:r>
              <a:rPr b="1" lang="en-US" sz="2000" spc="-12" strike="noStrike">
                <a:solidFill>
                  <a:srgbClr val="000000"/>
                </a:solidFill>
                <a:latin typeface="Arial"/>
              </a:rPr>
              <a:t>personalization</a:t>
            </a:r>
            <a:endParaRPr b="0" lang="en-IN" sz="2000" spc="-1" strike="noStrike">
              <a:latin typeface="Arial"/>
            </a:endParaRPr>
          </a:p>
          <a:p>
            <a:pPr marL="64080">
              <a:lnSpc>
                <a:spcPct val="100000"/>
              </a:lnSpc>
              <a:spcBef>
                <a:spcPts val="99"/>
              </a:spcBef>
            </a:pPr>
            <a:endParaRPr b="0" lang="en-IN" sz="2000" spc="-1" strike="noStrike">
              <a:latin typeface="Arial"/>
            </a:endParaRPr>
          </a:p>
          <a:p>
            <a:pPr marL="464760" indent="-452520">
              <a:lnSpc>
                <a:spcPct val="150000"/>
              </a:lnSpc>
              <a:buClr>
                <a:srgbClr val="000000"/>
              </a:buClr>
              <a:buFont typeface="StarSymbol"/>
              <a:buAutoNum type="romanUcPeriod"/>
              <a:tabLst>
                <a:tab algn="l" pos="464760"/>
                <a:tab algn="l" pos="465480"/>
              </a:tabLst>
            </a:pPr>
            <a:r>
              <a:rPr b="0" lang="en-US" sz="2000" spc="-1" strike="noStrike">
                <a:solidFill>
                  <a:srgbClr val="000000"/>
                </a:solidFill>
                <a:latin typeface="Arial"/>
              </a:rPr>
              <a:t>Manual</a:t>
            </a:r>
            <a:r>
              <a:rPr b="0" lang="en-US" sz="2000" spc="4" strike="noStrike">
                <a:solidFill>
                  <a:srgbClr val="000000"/>
                </a:solidFill>
                <a:latin typeface="Arial"/>
              </a:rPr>
              <a:t> </a:t>
            </a:r>
            <a:r>
              <a:rPr b="0" lang="en-US" sz="2000" spc="-7" strike="noStrike">
                <a:solidFill>
                  <a:srgbClr val="000000"/>
                </a:solidFill>
                <a:latin typeface="Arial"/>
              </a:rPr>
              <a:t>techniques</a:t>
            </a:r>
            <a:r>
              <a:rPr b="0" lang="en-US" sz="2000" spc="29" strike="noStrike">
                <a:solidFill>
                  <a:srgbClr val="000000"/>
                </a:solidFill>
                <a:latin typeface="Arial"/>
              </a:rPr>
              <a:t> </a:t>
            </a:r>
            <a:r>
              <a:rPr b="0" lang="en-US" sz="2000" spc="-1" strike="noStrike">
                <a:solidFill>
                  <a:srgbClr val="000000"/>
                </a:solidFill>
                <a:latin typeface="Arial"/>
              </a:rPr>
              <a:t>-</a:t>
            </a:r>
            <a:r>
              <a:rPr b="0" lang="en-US" sz="2000" spc="4" strike="noStrike">
                <a:solidFill>
                  <a:srgbClr val="000000"/>
                </a:solidFill>
                <a:latin typeface="Arial"/>
              </a:rPr>
              <a:t> </a:t>
            </a:r>
            <a:r>
              <a:rPr b="0" lang="en-US" sz="2000" spc="-7" strike="noStrike">
                <a:solidFill>
                  <a:srgbClr val="000000"/>
                </a:solidFill>
                <a:latin typeface="Arial"/>
              </a:rPr>
              <a:t>Identifies</a:t>
            </a:r>
            <a:r>
              <a:rPr b="0" lang="en-US" sz="2000" spc="4" strike="noStrike">
                <a:solidFill>
                  <a:srgbClr val="000000"/>
                </a:solidFill>
                <a:latin typeface="Arial"/>
              </a:rPr>
              <a:t> </a:t>
            </a:r>
            <a:r>
              <a:rPr b="0" lang="en-US" sz="2000" spc="-7" strike="noStrike">
                <a:solidFill>
                  <a:srgbClr val="000000"/>
                </a:solidFill>
                <a:latin typeface="Arial"/>
              </a:rPr>
              <a:t>user</a:t>
            </a:r>
            <a:r>
              <a:rPr b="0" lang="en-US" sz="2000" spc="4" strike="noStrike">
                <a:solidFill>
                  <a:srgbClr val="000000"/>
                </a:solidFill>
                <a:latin typeface="Arial"/>
              </a:rPr>
              <a:t> </a:t>
            </a:r>
            <a:r>
              <a:rPr b="0" lang="en-US" sz="2000" spc="-15" strike="noStrike">
                <a:solidFill>
                  <a:srgbClr val="000000"/>
                </a:solidFill>
                <a:latin typeface="Arial"/>
              </a:rPr>
              <a:t>preferences</a:t>
            </a:r>
            <a:r>
              <a:rPr b="0" lang="en-US" sz="2000" spc="18" strike="noStrike">
                <a:solidFill>
                  <a:srgbClr val="000000"/>
                </a:solidFill>
                <a:latin typeface="Arial"/>
              </a:rPr>
              <a:t> </a:t>
            </a:r>
            <a:r>
              <a:rPr b="0" lang="en-US" sz="2000" spc="-7" strike="noStrike">
                <a:solidFill>
                  <a:srgbClr val="000000"/>
                </a:solidFill>
                <a:latin typeface="Arial"/>
              </a:rPr>
              <a:t>based</a:t>
            </a:r>
            <a:r>
              <a:rPr b="0" lang="en-US" sz="2000" spc="-1" strike="noStrike">
                <a:solidFill>
                  <a:srgbClr val="000000"/>
                </a:solidFill>
                <a:latin typeface="Arial"/>
              </a:rPr>
              <a:t> </a:t>
            </a:r>
            <a:r>
              <a:rPr b="0" lang="en-US" sz="2000" spc="-7" strike="noStrike">
                <a:solidFill>
                  <a:srgbClr val="000000"/>
                </a:solidFill>
                <a:latin typeface="Arial"/>
              </a:rPr>
              <a:t>on</a:t>
            </a:r>
            <a:r>
              <a:rPr b="0" lang="en-US" sz="2000" spc="12" strike="noStrike">
                <a:solidFill>
                  <a:srgbClr val="000000"/>
                </a:solidFill>
                <a:latin typeface="Arial"/>
              </a:rPr>
              <a:t> </a:t>
            </a:r>
            <a:r>
              <a:rPr b="0" lang="en-US" sz="2000" spc="-12" strike="noStrike">
                <a:solidFill>
                  <a:srgbClr val="000000"/>
                </a:solidFill>
                <a:latin typeface="Arial"/>
              </a:rPr>
              <a:t>profiles</a:t>
            </a:r>
            <a:r>
              <a:rPr b="0" lang="en-US" sz="2000" spc="9" strike="noStrike">
                <a:solidFill>
                  <a:srgbClr val="000000"/>
                </a:solidFill>
                <a:latin typeface="Arial"/>
              </a:rPr>
              <a:t> </a:t>
            </a:r>
            <a:r>
              <a:rPr b="0" lang="en-US" sz="2000" spc="-7" strike="noStrike">
                <a:solidFill>
                  <a:srgbClr val="000000"/>
                </a:solidFill>
                <a:latin typeface="Arial"/>
              </a:rPr>
              <a:t>or</a:t>
            </a:r>
            <a:r>
              <a:rPr b="0" lang="en-US" sz="2000" spc="9" strike="noStrike">
                <a:solidFill>
                  <a:srgbClr val="000000"/>
                </a:solidFill>
                <a:latin typeface="Arial"/>
              </a:rPr>
              <a:t> </a:t>
            </a:r>
            <a:r>
              <a:rPr b="0" lang="en-US" sz="2000" spc="-7" strike="noStrike">
                <a:solidFill>
                  <a:srgbClr val="000000"/>
                </a:solidFill>
                <a:latin typeface="Arial"/>
              </a:rPr>
              <a:t>demographics.</a:t>
            </a:r>
            <a:endParaRPr b="0" lang="en-IN" sz="2000" spc="-1" strike="noStrike">
              <a:latin typeface="Arial"/>
            </a:endParaRPr>
          </a:p>
          <a:p>
            <a:pPr marL="413280" indent="-401040">
              <a:lnSpc>
                <a:spcPct val="150000"/>
              </a:lnSpc>
              <a:buClr>
                <a:srgbClr val="000000"/>
              </a:buClr>
              <a:buFont typeface="StarSymbol"/>
              <a:buAutoNum type="romanUcPeriod"/>
              <a:tabLst>
                <a:tab algn="l" pos="413280"/>
                <a:tab algn="l" pos="414000"/>
              </a:tabLst>
            </a:pPr>
            <a:r>
              <a:rPr b="0" lang="en-US" sz="2000" spc="-12" strike="noStrike">
                <a:solidFill>
                  <a:srgbClr val="000000"/>
                </a:solidFill>
                <a:latin typeface="Arial"/>
              </a:rPr>
              <a:t>Collaborative</a:t>
            </a:r>
            <a:r>
              <a:rPr b="0" lang="en-US" sz="2000" spc="12" strike="noStrike">
                <a:solidFill>
                  <a:srgbClr val="000000"/>
                </a:solidFill>
                <a:latin typeface="Arial"/>
              </a:rPr>
              <a:t> </a:t>
            </a:r>
            <a:r>
              <a:rPr b="0" lang="en-US" sz="2000" spc="-12" strike="noStrike">
                <a:solidFill>
                  <a:srgbClr val="000000"/>
                </a:solidFill>
                <a:latin typeface="Arial"/>
              </a:rPr>
              <a:t>filtering</a:t>
            </a:r>
            <a:r>
              <a:rPr b="0" lang="en-US" sz="2000" spc="58" strike="noStrike">
                <a:solidFill>
                  <a:srgbClr val="000000"/>
                </a:solidFill>
                <a:latin typeface="Arial"/>
              </a:rPr>
              <a:t> </a:t>
            </a:r>
            <a:r>
              <a:rPr b="0" lang="en-US" sz="2000" spc="-1" strike="noStrike">
                <a:solidFill>
                  <a:srgbClr val="000000"/>
                </a:solidFill>
                <a:latin typeface="Arial"/>
              </a:rPr>
              <a:t>-</a:t>
            </a:r>
            <a:r>
              <a:rPr b="0" lang="en-US" sz="2000" spc="4" strike="noStrike">
                <a:solidFill>
                  <a:srgbClr val="000000"/>
                </a:solidFill>
                <a:latin typeface="Arial"/>
              </a:rPr>
              <a:t> </a:t>
            </a:r>
            <a:r>
              <a:rPr b="0" lang="en-US" sz="2000" spc="-7" strike="noStrike">
                <a:solidFill>
                  <a:srgbClr val="000000"/>
                </a:solidFill>
                <a:latin typeface="Arial"/>
              </a:rPr>
              <a:t>Identifies</a:t>
            </a:r>
            <a:r>
              <a:rPr b="0" lang="en-US" sz="2000" spc="4" strike="noStrike">
                <a:solidFill>
                  <a:srgbClr val="000000"/>
                </a:solidFill>
                <a:latin typeface="Arial"/>
              </a:rPr>
              <a:t> </a:t>
            </a:r>
            <a:r>
              <a:rPr b="0" lang="en-US" sz="2000" spc="-15" strike="noStrike">
                <a:solidFill>
                  <a:srgbClr val="000000"/>
                </a:solidFill>
                <a:latin typeface="Arial"/>
              </a:rPr>
              <a:t>preference</a:t>
            </a:r>
            <a:r>
              <a:rPr b="0" lang="en-US" sz="2000" spc="18" strike="noStrike">
                <a:solidFill>
                  <a:srgbClr val="000000"/>
                </a:solidFill>
                <a:latin typeface="Arial"/>
              </a:rPr>
              <a:t> </a:t>
            </a:r>
            <a:r>
              <a:rPr b="0" lang="en-US" sz="2000" spc="-7" strike="noStrike">
                <a:solidFill>
                  <a:srgbClr val="000000"/>
                </a:solidFill>
                <a:latin typeface="Arial"/>
              </a:rPr>
              <a:t>based</a:t>
            </a:r>
            <a:r>
              <a:rPr b="0" lang="en-US" sz="2000" spc="9" strike="noStrike">
                <a:solidFill>
                  <a:srgbClr val="000000"/>
                </a:solidFill>
                <a:latin typeface="Arial"/>
              </a:rPr>
              <a:t> </a:t>
            </a:r>
            <a:r>
              <a:rPr b="0" lang="en-US" sz="2000" spc="-7" strike="noStrike">
                <a:solidFill>
                  <a:srgbClr val="000000"/>
                </a:solidFill>
                <a:latin typeface="Arial"/>
              </a:rPr>
              <a:t>on</a:t>
            </a:r>
            <a:r>
              <a:rPr b="0" lang="en-US" sz="2000" spc="9" strike="noStrike">
                <a:solidFill>
                  <a:srgbClr val="000000"/>
                </a:solidFill>
                <a:latin typeface="Arial"/>
              </a:rPr>
              <a:t> </a:t>
            </a:r>
            <a:r>
              <a:rPr b="0" lang="en-US" sz="2000" spc="-12" strike="noStrike">
                <a:solidFill>
                  <a:srgbClr val="000000"/>
                </a:solidFill>
                <a:latin typeface="Arial"/>
              </a:rPr>
              <a:t>ratings</a:t>
            </a:r>
            <a:r>
              <a:rPr b="0" lang="en-US" sz="2000" spc="-7" strike="noStrike">
                <a:solidFill>
                  <a:srgbClr val="000000"/>
                </a:solidFill>
                <a:latin typeface="Arial"/>
              </a:rPr>
              <a:t> </a:t>
            </a:r>
            <a:r>
              <a:rPr b="0" lang="en-US" sz="2000" spc="-12" strike="noStrike">
                <a:solidFill>
                  <a:srgbClr val="000000"/>
                </a:solidFill>
                <a:latin typeface="Arial"/>
              </a:rPr>
              <a:t>from</a:t>
            </a:r>
            <a:r>
              <a:rPr b="0" lang="en-US" sz="2000" spc="-1" strike="noStrike">
                <a:solidFill>
                  <a:srgbClr val="000000"/>
                </a:solidFill>
                <a:latin typeface="Arial"/>
              </a:rPr>
              <a:t> </a:t>
            </a:r>
            <a:r>
              <a:rPr b="0" lang="en-US" sz="2000" spc="-7" strike="noStrike">
                <a:solidFill>
                  <a:srgbClr val="000000"/>
                </a:solidFill>
                <a:latin typeface="Arial"/>
              </a:rPr>
              <a:t>similar</a:t>
            </a:r>
            <a:r>
              <a:rPr b="0" lang="en-US" sz="2000" spc="9" strike="noStrike">
                <a:solidFill>
                  <a:srgbClr val="000000"/>
                </a:solidFill>
                <a:latin typeface="Arial"/>
              </a:rPr>
              <a:t> </a:t>
            </a:r>
            <a:r>
              <a:rPr b="0" lang="en-US" sz="2000" spc="-12" strike="noStrike">
                <a:solidFill>
                  <a:srgbClr val="000000"/>
                </a:solidFill>
                <a:latin typeface="Arial"/>
              </a:rPr>
              <a:t>users.</a:t>
            </a:r>
            <a:endParaRPr b="0" lang="en-IN" sz="2000" spc="-1" strike="noStrike">
              <a:latin typeface="Arial"/>
            </a:endParaRPr>
          </a:p>
          <a:p>
            <a:pPr marL="413280" indent="-401040">
              <a:lnSpc>
                <a:spcPct val="150000"/>
              </a:lnSpc>
              <a:buClr>
                <a:srgbClr val="000000"/>
              </a:buClr>
              <a:buFont typeface="StarSymbol"/>
              <a:buAutoNum type="romanUcPeriod"/>
              <a:tabLst>
                <a:tab algn="l" pos="413280"/>
                <a:tab algn="l" pos="414000"/>
              </a:tabLst>
            </a:pPr>
            <a:r>
              <a:rPr b="0" lang="en-US" sz="2000" spc="-12" strike="noStrike">
                <a:solidFill>
                  <a:srgbClr val="000000"/>
                </a:solidFill>
                <a:latin typeface="Arial"/>
              </a:rPr>
              <a:t>Content</a:t>
            </a:r>
            <a:r>
              <a:rPr b="0" lang="en-US" sz="2000" spc="4" strike="noStrike">
                <a:solidFill>
                  <a:srgbClr val="000000"/>
                </a:solidFill>
                <a:latin typeface="Arial"/>
              </a:rPr>
              <a:t> </a:t>
            </a:r>
            <a:r>
              <a:rPr b="0" lang="en-US" sz="2000" spc="-7" strike="noStrike">
                <a:solidFill>
                  <a:srgbClr val="000000"/>
                </a:solidFill>
                <a:latin typeface="Arial"/>
              </a:rPr>
              <a:t>based</a:t>
            </a:r>
            <a:r>
              <a:rPr b="0" lang="en-US" sz="2000" spc="9" strike="noStrike">
                <a:solidFill>
                  <a:srgbClr val="000000"/>
                </a:solidFill>
                <a:latin typeface="Arial"/>
              </a:rPr>
              <a:t> </a:t>
            </a:r>
            <a:r>
              <a:rPr b="0" lang="en-US" sz="2000" spc="-12" strike="noStrike">
                <a:solidFill>
                  <a:srgbClr val="000000"/>
                </a:solidFill>
                <a:latin typeface="Arial"/>
              </a:rPr>
              <a:t>filtering</a:t>
            </a:r>
            <a:r>
              <a:rPr b="0" lang="en-US" sz="2000" spc="24" strike="noStrike">
                <a:solidFill>
                  <a:srgbClr val="000000"/>
                </a:solidFill>
                <a:latin typeface="Arial"/>
              </a:rPr>
              <a:t> </a:t>
            </a:r>
            <a:r>
              <a:rPr b="0" lang="en-US" sz="2000" spc="-12" strike="noStrike">
                <a:solidFill>
                  <a:srgbClr val="000000"/>
                </a:solidFill>
                <a:latin typeface="Arial"/>
              </a:rPr>
              <a:t>-Retrieves</a:t>
            </a:r>
            <a:r>
              <a:rPr b="0" lang="en-US" sz="2000" spc="18" strike="noStrike">
                <a:solidFill>
                  <a:srgbClr val="000000"/>
                </a:solidFill>
                <a:latin typeface="Arial"/>
              </a:rPr>
              <a:t> </a:t>
            </a:r>
            <a:r>
              <a:rPr b="0" lang="en-US" sz="2000" spc="-7" strike="noStrike">
                <a:solidFill>
                  <a:srgbClr val="000000"/>
                </a:solidFill>
                <a:latin typeface="Arial"/>
              </a:rPr>
              <a:t>pages</a:t>
            </a:r>
            <a:r>
              <a:rPr b="0" lang="en-US" sz="2000" spc="-12" strike="noStrike">
                <a:solidFill>
                  <a:srgbClr val="000000"/>
                </a:solidFill>
                <a:latin typeface="Arial"/>
              </a:rPr>
              <a:t> </a:t>
            </a:r>
            <a:r>
              <a:rPr b="0" lang="en-US" sz="2000" spc="-7" strike="noStrike">
                <a:solidFill>
                  <a:srgbClr val="000000"/>
                </a:solidFill>
                <a:latin typeface="Arial"/>
              </a:rPr>
              <a:t>based</a:t>
            </a:r>
            <a:r>
              <a:rPr b="0" lang="en-US" sz="2000" spc="9" strike="noStrike">
                <a:solidFill>
                  <a:srgbClr val="000000"/>
                </a:solidFill>
                <a:latin typeface="Arial"/>
              </a:rPr>
              <a:t> </a:t>
            </a:r>
            <a:r>
              <a:rPr b="0" lang="en-US" sz="2000" spc="-7" strike="noStrike">
                <a:solidFill>
                  <a:srgbClr val="000000"/>
                </a:solidFill>
                <a:latin typeface="Arial"/>
              </a:rPr>
              <a:t>on</a:t>
            </a:r>
            <a:r>
              <a:rPr b="0" lang="en-US" sz="2000" spc="12" strike="noStrike">
                <a:solidFill>
                  <a:srgbClr val="000000"/>
                </a:solidFill>
                <a:latin typeface="Arial"/>
              </a:rPr>
              <a:t> </a:t>
            </a:r>
            <a:r>
              <a:rPr b="0" lang="en-US" sz="2000" spc="-7" strike="noStrike">
                <a:solidFill>
                  <a:srgbClr val="000000"/>
                </a:solidFill>
                <a:latin typeface="Arial"/>
              </a:rPr>
              <a:t>similarity</a:t>
            </a:r>
            <a:r>
              <a:rPr b="0" lang="en-US" sz="2000" spc="-1" strike="noStrike">
                <a:solidFill>
                  <a:srgbClr val="000000"/>
                </a:solidFill>
                <a:latin typeface="Arial"/>
              </a:rPr>
              <a:t> </a:t>
            </a:r>
            <a:r>
              <a:rPr b="0" lang="en-US" sz="2000" spc="-7" strike="noStrike">
                <a:solidFill>
                  <a:srgbClr val="000000"/>
                </a:solidFill>
                <a:latin typeface="Arial"/>
              </a:rPr>
              <a:t>between</a:t>
            </a:r>
            <a:r>
              <a:rPr b="0" lang="en-US" sz="2000" spc="12" strike="noStrike">
                <a:solidFill>
                  <a:srgbClr val="000000"/>
                </a:solidFill>
                <a:latin typeface="Arial"/>
              </a:rPr>
              <a:t> </a:t>
            </a:r>
            <a:r>
              <a:rPr b="0" lang="en-US" sz="2000" spc="-7" strike="noStrike">
                <a:solidFill>
                  <a:srgbClr val="000000"/>
                </a:solidFill>
                <a:latin typeface="Arial"/>
              </a:rPr>
              <a:t>pages</a:t>
            </a:r>
            <a:r>
              <a:rPr b="0" lang="en-US" sz="2000" spc="-1" strike="noStrike">
                <a:solidFill>
                  <a:srgbClr val="000000"/>
                </a:solidFill>
                <a:latin typeface="Arial"/>
              </a:rPr>
              <a:t> and</a:t>
            </a:r>
            <a:r>
              <a:rPr b="0" lang="en-US" sz="2000" spc="9" strike="noStrike">
                <a:solidFill>
                  <a:srgbClr val="000000"/>
                </a:solidFill>
                <a:latin typeface="Arial"/>
              </a:rPr>
              <a:t> </a:t>
            </a:r>
            <a:r>
              <a:rPr b="0" lang="en-US" sz="2000" spc="-1" strike="noStrike">
                <a:solidFill>
                  <a:srgbClr val="000000"/>
                </a:solidFill>
                <a:latin typeface="Arial"/>
              </a:rPr>
              <a:t>user</a:t>
            </a:r>
            <a:r>
              <a:rPr b="0" lang="en-US" sz="2000" spc="4" strike="noStrike">
                <a:solidFill>
                  <a:srgbClr val="000000"/>
                </a:solidFill>
                <a:latin typeface="Arial"/>
              </a:rPr>
              <a:t> </a:t>
            </a:r>
            <a:r>
              <a:rPr b="0" lang="en-US" sz="2000" spc="-12" strike="noStrike">
                <a:solidFill>
                  <a:srgbClr val="000000"/>
                </a:solidFill>
                <a:latin typeface="Arial"/>
              </a:rPr>
              <a:t>profile.</a:t>
            </a:r>
            <a:endParaRPr b="0" lang="en-IN" sz="2000" spc="-1" strike="noStrike">
              <a:latin typeface="Arial"/>
            </a:endParaRPr>
          </a:p>
          <a:p>
            <a:pPr>
              <a:lnSpc>
                <a:spcPct val="150000"/>
              </a:lnSpc>
              <a:spcBef>
                <a:spcPts val="26"/>
              </a:spcBef>
              <a:tabLst>
                <a:tab algn="l" pos="413280"/>
                <a:tab algn="l" pos="414000"/>
              </a:tabLst>
            </a:pP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5" strike="noStrike">
                <a:solidFill>
                  <a:srgbClr val="000000"/>
                </a:solidFill>
                <a:latin typeface="Arial"/>
              </a:rPr>
              <a:t>Personalization</a:t>
            </a:r>
            <a:r>
              <a:rPr b="0" lang="en-US" sz="2000" spc="9" strike="noStrike">
                <a:solidFill>
                  <a:srgbClr val="000000"/>
                </a:solidFill>
                <a:latin typeface="Arial"/>
              </a:rPr>
              <a:t> </a:t>
            </a:r>
            <a:r>
              <a:rPr b="0" lang="en-US" sz="2000" spc="-7" strike="noStrike">
                <a:solidFill>
                  <a:srgbClr val="000000"/>
                </a:solidFill>
                <a:latin typeface="Arial"/>
              </a:rPr>
              <a:t>using</a:t>
            </a:r>
            <a:r>
              <a:rPr b="0" lang="en-US" sz="2000" spc="18" strike="noStrike">
                <a:solidFill>
                  <a:srgbClr val="000000"/>
                </a:solidFill>
                <a:latin typeface="Arial"/>
              </a:rPr>
              <a:t> </a:t>
            </a:r>
            <a:r>
              <a:rPr b="0" lang="en-US" sz="2000" spc="-15" strike="noStrike">
                <a:solidFill>
                  <a:srgbClr val="000000"/>
                </a:solidFill>
                <a:latin typeface="Arial"/>
              </a:rPr>
              <a:t>data</a:t>
            </a:r>
            <a:r>
              <a:rPr b="0" lang="en-US" sz="2000" spc="-7" strike="noStrike">
                <a:solidFill>
                  <a:srgbClr val="000000"/>
                </a:solidFill>
                <a:latin typeface="Arial"/>
              </a:rPr>
              <a:t> </a:t>
            </a:r>
            <a:r>
              <a:rPr b="0" lang="en-US" sz="2000" spc="-1" strike="noStrike">
                <a:solidFill>
                  <a:srgbClr val="000000"/>
                </a:solidFill>
                <a:latin typeface="Arial"/>
              </a:rPr>
              <a:t>mining</a:t>
            </a:r>
            <a:r>
              <a:rPr b="0" lang="en-US" sz="2000" spc="12" strike="noStrike">
                <a:solidFill>
                  <a:srgbClr val="000000"/>
                </a:solidFill>
                <a:latin typeface="Arial"/>
              </a:rPr>
              <a:t> </a:t>
            </a:r>
            <a:r>
              <a:rPr b="0" lang="en-US" sz="2000" spc="-7" strike="noStrike">
                <a:solidFill>
                  <a:srgbClr val="000000"/>
                </a:solidFill>
                <a:latin typeface="Arial"/>
              </a:rPr>
              <a:t>techniques</a:t>
            </a:r>
            <a:r>
              <a:rPr b="0" lang="en-US" sz="2000" spc="18" strike="noStrike">
                <a:solidFill>
                  <a:srgbClr val="000000"/>
                </a:solidFill>
                <a:latin typeface="Arial"/>
              </a:rPr>
              <a:t> </a:t>
            </a:r>
            <a:r>
              <a:rPr b="0" lang="en-US" sz="2000" spc="-12" strike="noStrike">
                <a:solidFill>
                  <a:srgbClr val="000000"/>
                </a:solidFill>
                <a:latin typeface="Arial"/>
              </a:rPr>
              <a:t>to</a:t>
            </a:r>
            <a:r>
              <a:rPr b="0" lang="en-US" sz="2000" spc="4" strike="noStrike">
                <a:solidFill>
                  <a:srgbClr val="000000"/>
                </a:solidFill>
                <a:latin typeface="Arial"/>
              </a:rPr>
              <a:t> </a:t>
            </a:r>
            <a:r>
              <a:rPr b="0" lang="en-US" sz="2000" spc="-7" strike="noStrike">
                <a:solidFill>
                  <a:srgbClr val="000000"/>
                </a:solidFill>
                <a:latin typeface="Arial"/>
              </a:rPr>
              <a:t>determine</a:t>
            </a:r>
            <a:r>
              <a:rPr b="0" lang="en-US" sz="2000" spc="12" strike="noStrike">
                <a:solidFill>
                  <a:srgbClr val="000000"/>
                </a:solidFill>
                <a:latin typeface="Arial"/>
              </a:rPr>
              <a:t> </a:t>
            </a:r>
            <a:r>
              <a:rPr b="0" lang="en-US" sz="2000" spc="-7" strike="noStrike">
                <a:solidFill>
                  <a:srgbClr val="000000"/>
                </a:solidFill>
                <a:latin typeface="Arial"/>
              </a:rPr>
              <a:t>user</a:t>
            </a:r>
            <a:r>
              <a:rPr b="0" lang="en-US" sz="2000" spc="4" strike="noStrike">
                <a:solidFill>
                  <a:srgbClr val="000000"/>
                </a:solidFill>
                <a:latin typeface="Arial"/>
              </a:rPr>
              <a:t> </a:t>
            </a:r>
            <a:r>
              <a:rPr b="0" lang="en-US" sz="2000" spc="-12" strike="noStrike">
                <a:solidFill>
                  <a:srgbClr val="000000"/>
                </a:solidFill>
                <a:latin typeface="Arial"/>
              </a:rPr>
              <a:t>preferences.</a:t>
            </a:r>
            <a:endParaRPr b="0" lang="en-IN" sz="2000" spc="-1" strike="noStrike">
              <a:latin typeface="Arial"/>
            </a:endParaRPr>
          </a:p>
          <a:p>
            <a:pPr>
              <a:lnSpc>
                <a:spcPct val="100000"/>
              </a:lnSpc>
              <a:spcBef>
                <a:spcPts val="26"/>
              </a:spcBef>
              <a:tabLst>
                <a:tab algn="l" pos="299160"/>
                <a:tab algn="l" pos="29988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201680" y="4149000"/>
            <a:ext cx="9534960" cy="24764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tabLst>
                <a:tab algn="l" pos="413280"/>
              </a:tabLst>
            </a:pPr>
            <a:r>
              <a:rPr b="0" lang="en-US" sz="1800" spc="-12" strike="noStrike">
                <a:solidFill>
                  <a:srgbClr val="000000"/>
                </a:solidFill>
                <a:latin typeface="Calibri"/>
              </a:rPr>
              <a:t>ii.</a:t>
            </a:r>
            <a:r>
              <a:rPr b="0" lang="en-US" sz="1800" spc="-12" strike="noStrike">
                <a:solidFill>
                  <a:srgbClr val="000000"/>
                </a:solidFill>
                <a:latin typeface="Calibri"/>
              </a:rPr>
              <a:t>	</a:t>
            </a:r>
            <a:r>
              <a:rPr b="0" lang="en-US" sz="1800" spc="-12" strike="noStrike">
                <a:solidFill>
                  <a:srgbClr val="000000"/>
                </a:solidFill>
                <a:latin typeface="Calibri"/>
              </a:rPr>
              <a:t>Firefly</a:t>
            </a:r>
            <a:endParaRPr b="0" lang="en-IN" sz="1800" spc="-1" strike="noStrike">
              <a:latin typeface="Arial"/>
            </a:endParaRPr>
          </a:p>
          <a:p>
            <a:pPr marL="350640" indent="-338040">
              <a:lnSpc>
                <a:spcPct val="100000"/>
              </a:lnSpc>
              <a:buClr>
                <a:srgbClr val="000000"/>
              </a:buClr>
              <a:buFont typeface="Wingdings" charset="2"/>
              <a:buChar char=""/>
              <a:tabLst>
                <a:tab algn="l" pos="350640"/>
                <a:tab algn="l" pos="351000"/>
              </a:tabLst>
            </a:pPr>
            <a:r>
              <a:rPr b="0" lang="en-US" sz="1800" spc="-12" strike="noStrike">
                <a:solidFill>
                  <a:srgbClr val="000000"/>
                </a:solidFill>
                <a:latin typeface="Calibri"/>
              </a:rPr>
              <a:t>Firefly</a:t>
            </a:r>
            <a:r>
              <a:rPr b="0" lang="en-US" sz="1800" spc="4" strike="noStrike">
                <a:solidFill>
                  <a:srgbClr val="000000"/>
                </a:solidFill>
                <a:latin typeface="Calibri"/>
              </a:rPr>
              <a:t> </a:t>
            </a:r>
            <a:r>
              <a:rPr b="0" lang="en-US" sz="1800" spc="-7" strike="noStrike">
                <a:solidFill>
                  <a:srgbClr val="000000"/>
                </a:solidFill>
                <a:latin typeface="Calibri"/>
              </a:rPr>
              <a:t>is</a:t>
            </a:r>
            <a:r>
              <a:rPr b="0" lang="en-US" sz="1800" spc="4" strike="noStrike">
                <a:solidFill>
                  <a:srgbClr val="000000"/>
                </a:solidFill>
                <a:latin typeface="Calibri"/>
              </a:rPr>
              <a:t> </a:t>
            </a:r>
            <a:r>
              <a:rPr b="0" lang="en-US" sz="1800" spc="-7" strike="noStrike">
                <a:solidFill>
                  <a:srgbClr val="000000"/>
                </a:solidFill>
                <a:latin typeface="Calibri"/>
              </a:rPr>
              <a:t>based</a:t>
            </a:r>
            <a:r>
              <a:rPr b="0" lang="en-US" sz="1800" spc="4" strike="noStrike">
                <a:solidFill>
                  <a:srgbClr val="000000"/>
                </a:solidFill>
                <a:latin typeface="Calibri"/>
              </a:rPr>
              <a:t> </a:t>
            </a:r>
            <a:r>
              <a:rPr b="0" lang="en-US" sz="1800" spc="-7" strike="noStrike">
                <a:solidFill>
                  <a:srgbClr val="000000"/>
                </a:solidFill>
                <a:latin typeface="Calibri"/>
              </a:rPr>
              <a:t>on</a:t>
            </a:r>
            <a:r>
              <a:rPr b="0" lang="en-US" sz="1800" spc="-1" strike="noStrike">
                <a:solidFill>
                  <a:srgbClr val="000000"/>
                </a:solidFill>
                <a:latin typeface="Calibri"/>
              </a:rPr>
              <a:t> the</a:t>
            </a:r>
            <a:r>
              <a:rPr b="0" lang="en-US" sz="1800" spc="18" strike="noStrike">
                <a:solidFill>
                  <a:srgbClr val="000000"/>
                </a:solidFill>
                <a:latin typeface="Calibri"/>
              </a:rPr>
              <a:t> </a:t>
            </a:r>
            <a:r>
              <a:rPr b="0" lang="en-US" sz="1800" spc="-12" strike="noStrike">
                <a:solidFill>
                  <a:srgbClr val="000000"/>
                </a:solidFill>
                <a:latin typeface="Calibri"/>
              </a:rPr>
              <a:t>concept</a:t>
            </a:r>
            <a:r>
              <a:rPr b="0" lang="en-US" sz="1800" spc="12" strike="noStrike">
                <a:solidFill>
                  <a:srgbClr val="000000"/>
                </a:solidFill>
                <a:latin typeface="Calibri"/>
              </a:rPr>
              <a:t> </a:t>
            </a:r>
            <a:r>
              <a:rPr b="0" lang="en-US" sz="1800" spc="-7" strike="noStrike">
                <a:solidFill>
                  <a:srgbClr val="000000"/>
                </a:solidFill>
                <a:latin typeface="Calibri"/>
              </a:rPr>
              <a:t>that</a:t>
            </a:r>
            <a:r>
              <a:rPr b="0" lang="en-US" sz="1800" spc="4" strike="noStrike">
                <a:solidFill>
                  <a:srgbClr val="000000"/>
                </a:solidFill>
                <a:latin typeface="Calibri"/>
              </a:rPr>
              <a:t> </a:t>
            </a:r>
            <a:r>
              <a:rPr b="0" lang="en-US" sz="1800" spc="-7" strike="noStrike">
                <a:solidFill>
                  <a:srgbClr val="000000"/>
                </a:solidFill>
                <a:latin typeface="Calibri"/>
              </a:rPr>
              <a:t>humans</a:t>
            </a:r>
            <a:r>
              <a:rPr b="0" lang="en-US" sz="1800" spc="9" strike="noStrike">
                <a:solidFill>
                  <a:srgbClr val="000000"/>
                </a:solidFill>
                <a:latin typeface="Calibri"/>
              </a:rPr>
              <a:t> </a:t>
            </a:r>
            <a:r>
              <a:rPr b="0" lang="en-US" sz="1800" spc="-12" strike="noStrike">
                <a:solidFill>
                  <a:srgbClr val="000000"/>
                </a:solidFill>
                <a:latin typeface="Calibri"/>
              </a:rPr>
              <a:t>often</a:t>
            </a:r>
            <a:r>
              <a:rPr b="0" lang="en-US" sz="1800" spc="12" strike="noStrike">
                <a:solidFill>
                  <a:srgbClr val="000000"/>
                </a:solidFill>
                <a:latin typeface="Calibri"/>
              </a:rPr>
              <a:t> </a:t>
            </a:r>
            <a:r>
              <a:rPr b="0" lang="en-US" sz="1800" spc="-7" strike="noStrike">
                <a:solidFill>
                  <a:srgbClr val="000000"/>
                </a:solidFill>
                <a:latin typeface="Calibri"/>
              </a:rPr>
              <a:t>base decisions</a:t>
            </a:r>
            <a:r>
              <a:rPr b="0" lang="en-US" sz="1800" spc="18" strike="noStrike">
                <a:solidFill>
                  <a:srgbClr val="000000"/>
                </a:solidFill>
                <a:latin typeface="Calibri"/>
              </a:rPr>
              <a:t> </a:t>
            </a:r>
            <a:r>
              <a:rPr b="0" lang="en-US" sz="1800" spc="-7" strike="noStrike">
                <a:solidFill>
                  <a:srgbClr val="000000"/>
                </a:solidFill>
                <a:latin typeface="Calibri"/>
              </a:rPr>
              <a:t>on</a:t>
            </a:r>
            <a:r>
              <a:rPr b="0" lang="en-US" sz="1800" spc="9" strike="noStrike">
                <a:solidFill>
                  <a:srgbClr val="000000"/>
                </a:solidFill>
                <a:latin typeface="Calibri"/>
              </a:rPr>
              <a:t> </a:t>
            </a:r>
            <a:r>
              <a:rPr b="0" lang="en-US" sz="1800" spc="-7" strike="noStrike">
                <a:solidFill>
                  <a:srgbClr val="000000"/>
                </a:solidFill>
                <a:latin typeface="Calibri"/>
              </a:rPr>
              <a:t>what</a:t>
            </a:r>
            <a:r>
              <a:rPr b="0" lang="en-US" sz="1800" spc="4" strike="noStrike">
                <a:solidFill>
                  <a:srgbClr val="000000"/>
                </a:solidFill>
                <a:latin typeface="Calibri"/>
              </a:rPr>
              <a:t> </a:t>
            </a:r>
            <a:r>
              <a:rPr b="0" lang="en-US" sz="1800" spc="-7" strike="noStrike">
                <a:solidFill>
                  <a:srgbClr val="000000"/>
                </a:solidFill>
                <a:latin typeface="Calibri"/>
              </a:rPr>
              <a:t>they</a:t>
            </a:r>
            <a:r>
              <a:rPr b="0" lang="en-US" sz="1800" spc="9" strike="noStrike">
                <a:solidFill>
                  <a:srgbClr val="000000"/>
                </a:solidFill>
                <a:latin typeface="Calibri"/>
              </a:rPr>
              <a:t> </a:t>
            </a:r>
            <a:r>
              <a:rPr b="0" lang="en-US" sz="1800" spc="-7" strike="noStrike">
                <a:solidFill>
                  <a:srgbClr val="000000"/>
                </a:solidFill>
                <a:latin typeface="Calibri"/>
              </a:rPr>
              <a:t>hear</a:t>
            </a:r>
            <a:r>
              <a:rPr b="0" lang="en-US" sz="1800" spc="-1" strike="noStrike">
                <a:solidFill>
                  <a:srgbClr val="000000"/>
                </a:solidFill>
                <a:latin typeface="Calibri"/>
              </a:rPr>
              <a:t> </a:t>
            </a:r>
            <a:r>
              <a:rPr b="0" lang="en-US" sz="1800" spc="-12" strike="noStrike">
                <a:solidFill>
                  <a:srgbClr val="000000"/>
                </a:solidFill>
                <a:latin typeface="Calibri"/>
              </a:rPr>
              <a:t>from</a:t>
            </a:r>
            <a:r>
              <a:rPr b="0" lang="en-US" sz="1800" spc="-1" strike="noStrike">
                <a:solidFill>
                  <a:srgbClr val="000000"/>
                </a:solidFill>
                <a:latin typeface="Calibri"/>
              </a:rPr>
              <a:t> </a:t>
            </a:r>
            <a:r>
              <a:rPr b="0" lang="en-US" sz="1800" spc="-12" strike="noStrike">
                <a:solidFill>
                  <a:srgbClr val="000000"/>
                </a:solidFill>
                <a:latin typeface="Calibri"/>
              </a:rPr>
              <a:t>others.</a:t>
            </a:r>
            <a:endParaRPr b="0" lang="en-IN" sz="1800" spc="-1" strike="noStrike">
              <a:latin typeface="Arial"/>
            </a:endParaRPr>
          </a:p>
          <a:p>
            <a:pPr marL="299160" indent="-286560">
              <a:lnSpc>
                <a:spcPct val="100000"/>
              </a:lnSpc>
              <a:buClr>
                <a:srgbClr val="000000"/>
              </a:buClr>
              <a:buFont typeface="Wingdings" charset="2"/>
              <a:buChar char=""/>
              <a:tabLst>
                <a:tab algn="l" pos="299880"/>
              </a:tabLst>
            </a:pPr>
            <a:r>
              <a:rPr b="0" lang="en-US" sz="1800" spc="-7" strike="noStrike">
                <a:solidFill>
                  <a:srgbClr val="000000"/>
                </a:solidFill>
                <a:latin typeface="Calibri"/>
              </a:rPr>
              <a:t>viewed</a:t>
            </a:r>
            <a:r>
              <a:rPr b="0" lang="en-US" sz="1800" spc="-1" strike="noStrike">
                <a:solidFill>
                  <a:srgbClr val="000000"/>
                </a:solidFill>
                <a:latin typeface="Calibri"/>
              </a:rPr>
              <a:t> as</a:t>
            </a:r>
            <a:r>
              <a:rPr b="0" lang="en-US" sz="1800" spc="-21" strike="noStrike">
                <a:solidFill>
                  <a:srgbClr val="000000"/>
                </a:solidFill>
                <a:latin typeface="Calibri"/>
              </a:rPr>
              <a:t> </a:t>
            </a:r>
            <a:r>
              <a:rPr b="0" lang="en-US" sz="1800" spc="-1" strike="noStrike">
                <a:solidFill>
                  <a:srgbClr val="000000"/>
                </a:solidFill>
                <a:latin typeface="Calibri"/>
              </a:rPr>
              <a:t>a type</a:t>
            </a:r>
            <a:r>
              <a:rPr b="0" lang="en-US" sz="1800" spc="-12" strike="noStrike">
                <a:solidFill>
                  <a:srgbClr val="000000"/>
                </a:solidFill>
                <a:latin typeface="Calibri"/>
              </a:rPr>
              <a:t> </a:t>
            </a:r>
            <a:r>
              <a:rPr b="0" lang="en-US" sz="1800" spc="-7" strike="noStrike">
                <a:solidFill>
                  <a:srgbClr val="000000"/>
                </a:solidFill>
                <a:latin typeface="Calibri"/>
              </a:rPr>
              <a:t>of</a:t>
            </a:r>
            <a:r>
              <a:rPr b="0" lang="en-US" sz="1800" spc="-15" strike="noStrike">
                <a:solidFill>
                  <a:srgbClr val="000000"/>
                </a:solidFill>
                <a:latin typeface="Calibri"/>
              </a:rPr>
              <a:t> </a:t>
            </a:r>
            <a:r>
              <a:rPr b="0" lang="en-US" sz="1800" spc="-12" strike="noStrike">
                <a:solidFill>
                  <a:srgbClr val="000000"/>
                </a:solidFill>
                <a:latin typeface="Calibri"/>
              </a:rPr>
              <a:t>clustering.</a:t>
            </a:r>
            <a:endParaRPr b="0" lang="en-IN" sz="1800" spc="-1" strike="noStrike">
              <a:latin typeface="Arial"/>
            </a:endParaRPr>
          </a:p>
          <a:p>
            <a:pPr marL="350640" indent="-338040">
              <a:lnSpc>
                <a:spcPct val="100000"/>
              </a:lnSpc>
              <a:buClr>
                <a:srgbClr val="000000"/>
              </a:buClr>
              <a:buFont typeface="Wingdings" charset="2"/>
              <a:buChar char=""/>
              <a:tabLst>
                <a:tab algn="l" pos="350640"/>
                <a:tab algn="l" pos="351000"/>
              </a:tabLst>
            </a:pPr>
            <a:r>
              <a:rPr b="0" lang="en-US" sz="1800" spc="-7" strike="noStrike">
                <a:solidFill>
                  <a:srgbClr val="000000"/>
                </a:solidFill>
                <a:latin typeface="Calibri"/>
              </a:rPr>
              <a:t>This</a:t>
            </a:r>
            <a:r>
              <a:rPr b="0" lang="en-US" sz="1800" spc="4" strike="noStrike">
                <a:solidFill>
                  <a:srgbClr val="000000"/>
                </a:solidFill>
                <a:latin typeface="Calibri"/>
              </a:rPr>
              <a:t> </a:t>
            </a:r>
            <a:r>
              <a:rPr b="0" lang="en-US" sz="1800" spc="-7" strike="noStrike">
                <a:solidFill>
                  <a:srgbClr val="000000"/>
                </a:solidFill>
                <a:latin typeface="Calibri"/>
              </a:rPr>
              <a:t>approach</a:t>
            </a:r>
            <a:r>
              <a:rPr b="0" lang="en-US" sz="1800" spc="4" strike="noStrike">
                <a:solidFill>
                  <a:srgbClr val="000000"/>
                </a:solidFill>
                <a:latin typeface="Calibri"/>
              </a:rPr>
              <a:t> </a:t>
            </a:r>
            <a:r>
              <a:rPr b="0" lang="en-US" sz="1800" spc="-12" strike="noStrike">
                <a:solidFill>
                  <a:srgbClr val="000000"/>
                </a:solidFill>
                <a:latin typeface="Calibri"/>
              </a:rPr>
              <a:t>to</a:t>
            </a:r>
            <a:r>
              <a:rPr b="0" lang="en-US" sz="1800" spc="-7" strike="noStrike">
                <a:solidFill>
                  <a:srgbClr val="000000"/>
                </a:solidFill>
                <a:latin typeface="Calibri"/>
              </a:rPr>
              <a:t> </a:t>
            </a:r>
            <a:r>
              <a:rPr b="0" lang="en-US" sz="1800" spc="-26" strike="noStrike">
                <a:solidFill>
                  <a:srgbClr val="000000"/>
                </a:solidFill>
                <a:latin typeface="Calibri"/>
              </a:rPr>
              <a:t>Web</a:t>
            </a:r>
            <a:r>
              <a:rPr b="0" lang="en-US" sz="1800" spc="4" strike="noStrike">
                <a:solidFill>
                  <a:srgbClr val="000000"/>
                </a:solidFill>
                <a:latin typeface="Calibri"/>
              </a:rPr>
              <a:t> </a:t>
            </a:r>
            <a:r>
              <a:rPr b="0" lang="en-US" sz="1800" spc="-7" strike="noStrike">
                <a:solidFill>
                  <a:srgbClr val="000000"/>
                </a:solidFill>
                <a:latin typeface="Calibri"/>
              </a:rPr>
              <a:t>mining</a:t>
            </a:r>
            <a:r>
              <a:rPr b="0" lang="en-US" sz="1800" spc="12" strike="noStrike">
                <a:solidFill>
                  <a:srgbClr val="000000"/>
                </a:solidFill>
                <a:latin typeface="Calibri"/>
              </a:rPr>
              <a:t> </a:t>
            </a:r>
            <a:r>
              <a:rPr b="0" lang="en-US" sz="1800" spc="-7" strike="noStrike">
                <a:solidFill>
                  <a:srgbClr val="000000"/>
                </a:solidFill>
                <a:latin typeface="Calibri"/>
              </a:rPr>
              <a:t>is</a:t>
            </a:r>
            <a:r>
              <a:rPr b="0" lang="en-US" sz="1800" spc="-1" strike="noStrike">
                <a:solidFill>
                  <a:srgbClr val="000000"/>
                </a:solidFill>
                <a:latin typeface="Calibri"/>
              </a:rPr>
              <a:t> </a:t>
            </a:r>
            <a:r>
              <a:rPr b="0" lang="en-US" sz="1800" spc="-15" strike="noStrike">
                <a:solidFill>
                  <a:srgbClr val="000000"/>
                </a:solidFill>
                <a:latin typeface="Calibri"/>
              </a:rPr>
              <a:t>referred</a:t>
            </a:r>
            <a:r>
              <a:rPr b="0" lang="en-US" sz="1800" spc="12" strike="noStrike">
                <a:solidFill>
                  <a:srgbClr val="000000"/>
                </a:solidFill>
                <a:latin typeface="Calibri"/>
              </a:rPr>
              <a:t> </a:t>
            </a:r>
            <a:r>
              <a:rPr b="0" lang="en-US" sz="1800" spc="-12" strike="noStrike">
                <a:solidFill>
                  <a:srgbClr val="000000"/>
                </a:solidFill>
                <a:latin typeface="Calibri"/>
              </a:rPr>
              <a:t>to</a:t>
            </a:r>
            <a:r>
              <a:rPr b="0" lang="en-US" sz="1800" spc="-7" strike="noStrike">
                <a:solidFill>
                  <a:srgbClr val="000000"/>
                </a:solidFill>
                <a:latin typeface="Calibri"/>
              </a:rPr>
              <a:t> </a:t>
            </a:r>
            <a:r>
              <a:rPr b="0" lang="en-US" sz="1800" spc="-1" strike="noStrike">
                <a:solidFill>
                  <a:srgbClr val="000000"/>
                </a:solidFill>
                <a:latin typeface="Calibri"/>
              </a:rPr>
              <a:t>as</a:t>
            </a:r>
            <a:r>
              <a:rPr b="0" lang="en-US" sz="1800" spc="-12" strike="noStrike">
                <a:solidFill>
                  <a:srgbClr val="000000"/>
                </a:solidFill>
                <a:latin typeface="Calibri"/>
              </a:rPr>
              <a:t> collaborative</a:t>
            </a:r>
            <a:r>
              <a:rPr b="0" lang="en-US" sz="1800" spc="12" strike="noStrike">
                <a:solidFill>
                  <a:srgbClr val="000000"/>
                </a:solidFill>
                <a:latin typeface="Calibri"/>
              </a:rPr>
              <a:t> </a:t>
            </a:r>
            <a:r>
              <a:rPr b="0" lang="en-US" sz="1800" spc="-12" strike="noStrike">
                <a:solidFill>
                  <a:srgbClr val="000000"/>
                </a:solidFill>
                <a:latin typeface="Calibri"/>
              </a:rPr>
              <a:t>filtering.</a:t>
            </a:r>
            <a:endParaRPr b="0" lang="en-IN" sz="1800" spc="-1" strike="noStrike">
              <a:latin typeface="Arial"/>
            </a:endParaRPr>
          </a:p>
          <a:p>
            <a:pPr>
              <a:lnSpc>
                <a:spcPct val="100000"/>
              </a:lnSpc>
              <a:spcBef>
                <a:spcPts val="20"/>
              </a:spcBef>
              <a:tabLst>
                <a:tab algn="l" pos="350640"/>
                <a:tab algn="l" pos="351000"/>
              </a:tabLst>
            </a:pPr>
            <a:endParaRPr b="0" lang="en-IN" sz="1800" spc="-1" strike="noStrike">
              <a:latin typeface="Arial"/>
            </a:endParaRPr>
          </a:p>
          <a:p>
            <a:pPr marL="12600">
              <a:lnSpc>
                <a:spcPct val="100000"/>
              </a:lnSpc>
              <a:tabLst>
                <a:tab algn="l" pos="413280"/>
              </a:tabLst>
            </a:pPr>
            <a:r>
              <a:rPr b="0" lang="en-US" sz="1800" spc="-12" strike="noStrike">
                <a:solidFill>
                  <a:srgbClr val="000000"/>
                </a:solidFill>
                <a:latin typeface="Calibri"/>
              </a:rPr>
              <a:t>iii.</a:t>
            </a:r>
            <a:r>
              <a:rPr b="0" lang="en-US" sz="1800" spc="-12" strike="noStrike">
                <a:solidFill>
                  <a:srgbClr val="000000"/>
                </a:solidFill>
                <a:latin typeface="Calibri"/>
              </a:rPr>
              <a:t>	</a:t>
            </a:r>
            <a:r>
              <a:rPr b="0" lang="en-US" sz="1800" spc="-26" strike="noStrike">
                <a:solidFill>
                  <a:srgbClr val="000000"/>
                </a:solidFill>
                <a:latin typeface="Calibri"/>
              </a:rPr>
              <a:t>Web</a:t>
            </a:r>
            <a:r>
              <a:rPr b="0" lang="en-US" sz="1800" spc="-35" strike="noStrike">
                <a:solidFill>
                  <a:srgbClr val="000000"/>
                </a:solidFill>
                <a:latin typeface="Calibri"/>
              </a:rPr>
              <a:t> </a:t>
            </a:r>
            <a:r>
              <a:rPr b="0" lang="en-US" sz="1800" spc="-21" strike="noStrike">
                <a:solidFill>
                  <a:srgbClr val="000000"/>
                </a:solidFill>
                <a:latin typeface="Calibri"/>
              </a:rPr>
              <a:t>Watcher</a:t>
            </a:r>
            <a:endParaRPr b="0" lang="en-IN" sz="1800" spc="-1" strike="noStrike">
              <a:latin typeface="Arial"/>
            </a:endParaRPr>
          </a:p>
          <a:p>
            <a:pPr marL="299160" indent="-286560">
              <a:lnSpc>
                <a:spcPct val="100000"/>
              </a:lnSpc>
              <a:spcBef>
                <a:spcPts val="6"/>
              </a:spcBef>
              <a:buClr>
                <a:srgbClr val="000000"/>
              </a:buClr>
              <a:buFont typeface="Wingdings" charset="2"/>
              <a:buChar char=""/>
              <a:tabLst>
                <a:tab algn="l" pos="299880"/>
              </a:tabLst>
            </a:pPr>
            <a:r>
              <a:rPr b="0" lang="en-US" sz="1800" spc="-26" strike="noStrike">
                <a:solidFill>
                  <a:srgbClr val="000000"/>
                </a:solidFill>
                <a:latin typeface="Calibri"/>
              </a:rPr>
              <a:t>Web</a:t>
            </a:r>
            <a:r>
              <a:rPr b="0" lang="en-US" sz="1800" spc="4" strike="noStrike">
                <a:solidFill>
                  <a:srgbClr val="000000"/>
                </a:solidFill>
                <a:latin typeface="Calibri"/>
              </a:rPr>
              <a:t> </a:t>
            </a:r>
            <a:r>
              <a:rPr b="0" lang="en-US" sz="1800" spc="-21" strike="noStrike">
                <a:solidFill>
                  <a:srgbClr val="000000"/>
                </a:solidFill>
                <a:latin typeface="Calibri"/>
              </a:rPr>
              <a:t>Watcher</a:t>
            </a:r>
            <a:r>
              <a:rPr b="0" lang="en-US" sz="1800" spc="4" strike="noStrike">
                <a:solidFill>
                  <a:srgbClr val="000000"/>
                </a:solidFill>
                <a:latin typeface="Calibri"/>
              </a:rPr>
              <a:t> </a:t>
            </a:r>
            <a:r>
              <a:rPr b="0" lang="en-US" sz="1800" spc="-12" strike="noStrike">
                <a:solidFill>
                  <a:srgbClr val="000000"/>
                </a:solidFill>
                <a:latin typeface="Calibri"/>
              </a:rPr>
              <a:t>prioritizes</a:t>
            </a:r>
            <a:r>
              <a:rPr b="0" lang="en-US" sz="1800" spc="29" strike="noStrike">
                <a:solidFill>
                  <a:srgbClr val="000000"/>
                </a:solidFill>
                <a:latin typeface="Calibri"/>
              </a:rPr>
              <a:t> </a:t>
            </a:r>
            <a:r>
              <a:rPr b="0" lang="en-US" sz="1800" spc="-12" strike="noStrike">
                <a:solidFill>
                  <a:srgbClr val="000000"/>
                </a:solidFill>
                <a:latin typeface="Calibri"/>
              </a:rPr>
              <a:t>links</a:t>
            </a:r>
            <a:r>
              <a:rPr b="0" lang="en-US" sz="1800" spc="-1" strike="noStrike">
                <a:solidFill>
                  <a:srgbClr val="000000"/>
                </a:solidFill>
                <a:latin typeface="Calibri"/>
              </a:rPr>
              <a:t> </a:t>
            </a:r>
            <a:r>
              <a:rPr b="0" lang="en-US" sz="1800" spc="-12" strike="noStrike">
                <a:solidFill>
                  <a:srgbClr val="000000"/>
                </a:solidFill>
                <a:latin typeface="Calibri"/>
              </a:rPr>
              <a:t>found</a:t>
            </a:r>
            <a:r>
              <a:rPr b="0" lang="en-US" sz="1800" spc="4" strike="noStrike">
                <a:solidFill>
                  <a:srgbClr val="000000"/>
                </a:solidFill>
                <a:latin typeface="Calibri"/>
              </a:rPr>
              <a:t> </a:t>
            </a:r>
            <a:r>
              <a:rPr b="0" lang="en-US" sz="1800" spc="-7" strike="noStrike">
                <a:solidFill>
                  <a:srgbClr val="000000"/>
                </a:solidFill>
                <a:latin typeface="Calibri"/>
              </a:rPr>
              <a:t>on</a:t>
            </a:r>
            <a:r>
              <a:rPr b="0" lang="en-US" sz="1800" spc="12" strike="noStrike">
                <a:solidFill>
                  <a:srgbClr val="000000"/>
                </a:solidFill>
                <a:latin typeface="Calibri"/>
              </a:rPr>
              <a:t> </a:t>
            </a:r>
            <a:r>
              <a:rPr b="0" lang="en-US" sz="1800" spc="-1" strike="noStrike">
                <a:solidFill>
                  <a:srgbClr val="000000"/>
                </a:solidFill>
                <a:latin typeface="Calibri"/>
              </a:rPr>
              <a:t>a</a:t>
            </a:r>
            <a:r>
              <a:rPr b="0" lang="en-US" sz="1800" spc="-7" strike="noStrike">
                <a:solidFill>
                  <a:srgbClr val="000000"/>
                </a:solidFill>
                <a:latin typeface="Calibri"/>
              </a:rPr>
              <a:t> page</a:t>
            </a:r>
            <a:r>
              <a:rPr b="0" lang="en-US" sz="1800" spc="4" strike="noStrike">
                <a:solidFill>
                  <a:srgbClr val="000000"/>
                </a:solidFill>
                <a:latin typeface="Calibri"/>
              </a:rPr>
              <a:t> </a:t>
            </a:r>
            <a:r>
              <a:rPr b="0" lang="en-US" sz="1800" spc="-1" strike="noStrike">
                <a:solidFill>
                  <a:srgbClr val="000000"/>
                </a:solidFill>
                <a:latin typeface="Calibri"/>
              </a:rPr>
              <a:t>based</a:t>
            </a:r>
            <a:r>
              <a:rPr b="0" lang="en-US" sz="1800" spc="4" strike="noStrike">
                <a:solidFill>
                  <a:srgbClr val="000000"/>
                </a:solidFill>
                <a:latin typeface="Calibri"/>
              </a:rPr>
              <a:t> </a:t>
            </a:r>
            <a:r>
              <a:rPr b="0" lang="en-US" sz="1800" spc="-7" strike="noStrike">
                <a:solidFill>
                  <a:srgbClr val="000000"/>
                </a:solidFill>
                <a:latin typeface="Calibri"/>
              </a:rPr>
              <a:t>on</a:t>
            </a:r>
            <a:r>
              <a:rPr b="0" lang="en-US" sz="1800" spc="9" strike="noStrike">
                <a:solidFill>
                  <a:srgbClr val="000000"/>
                </a:solidFill>
                <a:latin typeface="Calibri"/>
              </a:rPr>
              <a:t> </a:t>
            </a:r>
            <a:r>
              <a:rPr b="0" lang="en-US" sz="1800" spc="-1" strike="noStrike">
                <a:solidFill>
                  <a:srgbClr val="000000"/>
                </a:solidFill>
                <a:latin typeface="Calibri"/>
              </a:rPr>
              <a:t>a user </a:t>
            </a:r>
            <a:r>
              <a:rPr b="0" lang="en-US" sz="1800" spc="-12" strike="noStrike">
                <a:solidFill>
                  <a:srgbClr val="000000"/>
                </a:solidFill>
                <a:latin typeface="Calibri"/>
              </a:rPr>
              <a:t>profile</a:t>
            </a:r>
            <a:r>
              <a:rPr b="0" lang="en-US" sz="1800" spc="12" strike="noStrike">
                <a:solidFill>
                  <a:srgbClr val="000000"/>
                </a:solidFill>
                <a:latin typeface="Calibri"/>
              </a:rPr>
              <a:t> </a:t>
            </a:r>
            <a:r>
              <a:rPr b="0" lang="en-US" sz="1800" spc="-1" strike="noStrike">
                <a:solidFill>
                  <a:srgbClr val="000000"/>
                </a:solidFill>
                <a:latin typeface="Calibri"/>
              </a:rPr>
              <a:t>and</a:t>
            </a:r>
            <a:r>
              <a:rPr b="0" lang="en-US" sz="1800" spc="18" strike="noStrike">
                <a:solidFill>
                  <a:srgbClr val="000000"/>
                </a:solidFill>
                <a:latin typeface="Calibri"/>
              </a:rPr>
              <a:t> </a:t>
            </a:r>
            <a:r>
              <a:rPr b="0" lang="en-US" sz="1800" spc="-1" strike="noStrike">
                <a:solidFill>
                  <a:srgbClr val="000000"/>
                </a:solidFill>
                <a:latin typeface="Calibri"/>
              </a:rPr>
              <a:t>the </a:t>
            </a:r>
            <a:r>
              <a:rPr b="0" lang="en-US" sz="1800" spc="-12" strike="noStrike">
                <a:solidFill>
                  <a:srgbClr val="000000"/>
                </a:solidFill>
                <a:latin typeface="Calibri"/>
              </a:rPr>
              <a:t>results</a:t>
            </a:r>
            <a:r>
              <a:rPr b="0" lang="en-US" sz="1800" spc="4" strike="noStrike">
                <a:solidFill>
                  <a:srgbClr val="000000"/>
                </a:solidFill>
                <a:latin typeface="Calibri"/>
              </a:rPr>
              <a:t> </a:t>
            </a:r>
            <a:r>
              <a:rPr b="0" lang="en-US" sz="1800" spc="-7" strike="noStrike">
                <a:solidFill>
                  <a:srgbClr val="000000"/>
                </a:solidFill>
                <a:latin typeface="Calibri"/>
              </a:rPr>
              <a:t>of other</a:t>
            </a:r>
            <a:r>
              <a:rPr b="0" lang="en-US" sz="1800" spc="4" strike="noStrike">
                <a:solidFill>
                  <a:srgbClr val="000000"/>
                </a:solidFill>
                <a:latin typeface="Calibri"/>
              </a:rPr>
              <a:t> </a:t>
            </a:r>
            <a:r>
              <a:rPr b="0" lang="en-US" sz="1800" spc="-12" strike="noStrike">
                <a:solidFill>
                  <a:srgbClr val="000000"/>
                </a:solidFill>
                <a:latin typeface="Calibri"/>
              </a:rPr>
              <a:t>users </a:t>
            </a:r>
            <a:r>
              <a:rPr b="0" lang="en-US" sz="1800" spc="-392" strike="noStrike">
                <a:solidFill>
                  <a:srgbClr val="000000"/>
                </a:solidFill>
                <a:latin typeface="Calibri"/>
              </a:rPr>
              <a:t> </a:t>
            </a:r>
            <a:r>
              <a:rPr b="0" lang="en-US" sz="1800" spc="-7" strike="noStrike">
                <a:solidFill>
                  <a:srgbClr val="000000"/>
                </a:solidFill>
                <a:latin typeface="Calibri"/>
              </a:rPr>
              <a:t>with</a:t>
            </a:r>
            <a:r>
              <a:rPr b="0" lang="en-US" sz="1800" spc="4" strike="noStrike">
                <a:solidFill>
                  <a:srgbClr val="000000"/>
                </a:solidFill>
                <a:latin typeface="Calibri"/>
              </a:rPr>
              <a:t> </a:t>
            </a:r>
            <a:r>
              <a:rPr b="0" lang="en-US" sz="1800" spc="-7" strike="noStrike">
                <a:solidFill>
                  <a:srgbClr val="000000"/>
                </a:solidFill>
                <a:latin typeface="Calibri"/>
              </a:rPr>
              <a:t>similar</a:t>
            </a:r>
            <a:r>
              <a:rPr b="0" lang="en-US" sz="1800" spc="4" strike="noStrike">
                <a:solidFill>
                  <a:srgbClr val="000000"/>
                </a:solidFill>
                <a:latin typeface="Calibri"/>
              </a:rPr>
              <a:t> </a:t>
            </a:r>
            <a:r>
              <a:rPr b="0" lang="en-US" sz="1800" spc="-12" strike="noStrike">
                <a:solidFill>
                  <a:srgbClr val="000000"/>
                </a:solidFill>
                <a:latin typeface="Calibri"/>
              </a:rPr>
              <a:t>profiles</a:t>
            </a:r>
            <a:r>
              <a:rPr b="0" lang="en-US" sz="1800" spc="4" strike="noStrike">
                <a:solidFill>
                  <a:srgbClr val="000000"/>
                </a:solidFill>
                <a:latin typeface="Calibri"/>
              </a:rPr>
              <a:t> </a:t>
            </a:r>
            <a:r>
              <a:rPr b="0" lang="en-US" sz="1800" spc="-1" strike="noStrike">
                <a:solidFill>
                  <a:srgbClr val="000000"/>
                </a:solidFill>
                <a:latin typeface="Calibri"/>
              </a:rPr>
              <a:t>who</a:t>
            </a:r>
            <a:r>
              <a:rPr b="0" lang="en-US" sz="1800" spc="9" strike="noStrike">
                <a:solidFill>
                  <a:srgbClr val="000000"/>
                </a:solidFill>
                <a:latin typeface="Calibri"/>
              </a:rPr>
              <a:t> </a:t>
            </a:r>
            <a:r>
              <a:rPr b="0" lang="en-US" sz="1800" spc="-12" strike="noStrike">
                <a:solidFill>
                  <a:srgbClr val="000000"/>
                </a:solidFill>
                <a:latin typeface="Calibri"/>
              </a:rPr>
              <a:t>have </a:t>
            </a:r>
            <a:r>
              <a:rPr b="0" lang="en-US" sz="1800" spc="-7" strike="noStrike">
                <a:solidFill>
                  <a:srgbClr val="000000"/>
                </a:solidFill>
                <a:latin typeface="Calibri"/>
              </a:rPr>
              <a:t>visited</a:t>
            </a:r>
            <a:r>
              <a:rPr b="0" lang="en-US" sz="1800" spc="12" strike="noStrike">
                <a:solidFill>
                  <a:srgbClr val="000000"/>
                </a:solidFill>
                <a:latin typeface="Calibri"/>
              </a:rPr>
              <a:t> </a:t>
            </a:r>
            <a:r>
              <a:rPr b="0" lang="en-US" sz="1800" spc="-7" strike="noStrike">
                <a:solidFill>
                  <a:srgbClr val="000000"/>
                </a:solidFill>
                <a:latin typeface="Calibri"/>
              </a:rPr>
              <a:t>this</a:t>
            </a:r>
            <a:r>
              <a:rPr b="0" lang="en-US" sz="1800" spc="-1" strike="noStrike">
                <a:solidFill>
                  <a:srgbClr val="000000"/>
                </a:solidFill>
                <a:latin typeface="Calibri"/>
              </a:rPr>
              <a:t> </a:t>
            </a:r>
            <a:r>
              <a:rPr b="0" lang="en-US" sz="1800" spc="-7" strike="noStrike">
                <a:solidFill>
                  <a:srgbClr val="000000"/>
                </a:solidFill>
                <a:latin typeface="Calibri"/>
              </a:rPr>
              <a:t>page.</a:t>
            </a:r>
            <a:endParaRPr b="0" lang="en-IN" sz="1800" spc="-1" strike="noStrike">
              <a:latin typeface="Arial"/>
            </a:endParaRPr>
          </a:p>
        </p:txBody>
      </p:sp>
      <p:sp>
        <p:nvSpPr>
          <p:cNvPr id="169" name="CustomShape 2"/>
          <p:cNvSpPr/>
          <p:nvPr/>
        </p:nvSpPr>
        <p:spPr>
          <a:xfrm>
            <a:off x="1033560" y="455760"/>
            <a:ext cx="9702720" cy="3659760"/>
          </a:xfrm>
          <a:prstGeom prst="rect">
            <a:avLst/>
          </a:prstGeom>
          <a:noFill/>
          <a:ln>
            <a:noFill/>
          </a:ln>
        </p:spPr>
        <p:style>
          <a:lnRef idx="0"/>
          <a:fillRef idx="0"/>
          <a:effectRef idx="0"/>
          <a:fontRef idx="minor"/>
        </p:style>
        <p:txBody>
          <a:bodyPr lIns="90000" rIns="90000" tIns="45000" bIns="45000">
            <a:spAutoFit/>
          </a:bodyPr>
          <a:p>
            <a:pPr marL="64080">
              <a:lnSpc>
                <a:spcPct val="100000"/>
              </a:lnSpc>
            </a:pPr>
            <a:r>
              <a:rPr b="1" lang="en-US" sz="1800" spc="-7" strike="noStrike">
                <a:solidFill>
                  <a:srgbClr val="000000"/>
                </a:solidFill>
                <a:latin typeface="Arial"/>
              </a:rPr>
              <a:t>Automated</a:t>
            </a:r>
            <a:r>
              <a:rPr b="1" lang="en-US" sz="1800" spc="-52" strike="noStrike">
                <a:solidFill>
                  <a:srgbClr val="000000"/>
                </a:solidFill>
                <a:latin typeface="Arial"/>
              </a:rPr>
              <a:t> </a:t>
            </a:r>
            <a:r>
              <a:rPr b="1" lang="en-US" sz="1800" spc="-12" strike="noStrike">
                <a:solidFill>
                  <a:srgbClr val="000000"/>
                </a:solidFill>
                <a:latin typeface="Arial"/>
              </a:rPr>
              <a:t>personalization</a:t>
            </a:r>
            <a:r>
              <a:rPr b="1" lang="en-US" sz="1800" spc="-41" strike="noStrike">
                <a:solidFill>
                  <a:srgbClr val="000000"/>
                </a:solidFill>
                <a:latin typeface="Arial"/>
              </a:rPr>
              <a:t> </a:t>
            </a:r>
            <a:r>
              <a:rPr b="1" lang="en-US" sz="1800" spc="-7" strike="noStrike">
                <a:solidFill>
                  <a:srgbClr val="000000"/>
                </a:solidFill>
                <a:latin typeface="Arial"/>
              </a:rPr>
              <a:t>technique</a:t>
            </a:r>
            <a:endParaRPr b="0" lang="en-IN" sz="1800" spc="-1" strike="noStrike">
              <a:latin typeface="Arial"/>
            </a:endParaRPr>
          </a:p>
          <a:p>
            <a:pPr marL="12600">
              <a:lnSpc>
                <a:spcPct val="100000"/>
              </a:lnSpc>
            </a:pPr>
            <a:r>
              <a:rPr b="0" lang="en-US" sz="1800" spc="-12" strike="noStrike">
                <a:solidFill>
                  <a:srgbClr val="000000"/>
                </a:solidFill>
                <a:latin typeface="Arial"/>
              </a:rPr>
              <a:t>predicts</a:t>
            </a:r>
            <a:r>
              <a:rPr b="0" lang="en-US" sz="1800" spc="9" strike="noStrike">
                <a:solidFill>
                  <a:srgbClr val="000000"/>
                </a:solidFill>
                <a:latin typeface="Arial"/>
              </a:rPr>
              <a:t> </a:t>
            </a:r>
            <a:r>
              <a:rPr b="0" lang="en-US" sz="1800" spc="-12" strike="noStrike">
                <a:solidFill>
                  <a:srgbClr val="000000"/>
                </a:solidFill>
                <a:latin typeface="Arial"/>
              </a:rPr>
              <a:t>future</a:t>
            </a:r>
            <a:r>
              <a:rPr b="0" lang="en-US" sz="1800" spc="12" strike="noStrike">
                <a:solidFill>
                  <a:srgbClr val="000000"/>
                </a:solidFill>
                <a:latin typeface="Arial"/>
              </a:rPr>
              <a:t> </a:t>
            </a:r>
            <a:r>
              <a:rPr b="0" lang="en-US" sz="1800" spc="-1" strike="noStrike">
                <a:solidFill>
                  <a:srgbClr val="000000"/>
                </a:solidFill>
                <a:latin typeface="Arial"/>
              </a:rPr>
              <a:t>needs </a:t>
            </a:r>
            <a:r>
              <a:rPr b="0" lang="en-US" sz="1800" spc="-7" strike="noStrike">
                <a:solidFill>
                  <a:srgbClr val="000000"/>
                </a:solidFill>
                <a:latin typeface="Arial"/>
              </a:rPr>
              <a:t>based</a:t>
            </a:r>
            <a:r>
              <a:rPr b="0" lang="en-US" sz="1800" spc="9" strike="noStrike">
                <a:solidFill>
                  <a:srgbClr val="000000"/>
                </a:solidFill>
                <a:latin typeface="Arial"/>
              </a:rPr>
              <a:t> </a:t>
            </a:r>
            <a:r>
              <a:rPr b="0" lang="en-US" sz="1800" spc="-7" strike="noStrike">
                <a:solidFill>
                  <a:srgbClr val="000000"/>
                </a:solidFill>
                <a:latin typeface="Arial"/>
              </a:rPr>
              <a:t>on past</a:t>
            </a:r>
            <a:r>
              <a:rPr b="0" lang="en-US" sz="1800" spc="4" strike="noStrike">
                <a:solidFill>
                  <a:srgbClr val="000000"/>
                </a:solidFill>
                <a:latin typeface="Arial"/>
              </a:rPr>
              <a:t> </a:t>
            </a:r>
            <a:r>
              <a:rPr b="0" lang="en-US" sz="1800" spc="-1" strike="noStrike">
                <a:solidFill>
                  <a:srgbClr val="000000"/>
                </a:solidFill>
                <a:latin typeface="Arial"/>
              </a:rPr>
              <a:t>needs</a:t>
            </a:r>
            <a:r>
              <a:rPr b="0" lang="en-US" sz="1800" spc="4" strike="noStrike">
                <a:solidFill>
                  <a:srgbClr val="000000"/>
                </a:solidFill>
                <a:latin typeface="Arial"/>
              </a:rPr>
              <a:t> </a:t>
            </a:r>
            <a:r>
              <a:rPr b="0" lang="en-US" sz="1800" spc="-7" strike="noStrike">
                <a:solidFill>
                  <a:srgbClr val="000000"/>
                </a:solidFill>
                <a:latin typeface="Arial"/>
              </a:rPr>
              <a:t>or the</a:t>
            </a:r>
            <a:r>
              <a:rPr b="0" lang="en-US" sz="1800" spc="12" strike="noStrike">
                <a:solidFill>
                  <a:srgbClr val="000000"/>
                </a:solidFill>
                <a:latin typeface="Arial"/>
              </a:rPr>
              <a:t> </a:t>
            </a:r>
            <a:r>
              <a:rPr b="0" lang="en-US" sz="1800" spc="-1" strike="noStrike">
                <a:solidFill>
                  <a:srgbClr val="000000"/>
                </a:solidFill>
                <a:latin typeface="Arial"/>
              </a:rPr>
              <a:t>needs </a:t>
            </a:r>
            <a:r>
              <a:rPr b="0" lang="en-US" sz="1800" spc="-7" strike="noStrike">
                <a:solidFill>
                  <a:srgbClr val="000000"/>
                </a:solidFill>
                <a:latin typeface="Arial"/>
              </a:rPr>
              <a:t>of</a:t>
            </a:r>
            <a:r>
              <a:rPr b="0" lang="en-US" sz="1800" spc="-1" strike="noStrike">
                <a:solidFill>
                  <a:srgbClr val="000000"/>
                </a:solidFill>
                <a:latin typeface="Arial"/>
              </a:rPr>
              <a:t> </a:t>
            </a:r>
            <a:r>
              <a:rPr b="0" lang="en-US" sz="1800" spc="-7" strike="noStrike">
                <a:solidFill>
                  <a:srgbClr val="000000"/>
                </a:solidFill>
                <a:latin typeface="Arial"/>
              </a:rPr>
              <a:t>similar</a:t>
            </a:r>
            <a:r>
              <a:rPr b="0" lang="en-US" sz="1800" spc="4" strike="noStrike">
                <a:solidFill>
                  <a:srgbClr val="000000"/>
                </a:solidFill>
                <a:latin typeface="Arial"/>
              </a:rPr>
              <a:t> </a:t>
            </a:r>
            <a:r>
              <a:rPr b="0" lang="en-US" sz="1800" spc="-12" strike="noStrike">
                <a:solidFill>
                  <a:srgbClr val="000000"/>
                </a:solidFill>
                <a:latin typeface="Arial"/>
              </a:rPr>
              <a:t>users.</a:t>
            </a:r>
            <a:endParaRPr b="0" lang="en-IN" sz="1800" spc="-1" strike="noStrike">
              <a:latin typeface="Arial"/>
            </a:endParaRPr>
          </a:p>
          <a:p>
            <a:pPr>
              <a:lnSpc>
                <a:spcPct val="100000"/>
              </a:lnSpc>
              <a:spcBef>
                <a:spcPts val="26"/>
              </a:spcBef>
            </a:pPr>
            <a:endParaRPr b="0" lang="en-IN" sz="1800" spc="-1" strike="noStrike">
              <a:latin typeface="Arial"/>
            </a:endParaRPr>
          </a:p>
          <a:p>
            <a:pPr marL="12600">
              <a:lnSpc>
                <a:spcPct val="100000"/>
              </a:lnSpc>
              <a:tabLst>
                <a:tab algn="l" pos="413280"/>
              </a:tabLst>
            </a:pPr>
            <a:r>
              <a:rPr b="0" lang="en-US" sz="1800" spc="-7" strike="noStrike">
                <a:solidFill>
                  <a:srgbClr val="000000"/>
                </a:solidFill>
                <a:latin typeface="Arial"/>
              </a:rPr>
              <a:t>i.</a:t>
            </a:r>
            <a:r>
              <a:rPr b="0" lang="en-US" sz="1800" spc="-7" strike="noStrike">
                <a:solidFill>
                  <a:srgbClr val="000000"/>
                </a:solidFill>
                <a:latin typeface="Arial"/>
              </a:rPr>
              <a:t>	</a:t>
            </a:r>
            <a:r>
              <a:rPr b="0" lang="en-US" sz="1800" spc="-12" strike="noStrike">
                <a:solidFill>
                  <a:srgbClr val="000000"/>
                </a:solidFill>
                <a:latin typeface="Arial"/>
              </a:rPr>
              <a:t>News</a:t>
            </a:r>
            <a:r>
              <a:rPr b="0" lang="en-US" sz="1800" spc="-35" strike="noStrike">
                <a:solidFill>
                  <a:srgbClr val="000000"/>
                </a:solidFill>
                <a:latin typeface="Arial"/>
              </a:rPr>
              <a:t> </a:t>
            </a:r>
            <a:r>
              <a:rPr b="0" lang="en-US" sz="1800" spc="-7" strike="noStrike">
                <a:solidFill>
                  <a:srgbClr val="000000"/>
                </a:solidFill>
                <a:latin typeface="Arial"/>
              </a:rPr>
              <a:t>Dude</a:t>
            </a:r>
            <a:endParaRPr b="0" lang="en-IN" sz="1800" spc="-1" strike="noStrike">
              <a:latin typeface="Arial"/>
            </a:endParaRPr>
          </a:p>
          <a:p>
            <a:pPr marL="299160" indent="-286560">
              <a:lnSpc>
                <a:spcPct val="100000"/>
              </a:lnSpc>
              <a:buClr>
                <a:srgbClr val="000000"/>
              </a:buClr>
              <a:buFont typeface="Wingdings" charset="2"/>
              <a:buChar char=""/>
              <a:tabLst>
                <a:tab algn="l" pos="299880"/>
              </a:tabLst>
            </a:pPr>
            <a:r>
              <a:rPr b="0" lang="en-US" sz="1800" spc="-7" strike="noStrike">
                <a:solidFill>
                  <a:srgbClr val="000000"/>
                </a:solidFill>
                <a:latin typeface="Arial"/>
              </a:rPr>
              <a:t>uses </a:t>
            </a:r>
            <a:r>
              <a:rPr b="0" lang="en-US" sz="1800" spc="-1" strike="noStrike">
                <a:solidFill>
                  <a:srgbClr val="000000"/>
                </a:solidFill>
                <a:latin typeface="Arial"/>
              </a:rPr>
              <a:t>the</a:t>
            </a:r>
            <a:r>
              <a:rPr b="0" lang="en-US" sz="1800" spc="9" strike="noStrike">
                <a:solidFill>
                  <a:srgbClr val="000000"/>
                </a:solidFill>
                <a:latin typeface="Arial"/>
              </a:rPr>
              <a:t> </a:t>
            </a:r>
            <a:r>
              <a:rPr b="0" lang="en-US" sz="1800" spc="-12" strike="noStrike">
                <a:solidFill>
                  <a:srgbClr val="000000"/>
                </a:solidFill>
                <a:latin typeface="Arial"/>
              </a:rPr>
              <a:t>interestingness</a:t>
            </a:r>
            <a:r>
              <a:rPr b="0" lang="en-US" sz="1800" spc="4" strike="noStrike">
                <a:solidFill>
                  <a:srgbClr val="000000"/>
                </a:solidFill>
                <a:latin typeface="Arial"/>
              </a:rPr>
              <a:t> </a:t>
            </a:r>
            <a:r>
              <a:rPr b="0" lang="en-US" sz="1800" spc="-7" strike="noStrike">
                <a:solidFill>
                  <a:srgbClr val="000000"/>
                </a:solidFill>
                <a:latin typeface="Arial"/>
              </a:rPr>
              <a:t>of </a:t>
            </a:r>
            <a:r>
              <a:rPr b="0" lang="en-US" sz="1800" spc="-1" strike="noStrike">
                <a:solidFill>
                  <a:srgbClr val="000000"/>
                </a:solidFill>
                <a:latin typeface="Arial"/>
              </a:rPr>
              <a:t>a</a:t>
            </a:r>
            <a:r>
              <a:rPr b="0" lang="en-US" sz="1800" spc="4" strike="noStrike">
                <a:solidFill>
                  <a:srgbClr val="000000"/>
                </a:solidFill>
                <a:latin typeface="Arial"/>
              </a:rPr>
              <a:t> </a:t>
            </a:r>
            <a:r>
              <a:rPr b="0" lang="en-US" sz="1800" spc="-7" strike="noStrike">
                <a:solidFill>
                  <a:srgbClr val="000000"/>
                </a:solidFill>
                <a:latin typeface="Arial"/>
              </a:rPr>
              <a:t>document</a:t>
            </a:r>
            <a:r>
              <a:rPr b="0" lang="en-US" sz="1800" spc="9" strike="noStrike">
                <a:solidFill>
                  <a:srgbClr val="000000"/>
                </a:solidFill>
                <a:latin typeface="Arial"/>
              </a:rPr>
              <a:t> </a:t>
            </a:r>
            <a:r>
              <a:rPr b="0" lang="en-US" sz="1800" spc="-12" strike="noStrike">
                <a:solidFill>
                  <a:srgbClr val="000000"/>
                </a:solidFill>
                <a:latin typeface="Arial"/>
              </a:rPr>
              <a:t>to</a:t>
            </a:r>
            <a:r>
              <a:rPr b="0" lang="en-US" sz="1800" spc="-7" strike="noStrike">
                <a:solidFill>
                  <a:srgbClr val="000000"/>
                </a:solidFill>
                <a:latin typeface="Arial"/>
              </a:rPr>
              <a:t> determine</a:t>
            </a:r>
            <a:r>
              <a:rPr b="0" lang="en-US" sz="1800" spc="24" strike="noStrike">
                <a:solidFill>
                  <a:srgbClr val="000000"/>
                </a:solidFill>
                <a:latin typeface="Arial"/>
              </a:rPr>
              <a:t> </a:t>
            </a:r>
            <a:r>
              <a:rPr b="0" lang="en-US" sz="1800" spc="-7" strike="noStrike">
                <a:solidFill>
                  <a:srgbClr val="000000"/>
                </a:solidFill>
                <a:latin typeface="Arial"/>
              </a:rPr>
              <a:t>if</a:t>
            </a:r>
            <a:r>
              <a:rPr b="0" lang="en-US" sz="1800" spc="9" strike="noStrike">
                <a:solidFill>
                  <a:srgbClr val="000000"/>
                </a:solidFill>
                <a:latin typeface="Arial"/>
              </a:rPr>
              <a:t> </a:t>
            </a:r>
            <a:r>
              <a:rPr b="0" lang="en-US" sz="1800" spc="-1" strike="noStrike">
                <a:solidFill>
                  <a:srgbClr val="000000"/>
                </a:solidFill>
                <a:latin typeface="Arial"/>
              </a:rPr>
              <a:t>a</a:t>
            </a:r>
            <a:r>
              <a:rPr b="0" lang="en-US" sz="1800" spc="-7" strike="noStrike">
                <a:solidFill>
                  <a:srgbClr val="000000"/>
                </a:solidFill>
                <a:latin typeface="Arial"/>
              </a:rPr>
              <a:t> </a:t>
            </a:r>
            <a:r>
              <a:rPr b="0" lang="en-US" sz="1800" spc="-1" strike="noStrike">
                <a:solidFill>
                  <a:srgbClr val="000000"/>
                </a:solidFill>
                <a:latin typeface="Arial"/>
              </a:rPr>
              <a:t>user</a:t>
            </a:r>
            <a:r>
              <a:rPr b="0" lang="en-US" sz="1800" spc="4" strike="noStrike">
                <a:solidFill>
                  <a:srgbClr val="000000"/>
                </a:solidFill>
                <a:latin typeface="Arial"/>
              </a:rPr>
              <a:t> </a:t>
            </a:r>
            <a:r>
              <a:rPr b="0" lang="en-US" sz="1800" spc="-7" strike="noStrike">
                <a:solidFill>
                  <a:srgbClr val="000000"/>
                </a:solidFill>
                <a:latin typeface="Arial"/>
              </a:rPr>
              <a:t>is</a:t>
            </a:r>
            <a:r>
              <a:rPr b="0" lang="en-US" sz="1800" spc="-1" strike="noStrike">
                <a:solidFill>
                  <a:srgbClr val="000000"/>
                </a:solidFill>
                <a:latin typeface="Arial"/>
              </a:rPr>
              <a:t> </a:t>
            </a:r>
            <a:r>
              <a:rPr b="0" lang="en-US" sz="1800" spc="-15" strike="noStrike">
                <a:solidFill>
                  <a:srgbClr val="000000"/>
                </a:solidFill>
                <a:latin typeface="Arial"/>
              </a:rPr>
              <a:t>interested</a:t>
            </a:r>
            <a:r>
              <a:rPr b="0" lang="en-US" sz="1800" spc="12" strike="noStrike">
                <a:solidFill>
                  <a:srgbClr val="000000"/>
                </a:solidFill>
                <a:latin typeface="Arial"/>
              </a:rPr>
              <a:t> </a:t>
            </a:r>
            <a:r>
              <a:rPr b="0" lang="en-US" sz="1800" spc="-7" strike="noStrike">
                <a:solidFill>
                  <a:srgbClr val="000000"/>
                </a:solidFill>
                <a:latin typeface="Arial"/>
              </a:rPr>
              <a:t>in</a:t>
            </a:r>
            <a:r>
              <a:rPr b="0" lang="en-US" sz="1800" spc="9" strike="noStrike">
                <a:solidFill>
                  <a:srgbClr val="000000"/>
                </a:solidFill>
                <a:latin typeface="Arial"/>
              </a:rPr>
              <a:t> </a:t>
            </a:r>
            <a:r>
              <a:rPr b="0" lang="en-US" sz="1800" spc="-7" strike="noStrike">
                <a:solidFill>
                  <a:srgbClr val="000000"/>
                </a:solidFill>
                <a:latin typeface="Arial"/>
              </a:rPr>
              <a:t>it.</a:t>
            </a:r>
            <a:endParaRPr b="0" lang="en-IN" sz="1800" spc="-1" strike="noStrike">
              <a:latin typeface="Arial"/>
            </a:endParaRPr>
          </a:p>
          <a:p>
            <a:pPr marL="299160" indent="-286560">
              <a:lnSpc>
                <a:spcPct val="100000"/>
              </a:lnSpc>
              <a:buClr>
                <a:srgbClr val="000000"/>
              </a:buClr>
              <a:buFont typeface="Wingdings" charset="2"/>
              <a:buChar char=""/>
              <a:tabLst>
                <a:tab algn="l" pos="299880"/>
              </a:tabLst>
            </a:pPr>
            <a:r>
              <a:rPr b="0" lang="en-US" sz="1800" spc="-12" strike="noStrike">
                <a:solidFill>
                  <a:srgbClr val="000000"/>
                </a:solidFill>
                <a:latin typeface="Arial"/>
              </a:rPr>
              <a:t>interestingness</a:t>
            </a:r>
            <a:r>
              <a:rPr b="0" lang="en-US" sz="1800" spc="4" strike="noStrike">
                <a:solidFill>
                  <a:srgbClr val="000000"/>
                </a:solidFill>
                <a:latin typeface="Arial"/>
              </a:rPr>
              <a:t> </a:t>
            </a:r>
            <a:r>
              <a:rPr b="0" lang="en-US" sz="1800" spc="-1" strike="noStrike">
                <a:solidFill>
                  <a:srgbClr val="000000"/>
                </a:solidFill>
                <a:latin typeface="Arial"/>
              </a:rPr>
              <a:t>is</a:t>
            </a:r>
            <a:r>
              <a:rPr b="0" lang="en-US" sz="1800" spc="4" strike="noStrike">
                <a:solidFill>
                  <a:srgbClr val="000000"/>
                </a:solidFill>
                <a:latin typeface="Arial"/>
              </a:rPr>
              <a:t> </a:t>
            </a:r>
            <a:r>
              <a:rPr b="0" lang="en-US" sz="1800" spc="-7" strike="noStrike">
                <a:solidFill>
                  <a:srgbClr val="000000"/>
                </a:solidFill>
                <a:latin typeface="Arial"/>
              </a:rPr>
              <a:t>based on</a:t>
            </a:r>
            <a:r>
              <a:rPr b="0" lang="en-US" sz="1800" spc="18" strike="noStrike">
                <a:solidFill>
                  <a:srgbClr val="000000"/>
                </a:solidFill>
                <a:latin typeface="Arial"/>
              </a:rPr>
              <a:t> </a:t>
            </a:r>
            <a:r>
              <a:rPr b="0" lang="en-US" sz="1800" spc="-1" strike="noStrike">
                <a:solidFill>
                  <a:srgbClr val="000000"/>
                </a:solidFill>
                <a:latin typeface="Arial"/>
              </a:rPr>
              <a:t>the </a:t>
            </a:r>
            <a:r>
              <a:rPr b="0" lang="en-US" sz="1800" spc="-7" strike="noStrike">
                <a:solidFill>
                  <a:srgbClr val="000000"/>
                </a:solidFill>
                <a:latin typeface="Arial"/>
              </a:rPr>
              <a:t>similarity</a:t>
            </a:r>
            <a:r>
              <a:rPr b="0" lang="en-US" sz="1800" spc="9" strike="noStrike">
                <a:solidFill>
                  <a:srgbClr val="000000"/>
                </a:solidFill>
                <a:latin typeface="Arial"/>
              </a:rPr>
              <a:t> </a:t>
            </a:r>
            <a:r>
              <a:rPr b="0" lang="en-US" sz="1800" spc="-7" strike="noStrike">
                <a:solidFill>
                  <a:srgbClr val="000000"/>
                </a:solidFill>
                <a:latin typeface="Arial"/>
              </a:rPr>
              <a:t>between</a:t>
            </a:r>
            <a:r>
              <a:rPr b="0" lang="en-US" sz="1800" spc="9" strike="noStrike">
                <a:solidFill>
                  <a:srgbClr val="000000"/>
                </a:solidFill>
                <a:latin typeface="Arial"/>
              </a:rPr>
              <a:t> </a:t>
            </a:r>
            <a:r>
              <a:rPr b="0" lang="en-US" sz="1800" spc="-1" strike="noStrike">
                <a:solidFill>
                  <a:srgbClr val="000000"/>
                </a:solidFill>
                <a:latin typeface="Arial"/>
              </a:rPr>
              <a:t>the</a:t>
            </a:r>
            <a:r>
              <a:rPr b="0" lang="en-US" sz="1800" spc="4" strike="noStrike">
                <a:solidFill>
                  <a:srgbClr val="000000"/>
                </a:solidFill>
                <a:latin typeface="Arial"/>
              </a:rPr>
              <a:t> </a:t>
            </a:r>
            <a:r>
              <a:rPr b="0" lang="en-US" sz="1800" spc="-7" strike="noStrike">
                <a:solidFill>
                  <a:srgbClr val="000000"/>
                </a:solidFill>
                <a:latin typeface="Arial"/>
              </a:rPr>
              <a:t>document</a:t>
            </a:r>
            <a:r>
              <a:rPr b="0" lang="en-US" sz="1800" spc="4" strike="noStrike">
                <a:solidFill>
                  <a:srgbClr val="000000"/>
                </a:solidFill>
                <a:latin typeface="Arial"/>
              </a:rPr>
              <a:t> </a:t>
            </a:r>
            <a:r>
              <a:rPr b="0" lang="en-US" sz="1800" spc="-1" strike="noStrike">
                <a:solidFill>
                  <a:srgbClr val="000000"/>
                </a:solidFill>
                <a:latin typeface="Arial"/>
              </a:rPr>
              <a:t>and</a:t>
            </a:r>
            <a:r>
              <a:rPr b="0" lang="en-US" sz="1800" spc="18" strike="noStrike">
                <a:solidFill>
                  <a:srgbClr val="000000"/>
                </a:solidFill>
                <a:latin typeface="Arial"/>
              </a:rPr>
              <a:t> </a:t>
            </a:r>
            <a:r>
              <a:rPr b="0" lang="en-US" sz="1800" spc="-7" strike="noStrike">
                <a:solidFill>
                  <a:srgbClr val="000000"/>
                </a:solidFill>
                <a:latin typeface="Arial"/>
              </a:rPr>
              <a:t>that</a:t>
            </a:r>
            <a:r>
              <a:rPr b="0" lang="en-US" sz="1800" spc="4" strike="noStrike">
                <a:solidFill>
                  <a:srgbClr val="000000"/>
                </a:solidFill>
                <a:latin typeface="Arial"/>
              </a:rPr>
              <a:t> </a:t>
            </a:r>
            <a:r>
              <a:rPr b="0" lang="en-US" sz="1800" spc="-7" strike="noStrike">
                <a:solidFill>
                  <a:srgbClr val="000000"/>
                </a:solidFill>
                <a:latin typeface="Arial"/>
              </a:rPr>
              <a:t>of what</a:t>
            </a:r>
            <a:r>
              <a:rPr b="0" lang="en-US" sz="1800" spc="9" strike="noStrike">
                <a:solidFill>
                  <a:srgbClr val="000000"/>
                </a:solidFill>
                <a:latin typeface="Arial"/>
              </a:rPr>
              <a:t> </a:t>
            </a:r>
            <a:r>
              <a:rPr b="0" lang="en-US" sz="1800" spc="-1" strike="noStrike">
                <a:solidFill>
                  <a:srgbClr val="000000"/>
                </a:solidFill>
                <a:latin typeface="Arial"/>
              </a:rPr>
              <a:t>the user</a:t>
            </a:r>
            <a:r>
              <a:rPr b="0" lang="en-US" sz="1800" spc="4" strike="noStrike">
                <a:solidFill>
                  <a:srgbClr val="000000"/>
                </a:solidFill>
                <a:latin typeface="Arial"/>
              </a:rPr>
              <a:t> </a:t>
            </a:r>
            <a:r>
              <a:rPr b="0" lang="en-US" sz="1800" spc="-7" strike="noStrike">
                <a:solidFill>
                  <a:srgbClr val="000000"/>
                </a:solidFill>
                <a:latin typeface="Arial"/>
              </a:rPr>
              <a:t>wishes.</a:t>
            </a:r>
            <a:endParaRPr b="0" lang="en-IN" sz="1800" spc="-1" strike="noStrike">
              <a:latin typeface="Arial"/>
            </a:endParaRPr>
          </a:p>
          <a:p>
            <a:pPr marL="350640" indent="-338040">
              <a:lnSpc>
                <a:spcPct val="100000"/>
              </a:lnSpc>
              <a:buClr>
                <a:srgbClr val="000000"/>
              </a:buClr>
              <a:buFont typeface="Wingdings" charset="2"/>
              <a:buChar char=""/>
              <a:tabLst>
                <a:tab algn="l" pos="350640"/>
                <a:tab algn="l" pos="351000"/>
              </a:tabLst>
            </a:pPr>
            <a:r>
              <a:rPr b="0" lang="en-US" sz="1800" spc="-7" strike="noStrike">
                <a:solidFill>
                  <a:srgbClr val="000000"/>
                </a:solidFill>
                <a:latin typeface="Arial"/>
              </a:rPr>
              <a:t>Similarity</a:t>
            </a:r>
            <a:r>
              <a:rPr b="0" lang="en-US" sz="1800" spc="9" strike="noStrike">
                <a:solidFill>
                  <a:srgbClr val="000000"/>
                </a:solidFill>
                <a:latin typeface="Arial"/>
              </a:rPr>
              <a:t> </a:t>
            </a:r>
            <a:r>
              <a:rPr b="0" lang="en-US" sz="1800" spc="-7" strike="noStrike">
                <a:solidFill>
                  <a:srgbClr val="000000"/>
                </a:solidFill>
                <a:latin typeface="Arial"/>
              </a:rPr>
              <a:t>is</a:t>
            </a:r>
            <a:r>
              <a:rPr b="0" lang="en-US" sz="1800" spc="12" strike="noStrike">
                <a:solidFill>
                  <a:srgbClr val="000000"/>
                </a:solidFill>
                <a:latin typeface="Arial"/>
              </a:rPr>
              <a:t> </a:t>
            </a:r>
            <a:r>
              <a:rPr b="0" lang="en-US" sz="1800" spc="-7" strike="noStrike">
                <a:solidFill>
                  <a:srgbClr val="000000"/>
                </a:solidFill>
                <a:latin typeface="Arial"/>
              </a:rPr>
              <a:t>measured </a:t>
            </a:r>
            <a:r>
              <a:rPr b="0" lang="en-US" sz="1800" spc="-12" strike="noStrike">
                <a:solidFill>
                  <a:srgbClr val="000000"/>
                </a:solidFill>
                <a:latin typeface="Arial"/>
              </a:rPr>
              <a:t>by</a:t>
            </a:r>
            <a:r>
              <a:rPr b="0" lang="en-US" sz="1800" spc="18" strike="noStrike">
                <a:solidFill>
                  <a:srgbClr val="000000"/>
                </a:solidFill>
                <a:latin typeface="Arial"/>
              </a:rPr>
              <a:t> </a:t>
            </a:r>
            <a:r>
              <a:rPr b="0" lang="en-US" sz="1800" spc="-1" strike="noStrike">
                <a:solidFill>
                  <a:srgbClr val="000000"/>
                </a:solidFill>
                <a:latin typeface="Arial"/>
              </a:rPr>
              <a:t>the</a:t>
            </a:r>
            <a:r>
              <a:rPr b="0" lang="en-US" sz="1800" spc="4" strike="noStrike">
                <a:solidFill>
                  <a:srgbClr val="000000"/>
                </a:solidFill>
                <a:latin typeface="Arial"/>
              </a:rPr>
              <a:t> </a:t>
            </a:r>
            <a:r>
              <a:rPr b="0" lang="en-US" sz="1800" spc="-12" strike="noStrike">
                <a:solidFill>
                  <a:srgbClr val="000000"/>
                </a:solidFill>
                <a:latin typeface="Arial"/>
              </a:rPr>
              <a:t>co-occurrence</a:t>
            </a:r>
            <a:r>
              <a:rPr b="0" lang="en-US" sz="1800" spc="43" strike="noStrike">
                <a:solidFill>
                  <a:srgbClr val="000000"/>
                </a:solidFill>
                <a:latin typeface="Arial"/>
              </a:rPr>
              <a:t> </a:t>
            </a:r>
            <a:r>
              <a:rPr b="0" lang="en-US" sz="1800" spc="-7" strike="noStrike">
                <a:solidFill>
                  <a:srgbClr val="000000"/>
                </a:solidFill>
                <a:latin typeface="Arial"/>
              </a:rPr>
              <a:t>of</a:t>
            </a:r>
            <a:r>
              <a:rPr b="0" lang="en-US" sz="1800" spc="12" strike="noStrike">
                <a:solidFill>
                  <a:srgbClr val="000000"/>
                </a:solidFill>
                <a:latin typeface="Arial"/>
              </a:rPr>
              <a:t> </a:t>
            </a:r>
            <a:r>
              <a:rPr b="0" lang="en-US" sz="1800" spc="-15" strike="noStrike">
                <a:solidFill>
                  <a:srgbClr val="000000"/>
                </a:solidFill>
                <a:latin typeface="Arial"/>
              </a:rPr>
              <a:t>words</a:t>
            </a:r>
            <a:r>
              <a:rPr b="0" lang="en-US" sz="1800" spc="4" strike="noStrike">
                <a:solidFill>
                  <a:srgbClr val="000000"/>
                </a:solidFill>
                <a:latin typeface="Arial"/>
              </a:rPr>
              <a:t> </a:t>
            </a:r>
            <a:r>
              <a:rPr b="0" lang="en-US" sz="1800" spc="-7" strike="noStrike">
                <a:solidFill>
                  <a:srgbClr val="000000"/>
                </a:solidFill>
                <a:latin typeface="Arial"/>
              </a:rPr>
              <a:t>in</a:t>
            </a:r>
            <a:r>
              <a:rPr b="0" lang="en-US" sz="1800" spc="12" strike="noStrike">
                <a:solidFill>
                  <a:srgbClr val="000000"/>
                </a:solidFill>
                <a:latin typeface="Arial"/>
              </a:rPr>
              <a:t> </a:t>
            </a:r>
            <a:r>
              <a:rPr b="0" lang="en-US" sz="1800" spc="-1" strike="noStrike">
                <a:solidFill>
                  <a:srgbClr val="000000"/>
                </a:solidFill>
                <a:latin typeface="Arial"/>
              </a:rPr>
              <a:t>the</a:t>
            </a:r>
            <a:r>
              <a:rPr b="0" lang="en-US" sz="1800" spc="9" strike="noStrike">
                <a:solidFill>
                  <a:srgbClr val="000000"/>
                </a:solidFill>
                <a:latin typeface="Arial"/>
              </a:rPr>
              <a:t> </a:t>
            </a:r>
            <a:r>
              <a:rPr b="0" lang="en-US" sz="1800" spc="-7" strike="noStrike">
                <a:solidFill>
                  <a:srgbClr val="000000"/>
                </a:solidFill>
                <a:latin typeface="Arial"/>
              </a:rPr>
              <a:t>documents</a:t>
            </a:r>
            <a:r>
              <a:rPr b="0" lang="en-US" sz="1800" spc="12" strike="noStrike">
                <a:solidFill>
                  <a:srgbClr val="000000"/>
                </a:solidFill>
                <a:latin typeface="Arial"/>
              </a:rPr>
              <a:t> </a:t>
            </a:r>
            <a:r>
              <a:rPr b="0" lang="en-US" sz="1800" spc="-1" strike="noStrike">
                <a:solidFill>
                  <a:srgbClr val="000000"/>
                </a:solidFill>
                <a:latin typeface="Arial"/>
              </a:rPr>
              <a:t>and</a:t>
            </a:r>
            <a:r>
              <a:rPr b="0" lang="en-US" sz="1800" spc="4" strike="noStrike">
                <a:solidFill>
                  <a:srgbClr val="000000"/>
                </a:solidFill>
                <a:latin typeface="Arial"/>
              </a:rPr>
              <a:t> </a:t>
            </a:r>
            <a:r>
              <a:rPr b="0" lang="en-US" sz="1800" spc="-1" strike="noStrike">
                <a:solidFill>
                  <a:srgbClr val="000000"/>
                </a:solidFill>
                <a:latin typeface="Arial"/>
              </a:rPr>
              <a:t>a</a:t>
            </a:r>
            <a:r>
              <a:rPr b="0" lang="en-US" sz="1800" spc="9" strike="noStrike">
                <a:solidFill>
                  <a:srgbClr val="000000"/>
                </a:solidFill>
                <a:latin typeface="Arial"/>
              </a:rPr>
              <a:t> </a:t>
            </a:r>
            <a:r>
              <a:rPr b="0" lang="en-US" sz="1800" spc="-7" strike="noStrike">
                <a:solidFill>
                  <a:srgbClr val="000000"/>
                </a:solidFill>
                <a:latin typeface="Arial"/>
              </a:rPr>
              <a:t>user</a:t>
            </a:r>
            <a:r>
              <a:rPr b="0" lang="en-US" sz="1800" spc="4" strike="noStrike">
                <a:solidFill>
                  <a:srgbClr val="000000"/>
                </a:solidFill>
                <a:latin typeface="Arial"/>
              </a:rPr>
              <a:t> </a:t>
            </a:r>
            <a:r>
              <a:rPr b="0" lang="en-US" sz="1800" spc="-12" strike="noStrike">
                <a:solidFill>
                  <a:srgbClr val="000000"/>
                </a:solidFill>
                <a:latin typeface="Arial"/>
              </a:rPr>
              <a:t>profile</a:t>
            </a:r>
            <a:r>
              <a:rPr b="0" lang="en-US" sz="1800" spc="12" strike="noStrike">
                <a:solidFill>
                  <a:srgbClr val="000000"/>
                </a:solidFill>
                <a:latin typeface="Arial"/>
              </a:rPr>
              <a:t> </a:t>
            </a:r>
            <a:r>
              <a:rPr b="0" lang="en-US" sz="1800" spc="-15" strike="noStrike">
                <a:solidFill>
                  <a:srgbClr val="000000"/>
                </a:solidFill>
                <a:latin typeface="Arial"/>
              </a:rPr>
              <a:t>created</a:t>
            </a:r>
            <a:r>
              <a:rPr b="0" lang="en-US" sz="1800" spc="24" strike="noStrike">
                <a:solidFill>
                  <a:srgbClr val="000000"/>
                </a:solidFill>
                <a:latin typeface="Arial"/>
              </a:rPr>
              <a:t> </a:t>
            </a:r>
            <a:r>
              <a:rPr b="0" lang="en-US" sz="1800" spc="-15" strike="noStrike">
                <a:solidFill>
                  <a:srgbClr val="000000"/>
                </a:solidFill>
                <a:latin typeface="Arial"/>
              </a:rPr>
              <a:t>for</a:t>
            </a:r>
            <a:r>
              <a:rPr b="0" lang="en-US" sz="1800" spc="4" strike="noStrike">
                <a:solidFill>
                  <a:srgbClr val="000000"/>
                </a:solidFill>
                <a:latin typeface="Arial"/>
              </a:rPr>
              <a:t> </a:t>
            </a:r>
            <a:r>
              <a:rPr b="0" lang="en-US" sz="1800" spc="-1" strike="noStrike">
                <a:solidFill>
                  <a:srgbClr val="000000"/>
                </a:solidFill>
                <a:latin typeface="Arial"/>
              </a:rPr>
              <a:t>the</a:t>
            </a:r>
            <a:endParaRPr b="0" lang="en-IN" sz="1800" spc="-1" strike="noStrike">
              <a:latin typeface="Arial"/>
            </a:endParaRPr>
          </a:p>
          <a:p>
            <a:pPr marL="299160">
              <a:lnSpc>
                <a:spcPct val="100000"/>
              </a:lnSpc>
              <a:tabLst>
                <a:tab algn="l" pos="350640"/>
                <a:tab algn="l" pos="351000"/>
              </a:tabLst>
            </a:pPr>
            <a:r>
              <a:rPr b="0" lang="en-US" sz="1800" spc="-41" strike="noStrike">
                <a:solidFill>
                  <a:srgbClr val="000000"/>
                </a:solidFill>
                <a:latin typeface="Arial"/>
              </a:rPr>
              <a:t>user.</a:t>
            </a:r>
            <a:endParaRPr b="0" lang="en-IN" sz="1800" spc="-1" strike="noStrike">
              <a:latin typeface="Arial"/>
            </a:endParaRPr>
          </a:p>
          <a:p>
            <a:pPr marL="350640" indent="-338040">
              <a:lnSpc>
                <a:spcPct val="100000"/>
              </a:lnSpc>
              <a:buClr>
                <a:srgbClr val="000000"/>
              </a:buClr>
              <a:buFont typeface="Wingdings" charset="2"/>
              <a:buChar char=""/>
              <a:tabLst>
                <a:tab algn="l" pos="350640"/>
                <a:tab algn="l" pos="351000"/>
              </a:tabLst>
            </a:pPr>
            <a:r>
              <a:rPr b="0" lang="en-US" sz="1800" spc="-12" strike="noStrike">
                <a:solidFill>
                  <a:srgbClr val="000000"/>
                </a:solidFill>
                <a:latin typeface="Arial"/>
              </a:rPr>
              <a:t>News</a:t>
            </a:r>
            <a:r>
              <a:rPr b="0" lang="en-US" sz="1800" spc="-1" strike="noStrike">
                <a:solidFill>
                  <a:srgbClr val="000000"/>
                </a:solidFill>
                <a:latin typeface="Arial"/>
              </a:rPr>
              <a:t> </a:t>
            </a:r>
            <a:r>
              <a:rPr b="0" lang="en-US" sz="1800" spc="-7" strike="noStrike">
                <a:solidFill>
                  <a:srgbClr val="000000"/>
                </a:solidFill>
                <a:latin typeface="Arial"/>
              </a:rPr>
              <a:t>Dude</a:t>
            </a:r>
            <a:r>
              <a:rPr b="0" lang="en-US" sz="1800" spc="24" strike="noStrike">
                <a:solidFill>
                  <a:srgbClr val="000000"/>
                </a:solidFill>
                <a:latin typeface="Arial"/>
              </a:rPr>
              <a:t> </a:t>
            </a:r>
            <a:r>
              <a:rPr b="0" lang="en-US" sz="1800" spc="-7" strike="noStrike">
                <a:solidFill>
                  <a:srgbClr val="000000"/>
                </a:solidFill>
                <a:latin typeface="Arial"/>
              </a:rPr>
              <a:t>uses </a:t>
            </a:r>
            <a:r>
              <a:rPr b="0" lang="en-US" sz="1800" spc="-1" strike="noStrike">
                <a:solidFill>
                  <a:srgbClr val="000000"/>
                </a:solidFill>
                <a:latin typeface="Arial"/>
              </a:rPr>
              <a:t>a </a:t>
            </a:r>
            <a:r>
              <a:rPr b="0" lang="en-US" sz="1800" spc="-7" strike="noStrike">
                <a:solidFill>
                  <a:srgbClr val="000000"/>
                </a:solidFill>
                <a:latin typeface="Arial"/>
              </a:rPr>
              <a:t>two-level</a:t>
            </a:r>
            <a:r>
              <a:rPr b="0" lang="en-US" sz="1800" spc="9" strike="noStrike">
                <a:solidFill>
                  <a:srgbClr val="000000"/>
                </a:solidFill>
                <a:latin typeface="Arial"/>
              </a:rPr>
              <a:t> </a:t>
            </a:r>
            <a:r>
              <a:rPr b="0" lang="en-US" sz="1800" spc="-7" strike="noStrike">
                <a:solidFill>
                  <a:srgbClr val="000000"/>
                </a:solidFill>
                <a:latin typeface="Arial"/>
              </a:rPr>
              <a:t>scheme</a:t>
            </a:r>
            <a:r>
              <a:rPr b="0" lang="en-US" sz="1800" spc="-1" strike="noStrike">
                <a:solidFill>
                  <a:srgbClr val="000000"/>
                </a:solidFill>
                <a:latin typeface="Arial"/>
              </a:rPr>
              <a:t> </a:t>
            </a:r>
            <a:r>
              <a:rPr b="0" lang="en-US" sz="1800" spc="-12" strike="noStrike">
                <a:solidFill>
                  <a:srgbClr val="000000"/>
                </a:solidFill>
                <a:latin typeface="Arial"/>
              </a:rPr>
              <a:t>to</a:t>
            </a:r>
            <a:r>
              <a:rPr b="0" lang="en-US" sz="1800" spc="-1" strike="noStrike">
                <a:solidFill>
                  <a:srgbClr val="000000"/>
                </a:solidFill>
                <a:latin typeface="Arial"/>
              </a:rPr>
              <a:t> </a:t>
            </a:r>
            <a:r>
              <a:rPr b="0" lang="en-US" sz="1800" spc="-7" strike="noStrike">
                <a:solidFill>
                  <a:srgbClr val="000000"/>
                </a:solidFill>
                <a:latin typeface="Arial"/>
              </a:rPr>
              <a:t>determine</a:t>
            </a:r>
            <a:r>
              <a:rPr b="0" lang="en-US" sz="1800" spc="9" strike="noStrike">
                <a:solidFill>
                  <a:srgbClr val="000000"/>
                </a:solidFill>
                <a:latin typeface="Arial"/>
              </a:rPr>
              <a:t> </a:t>
            </a:r>
            <a:r>
              <a:rPr b="0" lang="en-US" sz="1800" spc="-12" strike="noStrike">
                <a:solidFill>
                  <a:srgbClr val="000000"/>
                </a:solidFill>
                <a:latin typeface="Arial"/>
              </a:rPr>
              <a:t>interestingness.</a:t>
            </a:r>
            <a:endParaRPr b="0" lang="en-IN" sz="1800" spc="-1" strike="noStrike">
              <a:latin typeface="Arial"/>
            </a:endParaRPr>
          </a:p>
          <a:p>
            <a:pPr lvl="1" marL="1087920" indent="-160920">
              <a:lnSpc>
                <a:spcPct val="100000"/>
              </a:lnSpc>
              <a:buClr>
                <a:srgbClr val="000000"/>
              </a:buClr>
              <a:buFont typeface="StarSymbol"/>
              <a:buAutoNum type="romanLcPeriod"/>
              <a:tabLst>
                <a:tab algn="l" pos="1088280"/>
              </a:tabLst>
            </a:pPr>
            <a:r>
              <a:rPr b="0" lang="en-US" sz="1800" spc="-7" strike="noStrike">
                <a:solidFill>
                  <a:srgbClr val="000000"/>
                </a:solidFill>
                <a:latin typeface="Arial"/>
              </a:rPr>
              <a:t>One</a:t>
            </a:r>
            <a:r>
              <a:rPr b="0" lang="en-US" sz="1800" spc="9" strike="noStrike">
                <a:solidFill>
                  <a:srgbClr val="000000"/>
                </a:solidFill>
                <a:latin typeface="Arial"/>
              </a:rPr>
              <a:t> </a:t>
            </a:r>
            <a:r>
              <a:rPr b="0" lang="en-US" sz="1800" spc="-7" strike="noStrike">
                <a:solidFill>
                  <a:srgbClr val="000000"/>
                </a:solidFill>
                <a:latin typeface="Arial"/>
              </a:rPr>
              <a:t>level</a:t>
            </a:r>
            <a:r>
              <a:rPr b="0" lang="en-US" sz="1800" spc="-1" strike="noStrike">
                <a:solidFill>
                  <a:srgbClr val="000000"/>
                </a:solidFill>
                <a:latin typeface="Arial"/>
              </a:rPr>
              <a:t> </a:t>
            </a:r>
            <a:r>
              <a:rPr b="0" lang="en-US" sz="1800" spc="-7" strike="noStrike">
                <a:solidFill>
                  <a:srgbClr val="000000"/>
                </a:solidFill>
                <a:latin typeface="Arial"/>
              </a:rPr>
              <a:t>is based</a:t>
            </a:r>
            <a:r>
              <a:rPr b="0" lang="en-US" sz="1800" spc="4" strike="noStrike">
                <a:solidFill>
                  <a:srgbClr val="000000"/>
                </a:solidFill>
                <a:latin typeface="Arial"/>
              </a:rPr>
              <a:t> </a:t>
            </a:r>
            <a:r>
              <a:rPr b="0" lang="en-US" sz="1800" spc="-7" strike="noStrike">
                <a:solidFill>
                  <a:srgbClr val="000000"/>
                </a:solidFill>
                <a:latin typeface="Arial"/>
              </a:rPr>
              <a:t>on</a:t>
            </a:r>
            <a:r>
              <a:rPr b="0" lang="en-US" sz="1800" spc="4" strike="noStrike">
                <a:solidFill>
                  <a:srgbClr val="000000"/>
                </a:solidFill>
                <a:latin typeface="Arial"/>
              </a:rPr>
              <a:t> </a:t>
            </a:r>
            <a:r>
              <a:rPr b="0" lang="en-US" sz="1800" spc="-12" strike="noStrike">
                <a:solidFill>
                  <a:srgbClr val="000000"/>
                </a:solidFill>
                <a:latin typeface="Arial"/>
              </a:rPr>
              <a:t>recent</a:t>
            </a:r>
            <a:r>
              <a:rPr b="0" lang="en-US" sz="1800" spc="4" strike="noStrike">
                <a:solidFill>
                  <a:srgbClr val="000000"/>
                </a:solidFill>
                <a:latin typeface="Arial"/>
              </a:rPr>
              <a:t> </a:t>
            </a:r>
            <a:r>
              <a:rPr b="0" lang="en-US" sz="1800" spc="-7" strike="noStrike">
                <a:solidFill>
                  <a:srgbClr val="000000"/>
                </a:solidFill>
                <a:latin typeface="Arial"/>
              </a:rPr>
              <a:t>articles</a:t>
            </a:r>
            <a:r>
              <a:rPr b="0" lang="en-US" sz="1800" spc="9" strike="noStrike">
                <a:solidFill>
                  <a:srgbClr val="000000"/>
                </a:solidFill>
                <a:latin typeface="Arial"/>
              </a:rPr>
              <a:t> </a:t>
            </a:r>
            <a:r>
              <a:rPr b="0" lang="en-US" sz="1800" spc="-1" strike="noStrike">
                <a:solidFill>
                  <a:srgbClr val="000000"/>
                </a:solidFill>
                <a:latin typeface="Arial"/>
              </a:rPr>
              <a:t>the user </a:t>
            </a:r>
            <a:r>
              <a:rPr b="0" lang="en-US" sz="1800" spc="-7" strike="noStrike">
                <a:solidFill>
                  <a:srgbClr val="000000"/>
                </a:solidFill>
                <a:latin typeface="Arial"/>
              </a:rPr>
              <a:t>has </a:t>
            </a:r>
            <a:r>
              <a:rPr b="0" lang="en-US" sz="1800" spc="-12" strike="noStrike">
                <a:solidFill>
                  <a:srgbClr val="000000"/>
                </a:solidFill>
                <a:latin typeface="Arial"/>
              </a:rPr>
              <a:t>read</a:t>
            </a:r>
            <a:endParaRPr b="0" lang="en-IN" sz="1800" spc="-1" strike="noStrike">
              <a:latin typeface="Arial"/>
            </a:endParaRPr>
          </a:p>
          <a:p>
            <a:pPr lvl="1" marL="1193040" indent="-266400">
              <a:lnSpc>
                <a:spcPct val="100000"/>
              </a:lnSpc>
              <a:buClr>
                <a:srgbClr val="000000"/>
              </a:buClr>
              <a:buFont typeface="StarSymbol"/>
              <a:buAutoNum type="romanLcPeriod"/>
              <a:tabLst>
                <a:tab algn="l" pos="1193760"/>
              </a:tabLst>
            </a:pPr>
            <a:r>
              <a:rPr b="0" lang="en-US" sz="1800" spc="-12" strike="noStrike">
                <a:solidFill>
                  <a:srgbClr val="000000"/>
                </a:solidFill>
                <a:latin typeface="Arial"/>
              </a:rPr>
              <a:t>Second</a:t>
            </a:r>
            <a:r>
              <a:rPr b="0" lang="en-US" sz="1800" spc="9" strike="noStrike">
                <a:solidFill>
                  <a:srgbClr val="000000"/>
                </a:solidFill>
                <a:latin typeface="Arial"/>
              </a:rPr>
              <a:t> </a:t>
            </a:r>
            <a:r>
              <a:rPr b="0" lang="en-US" sz="1800" spc="-7" strike="noStrike">
                <a:solidFill>
                  <a:srgbClr val="000000"/>
                </a:solidFill>
                <a:latin typeface="Arial"/>
              </a:rPr>
              <a:t>level</a:t>
            </a:r>
            <a:r>
              <a:rPr b="0" lang="en-US" sz="1800" spc="9" strike="noStrike">
                <a:solidFill>
                  <a:srgbClr val="000000"/>
                </a:solidFill>
                <a:latin typeface="Arial"/>
              </a:rPr>
              <a:t> </a:t>
            </a:r>
            <a:r>
              <a:rPr b="0" lang="en-US" sz="1800" spc="-7" strike="noStrike">
                <a:solidFill>
                  <a:srgbClr val="000000"/>
                </a:solidFill>
                <a:latin typeface="Arial"/>
              </a:rPr>
              <a:t>is</a:t>
            </a:r>
            <a:r>
              <a:rPr b="0" lang="en-US" sz="1800" spc="-1" strike="noStrike">
                <a:solidFill>
                  <a:srgbClr val="000000"/>
                </a:solidFill>
                <a:latin typeface="Arial"/>
              </a:rPr>
              <a:t> a </a:t>
            </a:r>
            <a:r>
              <a:rPr b="0" lang="en-US" sz="1800" spc="-12" strike="noStrike">
                <a:solidFill>
                  <a:srgbClr val="000000"/>
                </a:solidFill>
                <a:latin typeface="Arial"/>
              </a:rPr>
              <a:t>more</a:t>
            </a:r>
            <a:r>
              <a:rPr b="0" lang="en-US" sz="1800" spc="-1" strike="noStrike">
                <a:solidFill>
                  <a:srgbClr val="000000"/>
                </a:solidFill>
                <a:latin typeface="Arial"/>
              </a:rPr>
              <a:t> </a:t>
            </a:r>
            <a:r>
              <a:rPr b="0" lang="en-US" sz="1800" spc="-7" strike="noStrike">
                <a:solidFill>
                  <a:srgbClr val="000000"/>
                </a:solidFill>
                <a:latin typeface="Arial"/>
              </a:rPr>
              <a:t>long-term</a:t>
            </a:r>
            <a:r>
              <a:rPr b="0" lang="en-US" sz="1800" spc="9" strike="noStrike">
                <a:solidFill>
                  <a:srgbClr val="000000"/>
                </a:solidFill>
                <a:latin typeface="Arial"/>
              </a:rPr>
              <a:t> </a:t>
            </a:r>
            <a:r>
              <a:rPr b="0" lang="en-US" sz="1800" spc="-12" strike="noStrike">
                <a:solidFill>
                  <a:srgbClr val="000000"/>
                </a:solidFill>
                <a:latin typeface="Arial"/>
              </a:rPr>
              <a:t>profile</a:t>
            </a:r>
            <a:r>
              <a:rPr b="0" lang="en-US" sz="1800" spc="18" strike="noStrike">
                <a:solidFill>
                  <a:srgbClr val="000000"/>
                </a:solidFill>
                <a:latin typeface="Arial"/>
              </a:rPr>
              <a:t> </a:t>
            </a:r>
            <a:r>
              <a:rPr b="0" lang="en-US" sz="1800" spc="-7" strike="noStrike">
                <a:solidFill>
                  <a:srgbClr val="000000"/>
                </a:solidFill>
                <a:latin typeface="Arial"/>
              </a:rPr>
              <a:t>of</a:t>
            </a:r>
            <a:r>
              <a:rPr b="0" lang="en-US" sz="1800" spc="9" strike="noStrike">
                <a:solidFill>
                  <a:srgbClr val="000000"/>
                </a:solidFill>
                <a:latin typeface="Arial"/>
              </a:rPr>
              <a:t> </a:t>
            </a:r>
            <a:r>
              <a:rPr b="0" lang="en-US" sz="1800" spc="-12" strike="noStrike">
                <a:solidFill>
                  <a:srgbClr val="000000"/>
                </a:solidFill>
                <a:latin typeface="Arial"/>
              </a:rPr>
              <a:t>general</a:t>
            </a:r>
            <a:r>
              <a:rPr b="0" lang="en-US" sz="1800" spc="-7" strike="noStrike">
                <a:solidFill>
                  <a:srgbClr val="000000"/>
                </a:solidFill>
                <a:latin typeface="Arial"/>
              </a:rPr>
              <a:t> </a:t>
            </a:r>
            <a:r>
              <a:rPr b="0" lang="en-US" sz="1800" spc="-12" strike="noStrike">
                <a:solidFill>
                  <a:srgbClr val="000000"/>
                </a:solidFill>
                <a:latin typeface="Arial"/>
              </a:rPr>
              <a:t>interests.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ff0000"/>
                </a:solidFill>
                <a:latin typeface="Calibri Light"/>
              </a:rPr>
              <a:t>Web structure mining</a:t>
            </a:r>
            <a:endParaRPr b="0" lang="en-US" sz="4400" spc="-1" strike="noStrike">
              <a:solidFill>
                <a:srgbClr val="000000"/>
              </a:solidFill>
              <a:latin typeface="Calibri"/>
            </a:endParaRPr>
          </a:p>
        </p:txBody>
      </p:sp>
      <p:sp>
        <p:nvSpPr>
          <p:cNvPr id="17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Web structure mining is the process of discovering structure information from  the web.</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extract patterns from hyperlink and document structures.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Webpages –as nodes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Hyperlinks –as connection between two related pages.(nodes)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Techniques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lphaLcParenR"/>
            </a:pPr>
            <a:r>
              <a:rPr b="0" lang="en-US" sz="2800" spc="-1" strike="noStrike">
                <a:solidFill>
                  <a:srgbClr val="000000"/>
                </a:solidFill>
                <a:latin typeface="Calibri"/>
              </a:rPr>
              <a:t>Page rank technique by Google</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lphaLcParenR"/>
            </a:pPr>
            <a:r>
              <a:rPr b="0" lang="en-US" sz="2800" spc="-1" strike="noStrike">
                <a:solidFill>
                  <a:srgbClr val="000000"/>
                </a:solidFill>
                <a:latin typeface="Calibri"/>
              </a:rPr>
              <a:t>CLEVER technique by giving weights to the pages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2f5597"/>
                </a:solidFill>
                <a:latin typeface="Calibri Light"/>
              </a:rPr>
              <a:t>1.PageRan</a:t>
            </a:r>
            <a:r>
              <a:rPr b="0" lang="en-US" sz="4400" spc="-1" strike="noStrike">
                <a:solidFill>
                  <a:srgbClr val="2f5597"/>
                </a:solidFill>
                <a:latin typeface="Calibri Light"/>
              </a:rPr>
              <a:t>k</a:t>
            </a:r>
            <a:br/>
            <a:endParaRPr b="0" lang="en-US" sz="4400" spc="-1" strike="noStrike">
              <a:solidFill>
                <a:srgbClr val="000000"/>
              </a:solidFill>
              <a:latin typeface="Calibri"/>
            </a:endParaRPr>
          </a:p>
        </p:txBody>
      </p:sp>
      <p:sp>
        <p:nvSpPr>
          <p:cNvPr id="173" name="TextShape 2"/>
          <p:cNvSpPr txBox="1"/>
          <p:nvPr/>
        </p:nvSpPr>
        <p:spPr>
          <a:xfrm>
            <a:off x="838080" y="1690560"/>
            <a:ext cx="10515240" cy="448596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PageRank is used to measure the importance of a page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PageRank value for a page is calculated based on the number of pages that point to it.</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This is actually a measure based on the number of backlinks to a page. A backlink is a link pointing to a page rather than pointing out from a page.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887760"/>
            <a:ext cx="10515240" cy="52887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Given a page </a:t>
            </a:r>
            <a:r>
              <a:rPr b="0" i="1" lang="en-US" sz="2800" spc="-1" strike="noStrike">
                <a:solidFill>
                  <a:srgbClr val="000000"/>
                </a:solidFill>
                <a:latin typeface="Calibri"/>
              </a:rPr>
              <a:t>p</a:t>
            </a:r>
            <a:r>
              <a:rPr b="0" lang="en-US" sz="2800" spc="-1" strike="noStrike">
                <a:solidFill>
                  <a:srgbClr val="000000"/>
                </a:solidFill>
                <a:latin typeface="Calibri"/>
              </a:rPr>
              <a:t>, we use  to be the set of pages that point to </a:t>
            </a:r>
            <a:r>
              <a:rPr b="0" i="1" lang="en-US" sz="2800" spc="-1" strike="noStrike">
                <a:solidFill>
                  <a:srgbClr val="000000"/>
                </a:solidFill>
                <a:latin typeface="Calibri"/>
              </a:rPr>
              <a:t>p</a:t>
            </a:r>
            <a:r>
              <a:rPr b="0" lang="en-US" sz="2800" spc="-1" strike="noStrike">
                <a:solidFill>
                  <a:srgbClr val="000000"/>
                </a:solidFill>
                <a:latin typeface="Calibri"/>
              </a:rPr>
              <a:t>, and  to be the set of links out of </a:t>
            </a:r>
            <a:r>
              <a:rPr b="0" i="1" lang="en-US" sz="2800" spc="-1" strike="noStrike">
                <a:solidFill>
                  <a:srgbClr val="000000"/>
                </a:solidFill>
                <a:latin typeface="Calibri"/>
              </a:rPr>
              <a:t>p</a:t>
            </a:r>
            <a:r>
              <a:rPr b="0" lang="en-US" sz="2800" spc="-1" strike="noStrike">
                <a:solidFill>
                  <a:srgbClr val="000000"/>
                </a:solidFill>
                <a:latin typeface="Calibri"/>
              </a:rPr>
              <a:t>. The PageRank of a page </a:t>
            </a:r>
            <a:r>
              <a:rPr b="0" i="1" lang="en-US" sz="2800" spc="-1" strike="noStrike">
                <a:solidFill>
                  <a:srgbClr val="000000"/>
                </a:solidFill>
                <a:latin typeface="Calibri"/>
              </a:rPr>
              <a:t>p</a:t>
            </a:r>
            <a:r>
              <a:rPr b="0" lang="en-US" sz="2800" spc="-1" strike="noStrike">
                <a:solidFill>
                  <a:srgbClr val="000000"/>
                </a:solidFill>
                <a:latin typeface="Calibri"/>
              </a:rPr>
              <a:t> is defined as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Here  =|  |. The constant c is a value between 0 and 1 and is used for normalization.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75" name="Picture 4" descr=""/>
          <p:cNvPicPr/>
          <p:nvPr/>
        </p:nvPicPr>
        <p:blipFill>
          <a:blip r:embed="rId1"/>
          <a:stretch/>
        </p:blipFill>
        <p:spPr>
          <a:xfrm>
            <a:off x="3764160" y="1997640"/>
            <a:ext cx="2725200" cy="8697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Web Mining Taxonomy</a:t>
            </a:r>
            <a:endParaRPr b="0" lang="en-US" sz="4400" spc="-1" strike="noStrike">
              <a:solidFill>
                <a:srgbClr val="000000"/>
              </a:solidFill>
              <a:latin typeface="Calibri"/>
            </a:endParaRPr>
          </a:p>
        </p:txBody>
      </p:sp>
      <p:pic>
        <p:nvPicPr>
          <p:cNvPr id="128" name="Content Placeholder 4" descr=""/>
          <p:cNvPicPr/>
          <p:nvPr/>
        </p:nvPicPr>
        <p:blipFill>
          <a:blip r:embed="rId1"/>
          <a:stretch/>
        </p:blipFill>
        <p:spPr>
          <a:xfrm>
            <a:off x="1086840" y="2161440"/>
            <a:ext cx="9223200" cy="41727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838080" y="490320"/>
            <a:ext cx="10515240" cy="6069240"/>
          </a:xfrm>
          <a:prstGeom prst="rect">
            <a:avLst/>
          </a:prstGeom>
          <a:noFill/>
          <a:ln>
            <a:noFill/>
          </a:ln>
        </p:spPr>
        <p:txBody>
          <a:bodyPr>
            <a:normAutofit fontScale="55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A problem, called rank sink, that exists with this PageRank calculation is that when a cyclic reference occurs (page A points to page B and page B points to page A), the PR value for these pages increases.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This problem is solved by adding an additional term to the formula: -</a:t>
            </a: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IN" sz="2800" spc="-1" strike="noStrike">
                <a:solidFill>
                  <a:srgbClr val="000000"/>
                </a:solidFill>
                <a:latin typeface="Calibri"/>
              </a:rPr>
              <a:t>where c is maximized.</a:t>
            </a:r>
            <a:r>
              <a:rPr b="0" lang="en-US" sz="2800" spc="-1" strike="noStrike">
                <a:solidFill>
                  <a:srgbClr val="000000"/>
                </a:solidFill>
                <a:latin typeface="Calibri"/>
              </a:rPr>
              <a:t> Here E ( v) is a vector that adds an artificial link.</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This simulates a random surfer who periodically decides to stop following links and jumps to a new page. </a:t>
            </a:r>
            <a:endParaRPr b="0" lang="en-US" sz="2800" spc="-1" strike="noStrike">
              <a:solidFill>
                <a:srgbClr val="000000"/>
              </a:solidFill>
              <a:latin typeface="Calibri"/>
            </a:endParaRPr>
          </a:p>
        </p:txBody>
      </p:sp>
      <p:pic>
        <p:nvPicPr>
          <p:cNvPr id="177" name="Picture 4" descr=""/>
          <p:cNvPicPr/>
          <p:nvPr/>
        </p:nvPicPr>
        <p:blipFill>
          <a:blip r:embed="rId1"/>
          <a:stretch/>
        </p:blipFill>
        <p:spPr>
          <a:xfrm>
            <a:off x="3004920" y="3082320"/>
            <a:ext cx="3607560" cy="1399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2f5597"/>
                </a:solidFill>
                <a:latin typeface="Calibri Light"/>
              </a:rPr>
              <a:t>2. Clever</a:t>
            </a:r>
            <a:endParaRPr b="0" lang="en-US" sz="4400" spc="-1" strike="noStrike">
              <a:solidFill>
                <a:srgbClr val="000000"/>
              </a:solidFill>
              <a:latin typeface="Calibri"/>
            </a:endParaRPr>
          </a:p>
        </p:txBody>
      </p:sp>
      <p:sp>
        <p:nvSpPr>
          <p:cNvPr id="179" name="TextShape 2"/>
          <p:cNvSpPr txBox="1"/>
          <p:nvPr/>
        </p:nvSpPr>
        <p:spPr>
          <a:xfrm>
            <a:off x="838080" y="1825560"/>
            <a:ext cx="10515240" cy="4350960"/>
          </a:xfrm>
          <a:prstGeom prst="rect">
            <a:avLst/>
          </a:prstGeom>
          <a:noFill/>
          <a:ln>
            <a:noFill/>
          </a:ln>
        </p:spPr>
        <p:txBody>
          <a:bodyPr>
            <a:normAutofit fontScale="49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Clever, is aimed at finding both authoritative pages and hubs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authors define an authority as the "best source" for the requested information</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In addition, a hub is a page that contains links to authoritative pages.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Clever system identifies authoritative pages and hub pages by creating weights.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Hyperlink-induced topic search (HITS) finds hubs and authoritative pages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838080" y="1509120"/>
            <a:ext cx="10515240" cy="466740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HITS technique contains two components:-</a:t>
            </a:r>
            <a:endParaRPr b="0" lang="en-US" sz="2800" spc="-1" strike="noStrike">
              <a:solidFill>
                <a:srgbClr val="000000"/>
              </a:solidFill>
              <a:latin typeface="Calibri"/>
            </a:endParaRPr>
          </a:p>
          <a:p>
            <a:pPr marL="514440" indent="-514080">
              <a:lnSpc>
                <a:spcPct val="150000"/>
              </a:lnSpc>
              <a:spcBef>
                <a:spcPts val="1001"/>
              </a:spcBef>
              <a:buClr>
                <a:srgbClr val="000000"/>
              </a:buClr>
              <a:buFont typeface="Calibri Light"/>
              <a:buAutoNum type="alphaLcParenR"/>
            </a:pPr>
            <a:r>
              <a:rPr b="0" lang="en-US" sz="2800" spc="-1" strike="noStrike">
                <a:solidFill>
                  <a:srgbClr val="000000"/>
                </a:solidFill>
                <a:latin typeface="Calibri"/>
              </a:rPr>
              <a:t>Based on a given set of keywords, a set of relevant pages is found. </a:t>
            </a:r>
            <a:endParaRPr b="0" lang="en-US" sz="2800" spc="-1" strike="noStrike">
              <a:solidFill>
                <a:srgbClr val="000000"/>
              </a:solidFill>
              <a:latin typeface="Calibri"/>
            </a:endParaRPr>
          </a:p>
          <a:p>
            <a:pPr marL="514440" indent="-514080">
              <a:lnSpc>
                <a:spcPct val="150000"/>
              </a:lnSpc>
              <a:spcBef>
                <a:spcPts val="1001"/>
              </a:spcBef>
              <a:buClr>
                <a:srgbClr val="000000"/>
              </a:buClr>
              <a:buFont typeface="Calibri Light"/>
              <a:buAutoNum type="alphaLcParenR"/>
            </a:pPr>
            <a:r>
              <a:rPr b="0" lang="en-US" sz="2800" spc="-1" strike="noStrike">
                <a:solidFill>
                  <a:srgbClr val="000000"/>
                </a:solidFill>
                <a:latin typeface="Calibri"/>
              </a:rPr>
              <a:t>Hub and authority measures are associated with these pages. Pages with the highest values are returned.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38080" y="365040"/>
            <a:ext cx="10515240" cy="229320"/>
          </a:xfrm>
          <a:prstGeom prst="rect">
            <a:avLst/>
          </a:prstGeom>
          <a:noFill/>
          <a:ln>
            <a:noFill/>
          </a:ln>
        </p:spPr>
        <p:txBody>
          <a:bodyPr anchor="ctr">
            <a:normAutofit fontScale="11000"/>
          </a:bodyPr>
          <a:p>
            <a:endParaRPr b="0" lang="en-US" sz="1800" spc="-1" strike="noStrike">
              <a:solidFill>
                <a:srgbClr val="000000"/>
              </a:solidFill>
              <a:latin typeface="Calibri"/>
            </a:endParaRPr>
          </a:p>
        </p:txBody>
      </p:sp>
      <p:pic>
        <p:nvPicPr>
          <p:cNvPr id="182" name="Content Placeholder 4" descr=""/>
          <p:cNvPicPr/>
          <p:nvPr/>
        </p:nvPicPr>
        <p:blipFill>
          <a:blip r:embed="rId1"/>
          <a:stretch/>
        </p:blipFill>
        <p:spPr>
          <a:xfrm>
            <a:off x="932040" y="914400"/>
            <a:ext cx="6222960" cy="55846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ff0000"/>
                </a:solidFill>
                <a:latin typeface="Calibri Light"/>
              </a:rPr>
              <a:t>Web usage mining</a:t>
            </a:r>
            <a:endParaRPr b="0" lang="en-US" sz="4400" spc="-1" strike="noStrike">
              <a:solidFill>
                <a:srgbClr val="000000"/>
              </a:solidFill>
              <a:latin typeface="Calibri"/>
            </a:endParaRPr>
          </a:p>
        </p:txBody>
      </p:sp>
      <p:sp>
        <p:nvSpPr>
          <p:cNvPr id="18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Web usage mining looks at logs of Web access.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classified as General access pattern tracking and Customized tracking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General access pattern tracking is a type of usage mining that looks at a history of Web pages visited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Customized tracking:- targeted to specific usage or users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Techniques:-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lphaLcParenR"/>
            </a:pPr>
            <a:r>
              <a:rPr b="0" lang="en-US" sz="2800" spc="-1" strike="noStrike">
                <a:solidFill>
                  <a:srgbClr val="000000"/>
                </a:solidFill>
                <a:latin typeface="Calibri"/>
              </a:rPr>
              <a:t>Pattern discovery tools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lphaLcParenR"/>
            </a:pPr>
            <a:r>
              <a:rPr b="0" lang="en-US" sz="2800" spc="-1" strike="noStrike">
                <a:solidFill>
                  <a:srgbClr val="000000"/>
                </a:solidFill>
                <a:latin typeface="Calibri"/>
              </a:rPr>
              <a:t>Pattern analysis tools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689040"/>
            <a:ext cx="10515240" cy="5843880"/>
          </a:xfrm>
          <a:prstGeom prst="rect">
            <a:avLst/>
          </a:prstGeom>
          <a:noFill/>
          <a:ln>
            <a:noFill/>
          </a:ln>
        </p:spPr>
        <p:txBody>
          <a:bodyPr>
            <a:normAutofit fontScale="54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Web usage mining performs mining on Web usage data, or Web logs.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A Web log is a listing of page reference data. Sometimes it is referred to as clickstream data because each entry corresponds to a mouse click.</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These logs can be examined from either a client perspective or a server perspective.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Server perspective: mining uncovers information about the sites where the service resides. It can be used to Improve the design of the sites.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Client perspective: information about a user (or group of users) is detected. This could be used to perform prefetching and caching of pages.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838080" y="1825560"/>
            <a:ext cx="10515240" cy="435096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webmaster at ABC Corp. learns that a high percentage of users have the following pattern of reference to pages: (A, B,A, C). This means that a user accesses page A, then page B, then back to page A, and finally to page C. Based on this observation, he determines that a link is needed directly to page C from page B. He then adds this link.</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Use of Web usage mining</a:t>
            </a:r>
            <a:endParaRPr b="0" lang="en-US" sz="4400" spc="-1" strike="noStrike">
              <a:solidFill>
                <a:srgbClr val="000000"/>
              </a:solidFill>
              <a:latin typeface="Calibri"/>
            </a:endParaRPr>
          </a:p>
        </p:txBody>
      </p:sp>
      <p:sp>
        <p:nvSpPr>
          <p:cNvPr id="188" name="TextShape 2"/>
          <p:cNvSpPr txBox="1"/>
          <p:nvPr/>
        </p:nvSpPr>
        <p:spPr>
          <a:xfrm>
            <a:off x="463680" y="1825560"/>
            <a:ext cx="11038680" cy="435096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Arial"/>
              </a:rPr>
              <a:t>Personalization for a user can be achieved by keeping track of previously accessed pages.</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Arial"/>
              </a:rPr>
              <a:t>By determining frequent access behavior for users, needed links can be identified to improve the overall performance of future accesses.</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Arial"/>
              </a:rPr>
              <a:t>Identifying common access behaviors can be used to improve the actual design of Web pages and to make other modifications to the site.</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Arial"/>
              </a:rPr>
              <a:t>Web usage patterns can be used to gather business intelligence to improve sales and advertisement.</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Arial"/>
              </a:rPr>
              <a:t>Gathering statistics concerning how users actually access Web pages may or may not be viewed as part of mining.</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838080" y="636120"/>
            <a:ext cx="10515240" cy="5830560"/>
          </a:xfrm>
          <a:prstGeom prst="rect">
            <a:avLst/>
          </a:prstGeom>
          <a:noFill/>
          <a:ln>
            <a:noFill/>
          </a:ln>
        </p:spPr>
        <p:txBody>
          <a:bodyPr>
            <a:normAutofit fontScale="94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Web usage mining actually consists of three separate types of activities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Preprocessing activities center around reformatting the Web log data before processing.</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Pattern discovery activities form the major portion of the mining activities because these activities look to find hidden patterns within the log data.</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Pattern analysis is the process of looking at and interpreting the results of the discovery activities.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838080" y="649440"/>
            <a:ext cx="10515240" cy="5527080"/>
          </a:xfrm>
          <a:prstGeom prst="rect">
            <a:avLst/>
          </a:prstGeom>
          <a:noFill/>
          <a:ln>
            <a:noFill/>
          </a:ln>
        </p:spPr>
        <p:txBody>
          <a:bodyPr>
            <a:normAutofit fontScale="73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There are many issues associated with using the Web log for mining purposes: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Identification of the exact user is not possible from the log alone.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With a Web client cache, the exact sequence of pages a user actually visits is difficult to uncover from the server site. Pages that are re-referenced may be found in the cache.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There are many security, privacy, and legal issues yet to be solved.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389160"/>
          </a:xfrm>
          <a:prstGeom prst="rect">
            <a:avLst/>
          </a:prstGeom>
          <a:noFill/>
          <a:ln>
            <a:noFill/>
          </a:ln>
        </p:spPr>
        <p:txBody>
          <a:bodyPr anchor="ctr">
            <a:normAutofit fontScale="35000"/>
          </a:bodyPr>
          <a:p>
            <a:pPr>
              <a:lnSpc>
                <a:spcPct val="90000"/>
              </a:lnSpc>
            </a:pPr>
            <a:r>
              <a:rPr b="1" lang="en-US" sz="4400" spc="-1" strike="noStrike">
                <a:solidFill>
                  <a:srgbClr val="2f5597"/>
                </a:solidFill>
                <a:latin typeface="Calibri Light"/>
              </a:rPr>
              <a:t>Web content mining</a:t>
            </a:r>
            <a:endParaRPr b="0" lang="en-US" sz="4400" spc="-1" strike="noStrike">
              <a:solidFill>
                <a:srgbClr val="000000"/>
              </a:solidFill>
              <a:latin typeface="Calibri"/>
            </a:endParaRPr>
          </a:p>
        </p:txBody>
      </p:sp>
      <p:sp>
        <p:nvSpPr>
          <p:cNvPr id="130" name="TextShape 2"/>
          <p:cNvSpPr txBox="1"/>
          <p:nvPr/>
        </p:nvSpPr>
        <p:spPr>
          <a:xfrm>
            <a:off x="838080" y="1145160"/>
            <a:ext cx="10515240" cy="5031360"/>
          </a:xfrm>
          <a:prstGeom prst="rect">
            <a:avLst/>
          </a:prstGeom>
          <a:noFill/>
          <a:ln>
            <a:noFill/>
          </a:ln>
        </p:spPr>
        <p:txBody>
          <a:bodyPr>
            <a:normAutofit fontScale="82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Web content mining examines the content of Web pages as well as results of Web searching.</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The content includes text as well as graphics data.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This type of mining performs scanning of the text, images and group of web pages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Techniques:-</a:t>
            </a:r>
            <a:endParaRPr b="0" lang="en-US" sz="2800" spc="-1" strike="noStrike">
              <a:solidFill>
                <a:srgbClr val="000000"/>
              </a:solidFill>
              <a:latin typeface="Calibri"/>
            </a:endParaRPr>
          </a:p>
          <a:p>
            <a:pPr marL="514440" indent="-514080">
              <a:lnSpc>
                <a:spcPct val="150000"/>
              </a:lnSpc>
              <a:spcBef>
                <a:spcPts val="1001"/>
              </a:spcBef>
              <a:buClr>
                <a:srgbClr val="000000"/>
              </a:buClr>
              <a:buFont typeface="Calibri Light"/>
              <a:buAutoNum type="alphaLcParenR"/>
            </a:pPr>
            <a:r>
              <a:rPr b="0" lang="en-US" sz="2800" spc="-1" strike="noStrike">
                <a:solidFill>
                  <a:srgbClr val="000000"/>
                </a:solidFill>
                <a:latin typeface="Calibri"/>
              </a:rPr>
              <a:t>Natural Language Processing(NLP)</a:t>
            </a:r>
            <a:endParaRPr b="0" lang="en-US" sz="2800" spc="-1" strike="noStrike">
              <a:solidFill>
                <a:srgbClr val="000000"/>
              </a:solidFill>
              <a:latin typeface="Calibri"/>
            </a:endParaRPr>
          </a:p>
          <a:p>
            <a:pPr marL="514440" indent="-514080">
              <a:lnSpc>
                <a:spcPct val="150000"/>
              </a:lnSpc>
              <a:spcBef>
                <a:spcPts val="1001"/>
              </a:spcBef>
              <a:buClr>
                <a:srgbClr val="000000"/>
              </a:buClr>
              <a:buFont typeface="Calibri Light"/>
              <a:buAutoNum type="alphaLcParenR"/>
            </a:pPr>
            <a:r>
              <a:rPr b="0" lang="en-US" sz="2800" spc="-1" strike="noStrike">
                <a:solidFill>
                  <a:srgbClr val="000000"/>
                </a:solidFill>
                <a:latin typeface="Calibri"/>
              </a:rPr>
              <a:t>Information Retrieval(IR)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27180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Web Mining Applications</a:t>
            </a:r>
            <a:endParaRPr b="0" lang="en-US" sz="4400" spc="-1" strike="noStrike">
              <a:solidFill>
                <a:srgbClr val="000000"/>
              </a:solidFill>
              <a:latin typeface="Calibri"/>
            </a:endParaRPr>
          </a:p>
        </p:txBody>
      </p:sp>
      <p:sp>
        <p:nvSpPr>
          <p:cNvPr id="192" name="TextShape 2"/>
          <p:cNvSpPr txBox="1"/>
          <p:nvPr/>
        </p:nvSpPr>
        <p:spPr>
          <a:xfrm>
            <a:off x="410760" y="1325160"/>
            <a:ext cx="11502360" cy="5260680"/>
          </a:xfrm>
          <a:prstGeom prst="rect">
            <a:avLst/>
          </a:prstGeom>
          <a:noFill/>
          <a:ln>
            <a:noFill/>
          </a:ln>
        </p:spPr>
        <p:txBody>
          <a:bodyPr>
            <a:normAutofit fontScale="34000"/>
          </a:bodyPr>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Targeted advertising: Targeting is any technique that is used to direct business marketing or advertising to the most beneficial subset of the total population. Thus , advertising costs can be reduced.</a:t>
            </a:r>
            <a:endParaRPr b="0" lang="en-US" sz="28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Web mining helps to improve the power of web search engine by classifying the web documents and identifying the web pages.</a:t>
            </a:r>
            <a:endParaRPr b="0" lang="en-US" sz="28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Web mining is used to predict user behaviour</a:t>
            </a:r>
            <a:endParaRPr b="0" lang="en-US" sz="28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Web mining can be used for improving and enhancing the process of E-learning environments, digital libraries.</a:t>
            </a:r>
            <a:endParaRPr b="0" lang="en-US" sz="28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Web mining techniques are also used for protection of user system or logging information against cybercrimes.</a:t>
            </a:r>
            <a:endParaRPr b="0" lang="en-US" sz="2800" spc="-1" strike="noStrike">
              <a:solidFill>
                <a:srgbClr val="000000"/>
              </a:solidFill>
              <a:latin typeface="Calibri"/>
            </a:endParaRPr>
          </a:p>
          <a:p>
            <a:pPr marL="228600" indent="-228240">
              <a:lnSpc>
                <a:spcPct val="160000"/>
              </a:lnSpc>
              <a:spcBef>
                <a:spcPts val="1001"/>
              </a:spcBef>
              <a:buClr>
                <a:srgbClr val="000000"/>
              </a:buClr>
              <a:buFont typeface="Arial"/>
              <a:buChar char="•"/>
            </a:pPr>
            <a:r>
              <a:rPr b="0" lang="en-US" sz="2800" spc="-1" strike="noStrike">
                <a:solidFill>
                  <a:srgbClr val="000000"/>
                </a:solidFill>
                <a:latin typeface="Calibri"/>
              </a:rPr>
              <a:t>Web mining techniques can support a web enabled electronic business to improve on marketing, customer support and sales operations.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812520" y="266400"/>
            <a:ext cx="5190120" cy="1158480"/>
          </a:xfrm>
          <a:prstGeom prst="rect">
            <a:avLst/>
          </a:prstGeom>
          <a:noFill/>
          <a:ln>
            <a:noFill/>
          </a:ln>
        </p:spPr>
        <p:txBody>
          <a:bodyPr lIns="0" rIns="0" tIns="13320" bIns="0" anchor="ctr">
            <a:noAutofit/>
          </a:bodyPr>
          <a:p>
            <a:pPr marL="12600">
              <a:lnSpc>
                <a:spcPct val="100000"/>
              </a:lnSpc>
              <a:spcBef>
                <a:spcPts val="105"/>
              </a:spcBef>
            </a:pPr>
            <a:r>
              <a:rPr b="0" lang="en-US" sz="4400" spc="-12" strike="noStrike">
                <a:solidFill>
                  <a:srgbClr val="000000"/>
                </a:solidFill>
                <a:latin typeface="Calibri"/>
              </a:rPr>
              <a:t>Preprocessing</a:t>
            </a:r>
            <a:endParaRPr b="0" lang="en-US" sz="4400" spc="-1" strike="noStrike">
              <a:solidFill>
                <a:srgbClr val="000000"/>
              </a:solidFill>
              <a:latin typeface="Calibri"/>
            </a:endParaRPr>
          </a:p>
        </p:txBody>
      </p:sp>
      <p:sp>
        <p:nvSpPr>
          <p:cNvPr id="194" name="CustomShape 2"/>
          <p:cNvSpPr/>
          <p:nvPr/>
        </p:nvSpPr>
        <p:spPr>
          <a:xfrm>
            <a:off x="812520" y="1478520"/>
            <a:ext cx="10274400" cy="4761720"/>
          </a:xfrm>
          <a:prstGeom prst="rect">
            <a:avLst/>
          </a:prstGeom>
          <a:noFill/>
          <a:ln>
            <a:noFill/>
          </a:ln>
        </p:spPr>
        <p:style>
          <a:lnRef idx="0"/>
          <a:fillRef idx="0"/>
          <a:effectRef idx="0"/>
          <a:fontRef idx="minor"/>
        </p:style>
        <p:txBody>
          <a:bodyPr lIns="0" rIns="0" tIns="12600" bIns="0">
            <a:spAutoFit/>
          </a:bodyPr>
          <a:p>
            <a:pPr marL="299160" indent="-286560">
              <a:lnSpc>
                <a:spcPct val="100000"/>
              </a:lnSpc>
              <a:spcBef>
                <a:spcPts val="99"/>
              </a:spcBef>
              <a:buClr>
                <a:srgbClr val="000000"/>
              </a:buClr>
              <a:buFont typeface="Arial MT"/>
              <a:buChar char="•"/>
              <a:tabLst>
                <a:tab algn="l" pos="365760"/>
                <a:tab algn="l" pos="366480"/>
              </a:tabLst>
            </a:pPr>
            <a:r>
              <a:rPr b="0" lang="en-US" sz="1800" spc="-1" strike="noStrike">
                <a:solidFill>
                  <a:srgbClr val="000000"/>
                </a:solidFill>
                <a:latin typeface="Calibri"/>
              </a:rPr>
              <a:t>	</a:t>
            </a:r>
            <a:r>
              <a:rPr b="0" lang="en-US" sz="2400" spc="4" strike="noStrike">
                <a:solidFill>
                  <a:srgbClr val="000000"/>
                </a:solidFill>
                <a:latin typeface="Calibri"/>
              </a:rPr>
              <a:t>The</a:t>
            </a:r>
            <a:r>
              <a:rPr b="0" lang="en-US" sz="2400" spc="-12" strike="noStrike">
                <a:solidFill>
                  <a:srgbClr val="000000"/>
                </a:solidFill>
                <a:latin typeface="Calibri"/>
              </a:rPr>
              <a:t> </a:t>
            </a:r>
            <a:r>
              <a:rPr b="0" lang="en-US" sz="2400" spc="-35" strike="noStrike">
                <a:solidFill>
                  <a:srgbClr val="000000"/>
                </a:solidFill>
                <a:latin typeface="Calibri"/>
              </a:rPr>
              <a:t>Web</a:t>
            </a:r>
            <a:r>
              <a:rPr b="0" lang="en-US" sz="2400" spc="24" strike="noStrike">
                <a:solidFill>
                  <a:srgbClr val="000000"/>
                </a:solidFill>
                <a:latin typeface="Calibri"/>
              </a:rPr>
              <a:t> </a:t>
            </a:r>
            <a:r>
              <a:rPr b="0" lang="en-US" sz="2400" spc="-7" strike="noStrike">
                <a:solidFill>
                  <a:srgbClr val="000000"/>
                </a:solidFill>
                <a:latin typeface="Calibri"/>
              </a:rPr>
              <a:t>usage</a:t>
            </a:r>
            <a:r>
              <a:rPr b="0" lang="en-US" sz="2400" spc="-12" strike="noStrike">
                <a:solidFill>
                  <a:srgbClr val="000000"/>
                </a:solidFill>
                <a:latin typeface="Calibri"/>
              </a:rPr>
              <a:t> </a:t>
            </a:r>
            <a:r>
              <a:rPr b="0" lang="en-US" sz="2400" spc="-1" strike="noStrike">
                <a:solidFill>
                  <a:srgbClr val="000000"/>
                </a:solidFill>
                <a:latin typeface="Calibri"/>
              </a:rPr>
              <a:t>log</a:t>
            </a:r>
            <a:r>
              <a:rPr b="0" lang="en-US" sz="2400" spc="-12" strike="noStrike">
                <a:solidFill>
                  <a:srgbClr val="000000"/>
                </a:solidFill>
                <a:latin typeface="Calibri"/>
              </a:rPr>
              <a:t> </a:t>
            </a:r>
            <a:r>
              <a:rPr b="0" lang="en-US" sz="2400" spc="-7" strike="noStrike">
                <a:solidFill>
                  <a:srgbClr val="000000"/>
                </a:solidFill>
                <a:latin typeface="Calibri"/>
              </a:rPr>
              <a:t>probably</a:t>
            </a:r>
            <a:r>
              <a:rPr b="0" lang="en-US" sz="2400" spc="-46"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4" strike="noStrike">
                <a:solidFill>
                  <a:srgbClr val="000000"/>
                </a:solidFill>
                <a:latin typeface="Calibri"/>
              </a:rPr>
              <a:t>not</a:t>
            </a:r>
            <a:r>
              <a:rPr b="0" lang="en-US" sz="2400" spc="-32" strike="noStrike">
                <a:solidFill>
                  <a:srgbClr val="000000"/>
                </a:solidFill>
                <a:latin typeface="Calibri"/>
              </a:rPr>
              <a:t> </a:t>
            </a:r>
            <a:r>
              <a:rPr b="0" lang="en-US" sz="2400" spc="-1" strike="noStrike">
                <a:solidFill>
                  <a:srgbClr val="000000"/>
                </a:solidFill>
                <a:latin typeface="Calibri"/>
              </a:rPr>
              <a:t>in a</a:t>
            </a:r>
            <a:r>
              <a:rPr b="0" lang="en-US" sz="2400" spc="-12" strike="noStrike">
                <a:solidFill>
                  <a:srgbClr val="000000"/>
                </a:solidFill>
                <a:latin typeface="Calibri"/>
              </a:rPr>
              <a:t> format</a:t>
            </a:r>
            <a:r>
              <a:rPr b="0" lang="en-US" sz="2400" spc="-32" strike="noStrike">
                <a:solidFill>
                  <a:srgbClr val="000000"/>
                </a:solidFill>
                <a:latin typeface="Calibri"/>
              </a:rPr>
              <a:t> </a:t>
            </a:r>
            <a:r>
              <a:rPr b="0" lang="en-US" sz="2400" spc="-7" strike="noStrike">
                <a:solidFill>
                  <a:srgbClr val="000000"/>
                </a:solidFill>
                <a:latin typeface="Calibri"/>
              </a:rPr>
              <a:t>that</a:t>
            </a:r>
            <a:r>
              <a:rPr b="0" lang="en-US" sz="2400" spc="-26"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1" strike="noStrike">
                <a:solidFill>
                  <a:srgbClr val="000000"/>
                </a:solidFill>
                <a:latin typeface="Calibri"/>
              </a:rPr>
              <a:t>usable</a:t>
            </a:r>
            <a:r>
              <a:rPr b="0" lang="en-US" sz="2400" spc="-35" strike="noStrike">
                <a:solidFill>
                  <a:srgbClr val="000000"/>
                </a:solidFill>
                <a:latin typeface="Calibri"/>
              </a:rPr>
              <a:t> </a:t>
            </a:r>
            <a:r>
              <a:rPr b="0" lang="en-US" sz="2400" spc="4" strike="noStrike">
                <a:solidFill>
                  <a:srgbClr val="000000"/>
                </a:solidFill>
                <a:latin typeface="Calibri"/>
              </a:rPr>
              <a:t>by</a:t>
            </a:r>
            <a:r>
              <a:rPr b="0" lang="en-US" sz="2400" spc="-21" strike="noStrike">
                <a:solidFill>
                  <a:srgbClr val="000000"/>
                </a:solidFill>
                <a:latin typeface="Calibri"/>
              </a:rPr>
              <a:t> </a:t>
            </a:r>
            <a:r>
              <a:rPr b="0" lang="en-US" sz="2400" spc="-1" strike="noStrike">
                <a:solidFill>
                  <a:srgbClr val="000000"/>
                </a:solidFill>
                <a:latin typeface="Calibri"/>
              </a:rPr>
              <a:t>mining </a:t>
            </a:r>
            <a:r>
              <a:rPr b="0" lang="en-US" sz="2400" spc="-525" strike="noStrike">
                <a:solidFill>
                  <a:srgbClr val="000000"/>
                </a:solidFill>
                <a:latin typeface="Calibri"/>
              </a:rPr>
              <a:t> </a:t>
            </a:r>
            <a:r>
              <a:rPr b="0" lang="en-US" sz="2400" spc="-7" strike="noStrike">
                <a:solidFill>
                  <a:srgbClr val="000000"/>
                </a:solidFill>
                <a:latin typeface="Calibri"/>
              </a:rPr>
              <a:t>applications.</a:t>
            </a:r>
            <a:endParaRPr b="0" lang="en-IN" sz="2400" spc="-1" strike="noStrike">
              <a:latin typeface="Arial"/>
            </a:endParaRPr>
          </a:p>
          <a:p>
            <a:pPr marL="299160" indent="-286560">
              <a:lnSpc>
                <a:spcPct val="100000"/>
              </a:lnSpc>
              <a:buClr>
                <a:srgbClr val="000000"/>
              </a:buClr>
              <a:buFont typeface="Arial MT"/>
              <a:buChar char="•"/>
              <a:tabLst>
                <a:tab algn="l" pos="365760"/>
                <a:tab algn="l" pos="366480"/>
              </a:tabLst>
            </a:pPr>
            <a:r>
              <a:rPr b="0" lang="en-US" sz="1800" spc="-1" strike="noStrike">
                <a:solidFill>
                  <a:srgbClr val="000000"/>
                </a:solidFill>
                <a:latin typeface="Calibri"/>
              </a:rPr>
              <a:t>	</a:t>
            </a:r>
            <a:r>
              <a:rPr b="0" lang="en-US" sz="2400" spc="-1" strike="noStrike">
                <a:solidFill>
                  <a:srgbClr val="000000"/>
                </a:solidFill>
                <a:latin typeface="Calibri"/>
              </a:rPr>
              <a:t>As</a:t>
            </a:r>
            <a:r>
              <a:rPr b="0" lang="en-US" sz="2400" spc="9" strike="noStrike">
                <a:solidFill>
                  <a:srgbClr val="000000"/>
                </a:solidFill>
                <a:latin typeface="Calibri"/>
              </a:rPr>
              <a:t> </a:t>
            </a:r>
            <a:r>
              <a:rPr b="0" lang="en-US" sz="2400" spc="-1" strike="noStrike">
                <a:solidFill>
                  <a:srgbClr val="000000"/>
                </a:solidFill>
                <a:latin typeface="Calibri"/>
              </a:rPr>
              <a:t>With</a:t>
            </a:r>
            <a:r>
              <a:rPr b="0" lang="en-US" sz="2400" spc="-26" strike="noStrike">
                <a:solidFill>
                  <a:srgbClr val="000000"/>
                </a:solidFill>
                <a:latin typeface="Calibri"/>
              </a:rPr>
              <a:t> </a:t>
            </a:r>
            <a:r>
              <a:rPr b="0" lang="en-US" sz="2400" spc="-12" strike="noStrike">
                <a:solidFill>
                  <a:srgbClr val="000000"/>
                </a:solidFill>
                <a:latin typeface="Calibri"/>
              </a:rPr>
              <a:t>any</a:t>
            </a:r>
            <a:r>
              <a:rPr b="0" lang="en-US" sz="2400" spc="-21" strike="noStrike">
                <a:solidFill>
                  <a:srgbClr val="000000"/>
                </a:solidFill>
                <a:latin typeface="Calibri"/>
              </a:rPr>
              <a:t> </a:t>
            </a:r>
            <a:r>
              <a:rPr b="0" lang="en-US" sz="2400" spc="-12" strike="noStrike">
                <a:solidFill>
                  <a:srgbClr val="000000"/>
                </a:solidFill>
                <a:latin typeface="Calibri"/>
              </a:rPr>
              <a:t>data</a:t>
            </a:r>
            <a:r>
              <a:rPr b="0" lang="en-US" sz="2400" spc="-35" strike="noStrike">
                <a:solidFill>
                  <a:srgbClr val="000000"/>
                </a:solidFill>
                <a:latin typeface="Calibri"/>
              </a:rPr>
              <a:t> </a:t>
            </a:r>
            <a:r>
              <a:rPr b="0" lang="en-US" sz="2400" spc="-12" strike="noStrike">
                <a:solidFill>
                  <a:srgbClr val="000000"/>
                </a:solidFill>
                <a:latin typeface="Calibri"/>
              </a:rPr>
              <a:t>to</a:t>
            </a:r>
            <a:r>
              <a:rPr b="0" lang="en-US" sz="2400" spc="-7" strike="noStrike">
                <a:solidFill>
                  <a:srgbClr val="000000"/>
                </a:solidFill>
                <a:latin typeface="Calibri"/>
              </a:rPr>
              <a:t> </a:t>
            </a:r>
            <a:r>
              <a:rPr b="0" lang="en-US" sz="2400" spc="4" strike="noStrike">
                <a:solidFill>
                  <a:srgbClr val="000000"/>
                </a:solidFill>
                <a:latin typeface="Calibri"/>
              </a:rPr>
              <a:t>be</a:t>
            </a:r>
            <a:r>
              <a:rPr b="0" lang="en-US" sz="2400" spc="-12" strike="noStrike">
                <a:solidFill>
                  <a:srgbClr val="000000"/>
                </a:solidFill>
                <a:latin typeface="Calibri"/>
              </a:rPr>
              <a:t> </a:t>
            </a:r>
            <a:r>
              <a:rPr b="0" lang="en-US" sz="2400" spc="-1" strike="noStrike">
                <a:solidFill>
                  <a:srgbClr val="000000"/>
                </a:solidFill>
                <a:latin typeface="Calibri"/>
              </a:rPr>
              <a:t>used</a:t>
            </a:r>
            <a:r>
              <a:rPr b="0" lang="en-US" sz="2400" spc="-15" strike="noStrike">
                <a:solidFill>
                  <a:srgbClr val="000000"/>
                </a:solidFill>
                <a:latin typeface="Calibri"/>
              </a:rPr>
              <a:t> </a:t>
            </a:r>
            <a:r>
              <a:rPr b="0" lang="en-US" sz="2400" spc="-1" strike="noStrike">
                <a:solidFill>
                  <a:srgbClr val="000000"/>
                </a:solidFill>
                <a:latin typeface="Calibri"/>
              </a:rPr>
              <a:t>in</a:t>
            </a:r>
            <a:r>
              <a:rPr b="0" lang="en-US" sz="2400" spc="-7" strike="noStrike">
                <a:solidFill>
                  <a:srgbClr val="000000"/>
                </a:solidFill>
                <a:latin typeface="Calibri"/>
              </a:rPr>
              <a:t> </a:t>
            </a:r>
            <a:r>
              <a:rPr b="0" lang="en-US" sz="2400" spc="-1" strike="noStrike">
                <a:solidFill>
                  <a:srgbClr val="000000"/>
                </a:solidFill>
                <a:latin typeface="Calibri"/>
              </a:rPr>
              <a:t>a</a:t>
            </a:r>
            <a:r>
              <a:rPr b="0" lang="en-US" sz="2400" spc="12" strike="noStrike">
                <a:solidFill>
                  <a:srgbClr val="000000"/>
                </a:solidFill>
                <a:latin typeface="Calibri"/>
              </a:rPr>
              <a:t> </a:t>
            </a:r>
            <a:r>
              <a:rPr b="0" lang="en-US" sz="2400" spc="-1" strike="noStrike">
                <a:solidFill>
                  <a:srgbClr val="000000"/>
                </a:solidFill>
                <a:latin typeface="Calibri"/>
              </a:rPr>
              <a:t>mining</a:t>
            </a:r>
            <a:r>
              <a:rPr b="0" lang="en-US" sz="2400" spc="-41" strike="noStrike">
                <a:solidFill>
                  <a:srgbClr val="000000"/>
                </a:solidFill>
                <a:latin typeface="Calibri"/>
              </a:rPr>
              <a:t> </a:t>
            </a:r>
            <a:r>
              <a:rPr b="0" lang="en-US" sz="2400" spc="-7" strike="noStrike">
                <a:solidFill>
                  <a:srgbClr val="000000"/>
                </a:solidFill>
                <a:latin typeface="Calibri"/>
              </a:rPr>
              <a:t>application,</a:t>
            </a:r>
            <a:r>
              <a:rPr b="0" lang="en-US" sz="2400" spc="-60" strike="noStrike">
                <a:solidFill>
                  <a:srgbClr val="000000"/>
                </a:solidFill>
                <a:latin typeface="Calibri"/>
              </a:rPr>
              <a:t> </a:t>
            </a:r>
            <a:r>
              <a:rPr b="0" lang="en-US" sz="2400" spc="4" strike="noStrike">
                <a:solidFill>
                  <a:srgbClr val="000000"/>
                </a:solidFill>
                <a:latin typeface="Calibri"/>
              </a:rPr>
              <a:t>the</a:t>
            </a:r>
            <a:r>
              <a:rPr b="0" lang="en-US" sz="2400" spc="-32" strike="noStrike">
                <a:solidFill>
                  <a:srgbClr val="000000"/>
                </a:solidFill>
                <a:latin typeface="Calibri"/>
              </a:rPr>
              <a:t> </a:t>
            </a:r>
            <a:r>
              <a:rPr b="0" lang="en-US" sz="2400" spc="-12" strike="noStrike">
                <a:solidFill>
                  <a:srgbClr val="000000"/>
                </a:solidFill>
                <a:latin typeface="Calibri"/>
              </a:rPr>
              <a:t>data</a:t>
            </a:r>
            <a:r>
              <a:rPr b="0" lang="en-US" sz="2400" spc="-32" strike="noStrike">
                <a:solidFill>
                  <a:srgbClr val="000000"/>
                </a:solidFill>
                <a:latin typeface="Calibri"/>
              </a:rPr>
              <a:t> </a:t>
            </a:r>
            <a:r>
              <a:rPr b="0" lang="en-US" sz="2400" spc="-15" strike="noStrike">
                <a:solidFill>
                  <a:srgbClr val="000000"/>
                </a:solidFill>
                <a:latin typeface="Calibri"/>
              </a:rPr>
              <a:t>may</a:t>
            </a:r>
            <a:r>
              <a:rPr b="0" lang="en-US" sz="2400" spc="-1" strike="noStrike">
                <a:solidFill>
                  <a:srgbClr val="000000"/>
                </a:solidFill>
                <a:latin typeface="Calibri"/>
              </a:rPr>
              <a:t> </a:t>
            </a:r>
            <a:r>
              <a:rPr b="0" lang="en-US" sz="2400" spc="4" strike="noStrike">
                <a:solidFill>
                  <a:srgbClr val="000000"/>
                </a:solidFill>
                <a:latin typeface="Calibri"/>
              </a:rPr>
              <a:t>need</a:t>
            </a:r>
            <a:r>
              <a:rPr b="0" lang="en-US" sz="2400" spc="-26" strike="noStrike">
                <a:solidFill>
                  <a:srgbClr val="000000"/>
                </a:solidFill>
                <a:latin typeface="Calibri"/>
              </a:rPr>
              <a:t> </a:t>
            </a:r>
            <a:r>
              <a:rPr b="0" lang="en-US" sz="2400" spc="-12" strike="noStrike">
                <a:solidFill>
                  <a:srgbClr val="000000"/>
                </a:solidFill>
                <a:latin typeface="Calibri"/>
              </a:rPr>
              <a:t>to </a:t>
            </a:r>
            <a:r>
              <a:rPr b="0" lang="en-US" sz="2400" spc="4" strike="noStrike">
                <a:solidFill>
                  <a:srgbClr val="000000"/>
                </a:solidFill>
                <a:latin typeface="Calibri"/>
              </a:rPr>
              <a:t>be </a:t>
            </a:r>
            <a:r>
              <a:rPr b="0" lang="en-US" sz="2400" spc="-525" strike="noStrike">
                <a:solidFill>
                  <a:srgbClr val="000000"/>
                </a:solidFill>
                <a:latin typeface="Calibri"/>
              </a:rPr>
              <a:t> </a:t>
            </a:r>
            <a:r>
              <a:rPr b="0" lang="en-US" sz="2400" spc="-15" strike="noStrike">
                <a:solidFill>
                  <a:srgbClr val="000000"/>
                </a:solidFill>
                <a:latin typeface="Calibri"/>
              </a:rPr>
              <a:t>reformatted</a:t>
            </a:r>
            <a:r>
              <a:rPr b="0" lang="en-US" sz="2400" spc="-80" strike="noStrike">
                <a:solidFill>
                  <a:srgbClr val="000000"/>
                </a:solidFill>
                <a:latin typeface="Calibri"/>
              </a:rPr>
              <a:t> </a:t>
            </a:r>
            <a:r>
              <a:rPr b="0" lang="en-US" sz="2400" spc="-1" strike="noStrike">
                <a:solidFill>
                  <a:srgbClr val="000000"/>
                </a:solidFill>
                <a:latin typeface="Calibri"/>
              </a:rPr>
              <a:t>and</a:t>
            </a:r>
            <a:r>
              <a:rPr b="0" lang="en-US" sz="2400" spc="-35" strike="noStrike">
                <a:solidFill>
                  <a:srgbClr val="000000"/>
                </a:solidFill>
                <a:latin typeface="Calibri"/>
              </a:rPr>
              <a:t> </a:t>
            </a:r>
            <a:r>
              <a:rPr b="0" lang="en-US" sz="2400" spc="-1" strike="noStrike">
                <a:solidFill>
                  <a:srgbClr val="000000"/>
                </a:solidFill>
                <a:latin typeface="Calibri"/>
              </a:rPr>
              <a:t>cleansed.</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 strike="noStrike">
                <a:solidFill>
                  <a:srgbClr val="000000"/>
                </a:solidFill>
                <a:latin typeface="Calibri"/>
              </a:rPr>
              <a:t>Some</a:t>
            </a:r>
            <a:r>
              <a:rPr b="0" lang="en-US" sz="2400" spc="-7" strike="noStrike">
                <a:solidFill>
                  <a:srgbClr val="000000"/>
                </a:solidFill>
                <a:latin typeface="Calibri"/>
              </a:rPr>
              <a:t> </a:t>
            </a:r>
            <a:r>
              <a:rPr b="0" lang="en-US" sz="2400" spc="-1" strike="noStrike">
                <a:solidFill>
                  <a:srgbClr val="000000"/>
                </a:solidFill>
                <a:latin typeface="Calibri"/>
              </a:rPr>
              <a:t>issues </a:t>
            </a:r>
            <a:r>
              <a:rPr b="0" lang="en-US" sz="2400" spc="-7" strike="noStrike">
                <a:solidFill>
                  <a:srgbClr val="000000"/>
                </a:solidFill>
                <a:latin typeface="Calibri"/>
              </a:rPr>
              <a:t>specifically</a:t>
            </a:r>
            <a:r>
              <a:rPr b="0" lang="en-US" sz="2400" spc="-12" strike="noStrike">
                <a:solidFill>
                  <a:srgbClr val="000000"/>
                </a:solidFill>
                <a:latin typeface="Calibri"/>
              </a:rPr>
              <a:t> related</a:t>
            </a:r>
            <a:r>
              <a:rPr b="0" lang="en-US" sz="2400" spc="-21" strike="noStrike">
                <a:solidFill>
                  <a:srgbClr val="000000"/>
                </a:solidFill>
                <a:latin typeface="Calibri"/>
              </a:rPr>
              <a:t> </a:t>
            </a:r>
            <a:r>
              <a:rPr b="0" lang="en-US" sz="2400" spc="-7" strike="noStrike">
                <a:solidFill>
                  <a:srgbClr val="000000"/>
                </a:solidFill>
                <a:latin typeface="Calibri"/>
              </a:rPr>
              <a:t>to</a:t>
            </a:r>
            <a:r>
              <a:rPr b="0" lang="en-US" sz="2400" spc="-26" strike="noStrike">
                <a:solidFill>
                  <a:srgbClr val="000000"/>
                </a:solidFill>
                <a:latin typeface="Calibri"/>
              </a:rPr>
              <a:t> </a:t>
            </a:r>
            <a:r>
              <a:rPr b="0" lang="en-US" sz="2400" spc="4" strike="noStrike">
                <a:solidFill>
                  <a:srgbClr val="000000"/>
                </a:solidFill>
                <a:latin typeface="Calibri"/>
              </a:rPr>
              <a:t>the</a:t>
            </a:r>
            <a:r>
              <a:rPr b="0" lang="en-US" sz="2400" spc="-32" strike="noStrike">
                <a:solidFill>
                  <a:srgbClr val="000000"/>
                </a:solidFill>
                <a:latin typeface="Calibri"/>
              </a:rPr>
              <a:t> </a:t>
            </a:r>
            <a:r>
              <a:rPr b="0" lang="en-US" sz="2400" spc="-1" strike="noStrike">
                <a:solidFill>
                  <a:srgbClr val="000000"/>
                </a:solidFill>
                <a:latin typeface="Calibri"/>
              </a:rPr>
              <a:t>use </a:t>
            </a:r>
            <a:r>
              <a:rPr b="0" lang="en-US" sz="2400" spc="-7" strike="noStrike">
                <a:solidFill>
                  <a:srgbClr val="000000"/>
                </a:solidFill>
                <a:latin typeface="Calibri"/>
              </a:rPr>
              <a:t>of</a:t>
            </a:r>
            <a:r>
              <a:rPr b="0" lang="en-US" sz="2400" spc="-1" strike="noStrike">
                <a:solidFill>
                  <a:srgbClr val="000000"/>
                </a:solidFill>
                <a:latin typeface="Calibri"/>
              </a:rPr>
              <a:t> </a:t>
            </a:r>
            <a:r>
              <a:rPr b="0" lang="en-US" sz="2400" spc="-35" strike="noStrike">
                <a:solidFill>
                  <a:srgbClr val="000000"/>
                </a:solidFill>
                <a:latin typeface="Calibri"/>
              </a:rPr>
              <a:t>Web</a:t>
            </a:r>
            <a:r>
              <a:rPr b="0" lang="en-US" sz="2400" spc="9" strike="noStrike">
                <a:solidFill>
                  <a:srgbClr val="000000"/>
                </a:solidFill>
                <a:latin typeface="Calibri"/>
              </a:rPr>
              <a:t> </a:t>
            </a:r>
            <a:r>
              <a:rPr b="0" lang="en-US" sz="2400" spc="-1" strike="noStrike">
                <a:solidFill>
                  <a:srgbClr val="000000"/>
                </a:solidFill>
                <a:latin typeface="Calibri"/>
              </a:rPr>
              <a:t>logs.</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7" strike="noStrike">
                <a:solidFill>
                  <a:srgbClr val="000000"/>
                </a:solidFill>
                <a:latin typeface="Calibri"/>
              </a:rPr>
              <a:t>Steps</a:t>
            </a:r>
            <a:r>
              <a:rPr b="0" lang="en-US" sz="2400" spc="-41" strike="noStrike">
                <a:solidFill>
                  <a:srgbClr val="000000"/>
                </a:solidFill>
                <a:latin typeface="Calibri"/>
              </a:rPr>
              <a:t> </a:t>
            </a:r>
            <a:r>
              <a:rPr b="0" lang="en-US" sz="2400" spc="-7" strike="noStrike">
                <a:solidFill>
                  <a:srgbClr val="000000"/>
                </a:solidFill>
                <a:latin typeface="Calibri"/>
              </a:rPr>
              <a:t>that</a:t>
            </a:r>
            <a:r>
              <a:rPr b="0" lang="en-US" sz="2400" spc="-52" strike="noStrike">
                <a:solidFill>
                  <a:srgbClr val="000000"/>
                </a:solidFill>
                <a:latin typeface="Calibri"/>
              </a:rPr>
              <a:t> </a:t>
            </a:r>
            <a:r>
              <a:rPr b="0" lang="en-US" sz="2400" spc="-12" strike="noStrike">
                <a:solidFill>
                  <a:srgbClr val="000000"/>
                </a:solidFill>
                <a:latin typeface="Calibri"/>
              </a:rPr>
              <a:t>are</a:t>
            </a:r>
            <a:r>
              <a:rPr b="0" lang="en-US" sz="2400" spc="-7" strike="noStrike">
                <a:solidFill>
                  <a:srgbClr val="000000"/>
                </a:solidFill>
                <a:latin typeface="Calibri"/>
              </a:rPr>
              <a:t> </a:t>
            </a:r>
            <a:r>
              <a:rPr b="0" lang="en-US" sz="2400" spc="-1" strike="noStrike">
                <a:solidFill>
                  <a:srgbClr val="000000"/>
                </a:solidFill>
                <a:latin typeface="Calibri"/>
              </a:rPr>
              <a:t>part</a:t>
            </a:r>
            <a:r>
              <a:rPr b="0" lang="en-US" sz="2400" spc="-21"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the</a:t>
            </a:r>
            <a:r>
              <a:rPr b="0" lang="en-US" sz="2400" spc="-26" strike="noStrike">
                <a:solidFill>
                  <a:srgbClr val="000000"/>
                </a:solidFill>
                <a:latin typeface="Calibri"/>
              </a:rPr>
              <a:t> </a:t>
            </a:r>
            <a:r>
              <a:rPr b="0" lang="en-US" sz="2400" spc="-12" strike="noStrike">
                <a:solidFill>
                  <a:srgbClr val="000000"/>
                </a:solidFill>
                <a:latin typeface="Calibri"/>
              </a:rPr>
              <a:t>preprocessing</a:t>
            </a:r>
            <a:r>
              <a:rPr b="0" lang="en-US" sz="2400" spc="-35" strike="noStrike">
                <a:solidFill>
                  <a:srgbClr val="000000"/>
                </a:solidFill>
                <a:latin typeface="Calibri"/>
              </a:rPr>
              <a:t> </a:t>
            </a:r>
            <a:r>
              <a:rPr b="0" lang="en-US" sz="2400" spc="-1" strike="noStrike">
                <a:solidFill>
                  <a:srgbClr val="000000"/>
                </a:solidFill>
                <a:latin typeface="Calibri"/>
              </a:rPr>
              <a:t>phase</a:t>
            </a:r>
            <a:r>
              <a:rPr b="0" lang="en-US" sz="2400" spc="-12" strike="noStrike">
                <a:solidFill>
                  <a:srgbClr val="000000"/>
                </a:solidFill>
                <a:latin typeface="Calibri"/>
              </a:rPr>
              <a:t> </a:t>
            </a:r>
            <a:r>
              <a:rPr b="0" lang="en-US" sz="2400" spc="-1" strike="noStrike">
                <a:solidFill>
                  <a:srgbClr val="000000"/>
                </a:solidFill>
                <a:latin typeface="Calibri"/>
              </a:rPr>
              <a:t>include</a:t>
            </a:r>
            <a:r>
              <a:rPr b="0" lang="en-US" sz="2400" spc="-26" strike="noStrike">
                <a:solidFill>
                  <a:srgbClr val="000000"/>
                </a:solidFill>
                <a:latin typeface="Calibri"/>
              </a:rPr>
              <a:t> </a:t>
            </a:r>
            <a:r>
              <a:rPr b="0" lang="en-US" sz="2400" spc="-1" strike="noStrike">
                <a:solidFill>
                  <a:srgbClr val="000000"/>
                </a:solidFill>
                <a:latin typeface="Calibri"/>
              </a:rPr>
              <a:t>cleansing,</a:t>
            </a:r>
            <a:r>
              <a:rPr b="0" lang="en-US" sz="2400" spc="-12" strike="noStrike">
                <a:solidFill>
                  <a:srgbClr val="000000"/>
                </a:solidFill>
                <a:latin typeface="Calibri"/>
              </a:rPr>
              <a:t> </a:t>
            </a:r>
            <a:r>
              <a:rPr b="0" lang="en-US" sz="2400" spc="-7" strike="noStrike">
                <a:solidFill>
                  <a:srgbClr val="000000"/>
                </a:solidFill>
                <a:latin typeface="Calibri"/>
              </a:rPr>
              <a:t>user</a:t>
            </a:r>
            <a:endParaRPr b="0" lang="en-IN" sz="2400" spc="-1" strike="noStrike">
              <a:latin typeface="Arial"/>
            </a:endParaRPr>
          </a:p>
          <a:p>
            <a:pPr marL="299160">
              <a:lnSpc>
                <a:spcPct val="100000"/>
              </a:lnSpc>
              <a:tabLst>
                <a:tab algn="l" pos="299160"/>
                <a:tab algn="l" pos="299880"/>
              </a:tabLst>
            </a:pPr>
            <a:r>
              <a:rPr b="0" lang="en-US" sz="2400" spc="-7" strike="noStrike">
                <a:solidFill>
                  <a:srgbClr val="000000"/>
                </a:solidFill>
                <a:latin typeface="Calibri"/>
              </a:rPr>
              <a:t>identification</a:t>
            </a:r>
            <a:r>
              <a:rPr b="0" lang="en-US" sz="2400" spc="-66" strike="noStrike">
                <a:solidFill>
                  <a:srgbClr val="000000"/>
                </a:solidFill>
                <a:latin typeface="Calibri"/>
              </a:rPr>
              <a:t> </a:t>
            </a:r>
            <a:r>
              <a:rPr b="0" lang="en-US" sz="2400" spc="-1" strike="noStrike">
                <a:solidFill>
                  <a:srgbClr val="000000"/>
                </a:solidFill>
                <a:latin typeface="Calibri"/>
              </a:rPr>
              <a:t>,session</a:t>
            </a:r>
            <a:r>
              <a:rPr b="0" lang="en-US" sz="2400" spc="12" strike="noStrike">
                <a:solidFill>
                  <a:srgbClr val="000000"/>
                </a:solidFill>
                <a:latin typeface="Calibri"/>
              </a:rPr>
              <a:t> </a:t>
            </a:r>
            <a:r>
              <a:rPr b="0" lang="en-US" sz="2400" spc="-7" strike="noStrike">
                <a:solidFill>
                  <a:srgbClr val="000000"/>
                </a:solidFill>
                <a:latin typeface="Calibri"/>
              </a:rPr>
              <a:t>identification,</a:t>
            </a:r>
            <a:r>
              <a:rPr b="0" lang="en-US" sz="2400" spc="-75" strike="noStrike">
                <a:solidFill>
                  <a:srgbClr val="000000"/>
                </a:solidFill>
                <a:latin typeface="Calibri"/>
              </a:rPr>
              <a:t> </a:t>
            </a:r>
            <a:r>
              <a:rPr b="0" lang="en-US" sz="2400" spc="-7" strike="noStrike">
                <a:solidFill>
                  <a:srgbClr val="000000"/>
                </a:solidFill>
                <a:latin typeface="Calibri"/>
              </a:rPr>
              <a:t>path</a:t>
            </a:r>
            <a:r>
              <a:rPr b="0" lang="en-US" sz="2400" spc="-21" strike="noStrike">
                <a:solidFill>
                  <a:srgbClr val="000000"/>
                </a:solidFill>
                <a:latin typeface="Calibri"/>
              </a:rPr>
              <a:t> </a:t>
            </a:r>
            <a:r>
              <a:rPr b="0" lang="en-US" sz="2400" spc="-7" strike="noStrike">
                <a:solidFill>
                  <a:srgbClr val="000000"/>
                </a:solidFill>
                <a:latin typeface="Calibri"/>
              </a:rPr>
              <a:t>completion,</a:t>
            </a:r>
            <a:r>
              <a:rPr b="0" lang="en-US" sz="2400" spc="-32" strike="noStrike">
                <a:solidFill>
                  <a:srgbClr val="000000"/>
                </a:solidFill>
                <a:latin typeface="Calibri"/>
              </a:rPr>
              <a:t> </a:t>
            </a:r>
            <a:r>
              <a:rPr b="0" lang="en-US" sz="2400" spc="-1" strike="noStrike">
                <a:solidFill>
                  <a:srgbClr val="000000"/>
                </a:solidFill>
                <a:latin typeface="Calibri"/>
              </a:rPr>
              <a:t>and</a:t>
            </a:r>
            <a:r>
              <a:rPr b="0" lang="en-US" sz="2400" spc="-21" strike="noStrike">
                <a:solidFill>
                  <a:srgbClr val="000000"/>
                </a:solidFill>
                <a:latin typeface="Calibri"/>
              </a:rPr>
              <a:t> </a:t>
            </a:r>
            <a:r>
              <a:rPr b="0" lang="en-US" sz="2400" spc="-12" strike="noStrike">
                <a:solidFill>
                  <a:srgbClr val="000000"/>
                </a:solidFill>
                <a:latin typeface="Calibri"/>
              </a:rPr>
              <a:t>formatting.</a:t>
            </a:r>
            <a:endParaRPr b="0" lang="en-IN" sz="2400" spc="-1" strike="noStrike">
              <a:latin typeface="Arial"/>
            </a:endParaRPr>
          </a:p>
          <a:p>
            <a:pPr>
              <a:lnSpc>
                <a:spcPct val="100000"/>
              </a:lnSpc>
              <a:spcBef>
                <a:spcPts val="14"/>
              </a:spcBef>
              <a:tabLst>
                <a:tab algn="l" pos="299160"/>
                <a:tab algn="l" pos="299880"/>
              </a:tabLst>
            </a:pP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1" lang="en-US" sz="2400" spc="-15" strike="noStrike">
                <a:solidFill>
                  <a:srgbClr val="000000"/>
                </a:solidFill>
                <a:latin typeface="Calibri"/>
              </a:rPr>
              <a:t>Let </a:t>
            </a:r>
            <a:r>
              <a:rPr b="1" lang="en-US" sz="2400" spc="-1" strike="noStrike">
                <a:solidFill>
                  <a:srgbClr val="000000"/>
                </a:solidFill>
                <a:latin typeface="Calibri"/>
              </a:rPr>
              <a:t>P be a </a:t>
            </a:r>
            <a:r>
              <a:rPr b="1" lang="en-US" sz="2400" spc="-15" strike="noStrike">
                <a:solidFill>
                  <a:srgbClr val="000000"/>
                </a:solidFill>
                <a:latin typeface="Calibri"/>
              </a:rPr>
              <a:t>set </a:t>
            </a:r>
            <a:r>
              <a:rPr b="1" lang="en-US" sz="2400" spc="-1" strike="noStrike">
                <a:solidFill>
                  <a:srgbClr val="000000"/>
                </a:solidFill>
                <a:latin typeface="Calibri"/>
              </a:rPr>
              <a:t>of </a:t>
            </a:r>
            <a:r>
              <a:rPr b="1" lang="en-US" sz="2400" spc="-12" strike="noStrike">
                <a:solidFill>
                  <a:srgbClr val="000000"/>
                </a:solidFill>
                <a:latin typeface="Calibri"/>
              </a:rPr>
              <a:t>literals, </a:t>
            </a:r>
            <a:r>
              <a:rPr b="1" lang="en-US" sz="2400" spc="-7" strike="noStrike">
                <a:solidFill>
                  <a:srgbClr val="000000"/>
                </a:solidFill>
                <a:latin typeface="Calibri"/>
              </a:rPr>
              <a:t>called </a:t>
            </a:r>
            <a:r>
              <a:rPr b="1" lang="en-US" sz="2400" spc="-12" strike="noStrike">
                <a:solidFill>
                  <a:srgbClr val="000000"/>
                </a:solidFill>
                <a:latin typeface="Calibri"/>
              </a:rPr>
              <a:t>pages </a:t>
            </a:r>
            <a:r>
              <a:rPr b="1" lang="en-US" sz="2400" spc="-1" strike="noStrike">
                <a:solidFill>
                  <a:srgbClr val="000000"/>
                </a:solidFill>
                <a:latin typeface="Calibri"/>
              </a:rPr>
              <a:t>or </a:t>
            </a:r>
            <a:r>
              <a:rPr b="1" lang="en-US" sz="2400" spc="-7" strike="noStrike">
                <a:solidFill>
                  <a:srgbClr val="000000"/>
                </a:solidFill>
                <a:latin typeface="Calibri"/>
              </a:rPr>
              <a:t>clicks, and </a:t>
            </a:r>
            <a:r>
              <a:rPr b="1" lang="en-US" sz="2400" spc="-1" strike="noStrike">
                <a:solidFill>
                  <a:srgbClr val="000000"/>
                </a:solidFill>
                <a:latin typeface="Calibri"/>
              </a:rPr>
              <a:t>U be a </a:t>
            </a:r>
            <a:r>
              <a:rPr b="1" lang="en-US" sz="2400" spc="-15" strike="noStrike">
                <a:solidFill>
                  <a:srgbClr val="000000"/>
                </a:solidFill>
                <a:latin typeface="Calibri"/>
              </a:rPr>
              <a:t>set </a:t>
            </a:r>
            <a:r>
              <a:rPr b="1" lang="en-US" sz="2400" spc="-1" strike="noStrike">
                <a:solidFill>
                  <a:srgbClr val="000000"/>
                </a:solidFill>
                <a:latin typeface="Calibri"/>
              </a:rPr>
              <a:t>of </a:t>
            </a:r>
            <a:r>
              <a:rPr b="1" lang="en-US" sz="2400" spc="-7" strike="noStrike">
                <a:solidFill>
                  <a:srgbClr val="000000"/>
                </a:solidFill>
                <a:latin typeface="Calibri"/>
              </a:rPr>
              <a:t>users. </a:t>
            </a:r>
            <a:r>
              <a:rPr b="1" lang="en-US" sz="2400" spc="-1" strike="noStrike">
                <a:solidFill>
                  <a:srgbClr val="000000"/>
                </a:solidFill>
                <a:latin typeface="Calibri"/>
              </a:rPr>
              <a:t>A log is a </a:t>
            </a:r>
            <a:r>
              <a:rPr b="1" lang="en-US" sz="2400" spc="-531" strike="noStrike">
                <a:solidFill>
                  <a:srgbClr val="000000"/>
                </a:solidFill>
                <a:latin typeface="Calibri"/>
              </a:rPr>
              <a:t> </a:t>
            </a:r>
            <a:r>
              <a:rPr b="1" lang="en-US" sz="2400" spc="-1" strike="noStrike">
                <a:solidFill>
                  <a:srgbClr val="000000"/>
                </a:solidFill>
                <a:latin typeface="Calibri"/>
              </a:rPr>
              <a:t>s</a:t>
            </a:r>
            <a:r>
              <a:rPr b="1" lang="en-US" sz="2400" spc="-32" strike="noStrike">
                <a:solidFill>
                  <a:srgbClr val="000000"/>
                </a:solidFill>
                <a:latin typeface="Calibri"/>
              </a:rPr>
              <a:t>e</a:t>
            </a:r>
            <a:r>
              <a:rPr b="1" lang="en-US" sz="2400" spc="-1" strike="noStrike">
                <a:solidFill>
                  <a:srgbClr val="000000"/>
                </a:solidFill>
                <a:latin typeface="Calibri"/>
              </a:rPr>
              <a:t>t</a:t>
            </a:r>
            <a:r>
              <a:rPr b="1" lang="en-US" sz="2400" spc="12" strike="noStrike">
                <a:solidFill>
                  <a:srgbClr val="000000"/>
                </a:solidFill>
                <a:latin typeface="Calibri"/>
              </a:rPr>
              <a:t> </a:t>
            </a:r>
            <a:r>
              <a:rPr b="1" lang="en-US" sz="2400" spc="-1" strike="noStrike">
                <a:solidFill>
                  <a:srgbClr val="000000"/>
                </a:solidFill>
                <a:latin typeface="Calibri"/>
              </a:rPr>
              <a:t>of</a:t>
            </a:r>
            <a:r>
              <a:rPr b="1" lang="en-US" sz="2400" spc="-7" strike="noStrike">
                <a:solidFill>
                  <a:srgbClr val="000000"/>
                </a:solidFill>
                <a:latin typeface="Calibri"/>
              </a:rPr>
              <a:t> </a:t>
            </a:r>
            <a:r>
              <a:rPr b="1" lang="en-US" sz="2400" spc="-1" strike="noStrike">
                <a:solidFill>
                  <a:srgbClr val="000000"/>
                </a:solidFill>
                <a:latin typeface="Calibri"/>
              </a:rPr>
              <a:t>t</a:t>
            </a:r>
            <a:r>
              <a:rPr b="1" lang="en-US" sz="2400" spc="12" strike="noStrike">
                <a:solidFill>
                  <a:srgbClr val="000000"/>
                </a:solidFill>
                <a:latin typeface="Calibri"/>
              </a:rPr>
              <a:t>r</a:t>
            </a:r>
            <a:r>
              <a:rPr b="1" lang="en-US" sz="2400" spc="4" strike="noStrike">
                <a:solidFill>
                  <a:srgbClr val="000000"/>
                </a:solidFill>
                <a:latin typeface="Calibri"/>
              </a:rPr>
              <a:t>ipl</a:t>
            </a:r>
            <a:r>
              <a:rPr b="1" lang="en-US" sz="2400" spc="-12" strike="noStrike">
                <a:solidFill>
                  <a:srgbClr val="000000"/>
                </a:solidFill>
                <a:latin typeface="Calibri"/>
              </a:rPr>
              <a:t>e</a:t>
            </a:r>
            <a:r>
              <a:rPr b="1" lang="en-US" sz="2400" spc="-1" strike="noStrike">
                <a:solidFill>
                  <a:srgbClr val="000000"/>
                </a:solidFill>
                <a:latin typeface="Calibri"/>
              </a:rPr>
              <a:t>s</a:t>
            </a:r>
            <a:r>
              <a:rPr b="1" lang="en-US" sz="2400" spc="-41" strike="noStrike">
                <a:solidFill>
                  <a:srgbClr val="000000"/>
                </a:solidFill>
                <a:latin typeface="Calibri"/>
              </a:rPr>
              <a:t> </a:t>
            </a:r>
            <a:r>
              <a:rPr b="1" lang="en-US" sz="2400" spc="-12" strike="noStrike">
                <a:solidFill>
                  <a:srgbClr val="000000"/>
                </a:solidFill>
                <a:latin typeface="Calibri"/>
              </a:rPr>
              <a:t>{</a:t>
            </a:r>
            <a:r>
              <a:rPr b="1" lang="en-US" sz="2400" spc="-1" strike="noStrike">
                <a:solidFill>
                  <a:srgbClr val="000000"/>
                </a:solidFill>
                <a:latin typeface="Calibri"/>
              </a:rPr>
              <a:t>(</a:t>
            </a:r>
            <a:r>
              <a:rPr b="1" lang="en-US" sz="2400" spc="-12" strike="noStrike">
                <a:solidFill>
                  <a:srgbClr val="000000"/>
                </a:solidFill>
                <a:latin typeface="Calibri"/>
              </a:rPr>
              <a:t>U</a:t>
            </a:r>
            <a:r>
              <a:rPr b="1" lang="en-US" sz="2400" spc="-1" strike="noStrike">
                <a:solidFill>
                  <a:srgbClr val="000000"/>
                </a:solidFill>
                <a:latin typeface="Calibri"/>
              </a:rPr>
              <a:t>1,</a:t>
            </a:r>
            <a:r>
              <a:rPr b="1" lang="en-US" sz="2400" spc="12" strike="noStrike">
                <a:solidFill>
                  <a:srgbClr val="000000"/>
                </a:solidFill>
                <a:latin typeface="Calibri"/>
              </a:rPr>
              <a:t> </a:t>
            </a:r>
            <a:r>
              <a:rPr b="1" lang="en-US" sz="2400" spc="4" strike="noStrike">
                <a:solidFill>
                  <a:srgbClr val="000000"/>
                </a:solidFill>
                <a:latin typeface="Calibri"/>
              </a:rPr>
              <a:t>p</a:t>
            </a:r>
            <a:r>
              <a:rPr b="1" lang="en-US" sz="2400" spc="-1" strike="noStrike">
                <a:solidFill>
                  <a:srgbClr val="000000"/>
                </a:solidFill>
                <a:latin typeface="Calibri"/>
              </a:rPr>
              <a:t>1</a:t>
            </a:r>
            <a:r>
              <a:rPr b="1" lang="en-US" sz="2400" spc="-35" strike="noStrike">
                <a:solidFill>
                  <a:srgbClr val="000000"/>
                </a:solidFill>
                <a:latin typeface="Calibri"/>
              </a:rPr>
              <a:t> </a:t>
            </a:r>
            <a:r>
              <a:rPr b="1" lang="en-US" sz="2400" spc="-1" strike="noStrike">
                <a:solidFill>
                  <a:srgbClr val="000000"/>
                </a:solidFill>
                <a:latin typeface="Calibri"/>
              </a:rPr>
              <a:t>,</a:t>
            </a:r>
            <a:r>
              <a:rPr b="1" lang="en-US" sz="2400" spc="9" strike="noStrike">
                <a:solidFill>
                  <a:srgbClr val="000000"/>
                </a:solidFill>
                <a:latin typeface="Calibri"/>
              </a:rPr>
              <a:t> </a:t>
            </a:r>
            <a:r>
              <a:rPr b="1" lang="en-US" sz="2400" spc="-1" strike="noStrike">
                <a:solidFill>
                  <a:srgbClr val="000000"/>
                </a:solidFill>
                <a:latin typeface="Calibri"/>
              </a:rPr>
              <a:t>t1</a:t>
            </a:r>
            <a:r>
              <a:rPr b="1" lang="en-US" sz="2400" spc="-32" strike="noStrike">
                <a:solidFill>
                  <a:srgbClr val="000000"/>
                </a:solidFill>
                <a:latin typeface="Calibri"/>
              </a:rPr>
              <a:t> </a:t>
            </a:r>
            <a:r>
              <a:rPr b="1" lang="en-US" sz="2400" spc="-1" strike="noStrike">
                <a:solidFill>
                  <a:srgbClr val="000000"/>
                </a:solidFill>
                <a:latin typeface="Calibri"/>
              </a:rPr>
              <a:t>),</a:t>
            </a:r>
            <a:r>
              <a:rPr b="1" lang="en-US" sz="2400" spc="4" strike="noStrike">
                <a:solidFill>
                  <a:srgbClr val="000000"/>
                </a:solidFill>
                <a:latin typeface="Calibri"/>
              </a:rPr>
              <a:t> </a:t>
            </a:r>
            <a:r>
              <a:rPr b="1" lang="en-US" sz="2400" spc="-1" strike="noStrike">
                <a:solidFill>
                  <a:srgbClr val="000000"/>
                </a:solidFill>
                <a:latin typeface="Calibri"/>
              </a:rPr>
              <a:t>...</a:t>
            </a:r>
            <a:r>
              <a:rPr b="1" lang="en-US" sz="2400" spc="-35" strike="noStrike">
                <a:solidFill>
                  <a:srgbClr val="000000"/>
                </a:solidFill>
                <a:latin typeface="Calibri"/>
              </a:rPr>
              <a:t> </a:t>
            </a:r>
            <a:r>
              <a:rPr b="1" lang="en-US" sz="2400" spc="-1" strike="noStrike">
                <a:solidFill>
                  <a:srgbClr val="000000"/>
                </a:solidFill>
                <a:latin typeface="Calibri"/>
              </a:rPr>
              <a:t>,</a:t>
            </a:r>
            <a:r>
              <a:rPr b="1" lang="en-US" sz="2400" spc="9" strike="noStrike">
                <a:solidFill>
                  <a:srgbClr val="000000"/>
                </a:solidFill>
                <a:latin typeface="Calibri"/>
              </a:rPr>
              <a:t> </a:t>
            </a:r>
            <a:r>
              <a:rPr b="1" lang="en-US" sz="2400" spc="-1" strike="noStrike">
                <a:solidFill>
                  <a:srgbClr val="000000"/>
                </a:solidFill>
                <a:latin typeface="Calibri"/>
              </a:rPr>
              <a:t>(un</a:t>
            </a:r>
            <a:r>
              <a:rPr b="1" lang="en-US" sz="2400" spc="-12" strike="noStrike">
                <a:solidFill>
                  <a:srgbClr val="000000"/>
                </a:solidFill>
                <a:latin typeface="Calibri"/>
              </a:rPr>
              <a:t> </a:t>
            </a:r>
            <a:r>
              <a:rPr b="1" lang="en-US" sz="2400" spc="-1" strike="noStrike">
                <a:solidFill>
                  <a:srgbClr val="000000"/>
                </a:solidFill>
                <a:latin typeface="Calibri"/>
              </a:rPr>
              <a:t>,</a:t>
            </a:r>
            <a:r>
              <a:rPr b="1" lang="en-US" sz="2400" spc="24" strike="noStrike">
                <a:solidFill>
                  <a:srgbClr val="000000"/>
                </a:solidFill>
                <a:latin typeface="Calibri"/>
              </a:rPr>
              <a:t> </a:t>
            </a:r>
            <a:r>
              <a:rPr b="1" lang="en-US" sz="2400" spc="-12" strike="noStrike">
                <a:solidFill>
                  <a:srgbClr val="000000"/>
                </a:solidFill>
                <a:latin typeface="Calibri"/>
              </a:rPr>
              <a:t>P</a:t>
            </a:r>
            <a:r>
              <a:rPr b="1" lang="en-US" sz="2400" spc="-1" strike="noStrike">
                <a:solidFill>
                  <a:srgbClr val="000000"/>
                </a:solidFill>
                <a:latin typeface="Calibri"/>
              </a:rPr>
              <a:t>n</a:t>
            </a:r>
            <a:r>
              <a:rPr b="1" lang="en-US" sz="2400" spc="-12" strike="noStrike">
                <a:solidFill>
                  <a:srgbClr val="000000"/>
                </a:solidFill>
                <a:latin typeface="Calibri"/>
              </a:rPr>
              <a:t> </a:t>
            </a:r>
            <a:r>
              <a:rPr b="1" lang="en-US" sz="2400" spc="-1" strike="noStrike">
                <a:solidFill>
                  <a:srgbClr val="000000"/>
                </a:solidFill>
                <a:latin typeface="Calibri"/>
              </a:rPr>
              <a:t>,</a:t>
            </a:r>
            <a:r>
              <a:rPr b="1" lang="en-US" sz="2400" spc="9" strike="noStrike">
                <a:solidFill>
                  <a:srgbClr val="000000"/>
                </a:solidFill>
                <a:latin typeface="Calibri"/>
              </a:rPr>
              <a:t> t</a:t>
            </a:r>
            <a:r>
              <a:rPr b="1" lang="en-US" sz="2400" spc="-1" strike="noStrike">
                <a:solidFill>
                  <a:srgbClr val="000000"/>
                </a:solidFill>
                <a:latin typeface="Calibri"/>
              </a:rPr>
              <a:t>n</a:t>
            </a:r>
            <a:r>
              <a:rPr b="1" lang="en-US" sz="2400" spc="-12" strike="noStrike">
                <a:solidFill>
                  <a:srgbClr val="000000"/>
                </a:solidFill>
                <a:latin typeface="Calibri"/>
              </a:rPr>
              <a:t> </a:t>
            </a:r>
            <a:r>
              <a:rPr b="1" lang="en-US" sz="2400" spc="-1" strike="noStrike">
                <a:solidFill>
                  <a:srgbClr val="000000"/>
                </a:solidFill>
                <a:latin typeface="Calibri"/>
              </a:rPr>
              <a:t>)}</a:t>
            </a:r>
            <a:r>
              <a:rPr b="1" lang="en-US" sz="2400" spc="-12" strike="noStrike">
                <a:solidFill>
                  <a:srgbClr val="000000"/>
                </a:solidFill>
                <a:latin typeface="Calibri"/>
              </a:rPr>
              <a:t> </a:t>
            </a:r>
            <a:r>
              <a:rPr b="1" lang="en-US" sz="2400" spc="4" strike="noStrike">
                <a:solidFill>
                  <a:srgbClr val="000000"/>
                </a:solidFill>
                <a:latin typeface="Calibri"/>
              </a:rPr>
              <a:t>wh</a:t>
            </a:r>
            <a:r>
              <a:rPr b="1" lang="en-US" sz="2400" spc="-12" strike="noStrike">
                <a:solidFill>
                  <a:srgbClr val="000000"/>
                </a:solidFill>
                <a:latin typeface="Calibri"/>
              </a:rPr>
              <a:t>e</a:t>
            </a:r>
            <a:r>
              <a:rPr b="1" lang="en-US" sz="2400" spc="-15" strike="noStrike">
                <a:solidFill>
                  <a:srgbClr val="000000"/>
                </a:solidFill>
                <a:latin typeface="Calibri"/>
              </a:rPr>
              <a:t>r</a:t>
            </a:r>
            <a:r>
              <a:rPr b="1" lang="en-US" sz="2400" spc="-1" strike="noStrike">
                <a:solidFill>
                  <a:srgbClr val="000000"/>
                </a:solidFill>
                <a:latin typeface="Calibri"/>
              </a:rPr>
              <a:t>e</a:t>
            </a:r>
            <a:r>
              <a:rPr b="1" lang="en-US" sz="2400" spc="-41" strike="noStrike">
                <a:solidFill>
                  <a:srgbClr val="000000"/>
                </a:solidFill>
                <a:latin typeface="Calibri"/>
              </a:rPr>
              <a:t> </a:t>
            </a:r>
            <a:r>
              <a:rPr b="1" lang="en-US" sz="2400" spc="4" strike="noStrike">
                <a:solidFill>
                  <a:srgbClr val="000000"/>
                </a:solidFill>
                <a:latin typeface="Calibri"/>
              </a:rPr>
              <a:t>u</a:t>
            </a:r>
            <a:r>
              <a:rPr b="1" lang="en-US" sz="2400" spc="-1" strike="noStrike">
                <a:solidFill>
                  <a:srgbClr val="000000"/>
                </a:solidFill>
                <a:latin typeface="Calibri"/>
              </a:rPr>
              <a:t>i</a:t>
            </a:r>
            <a:r>
              <a:rPr b="1" lang="en-US" sz="2400" spc="-7" strike="noStrike">
                <a:solidFill>
                  <a:srgbClr val="000000"/>
                </a:solidFill>
                <a:latin typeface="Calibri"/>
              </a:rPr>
              <a:t> </a:t>
            </a:r>
            <a:r>
              <a:rPr b="1" lang="en-US" sz="2400" spc="-1" strike="noStrike">
                <a:solidFill>
                  <a:srgbClr val="000000"/>
                </a:solidFill>
                <a:latin typeface="Calibri"/>
              </a:rPr>
              <a:t>E</a:t>
            </a:r>
            <a:r>
              <a:rPr b="1" lang="en-US" sz="2400" spc="-12" strike="noStrike">
                <a:solidFill>
                  <a:srgbClr val="000000"/>
                </a:solidFill>
                <a:latin typeface="Calibri"/>
              </a:rPr>
              <a:t> </a:t>
            </a:r>
            <a:r>
              <a:rPr b="1" lang="en-US" sz="2400" spc="-1" strike="noStrike">
                <a:solidFill>
                  <a:srgbClr val="000000"/>
                </a:solidFill>
                <a:latin typeface="Calibri"/>
              </a:rPr>
              <a:t>U </a:t>
            </a:r>
            <a:r>
              <a:rPr b="1" lang="en-US" sz="2400" spc="4" strike="noStrike">
                <a:solidFill>
                  <a:srgbClr val="000000"/>
                </a:solidFill>
                <a:latin typeface="Calibri"/>
              </a:rPr>
              <a:t>p</a:t>
            </a:r>
            <a:r>
              <a:rPr b="1" lang="en-US" sz="2400" spc="-1" strike="noStrike">
                <a:solidFill>
                  <a:srgbClr val="000000"/>
                </a:solidFill>
                <a:latin typeface="Calibri"/>
              </a:rPr>
              <a:t>i</a:t>
            </a:r>
            <a:r>
              <a:rPr b="1" lang="en-US" sz="2400" spc="-35" strike="noStrike">
                <a:solidFill>
                  <a:srgbClr val="000000"/>
                </a:solidFill>
                <a:latin typeface="Calibri"/>
              </a:rPr>
              <a:t> </a:t>
            </a:r>
            <a:r>
              <a:rPr b="1" lang="en-US" sz="2400" spc="-1" strike="noStrike">
                <a:solidFill>
                  <a:srgbClr val="000000"/>
                </a:solidFill>
                <a:latin typeface="Calibri"/>
              </a:rPr>
              <a:t>E</a:t>
            </a:r>
            <a:r>
              <a:rPr b="1" lang="en-US" sz="2400" spc="9" strike="noStrike">
                <a:solidFill>
                  <a:srgbClr val="000000"/>
                </a:solidFill>
                <a:latin typeface="Calibri"/>
              </a:rPr>
              <a:t> </a:t>
            </a:r>
            <a:r>
              <a:rPr b="1" lang="en-US" sz="2400" spc="-270" strike="noStrike">
                <a:solidFill>
                  <a:srgbClr val="000000"/>
                </a:solidFill>
                <a:latin typeface="Calibri"/>
              </a:rPr>
              <a:t>P</a:t>
            </a:r>
            <a:r>
              <a:rPr b="1" lang="en-US" sz="2400" spc="-1" strike="noStrike">
                <a:solidFill>
                  <a:srgbClr val="000000"/>
                </a:solidFill>
                <a:latin typeface="Calibri"/>
              </a:rPr>
              <a:t>,</a:t>
            </a:r>
            <a:r>
              <a:rPr b="1" lang="en-US" sz="2400" spc="-12" strike="noStrike">
                <a:solidFill>
                  <a:srgbClr val="000000"/>
                </a:solidFill>
                <a:latin typeface="Calibri"/>
              </a:rPr>
              <a:t> a</a:t>
            </a:r>
            <a:r>
              <a:rPr b="1" lang="en-US" sz="2400" spc="4" strike="noStrike">
                <a:solidFill>
                  <a:srgbClr val="000000"/>
                </a:solidFill>
                <a:latin typeface="Calibri"/>
              </a:rPr>
              <a:t>n</a:t>
            </a:r>
            <a:r>
              <a:rPr b="1" lang="en-US" sz="2400" spc="-1" strike="noStrike">
                <a:solidFill>
                  <a:srgbClr val="000000"/>
                </a:solidFill>
                <a:latin typeface="Calibri"/>
              </a:rPr>
              <a:t>d </a:t>
            </a:r>
            <a:r>
              <a:rPr b="1" lang="en-US" sz="2400" spc="4" strike="noStrike">
                <a:solidFill>
                  <a:srgbClr val="000000"/>
                </a:solidFill>
                <a:latin typeface="Calibri"/>
              </a:rPr>
              <a:t>t</a:t>
            </a:r>
            <a:r>
              <a:rPr b="1" lang="en-US" sz="2400" spc="-1" strike="noStrike">
                <a:solidFill>
                  <a:srgbClr val="000000"/>
                </a:solidFill>
                <a:latin typeface="Calibri"/>
              </a:rPr>
              <a:t>i</a:t>
            </a:r>
            <a:r>
              <a:rPr b="1" lang="en-US" sz="2400" spc="-7" strike="noStrike">
                <a:solidFill>
                  <a:srgbClr val="000000"/>
                </a:solidFill>
                <a:latin typeface="Calibri"/>
              </a:rPr>
              <a:t> </a:t>
            </a:r>
            <a:r>
              <a:rPr b="1" lang="en-US" sz="2400" spc="4" strike="noStrike">
                <a:solidFill>
                  <a:srgbClr val="000000"/>
                </a:solidFill>
                <a:latin typeface="Calibri"/>
              </a:rPr>
              <a:t>i</a:t>
            </a:r>
            <a:r>
              <a:rPr b="1" lang="en-US" sz="2400" spc="-1" strike="noStrike">
                <a:solidFill>
                  <a:srgbClr val="000000"/>
                </a:solidFill>
                <a:latin typeface="Calibri"/>
              </a:rPr>
              <a:t>s</a:t>
            </a:r>
            <a:r>
              <a:rPr b="1" lang="en-US" sz="2400" spc="-15" strike="noStrike">
                <a:solidFill>
                  <a:srgbClr val="000000"/>
                </a:solidFill>
                <a:latin typeface="Calibri"/>
              </a:rPr>
              <a:t> </a:t>
            </a:r>
            <a:r>
              <a:rPr b="1" lang="en-US" sz="2400" spc="-1" strike="noStrike">
                <a:solidFill>
                  <a:srgbClr val="000000"/>
                </a:solidFill>
                <a:latin typeface="Calibri"/>
              </a:rPr>
              <a:t>a  </a:t>
            </a:r>
            <a:r>
              <a:rPr b="1" lang="en-US" sz="2400" spc="-12" strike="noStrike">
                <a:solidFill>
                  <a:srgbClr val="000000"/>
                </a:solidFill>
                <a:latin typeface="Calibri"/>
              </a:rPr>
              <a:t>timestamp</a:t>
            </a:r>
            <a:r>
              <a:rPr b="0" lang="en-US" sz="2400" spc="-12" strike="noStrike">
                <a:solidFill>
                  <a:srgbClr val="000000"/>
                </a:solidFill>
                <a:latin typeface="Calibri"/>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37400" y="375840"/>
            <a:ext cx="11241720" cy="5953320"/>
          </a:xfrm>
          <a:prstGeom prst="rect">
            <a:avLst/>
          </a:prstGeom>
          <a:noFill/>
          <a:ln>
            <a:noFill/>
          </a:ln>
        </p:spPr>
        <p:style>
          <a:lnRef idx="0"/>
          <a:fillRef idx="0"/>
          <a:effectRef idx="0"/>
          <a:fontRef idx="minor"/>
        </p:style>
        <p:txBody>
          <a:bodyPr lIns="0" rIns="0" tIns="12600" bIns="0">
            <a:spAutoFit/>
          </a:bodyPr>
          <a:p>
            <a:pPr marL="299160" indent="-286560">
              <a:lnSpc>
                <a:spcPct val="150000"/>
              </a:lnSpc>
              <a:spcBef>
                <a:spcPts val="99"/>
              </a:spcBef>
              <a:buClr>
                <a:srgbClr val="000000"/>
              </a:buClr>
              <a:buFont typeface="Arial MT"/>
              <a:buChar char="•"/>
              <a:tabLst>
                <a:tab algn="l" pos="299160"/>
                <a:tab algn="l" pos="299880"/>
              </a:tabLst>
            </a:pPr>
            <a:r>
              <a:rPr b="0" lang="en-US" sz="2000" spc="-7" strike="noStrike">
                <a:solidFill>
                  <a:srgbClr val="000000"/>
                </a:solidFill>
                <a:latin typeface="Calibri"/>
              </a:rPr>
              <a:t>Standard</a:t>
            </a:r>
            <a:r>
              <a:rPr b="0" lang="en-US" sz="2000" spc="-72" strike="noStrike">
                <a:solidFill>
                  <a:srgbClr val="000000"/>
                </a:solidFill>
                <a:latin typeface="Calibri"/>
              </a:rPr>
              <a:t> </a:t>
            </a:r>
            <a:r>
              <a:rPr b="0" lang="en-US" sz="2000" spc="-1" strike="noStrike">
                <a:solidFill>
                  <a:srgbClr val="000000"/>
                </a:solidFill>
                <a:latin typeface="Calibri"/>
              </a:rPr>
              <a:t>log</a:t>
            </a:r>
            <a:r>
              <a:rPr b="0" lang="en-US" sz="2000" spc="-41" strike="noStrike">
                <a:solidFill>
                  <a:srgbClr val="000000"/>
                </a:solidFill>
                <a:latin typeface="Calibri"/>
              </a:rPr>
              <a:t> </a:t>
            </a:r>
            <a:r>
              <a:rPr b="0" lang="en-US" sz="2000" spc="-12" strike="noStrike">
                <a:solidFill>
                  <a:srgbClr val="000000"/>
                </a:solidFill>
                <a:latin typeface="Calibri"/>
              </a:rPr>
              <a:t>data</a:t>
            </a:r>
            <a:r>
              <a:rPr b="0" lang="en-US" sz="2000" spc="-52" strike="noStrike">
                <a:solidFill>
                  <a:srgbClr val="000000"/>
                </a:solidFill>
                <a:latin typeface="Calibri"/>
              </a:rPr>
              <a:t> </a:t>
            </a:r>
            <a:r>
              <a:rPr b="0" lang="en-US" sz="2000" spc="-12" strike="noStrike">
                <a:solidFill>
                  <a:srgbClr val="000000"/>
                </a:solidFill>
                <a:latin typeface="Calibri"/>
              </a:rPr>
              <a:t>consist </a:t>
            </a:r>
            <a:r>
              <a:rPr b="0" lang="en-US" sz="2000" spc="-7" strike="noStrike">
                <a:solidFill>
                  <a:srgbClr val="000000"/>
                </a:solidFill>
                <a:latin typeface="Calibri"/>
              </a:rPr>
              <a:t>of</a:t>
            </a:r>
            <a:r>
              <a:rPr b="0" lang="en-US" sz="2000" spc="-32" strike="noStrike">
                <a:solidFill>
                  <a:srgbClr val="000000"/>
                </a:solidFill>
                <a:latin typeface="Calibri"/>
              </a:rPr>
              <a:t> </a:t>
            </a:r>
            <a:r>
              <a:rPr b="0" lang="en-US" sz="2000" spc="-1" strike="noStrike">
                <a:solidFill>
                  <a:srgbClr val="000000"/>
                </a:solidFill>
                <a:latin typeface="Calibri"/>
              </a:rPr>
              <a:t>the</a:t>
            </a:r>
            <a:r>
              <a:rPr b="0" lang="en-US" sz="2000" spc="-21" strike="noStrike">
                <a:solidFill>
                  <a:srgbClr val="000000"/>
                </a:solidFill>
                <a:latin typeface="Calibri"/>
              </a:rPr>
              <a:t> </a:t>
            </a:r>
            <a:r>
              <a:rPr b="0" lang="en-US" sz="2000" spc="-7" strike="noStrike">
                <a:solidFill>
                  <a:srgbClr val="000000"/>
                </a:solidFill>
                <a:latin typeface="Calibri"/>
              </a:rPr>
              <a:t>following:</a:t>
            </a:r>
            <a:r>
              <a:rPr b="0" lang="en-IN" sz="2000" spc="-1" strike="noStrike">
                <a:solidFill>
                  <a:srgbClr val="000000"/>
                </a:solidFill>
                <a:latin typeface="Calibri"/>
              </a:rPr>
              <a:t> </a:t>
            </a:r>
            <a:r>
              <a:rPr b="0" lang="en-US" sz="2000" spc="-12" strike="noStrike">
                <a:solidFill>
                  <a:srgbClr val="000000"/>
                </a:solidFill>
                <a:latin typeface="Calibri"/>
              </a:rPr>
              <a:t>source</a:t>
            </a:r>
            <a:r>
              <a:rPr b="0" lang="en-US" sz="2000" spc="-41" strike="noStrike">
                <a:solidFill>
                  <a:srgbClr val="000000"/>
                </a:solidFill>
                <a:latin typeface="Calibri"/>
              </a:rPr>
              <a:t> </a:t>
            </a:r>
            <a:r>
              <a:rPr b="0" lang="en-US" sz="2000" spc="-7" strike="noStrike">
                <a:solidFill>
                  <a:srgbClr val="000000"/>
                </a:solidFill>
                <a:latin typeface="Calibri"/>
              </a:rPr>
              <a:t>site,</a:t>
            </a:r>
            <a:r>
              <a:rPr b="0" lang="en-US" sz="2000" spc="-12" strike="noStrike">
                <a:solidFill>
                  <a:srgbClr val="000000"/>
                </a:solidFill>
                <a:latin typeface="Calibri"/>
              </a:rPr>
              <a:t> </a:t>
            </a:r>
            <a:r>
              <a:rPr b="0" lang="en-US" sz="2000" spc="-7" strike="noStrike">
                <a:solidFill>
                  <a:srgbClr val="000000"/>
                </a:solidFill>
                <a:latin typeface="Calibri"/>
              </a:rPr>
              <a:t>destination</a:t>
            </a:r>
            <a:r>
              <a:rPr b="0" lang="en-US" sz="2000" spc="-72" strike="noStrike">
                <a:solidFill>
                  <a:srgbClr val="000000"/>
                </a:solidFill>
                <a:latin typeface="Calibri"/>
              </a:rPr>
              <a:t> </a:t>
            </a:r>
            <a:r>
              <a:rPr b="0" lang="en-US" sz="2000" spc="-7" strike="noStrike">
                <a:solidFill>
                  <a:srgbClr val="000000"/>
                </a:solidFill>
                <a:latin typeface="Calibri"/>
              </a:rPr>
              <a:t>site,</a:t>
            </a:r>
            <a:r>
              <a:rPr b="0" lang="en-US" sz="2000" spc="-12" strike="noStrike">
                <a:solidFill>
                  <a:srgbClr val="000000"/>
                </a:solidFill>
                <a:latin typeface="Calibri"/>
              </a:rPr>
              <a:t> </a:t>
            </a:r>
            <a:r>
              <a:rPr b="0" lang="en-US" sz="2000" spc="-1" strike="noStrike">
                <a:solidFill>
                  <a:srgbClr val="000000"/>
                </a:solidFill>
                <a:latin typeface="Calibri"/>
              </a:rPr>
              <a:t>and</a:t>
            </a:r>
            <a:r>
              <a:rPr b="0" lang="en-US" sz="2000" spc="-32" strike="noStrike">
                <a:solidFill>
                  <a:srgbClr val="000000"/>
                </a:solidFill>
                <a:latin typeface="Calibri"/>
              </a:rPr>
              <a:t> </a:t>
            </a:r>
            <a:r>
              <a:rPr b="0" lang="en-US" sz="2000" spc="-7" strike="noStrike">
                <a:solidFill>
                  <a:srgbClr val="000000"/>
                </a:solidFill>
                <a:latin typeface="Calibri"/>
              </a:rPr>
              <a:t>timestamp.</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 strike="noStrike">
                <a:solidFill>
                  <a:srgbClr val="000000"/>
                </a:solidFill>
                <a:latin typeface="Calibri"/>
              </a:rPr>
              <a:t>The</a:t>
            </a:r>
            <a:r>
              <a:rPr b="0" lang="en-US" sz="2000" spc="-12" strike="noStrike">
                <a:solidFill>
                  <a:srgbClr val="000000"/>
                </a:solidFill>
                <a:latin typeface="Calibri"/>
              </a:rPr>
              <a:t> </a:t>
            </a:r>
            <a:r>
              <a:rPr b="0" lang="en-US" sz="2000" spc="-7" strike="noStrike">
                <a:solidFill>
                  <a:srgbClr val="000000"/>
                </a:solidFill>
                <a:latin typeface="Calibri"/>
              </a:rPr>
              <a:t>source</a:t>
            </a:r>
            <a:r>
              <a:rPr b="0" lang="en-US" sz="2000" spc="-32" strike="noStrike">
                <a:solidFill>
                  <a:srgbClr val="000000"/>
                </a:solidFill>
                <a:latin typeface="Calibri"/>
              </a:rPr>
              <a:t> </a:t>
            </a:r>
            <a:r>
              <a:rPr b="0" lang="en-US" sz="2000" spc="-1" strike="noStrike">
                <a:solidFill>
                  <a:srgbClr val="000000"/>
                </a:solidFill>
                <a:latin typeface="Calibri"/>
              </a:rPr>
              <a:t>and</a:t>
            </a:r>
            <a:r>
              <a:rPr b="0" lang="en-US" sz="2000" spc="-7" strike="noStrike">
                <a:solidFill>
                  <a:srgbClr val="000000"/>
                </a:solidFill>
                <a:latin typeface="Calibri"/>
              </a:rPr>
              <a:t> destination</a:t>
            </a:r>
            <a:r>
              <a:rPr b="0" lang="en-US" sz="2000" spc="-75" strike="noStrike">
                <a:solidFill>
                  <a:srgbClr val="000000"/>
                </a:solidFill>
                <a:latin typeface="Calibri"/>
              </a:rPr>
              <a:t> </a:t>
            </a:r>
            <a:r>
              <a:rPr b="0" lang="en-US" sz="2000" spc="-12" strike="noStrike">
                <a:solidFill>
                  <a:srgbClr val="000000"/>
                </a:solidFill>
                <a:latin typeface="Calibri"/>
              </a:rPr>
              <a:t>sites </a:t>
            </a:r>
            <a:r>
              <a:rPr b="0" lang="en-US" sz="2000" spc="-7" strike="noStrike">
                <a:solidFill>
                  <a:srgbClr val="000000"/>
                </a:solidFill>
                <a:latin typeface="Calibri"/>
              </a:rPr>
              <a:t>could</a:t>
            </a:r>
            <a:r>
              <a:rPr b="0" lang="en-US" sz="2000" spc="-26" strike="noStrike">
                <a:solidFill>
                  <a:srgbClr val="000000"/>
                </a:solidFill>
                <a:latin typeface="Calibri"/>
              </a:rPr>
              <a:t> </a:t>
            </a:r>
            <a:r>
              <a:rPr b="0" lang="en-US" sz="2000" spc="-1" strike="noStrike">
                <a:solidFill>
                  <a:srgbClr val="000000"/>
                </a:solidFill>
                <a:latin typeface="Calibri"/>
              </a:rPr>
              <a:t>be</a:t>
            </a:r>
            <a:r>
              <a:rPr b="0" lang="en-US" sz="2000" spc="-7" strike="noStrike">
                <a:solidFill>
                  <a:srgbClr val="000000"/>
                </a:solidFill>
                <a:latin typeface="Calibri"/>
              </a:rPr>
              <a:t> </a:t>
            </a:r>
            <a:r>
              <a:rPr b="0" lang="en-US" sz="2000" spc="-12" strike="noStrike">
                <a:solidFill>
                  <a:srgbClr val="000000"/>
                </a:solidFill>
                <a:latin typeface="Calibri"/>
              </a:rPr>
              <a:t>listed</a:t>
            </a:r>
            <a:r>
              <a:rPr b="0" lang="en-US" sz="2000" spc="-21" strike="noStrike">
                <a:solidFill>
                  <a:srgbClr val="000000"/>
                </a:solidFill>
                <a:latin typeface="Calibri"/>
              </a:rPr>
              <a:t> </a:t>
            </a:r>
            <a:r>
              <a:rPr b="0" lang="en-US" sz="2000" spc="-1" strike="noStrike">
                <a:solidFill>
                  <a:srgbClr val="000000"/>
                </a:solidFill>
                <a:latin typeface="Calibri"/>
              </a:rPr>
              <a:t>as a</a:t>
            </a:r>
            <a:r>
              <a:rPr b="0" lang="en-US" sz="2000" spc="-7" strike="noStrike">
                <a:solidFill>
                  <a:srgbClr val="000000"/>
                </a:solidFill>
                <a:latin typeface="Calibri"/>
              </a:rPr>
              <a:t> URL</a:t>
            </a:r>
            <a:r>
              <a:rPr b="0" lang="en-US" sz="2000" spc="4" strike="noStrike">
                <a:solidFill>
                  <a:srgbClr val="000000"/>
                </a:solidFill>
                <a:latin typeface="Calibri"/>
              </a:rPr>
              <a:t> </a:t>
            </a:r>
            <a:r>
              <a:rPr b="0" lang="en-US" sz="2000" spc="-7" strike="noStrike">
                <a:solidFill>
                  <a:srgbClr val="000000"/>
                </a:solidFill>
                <a:latin typeface="Calibri"/>
              </a:rPr>
              <a:t>or</a:t>
            </a:r>
            <a:r>
              <a:rPr b="0" lang="en-US" sz="2000" spc="-12" strike="noStrike">
                <a:solidFill>
                  <a:srgbClr val="000000"/>
                </a:solidFill>
                <a:latin typeface="Calibri"/>
              </a:rPr>
              <a:t> </a:t>
            </a:r>
            <a:r>
              <a:rPr b="0" lang="en-US" sz="2000" spc="-1" strike="noStrike">
                <a:solidFill>
                  <a:srgbClr val="000000"/>
                </a:solidFill>
                <a:latin typeface="Calibri"/>
              </a:rPr>
              <a:t>an</a:t>
            </a:r>
            <a:r>
              <a:rPr b="0" lang="en-US" sz="2000" spc="-7" strike="noStrike">
                <a:solidFill>
                  <a:srgbClr val="000000"/>
                </a:solidFill>
                <a:latin typeface="Calibri"/>
              </a:rPr>
              <a:t> </a:t>
            </a:r>
            <a:r>
              <a:rPr b="0" lang="en-US" sz="2000" spc="-1" strike="noStrike">
                <a:solidFill>
                  <a:srgbClr val="000000"/>
                </a:solidFill>
                <a:latin typeface="Calibri"/>
              </a:rPr>
              <a:t>IP</a:t>
            </a:r>
            <a:r>
              <a:rPr b="0" lang="en-US" sz="2000" spc="-35" strike="noStrike">
                <a:solidFill>
                  <a:srgbClr val="000000"/>
                </a:solidFill>
                <a:latin typeface="Calibri"/>
              </a:rPr>
              <a:t> </a:t>
            </a:r>
            <a:r>
              <a:rPr b="0" lang="en-US" sz="2000" spc="-7" strike="noStrike">
                <a:solidFill>
                  <a:srgbClr val="000000"/>
                </a:solidFill>
                <a:latin typeface="Calibri"/>
              </a:rPr>
              <a:t>address.</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 strike="noStrike">
                <a:solidFill>
                  <a:srgbClr val="000000"/>
                </a:solidFill>
                <a:latin typeface="Calibri"/>
              </a:rPr>
              <a:t>The</a:t>
            </a:r>
            <a:r>
              <a:rPr b="0" lang="en-US" sz="2000" spc="-12" strike="noStrike">
                <a:solidFill>
                  <a:srgbClr val="000000"/>
                </a:solidFill>
                <a:latin typeface="Calibri"/>
              </a:rPr>
              <a:t> </a:t>
            </a:r>
            <a:r>
              <a:rPr b="0" lang="en-US" sz="2000" spc="-1" strike="noStrike">
                <a:solidFill>
                  <a:srgbClr val="000000"/>
                </a:solidFill>
                <a:latin typeface="Calibri"/>
              </a:rPr>
              <a:t>definition</a:t>
            </a:r>
            <a:r>
              <a:rPr b="0" lang="en-US" sz="2000" spc="-46" strike="noStrike">
                <a:solidFill>
                  <a:srgbClr val="000000"/>
                </a:solidFill>
                <a:latin typeface="Calibri"/>
              </a:rPr>
              <a:t> </a:t>
            </a:r>
            <a:r>
              <a:rPr b="0" lang="en-US" sz="2000" spc="-1" strike="noStrike">
                <a:solidFill>
                  <a:srgbClr val="000000"/>
                </a:solidFill>
                <a:latin typeface="Calibri"/>
              </a:rPr>
              <a:t>assumes</a:t>
            </a:r>
            <a:r>
              <a:rPr b="0" lang="en-US" sz="2000" spc="-7" strike="noStrike">
                <a:solidFill>
                  <a:srgbClr val="000000"/>
                </a:solidFill>
                <a:latin typeface="Calibri"/>
              </a:rPr>
              <a:t> that</a:t>
            </a:r>
            <a:r>
              <a:rPr b="0" lang="en-US" sz="2000" spc="-55" strike="noStrike">
                <a:solidFill>
                  <a:srgbClr val="000000"/>
                </a:solidFill>
                <a:latin typeface="Calibri"/>
              </a:rPr>
              <a:t> </a:t>
            </a:r>
            <a:r>
              <a:rPr b="0" lang="en-US" sz="2000" spc="-1" strike="noStrike">
                <a:solidFill>
                  <a:srgbClr val="000000"/>
                </a:solidFill>
                <a:latin typeface="Calibri"/>
              </a:rPr>
              <a:t>the</a:t>
            </a:r>
            <a:r>
              <a:rPr b="0" lang="en-US" sz="2000" spc="-32" strike="noStrike">
                <a:solidFill>
                  <a:srgbClr val="000000"/>
                </a:solidFill>
                <a:latin typeface="Calibri"/>
              </a:rPr>
              <a:t> </a:t>
            </a:r>
            <a:r>
              <a:rPr b="0" lang="en-US" sz="2000" spc="-12" strike="noStrike">
                <a:solidFill>
                  <a:srgbClr val="000000"/>
                </a:solidFill>
                <a:latin typeface="Calibri"/>
              </a:rPr>
              <a:t>source site</a:t>
            </a:r>
            <a:r>
              <a:rPr b="0" lang="en-US" sz="2000" spc="-32" strike="noStrike">
                <a:solidFill>
                  <a:srgbClr val="000000"/>
                </a:solidFill>
                <a:latin typeface="Calibri"/>
              </a:rPr>
              <a:t> </a:t>
            </a:r>
            <a:r>
              <a:rPr b="0" lang="en-US" sz="2000" spc="-1" strike="noStrike">
                <a:solidFill>
                  <a:srgbClr val="000000"/>
                </a:solidFill>
                <a:latin typeface="Calibri"/>
              </a:rPr>
              <a:t>is</a:t>
            </a:r>
            <a:r>
              <a:rPr b="0" lang="en-US" sz="2000" spc="4" strike="noStrike">
                <a:solidFill>
                  <a:srgbClr val="000000"/>
                </a:solidFill>
                <a:latin typeface="Calibri"/>
              </a:rPr>
              <a:t> </a:t>
            </a:r>
            <a:r>
              <a:rPr b="0" lang="en-US" sz="2000" spc="-1" strike="noStrike">
                <a:solidFill>
                  <a:srgbClr val="000000"/>
                </a:solidFill>
                <a:latin typeface="Calibri"/>
              </a:rPr>
              <a:t>identified</a:t>
            </a:r>
            <a:r>
              <a:rPr b="0" lang="en-US" sz="2000" spc="-46" strike="noStrike">
                <a:solidFill>
                  <a:srgbClr val="000000"/>
                </a:solidFill>
                <a:latin typeface="Calibri"/>
              </a:rPr>
              <a:t> </a:t>
            </a:r>
            <a:r>
              <a:rPr b="0" lang="en-US" sz="2000" spc="-1" strike="noStrike">
                <a:solidFill>
                  <a:srgbClr val="000000"/>
                </a:solidFill>
                <a:latin typeface="Calibri"/>
              </a:rPr>
              <a:t>by</a:t>
            </a:r>
            <a:r>
              <a:rPr b="0" lang="en-US" sz="2000" spc="-21" strike="noStrike">
                <a:solidFill>
                  <a:srgbClr val="000000"/>
                </a:solidFill>
                <a:latin typeface="Calibri"/>
              </a:rPr>
              <a:t> </a:t>
            </a:r>
            <a:r>
              <a:rPr b="0" lang="en-US" sz="2000" spc="-1" strike="noStrike">
                <a:solidFill>
                  <a:srgbClr val="000000"/>
                </a:solidFill>
                <a:latin typeface="Calibri"/>
              </a:rPr>
              <a:t>a</a:t>
            </a:r>
            <a:r>
              <a:rPr b="0" lang="en-US" sz="2000" spc="-12" strike="noStrike">
                <a:solidFill>
                  <a:srgbClr val="000000"/>
                </a:solidFill>
                <a:latin typeface="Calibri"/>
              </a:rPr>
              <a:t> </a:t>
            </a:r>
            <a:r>
              <a:rPr b="0" lang="en-US" sz="2000" spc="-7" strike="noStrike">
                <a:solidFill>
                  <a:srgbClr val="000000"/>
                </a:solidFill>
                <a:latin typeface="Calibri"/>
              </a:rPr>
              <a:t>user</a:t>
            </a:r>
            <a:r>
              <a:rPr b="0" lang="en-US" sz="2000" spc="-15" strike="noStrike">
                <a:solidFill>
                  <a:srgbClr val="000000"/>
                </a:solidFill>
                <a:latin typeface="Calibri"/>
              </a:rPr>
              <a:t> </a:t>
            </a:r>
            <a:r>
              <a:rPr b="0" lang="en-US" sz="2000" spc="-1" strike="noStrike">
                <a:solidFill>
                  <a:srgbClr val="000000"/>
                </a:solidFill>
                <a:latin typeface="Calibri"/>
              </a:rPr>
              <a:t>ID</a:t>
            </a:r>
            <a:r>
              <a:rPr b="0" lang="en-US" sz="2000" spc="-7" strike="noStrike">
                <a:solidFill>
                  <a:srgbClr val="000000"/>
                </a:solidFill>
                <a:latin typeface="Calibri"/>
              </a:rPr>
              <a:t> </a:t>
            </a:r>
            <a:r>
              <a:rPr b="0" lang="en-US" sz="2000" spc="-1" strike="noStrike">
                <a:solidFill>
                  <a:srgbClr val="000000"/>
                </a:solidFill>
                <a:latin typeface="Calibri"/>
              </a:rPr>
              <a:t>and</a:t>
            </a:r>
            <a:r>
              <a:rPr b="0" lang="en-US" sz="2000" spc="-32" strike="noStrike">
                <a:solidFill>
                  <a:srgbClr val="000000"/>
                </a:solidFill>
                <a:latin typeface="Calibri"/>
              </a:rPr>
              <a:t> </a:t>
            </a:r>
            <a:r>
              <a:rPr b="0" lang="en-US" sz="2000" spc="-1" strike="noStrike">
                <a:solidFill>
                  <a:srgbClr val="000000"/>
                </a:solidFill>
                <a:latin typeface="Calibri"/>
              </a:rPr>
              <a:t>the </a:t>
            </a:r>
            <a:r>
              <a:rPr b="0" lang="en-US" sz="2000" spc="-525" strike="noStrike">
                <a:solidFill>
                  <a:srgbClr val="000000"/>
                </a:solidFill>
                <a:latin typeface="Calibri"/>
              </a:rPr>
              <a:t> </a:t>
            </a:r>
            <a:r>
              <a:rPr b="0" lang="en-US" sz="2000" spc="-7" strike="noStrike">
                <a:solidFill>
                  <a:srgbClr val="000000"/>
                </a:solidFill>
                <a:latin typeface="Calibri"/>
              </a:rPr>
              <a:t>destination</a:t>
            </a:r>
            <a:r>
              <a:rPr b="0" lang="en-US" sz="2000" spc="-75" strike="noStrike">
                <a:solidFill>
                  <a:srgbClr val="000000"/>
                </a:solidFill>
                <a:latin typeface="Calibri"/>
              </a:rPr>
              <a:t> </a:t>
            </a:r>
            <a:r>
              <a:rPr b="0" lang="en-US" sz="2000" spc="-12" strike="noStrike">
                <a:solidFill>
                  <a:srgbClr val="000000"/>
                </a:solidFill>
                <a:latin typeface="Calibri"/>
              </a:rPr>
              <a:t>site</a:t>
            </a:r>
            <a:r>
              <a:rPr b="0" lang="en-US" sz="2000" spc="-15" strike="noStrike">
                <a:solidFill>
                  <a:srgbClr val="000000"/>
                </a:solidFill>
                <a:latin typeface="Calibri"/>
              </a:rPr>
              <a:t> </a:t>
            </a:r>
            <a:r>
              <a:rPr b="0" lang="en-US" sz="2000" spc="-1" strike="noStrike">
                <a:solidFill>
                  <a:srgbClr val="000000"/>
                </a:solidFill>
                <a:latin typeface="Calibri"/>
              </a:rPr>
              <a:t>is</a:t>
            </a:r>
            <a:r>
              <a:rPr b="0" lang="en-US" sz="2000" spc="-21" strike="noStrike">
                <a:solidFill>
                  <a:srgbClr val="000000"/>
                </a:solidFill>
                <a:latin typeface="Calibri"/>
              </a:rPr>
              <a:t> </a:t>
            </a:r>
            <a:r>
              <a:rPr b="0" lang="en-US" sz="2000" spc="-1" strike="noStrike">
                <a:solidFill>
                  <a:srgbClr val="000000"/>
                </a:solidFill>
                <a:latin typeface="Calibri"/>
              </a:rPr>
              <a:t>identified</a:t>
            </a:r>
            <a:r>
              <a:rPr b="0" lang="en-US" sz="2000" spc="-52" strike="noStrike">
                <a:solidFill>
                  <a:srgbClr val="000000"/>
                </a:solidFill>
                <a:latin typeface="Calibri"/>
              </a:rPr>
              <a:t> </a:t>
            </a:r>
            <a:r>
              <a:rPr b="0" lang="en-US" sz="2000" spc="-1" strike="noStrike">
                <a:solidFill>
                  <a:srgbClr val="000000"/>
                </a:solidFill>
                <a:latin typeface="Calibri"/>
              </a:rPr>
              <a:t>by</a:t>
            </a:r>
            <a:r>
              <a:rPr b="0" lang="en-US" sz="2000" spc="-26" strike="noStrike">
                <a:solidFill>
                  <a:srgbClr val="000000"/>
                </a:solidFill>
                <a:latin typeface="Calibri"/>
              </a:rPr>
              <a:t> </a:t>
            </a:r>
            <a:r>
              <a:rPr b="0" lang="en-US" sz="2000" spc="-1" strike="noStrike">
                <a:solidFill>
                  <a:srgbClr val="000000"/>
                </a:solidFill>
                <a:latin typeface="Calibri"/>
              </a:rPr>
              <a:t>a</a:t>
            </a:r>
            <a:r>
              <a:rPr b="0" lang="en-US" sz="2000" spc="-15" strike="noStrike">
                <a:solidFill>
                  <a:srgbClr val="000000"/>
                </a:solidFill>
                <a:latin typeface="Calibri"/>
              </a:rPr>
              <a:t> </a:t>
            </a:r>
            <a:r>
              <a:rPr b="0" lang="en-US" sz="2000" spc="-12" strike="noStrike">
                <a:solidFill>
                  <a:srgbClr val="000000"/>
                </a:solidFill>
                <a:latin typeface="Calibri"/>
              </a:rPr>
              <a:t>page </a:t>
            </a:r>
            <a:r>
              <a:rPr b="0" lang="en-US" sz="2000" spc="-15" strike="noStrike">
                <a:solidFill>
                  <a:srgbClr val="000000"/>
                </a:solidFill>
                <a:latin typeface="Calibri"/>
              </a:rPr>
              <a:t>ID.</a:t>
            </a:r>
            <a:endParaRPr b="0" lang="en-IN" sz="2000" spc="-1" strike="noStrike">
              <a:latin typeface="Arial"/>
            </a:endParaRPr>
          </a:p>
          <a:p>
            <a:pPr marL="365760" indent="-353160">
              <a:lnSpc>
                <a:spcPct val="150000"/>
              </a:lnSpc>
              <a:spcBef>
                <a:spcPts val="6"/>
              </a:spcBef>
              <a:buClr>
                <a:srgbClr val="000000"/>
              </a:buClr>
              <a:buFont typeface="Arial MT"/>
              <a:buChar char="•"/>
              <a:tabLst>
                <a:tab algn="l" pos="365760"/>
                <a:tab algn="l" pos="366480"/>
              </a:tabLst>
            </a:pPr>
            <a:r>
              <a:rPr b="0" lang="en-US" sz="2000" spc="-1" strike="noStrike">
                <a:solidFill>
                  <a:srgbClr val="000000"/>
                </a:solidFill>
                <a:latin typeface="Calibri"/>
              </a:rPr>
              <a:t>Additional</a:t>
            </a:r>
            <a:r>
              <a:rPr b="0" lang="en-US" sz="2000" spc="-66" strike="noStrike">
                <a:solidFill>
                  <a:srgbClr val="000000"/>
                </a:solidFill>
                <a:latin typeface="Calibri"/>
              </a:rPr>
              <a:t> </a:t>
            </a:r>
            <a:r>
              <a:rPr b="0" lang="en-US" sz="2000" spc="-12" strike="noStrike">
                <a:solidFill>
                  <a:srgbClr val="000000"/>
                </a:solidFill>
                <a:latin typeface="Calibri"/>
              </a:rPr>
              <a:t>data</a:t>
            </a:r>
            <a:r>
              <a:rPr b="0" lang="en-US" sz="2000" spc="-35" strike="noStrike">
                <a:solidFill>
                  <a:srgbClr val="000000"/>
                </a:solidFill>
                <a:latin typeface="Calibri"/>
              </a:rPr>
              <a:t> </a:t>
            </a:r>
            <a:r>
              <a:rPr b="0" lang="en-US" sz="2000" spc="-7" strike="noStrike">
                <a:solidFill>
                  <a:srgbClr val="000000"/>
                </a:solidFill>
                <a:latin typeface="Calibri"/>
              </a:rPr>
              <a:t>such </a:t>
            </a:r>
            <a:r>
              <a:rPr b="0" lang="en-US" sz="2000" spc="-1" strike="noStrike">
                <a:solidFill>
                  <a:srgbClr val="000000"/>
                </a:solidFill>
                <a:latin typeface="Calibri"/>
              </a:rPr>
              <a:t>as</a:t>
            </a:r>
            <a:r>
              <a:rPr b="0" lang="en-US" sz="2000" spc="-12" strike="noStrike">
                <a:solidFill>
                  <a:srgbClr val="000000"/>
                </a:solidFill>
                <a:latin typeface="Calibri"/>
              </a:rPr>
              <a:t> </a:t>
            </a:r>
            <a:r>
              <a:rPr b="0" lang="en-US" sz="2000" spc="-35" strike="noStrike">
                <a:solidFill>
                  <a:srgbClr val="000000"/>
                </a:solidFill>
                <a:latin typeface="Calibri"/>
              </a:rPr>
              <a:t>Web</a:t>
            </a:r>
            <a:r>
              <a:rPr b="0" lang="en-US" sz="2000" spc="24" strike="noStrike">
                <a:solidFill>
                  <a:srgbClr val="000000"/>
                </a:solidFill>
                <a:latin typeface="Calibri"/>
              </a:rPr>
              <a:t> </a:t>
            </a:r>
            <a:r>
              <a:rPr b="0" lang="en-US" sz="2000" spc="-15" strike="noStrike">
                <a:solidFill>
                  <a:srgbClr val="000000"/>
                </a:solidFill>
                <a:latin typeface="Calibri"/>
              </a:rPr>
              <a:t>browser</a:t>
            </a:r>
            <a:r>
              <a:rPr b="0" lang="en-US" sz="2000" spc="-12" strike="noStrike">
                <a:solidFill>
                  <a:srgbClr val="000000"/>
                </a:solidFill>
                <a:latin typeface="Calibri"/>
              </a:rPr>
              <a:t> information</a:t>
            </a:r>
            <a:r>
              <a:rPr b="0" lang="en-US" sz="2000" spc="-66" strike="noStrike">
                <a:solidFill>
                  <a:srgbClr val="000000"/>
                </a:solidFill>
                <a:latin typeface="Calibri"/>
              </a:rPr>
              <a:t> </a:t>
            </a:r>
            <a:r>
              <a:rPr b="0" lang="en-US" sz="2000" spc="-1" strike="noStrike">
                <a:solidFill>
                  <a:srgbClr val="000000"/>
                </a:solidFill>
                <a:latin typeface="Calibri"/>
              </a:rPr>
              <a:t>also</a:t>
            </a:r>
            <a:r>
              <a:rPr b="0" lang="en-US" sz="2000" spc="-12" strike="noStrike">
                <a:solidFill>
                  <a:srgbClr val="000000"/>
                </a:solidFill>
                <a:latin typeface="Calibri"/>
              </a:rPr>
              <a:t> </a:t>
            </a:r>
            <a:r>
              <a:rPr b="0" lang="en-US" sz="2000" spc="-15" strike="noStrike">
                <a:solidFill>
                  <a:srgbClr val="000000"/>
                </a:solidFill>
                <a:latin typeface="Calibri"/>
              </a:rPr>
              <a:t>may</a:t>
            </a:r>
            <a:r>
              <a:rPr b="0" lang="en-US" sz="2000" spc="4" strike="noStrike">
                <a:solidFill>
                  <a:srgbClr val="000000"/>
                </a:solidFill>
                <a:latin typeface="Calibri"/>
              </a:rPr>
              <a:t> be</a:t>
            </a:r>
            <a:r>
              <a:rPr b="0" lang="en-US" sz="2000" spc="-7" strike="noStrike">
                <a:solidFill>
                  <a:srgbClr val="000000"/>
                </a:solidFill>
                <a:latin typeface="Calibri"/>
              </a:rPr>
              <a:t> </a:t>
            </a:r>
            <a:r>
              <a:rPr b="0" lang="en-US" sz="2000" spc="-1" strike="noStrike">
                <a:solidFill>
                  <a:srgbClr val="000000"/>
                </a:solidFill>
                <a:latin typeface="Calibri"/>
              </a:rPr>
              <a:t>included.</a:t>
            </a:r>
            <a:endParaRPr b="0" lang="en-IN" sz="2000" spc="-1" strike="noStrike">
              <a:latin typeface="Arial"/>
            </a:endParaRPr>
          </a:p>
          <a:p>
            <a:pPr marL="365760" indent="-353160">
              <a:lnSpc>
                <a:spcPct val="150000"/>
              </a:lnSpc>
              <a:buClr>
                <a:srgbClr val="000000"/>
              </a:buClr>
              <a:buFont typeface="Arial MT"/>
              <a:buChar char="•"/>
              <a:tabLst>
                <a:tab algn="l" pos="365760"/>
                <a:tab algn="l" pos="366480"/>
              </a:tabLst>
            </a:pPr>
            <a:r>
              <a:rPr b="0" lang="en-US" sz="2000" spc="-21" strike="noStrike">
                <a:solidFill>
                  <a:srgbClr val="000000"/>
                </a:solidFill>
                <a:latin typeface="Calibri"/>
              </a:rPr>
              <a:t>Before</a:t>
            </a:r>
            <a:r>
              <a:rPr b="0" lang="en-US" sz="2000" spc="-12" strike="noStrike">
                <a:solidFill>
                  <a:srgbClr val="000000"/>
                </a:solidFill>
                <a:latin typeface="Calibri"/>
              </a:rPr>
              <a:t> processing</a:t>
            </a:r>
            <a:r>
              <a:rPr b="0" lang="en-US" sz="2000" spc="-15" strike="noStrike">
                <a:solidFill>
                  <a:srgbClr val="000000"/>
                </a:solidFill>
                <a:latin typeface="Calibri"/>
              </a:rPr>
              <a:t> </a:t>
            </a:r>
            <a:r>
              <a:rPr b="0" lang="en-US" sz="2000" spc="-1" strike="noStrike">
                <a:solidFill>
                  <a:srgbClr val="000000"/>
                </a:solidFill>
                <a:latin typeface="Calibri"/>
              </a:rPr>
              <a:t>the</a:t>
            </a:r>
            <a:r>
              <a:rPr b="0" lang="en-US" sz="2000" spc="-35" strike="noStrike">
                <a:solidFill>
                  <a:srgbClr val="000000"/>
                </a:solidFill>
                <a:latin typeface="Calibri"/>
              </a:rPr>
              <a:t> </a:t>
            </a:r>
            <a:r>
              <a:rPr b="0" lang="en-US" sz="2000" spc="4" strike="noStrike">
                <a:solidFill>
                  <a:srgbClr val="000000"/>
                </a:solidFill>
                <a:latin typeface="Calibri"/>
              </a:rPr>
              <a:t>log,</a:t>
            </a:r>
            <a:r>
              <a:rPr b="0" lang="en-US" sz="2000" spc="-12" strike="noStrike">
                <a:solidFill>
                  <a:srgbClr val="000000"/>
                </a:solidFill>
                <a:latin typeface="Calibri"/>
              </a:rPr>
              <a:t> </a:t>
            </a:r>
            <a:r>
              <a:rPr b="0" lang="en-US" sz="2000" spc="-1" strike="noStrike">
                <a:solidFill>
                  <a:srgbClr val="000000"/>
                </a:solidFill>
                <a:latin typeface="Calibri"/>
              </a:rPr>
              <a:t>the</a:t>
            </a:r>
            <a:r>
              <a:rPr b="0" lang="en-US" sz="2000" spc="-32" strike="noStrike">
                <a:solidFill>
                  <a:srgbClr val="000000"/>
                </a:solidFill>
                <a:latin typeface="Calibri"/>
              </a:rPr>
              <a:t> </a:t>
            </a:r>
            <a:r>
              <a:rPr b="0" lang="en-US" sz="2000" spc="-12" strike="noStrike">
                <a:solidFill>
                  <a:srgbClr val="000000"/>
                </a:solidFill>
                <a:latin typeface="Calibri"/>
              </a:rPr>
              <a:t>data</a:t>
            </a:r>
            <a:r>
              <a:rPr b="0" lang="en-US" sz="2000" spc="-41" strike="noStrike">
                <a:solidFill>
                  <a:srgbClr val="000000"/>
                </a:solidFill>
                <a:latin typeface="Calibri"/>
              </a:rPr>
              <a:t> </a:t>
            </a:r>
            <a:r>
              <a:rPr b="0" lang="en-US" sz="2000" spc="-15" strike="noStrike">
                <a:solidFill>
                  <a:srgbClr val="000000"/>
                </a:solidFill>
                <a:latin typeface="Calibri"/>
              </a:rPr>
              <a:t>may</a:t>
            </a:r>
            <a:r>
              <a:rPr b="0" lang="en-US" sz="2000" spc="4" strike="noStrike">
                <a:solidFill>
                  <a:srgbClr val="000000"/>
                </a:solidFill>
                <a:latin typeface="Calibri"/>
              </a:rPr>
              <a:t> be</a:t>
            </a:r>
            <a:r>
              <a:rPr b="0" lang="en-US" sz="2000" spc="-7" strike="noStrike">
                <a:solidFill>
                  <a:srgbClr val="000000"/>
                </a:solidFill>
                <a:latin typeface="Calibri"/>
              </a:rPr>
              <a:t> changed</a:t>
            </a:r>
            <a:r>
              <a:rPr b="0" lang="en-US" sz="2000" spc="-26" strike="noStrike">
                <a:solidFill>
                  <a:srgbClr val="000000"/>
                </a:solidFill>
                <a:latin typeface="Calibri"/>
              </a:rPr>
              <a:t> </a:t>
            </a:r>
            <a:r>
              <a:rPr b="0" lang="en-US" sz="2000" spc="-1" strike="noStrike">
                <a:solidFill>
                  <a:srgbClr val="000000"/>
                </a:solidFill>
                <a:latin typeface="Calibri"/>
              </a:rPr>
              <a:t>in </a:t>
            </a:r>
            <a:r>
              <a:rPr b="0" lang="en-US" sz="2000" spc="-15" strike="noStrike">
                <a:solidFill>
                  <a:srgbClr val="000000"/>
                </a:solidFill>
                <a:latin typeface="Calibri"/>
              </a:rPr>
              <a:t>several</a:t>
            </a:r>
            <a:r>
              <a:rPr b="0" lang="en-US" sz="2000" spc="-12" strike="noStrike">
                <a:solidFill>
                  <a:srgbClr val="000000"/>
                </a:solidFill>
                <a:latin typeface="Calibri"/>
              </a:rPr>
              <a:t> </a:t>
            </a:r>
            <a:r>
              <a:rPr b="0" lang="en-US" sz="2000" spc="-32" strike="noStrike">
                <a:solidFill>
                  <a:srgbClr val="000000"/>
                </a:solidFill>
                <a:latin typeface="Calibri"/>
              </a:rPr>
              <a:t>ways.</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2" strike="noStrike">
                <a:solidFill>
                  <a:srgbClr val="000000"/>
                </a:solidFill>
                <a:latin typeface="Calibri"/>
              </a:rPr>
              <a:t>For</a:t>
            </a:r>
            <a:r>
              <a:rPr b="0" lang="en-US" sz="2000" spc="-32" strike="noStrike">
                <a:solidFill>
                  <a:srgbClr val="000000"/>
                </a:solidFill>
                <a:latin typeface="Calibri"/>
              </a:rPr>
              <a:t> </a:t>
            </a:r>
            <a:r>
              <a:rPr b="0" lang="en-US" sz="2000" spc="-1" strike="noStrike">
                <a:solidFill>
                  <a:srgbClr val="000000"/>
                </a:solidFill>
                <a:latin typeface="Calibri"/>
              </a:rPr>
              <a:t>security</a:t>
            </a:r>
            <a:r>
              <a:rPr b="0" lang="en-US" sz="2000" spc="-15" strike="noStrike">
                <a:solidFill>
                  <a:srgbClr val="000000"/>
                </a:solidFill>
                <a:latin typeface="Calibri"/>
              </a:rPr>
              <a:t> </a:t>
            </a:r>
            <a:r>
              <a:rPr b="0" lang="en-US" sz="2000" spc="-7" strike="noStrike">
                <a:solidFill>
                  <a:srgbClr val="000000"/>
                </a:solidFill>
                <a:latin typeface="Calibri"/>
              </a:rPr>
              <a:t>or privacy</a:t>
            </a:r>
            <a:r>
              <a:rPr b="0" lang="en-US" sz="2000" spc="-26" strike="noStrike">
                <a:solidFill>
                  <a:srgbClr val="000000"/>
                </a:solidFill>
                <a:latin typeface="Calibri"/>
              </a:rPr>
              <a:t> </a:t>
            </a:r>
            <a:r>
              <a:rPr b="0" lang="en-US" sz="2000" spc="-7" strike="noStrike">
                <a:solidFill>
                  <a:srgbClr val="000000"/>
                </a:solidFill>
                <a:latin typeface="Calibri"/>
              </a:rPr>
              <a:t>reasons,</a:t>
            </a:r>
            <a:r>
              <a:rPr b="0" lang="en-US" sz="2000" spc="-35" strike="noStrike">
                <a:solidFill>
                  <a:srgbClr val="000000"/>
                </a:solidFill>
                <a:latin typeface="Calibri"/>
              </a:rPr>
              <a:t> </a:t>
            </a:r>
            <a:r>
              <a:rPr b="0" lang="en-US" sz="2000" spc="-1" strike="noStrike">
                <a:solidFill>
                  <a:srgbClr val="000000"/>
                </a:solidFill>
                <a:latin typeface="Calibri"/>
              </a:rPr>
              <a:t>the </a:t>
            </a:r>
            <a:r>
              <a:rPr b="0" lang="en-US" sz="2000" spc="-12" strike="noStrike">
                <a:solidFill>
                  <a:srgbClr val="000000"/>
                </a:solidFill>
                <a:latin typeface="Calibri"/>
              </a:rPr>
              <a:t>page</a:t>
            </a:r>
            <a:r>
              <a:rPr b="0" lang="en-US" sz="2000" spc="-1" strike="noStrike">
                <a:solidFill>
                  <a:srgbClr val="000000"/>
                </a:solidFill>
                <a:latin typeface="Calibri"/>
              </a:rPr>
              <a:t> </a:t>
            </a:r>
            <a:r>
              <a:rPr b="0" lang="en-US" sz="2000" spc="-7" strike="noStrike">
                <a:solidFill>
                  <a:srgbClr val="000000"/>
                </a:solidFill>
                <a:latin typeface="Calibri"/>
              </a:rPr>
              <a:t>addresses</a:t>
            </a:r>
            <a:r>
              <a:rPr b="0" lang="en-US" sz="2000" spc="-35" strike="noStrike">
                <a:solidFill>
                  <a:srgbClr val="000000"/>
                </a:solidFill>
                <a:latin typeface="Calibri"/>
              </a:rPr>
              <a:t> </a:t>
            </a:r>
            <a:r>
              <a:rPr b="0" lang="en-US" sz="2000" spc="-21" strike="noStrike">
                <a:solidFill>
                  <a:srgbClr val="000000"/>
                </a:solidFill>
                <a:latin typeface="Calibri"/>
              </a:rPr>
              <a:t>may</a:t>
            </a:r>
            <a:r>
              <a:rPr b="0" lang="en-US" sz="2000" spc="-15" strike="noStrike">
                <a:solidFill>
                  <a:srgbClr val="000000"/>
                </a:solidFill>
                <a:latin typeface="Calibri"/>
              </a:rPr>
              <a:t> </a:t>
            </a:r>
            <a:r>
              <a:rPr b="0" lang="en-US" sz="2000" spc="-1" strike="noStrike">
                <a:solidFill>
                  <a:srgbClr val="000000"/>
                </a:solidFill>
                <a:latin typeface="Calibri"/>
              </a:rPr>
              <a:t>be </a:t>
            </a:r>
            <a:r>
              <a:rPr b="0" lang="en-US" sz="2000" spc="-7" strike="noStrike">
                <a:solidFill>
                  <a:srgbClr val="000000"/>
                </a:solidFill>
                <a:latin typeface="Calibri"/>
              </a:rPr>
              <a:t>changed</a:t>
            </a:r>
            <a:r>
              <a:rPr b="0" lang="en-US" sz="2000" spc="4" strike="noStrike">
                <a:solidFill>
                  <a:srgbClr val="000000"/>
                </a:solidFill>
                <a:latin typeface="Calibri"/>
              </a:rPr>
              <a:t> </a:t>
            </a:r>
            <a:r>
              <a:rPr b="0" lang="en-US" sz="2000" spc="-12" strike="noStrike">
                <a:solidFill>
                  <a:srgbClr val="000000"/>
                </a:solidFill>
                <a:latin typeface="Calibri"/>
              </a:rPr>
              <a:t>into</a:t>
            </a:r>
            <a:r>
              <a:rPr b="0" lang="en-US" sz="2000" spc="-26" strike="noStrike">
                <a:solidFill>
                  <a:srgbClr val="000000"/>
                </a:solidFill>
                <a:latin typeface="Calibri"/>
              </a:rPr>
              <a:t> </a:t>
            </a:r>
            <a:r>
              <a:rPr b="0" lang="en-US" sz="2000" spc="-1" strike="noStrike">
                <a:solidFill>
                  <a:srgbClr val="000000"/>
                </a:solidFill>
                <a:latin typeface="Calibri"/>
              </a:rPr>
              <a:t>unique </a:t>
            </a:r>
            <a:r>
              <a:rPr b="0" lang="en-US" sz="2000" spc="-12" strike="noStrike">
                <a:solidFill>
                  <a:srgbClr val="000000"/>
                </a:solidFill>
                <a:latin typeface="Calibri"/>
              </a:rPr>
              <a:t>page</a:t>
            </a:r>
            <a:endParaRPr b="0" lang="en-IN" sz="2000" spc="-1" strike="noStrike">
              <a:latin typeface="Arial"/>
            </a:endParaRPr>
          </a:p>
          <a:p>
            <a:pPr marL="299160">
              <a:lnSpc>
                <a:spcPct val="150000"/>
              </a:lnSpc>
              <a:spcBef>
                <a:spcPts val="6"/>
              </a:spcBef>
              <a:tabLst>
                <a:tab algn="l" pos="299160"/>
                <a:tab algn="l" pos="299880"/>
              </a:tabLst>
            </a:pPr>
            <a:r>
              <a:rPr b="0" lang="en-US" sz="2000" spc="-7" strike="noStrike">
                <a:solidFill>
                  <a:srgbClr val="000000"/>
                </a:solidFill>
                <a:latin typeface="Calibri"/>
              </a:rPr>
              <a:t>identifications.</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 strike="noStrike">
                <a:solidFill>
                  <a:srgbClr val="000000"/>
                </a:solidFill>
                <a:latin typeface="Calibri"/>
              </a:rPr>
              <a:t>This</a:t>
            </a:r>
            <a:r>
              <a:rPr b="0" lang="en-US" sz="2000" spc="-21" strike="noStrike">
                <a:solidFill>
                  <a:srgbClr val="000000"/>
                </a:solidFill>
                <a:latin typeface="Calibri"/>
              </a:rPr>
              <a:t> conversion</a:t>
            </a:r>
            <a:r>
              <a:rPr b="0" lang="en-US" sz="2000" spc="-7" strike="noStrike">
                <a:solidFill>
                  <a:srgbClr val="000000"/>
                </a:solidFill>
                <a:latin typeface="Calibri"/>
              </a:rPr>
              <a:t> </a:t>
            </a:r>
            <a:r>
              <a:rPr b="0" lang="en-US" sz="2000" spc="-1" strike="noStrike">
                <a:solidFill>
                  <a:srgbClr val="000000"/>
                </a:solidFill>
                <a:latin typeface="Calibri"/>
              </a:rPr>
              <a:t>also</a:t>
            </a:r>
            <a:r>
              <a:rPr b="0" lang="en-US" sz="2000" spc="-15" strike="noStrike">
                <a:solidFill>
                  <a:srgbClr val="000000"/>
                </a:solidFill>
                <a:latin typeface="Calibri"/>
              </a:rPr>
              <a:t> </a:t>
            </a:r>
            <a:r>
              <a:rPr b="0" lang="en-US" sz="2000" spc="-7" strike="noStrike">
                <a:solidFill>
                  <a:srgbClr val="000000"/>
                </a:solidFill>
                <a:latin typeface="Calibri"/>
              </a:rPr>
              <a:t>will</a:t>
            </a:r>
            <a:r>
              <a:rPr b="0" lang="en-US" sz="2000" spc="-15" strike="noStrike">
                <a:solidFill>
                  <a:srgbClr val="000000"/>
                </a:solidFill>
                <a:latin typeface="Calibri"/>
              </a:rPr>
              <a:t> </a:t>
            </a:r>
            <a:r>
              <a:rPr b="0" lang="en-US" sz="2000" spc="-26" strike="noStrike">
                <a:solidFill>
                  <a:srgbClr val="000000"/>
                </a:solidFill>
                <a:latin typeface="Calibri"/>
              </a:rPr>
              <a:t>save</a:t>
            </a:r>
            <a:r>
              <a:rPr b="0" lang="en-US" sz="2000" spc="9" strike="noStrike">
                <a:solidFill>
                  <a:srgbClr val="000000"/>
                </a:solidFill>
                <a:latin typeface="Calibri"/>
              </a:rPr>
              <a:t> </a:t>
            </a:r>
            <a:r>
              <a:rPr b="0" lang="en-US" sz="2000" spc="-21" strike="noStrike">
                <a:solidFill>
                  <a:srgbClr val="000000"/>
                </a:solidFill>
                <a:latin typeface="Calibri"/>
              </a:rPr>
              <a:t>storage</a:t>
            </a:r>
            <a:r>
              <a:rPr b="0" lang="en-US" sz="2000" spc="-35" strike="noStrike">
                <a:solidFill>
                  <a:srgbClr val="000000"/>
                </a:solidFill>
                <a:latin typeface="Calibri"/>
              </a:rPr>
              <a:t> </a:t>
            </a:r>
            <a:r>
              <a:rPr b="0" lang="en-US" sz="2000" spc="-1" strike="noStrike">
                <a:solidFill>
                  <a:srgbClr val="000000"/>
                </a:solidFill>
                <a:latin typeface="Calibri"/>
              </a:rPr>
              <a:t>space.</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 strike="noStrike">
                <a:solidFill>
                  <a:srgbClr val="000000"/>
                </a:solidFill>
                <a:latin typeface="Calibri"/>
              </a:rPr>
              <a:t>The</a:t>
            </a:r>
            <a:r>
              <a:rPr b="0" lang="en-US" sz="2000" spc="-7" strike="noStrike">
                <a:solidFill>
                  <a:srgbClr val="000000"/>
                </a:solidFill>
                <a:latin typeface="Calibri"/>
              </a:rPr>
              <a:t> </a:t>
            </a:r>
            <a:r>
              <a:rPr b="0" lang="en-US" sz="2000" spc="-12" strike="noStrike">
                <a:solidFill>
                  <a:srgbClr val="000000"/>
                </a:solidFill>
                <a:latin typeface="Calibri"/>
              </a:rPr>
              <a:t>data</a:t>
            </a:r>
            <a:r>
              <a:rPr b="0" lang="en-US" sz="2000" spc="-35" strike="noStrike">
                <a:solidFill>
                  <a:srgbClr val="000000"/>
                </a:solidFill>
                <a:latin typeface="Calibri"/>
              </a:rPr>
              <a:t> </a:t>
            </a:r>
            <a:r>
              <a:rPr b="0" lang="en-US" sz="2000" spc="-15" strike="noStrike">
                <a:solidFill>
                  <a:srgbClr val="000000"/>
                </a:solidFill>
                <a:latin typeface="Calibri"/>
              </a:rPr>
              <a:t>may </a:t>
            </a:r>
            <a:r>
              <a:rPr b="0" lang="en-US" sz="2000" spc="-1" strike="noStrike">
                <a:solidFill>
                  <a:srgbClr val="000000"/>
                </a:solidFill>
                <a:latin typeface="Calibri"/>
              </a:rPr>
              <a:t>be</a:t>
            </a:r>
            <a:r>
              <a:rPr b="0" lang="en-US" sz="2000" spc="-7" strike="noStrike">
                <a:solidFill>
                  <a:srgbClr val="000000"/>
                </a:solidFill>
                <a:latin typeface="Calibri"/>
              </a:rPr>
              <a:t> cleansed</a:t>
            </a:r>
            <a:r>
              <a:rPr b="0" lang="en-US" sz="2000" spc="4" strike="noStrike">
                <a:solidFill>
                  <a:srgbClr val="000000"/>
                </a:solidFill>
                <a:latin typeface="Calibri"/>
              </a:rPr>
              <a:t> </a:t>
            </a:r>
            <a:r>
              <a:rPr b="0" lang="en-US" sz="2000" spc="-1" strike="noStrike">
                <a:solidFill>
                  <a:srgbClr val="000000"/>
                </a:solidFill>
                <a:latin typeface="Calibri"/>
              </a:rPr>
              <a:t>by</a:t>
            </a:r>
            <a:r>
              <a:rPr b="0" lang="en-US" sz="2000" spc="-15" strike="noStrike">
                <a:solidFill>
                  <a:srgbClr val="000000"/>
                </a:solidFill>
                <a:latin typeface="Calibri"/>
              </a:rPr>
              <a:t> </a:t>
            </a:r>
            <a:r>
              <a:rPr b="0" lang="en-US" sz="2000" spc="-7" strike="noStrike">
                <a:solidFill>
                  <a:srgbClr val="000000"/>
                </a:solidFill>
                <a:latin typeface="Calibri"/>
              </a:rPr>
              <a:t>removing</a:t>
            </a:r>
            <a:r>
              <a:rPr b="0" lang="en-US" sz="2000" spc="-60" strike="noStrike">
                <a:solidFill>
                  <a:srgbClr val="000000"/>
                </a:solidFill>
                <a:latin typeface="Calibri"/>
              </a:rPr>
              <a:t> </a:t>
            </a:r>
            <a:r>
              <a:rPr b="0" lang="en-US" sz="2000" spc="-15" strike="noStrike">
                <a:solidFill>
                  <a:srgbClr val="000000"/>
                </a:solidFill>
                <a:latin typeface="Calibri"/>
              </a:rPr>
              <a:t>any</a:t>
            </a:r>
            <a:r>
              <a:rPr b="0" lang="en-US" sz="2000" spc="4" strike="noStrike">
                <a:solidFill>
                  <a:srgbClr val="000000"/>
                </a:solidFill>
                <a:latin typeface="Calibri"/>
              </a:rPr>
              <a:t> </a:t>
            </a:r>
            <a:r>
              <a:rPr b="0" lang="en-US" sz="2000" spc="-12" strike="noStrike">
                <a:solidFill>
                  <a:srgbClr val="000000"/>
                </a:solidFill>
                <a:latin typeface="Calibri"/>
              </a:rPr>
              <a:t>irrelevant</a:t>
            </a:r>
            <a:r>
              <a:rPr b="0" lang="en-US" sz="2000" spc="-52" strike="noStrike">
                <a:solidFill>
                  <a:srgbClr val="000000"/>
                </a:solidFill>
                <a:latin typeface="Calibri"/>
              </a:rPr>
              <a:t> </a:t>
            </a:r>
            <a:r>
              <a:rPr b="0" lang="en-US" sz="2000" spc="-7" strike="noStrike">
                <a:solidFill>
                  <a:srgbClr val="000000"/>
                </a:solidFill>
                <a:latin typeface="Calibri"/>
              </a:rPr>
              <a:t>information.</a:t>
            </a:r>
            <a:r>
              <a:rPr b="0" lang="en-US" sz="2000" spc="-92" strike="noStrike">
                <a:solidFill>
                  <a:srgbClr val="000000"/>
                </a:solidFill>
                <a:latin typeface="Calibri"/>
              </a:rPr>
              <a:t> </a:t>
            </a:r>
            <a:r>
              <a:rPr b="0" lang="en-US" sz="2000" spc="-1" strike="noStrike">
                <a:solidFill>
                  <a:srgbClr val="000000"/>
                </a:solidFill>
                <a:latin typeface="Calibri"/>
              </a:rPr>
              <a:t>As</a:t>
            </a:r>
            <a:r>
              <a:rPr b="0" lang="en-US" sz="2000" spc="12" strike="noStrike">
                <a:solidFill>
                  <a:srgbClr val="000000"/>
                </a:solidFill>
                <a:latin typeface="Calibri"/>
              </a:rPr>
              <a:t> </a:t>
            </a:r>
            <a:r>
              <a:rPr b="0" lang="en-US" sz="2000" spc="-1" strike="noStrike">
                <a:solidFill>
                  <a:srgbClr val="000000"/>
                </a:solidFill>
                <a:latin typeface="Calibri"/>
              </a:rPr>
              <a:t>an </a:t>
            </a:r>
            <a:r>
              <a:rPr b="0" lang="en-US" sz="2000" spc="-15" strike="noStrike">
                <a:solidFill>
                  <a:srgbClr val="000000"/>
                </a:solidFill>
                <a:latin typeface="Calibri"/>
              </a:rPr>
              <a:t>example,</a:t>
            </a:r>
            <a:r>
              <a:rPr b="0" lang="en-US" sz="2000" spc="-7" strike="noStrike">
                <a:solidFill>
                  <a:srgbClr val="000000"/>
                </a:solidFill>
                <a:latin typeface="Calibri"/>
              </a:rPr>
              <a:t> </a:t>
            </a:r>
            <a:r>
              <a:rPr b="0" lang="en-US" sz="2000" spc="-1" strike="noStrike">
                <a:solidFill>
                  <a:srgbClr val="000000"/>
                </a:solidFill>
                <a:latin typeface="Calibri"/>
              </a:rPr>
              <a:t>the </a:t>
            </a:r>
            <a:r>
              <a:rPr b="0" lang="en-US" sz="2000" spc="-525" strike="noStrike">
                <a:solidFill>
                  <a:srgbClr val="000000"/>
                </a:solidFill>
                <a:latin typeface="Calibri"/>
              </a:rPr>
              <a:t> </a:t>
            </a:r>
            <a:r>
              <a:rPr b="0" lang="en-US" sz="2000" spc="-1" strike="noStrike">
                <a:solidFill>
                  <a:srgbClr val="000000"/>
                </a:solidFill>
                <a:latin typeface="Calibri"/>
              </a:rPr>
              <a:t>log</a:t>
            </a:r>
            <a:r>
              <a:rPr b="0" lang="en-US" sz="2000" spc="-12" strike="noStrike">
                <a:solidFill>
                  <a:srgbClr val="000000"/>
                </a:solidFill>
                <a:latin typeface="Calibri"/>
              </a:rPr>
              <a:t> </a:t>
            </a:r>
            <a:r>
              <a:rPr b="0" lang="en-US" sz="2000" spc="-1" strike="noStrike">
                <a:solidFill>
                  <a:srgbClr val="000000"/>
                </a:solidFill>
                <a:latin typeface="Calibri"/>
              </a:rPr>
              <a:t>entries</a:t>
            </a:r>
            <a:r>
              <a:rPr b="0" lang="en-US" sz="2000" spc="-41" strike="noStrike">
                <a:solidFill>
                  <a:srgbClr val="000000"/>
                </a:solidFill>
                <a:latin typeface="Calibri"/>
              </a:rPr>
              <a:t> </a:t>
            </a:r>
            <a:r>
              <a:rPr b="0" lang="en-US" sz="2000" spc="-7" strike="noStrike">
                <a:solidFill>
                  <a:srgbClr val="000000"/>
                </a:solidFill>
                <a:latin typeface="Calibri"/>
              </a:rPr>
              <a:t>with</a:t>
            </a:r>
            <a:r>
              <a:rPr b="0" lang="en-US" sz="2000" spc="-12" strike="noStrike">
                <a:solidFill>
                  <a:srgbClr val="000000"/>
                </a:solidFill>
                <a:latin typeface="Calibri"/>
              </a:rPr>
              <a:t> </a:t>
            </a:r>
            <a:r>
              <a:rPr b="0" lang="en-US" sz="2000" spc="-7" strike="noStrike">
                <a:solidFill>
                  <a:srgbClr val="000000"/>
                </a:solidFill>
                <a:latin typeface="Calibri"/>
              </a:rPr>
              <a:t>figures</a:t>
            </a:r>
            <a:r>
              <a:rPr b="0" lang="en-US" sz="2000" spc="-41" strike="noStrike">
                <a:solidFill>
                  <a:srgbClr val="000000"/>
                </a:solidFill>
                <a:latin typeface="Calibri"/>
              </a:rPr>
              <a:t> </a:t>
            </a:r>
            <a:r>
              <a:rPr b="0" lang="en-US" sz="2000" spc="-32" strike="noStrike">
                <a:solidFill>
                  <a:srgbClr val="000000"/>
                </a:solidFill>
                <a:latin typeface="Calibri"/>
              </a:rPr>
              <a:t>(gif,</a:t>
            </a:r>
            <a:r>
              <a:rPr b="0" lang="en-US" sz="2000" spc="-15" strike="noStrike">
                <a:solidFill>
                  <a:srgbClr val="000000"/>
                </a:solidFill>
                <a:latin typeface="Calibri"/>
              </a:rPr>
              <a:t> </a:t>
            </a:r>
            <a:r>
              <a:rPr b="0" lang="en-US" sz="2000" spc="-1" strike="noStrike">
                <a:solidFill>
                  <a:srgbClr val="000000"/>
                </a:solidFill>
                <a:latin typeface="Calibri"/>
              </a:rPr>
              <a:t>jpg,</a:t>
            </a:r>
            <a:r>
              <a:rPr b="0" lang="en-US" sz="2000" spc="-15" strike="noStrike">
                <a:solidFill>
                  <a:srgbClr val="000000"/>
                </a:solidFill>
                <a:latin typeface="Calibri"/>
              </a:rPr>
              <a:t> </a:t>
            </a:r>
            <a:r>
              <a:rPr b="0" lang="en-US" sz="2000" spc="-12" strike="noStrike">
                <a:solidFill>
                  <a:srgbClr val="000000"/>
                </a:solidFill>
                <a:latin typeface="Calibri"/>
              </a:rPr>
              <a:t>etc.) </a:t>
            </a:r>
            <a:r>
              <a:rPr b="0" lang="en-US" sz="2000" spc="-15" strike="noStrike">
                <a:solidFill>
                  <a:srgbClr val="000000"/>
                </a:solidFill>
                <a:latin typeface="Calibri"/>
              </a:rPr>
              <a:t>can</a:t>
            </a:r>
            <a:r>
              <a:rPr b="0" lang="en-US" sz="2000" spc="-7" strike="noStrike">
                <a:solidFill>
                  <a:srgbClr val="000000"/>
                </a:solidFill>
                <a:latin typeface="Calibri"/>
              </a:rPr>
              <a:t> </a:t>
            </a:r>
            <a:r>
              <a:rPr b="0" lang="en-US" sz="2000" spc="-1" strike="noStrike">
                <a:solidFill>
                  <a:srgbClr val="000000"/>
                </a:solidFill>
                <a:latin typeface="Calibri"/>
              </a:rPr>
              <a:t>be</a:t>
            </a:r>
            <a:r>
              <a:rPr b="0" lang="en-US" sz="2000" spc="-12" strike="noStrike">
                <a:solidFill>
                  <a:srgbClr val="000000"/>
                </a:solidFill>
                <a:latin typeface="Calibri"/>
              </a:rPr>
              <a:t> removed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41800" y="285840"/>
            <a:ext cx="11102040" cy="5951880"/>
          </a:xfrm>
          <a:prstGeom prst="rect">
            <a:avLst/>
          </a:prstGeom>
          <a:noFill/>
          <a:ln>
            <a:noFill/>
          </a:ln>
        </p:spPr>
        <p:style>
          <a:lnRef idx="0"/>
          <a:fillRef idx="0"/>
          <a:effectRef idx="0"/>
          <a:fontRef idx="minor"/>
        </p:style>
        <p:txBody>
          <a:bodyPr lIns="0" rIns="0" tIns="12600" bIns="0">
            <a:spAutoFit/>
          </a:bodyPr>
          <a:p>
            <a:pPr marL="299160" indent="-286560">
              <a:lnSpc>
                <a:spcPct val="150000"/>
              </a:lnSpc>
              <a:spcBef>
                <a:spcPts val="99"/>
              </a:spcBef>
              <a:buClr>
                <a:srgbClr val="000000"/>
              </a:buClr>
              <a:buFont typeface="Arial MT"/>
              <a:buChar char="•"/>
              <a:tabLst>
                <a:tab algn="l" pos="299160"/>
                <a:tab algn="l" pos="299880"/>
              </a:tabLst>
            </a:pPr>
            <a:r>
              <a:rPr b="0" lang="en-US" sz="2000" spc="-12" strike="noStrike">
                <a:solidFill>
                  <a:srgbClr val="000000"/>
                </a:solidFill>
                <a:latin typeface="Calibri"/>
              </a:rPr>
              <a:t>Data</a:t>
            </a:r>
            <a:r>
              <a:rPr b="0" lang="en-US" sz="2000" spc="-41" strike="noStrike">
                <a:solidFill>
                  <a:srgbClr val="000000"/>
                </a:solidFill>
                <a:latin typeface="Calibri"/>
              </a:rPr>
              <a:t> </a:t>
            </a:r>
            <a:r>
              <a:rPr b="0" lang="en-US" sz="2000" spc="-15" strike="noStrike">
                <a:solidFill>
                  <a:srgbClr val="000000"/>
                </a:solidFill>
                <a:latin typeface="Calibri"/>
              </a:rPr>
              <a:t>from</a:t>
            </a:r>
            <a:r>
              <a:rPr b="0" lang="en-US" sz="2000" spc="-12" strike="noStrike">
                <a:solidFill>
                  <a:srgbClr val="000000"/>
                </a:solidFill>
                <a:latin typeface="Calibri"/>
              </a:rPr>
              <a:t> </a:t>
            </a:r>
            <a:r>
              <a:rPr b="0" lang="en-US" sz="2000" spc="-1" strike="noStrike">
                <a:solidFill>
                  <a:srgbClr val="000000"/>
                </a:solidFill>
                <a:latin typeface="Calibri"/>
              </a:rPr>
              <a:t>the</a:t>
            </a:r>
            <a:r>
              <a:rPr b="0" lang="en-US" sz="2000" spc="-35" strike="noStrike">
                <a:solidFill>
                  <a:srgbClr val="000000"/>
                </a:solidFill>
                <a:latin typeface="Calibri"/>
              </a:rPr>
              <a:t> </a:t>
            </a:r>
            <a:r>
              <a:rPr b="0" lang="en-US" sz="2000" spc="-1" strike="noStrike">
                <a:solidFill>
                  <a:srgbClr val="000000"/>
                </a:solidFill>
                <a:latin typeface="Calibri"/>
              </a:rPr>
              <a:t>log</a:t>
            </a:r>
            <a:r>
              <a:rPr b="0" lang="en-US" sz="2000" spc="-12" strike="noStrike">
                <a:solidFill>
                  <a:srgbClr val="000000"/>
                </a:solidFill>
                <a:latin typeface="Calibri"/>
              </a:rPr>
              <a:t> </a:t>
            </a:r>
            <a:r>
              <a:rPr b="0" lang="en-US" sz="2000" spc="-15" strike="noStrike">
                <a:solidFill>
                  <a:srgbClr val="000000"/>
                </a:solidFill>
                <a:latin typeface="Calibri"/>
              </a:rPr>
              <a:t>may</a:t>
            </a:r>
            <a:r>
              <a:rPr b="0" lang="en-US" sz="2000" spc="-21" strike="noStrike">
                <a:solidFill>
                  <a:srgbClr val="000000"/>
                </a:solidFill>
                <a:latin typeface="Calibri"/>
              </a:rPr>
              <a:t> </a:t>
            </a:r>
            <a:r>
              <a:rPr b="0" lang="en-US" sz="2000" spc="-1" strike="noStrike">
                <a:solidFill>
                  <a:srgbClr val="000000"/>
                </a:solidFill>
                <a:latin typeface="Calibri"/>
              </a:rPr>
              <a:t>be</a:t>
            </a:r>
            <a:r>
              <a:rPr b="0" lang="en-US" sz="2000" spc="-12" strike="noStrike">
                <a:solidFill>
                  <a:srgbClr val="000000"/>
                </a:solidFill>
                <a:latin typeface="Calibri"/>
              </a:rPr>
              <a:t> </a:t>
            </a:r>
            <a:r>
              <a:rPr b="0" lang="en-US" sz="2000" spc="-7" strike="noStrike">
                <a:solidFill>
                  <a:srgbClr val="000000"/>
                </a:solidFill>
                <a:latin typeface="Calibri"/>
              </a:rPr>
              <a:t>grouped</a:t>
            </a:r>
            <a:r>
              <a:rPr b="0" lang="en-US" sz="2000" spc="-26" strike="noStrike">
                <a:solidFill>
                  <a:srgbClr val="000000"/>
                </a:solidFill>
                <a:latin typeface="Calibri"/>
              </a:rPr>
              <a:t> </a:t>
            </a:r>
            <a:r>
              <a:rPr b="0" lang="en-US" sz="2000" spc="-12" strike="noStrike">
                <a:solidFill>
                  <a:srgbClr val="000000"/>
                </a:solidFill>
                <a:latin typeface="Calibri"/>
              </a:rPr>
              <a:t>together</a:t>
            </a:r>
            <a:r>
              <a:rPr b="0" lang="en-US" sz="2000" spc="-35" strike="noStrike">
                <a:solidFill>
                  <a:srgbClr val="000000"/>
                </a:solidFill>
                <a:latin typeface="Calibri"/>
              </a:rPr>
              <a:t> </a:t>
            </a:r>
            <a:r>
              <a:rPr b="0" lang="en-US" sz="2000" spc="-12" strike="noStrike">
                <a:solidFill>
                  <a:srgbClr val="000000"/>
                </a:solidFill>
                <a:latin typeface="Calibri"/>
              </a:rPr>
              <a:t>to</a:t>
            </a:r>
            <a:r>
              <a:rPr b="0" lang="en-US" sz="2000" spc="-35" strike="noStrike">
                <a:solidFill>
                  <a:srgbClr val="000000"/>
                </a:solidFill>
                <a:latin typeface="Calibri"/>
              </a:rPr>
              <a:t> </a:t>
            </a:r>
            <a:r>
              <a:rPr b="0" lang="en-US" sz="2000" spc="-12" strike="noStrike">
                <a:solidFill>
                  <a:srgbClr val="000000"/>
                </a:solidFill>
                <a:latin typeface="Calibri"/>
              </a:rPr>
              <a:t>provide</a:t>
            </a:r>
            <a:r>
              <a:rPr b="0" lang="en-US" sz="2000" spc="-35" strike="noStrike">
                <a:solidFill>
                  <a:srgbClr val="000000"/>
                </a:solidFill>
                <a:latin typeface="Calibri"/>
              </a:rPr>
              <a:t> </a:t>
            </a:r>
            <a:r>
              <a:rPr b="0" lang="en-US" sz="2000" spc="-7" strike="noStrike">
                <a:solidFill>
                  <a:srgbClr val="000000"/>
                </a:solidFill>
                <a:latin typeface="Calibri"/>
              </a:rPr>
              <a:t>more</a:t>
            </a:r>
            <a:r>
              <a:rPr b="0" lang="en-US" sz="2000" spc="-12" strike="noStrike">
                <a:solidFill>
                  <a:srgbClr val="000000"/>
                </a:solidFill>
                <a:latin typeface="Calibri"/>
              </a:rPr>
              <a:t> </a:t>
            </a:r>
            <a:r>
              <a:rPr b="0" lang="en-US" sz="2000" spc="-7" strike="noStrike">
                <a:solidFill>
                  <a:srgbClr val="000000"/>
                </a:solidFill>
                <a:latin typeface="Calibri"/>
              </a:rPr>
              <a:t>information.</a:t>
            </a:r>
            <a:endParaRPr b="0" lang="en-IN" sz="2000" spc="-1" strike="noStrike">
              <a:latin typeface="Arial"/>
            </a:endParaRPr>
          </a:p>
          <a:p>
            <a:pPr marL="365760" indent="-353160">
              <a:lnSpc>
                <a:spcPct val="150000"/>
              </a:lnSpc>
              <a:buClr>
                <a:srgbClr val="000000"/>
              </a:buClr>
              <a:buFont typeface="Arial MT"/>
              <a:buChar char="•"/>
              <a:tabLst>
                <a:tab algn="l" pos="365760"/>
                <a:tab algn="l" pos="366480"/>
              </a:tabLst>
            </a:pPr>
            <a:r>
              <a:rPr b="0" lang="en-US" sz="2000" spc="-1" strike="noStrike">
                <a:solidFill>
                  <a:srgbClr val="000000"/>
                </a:solidFill>
                <a:latin typeface="Calibri"/>
              </a:rPr>
              <a:t>All</a:t>
            </a:r>
            <a:r>
              <a:rPr b="0" lang="en-US" sz="2000" spc="-15" strike="noStrike">
                <a:solidFill>
                  <a:srgbClr val="000000"/>
                </a:solidFill>
                <a:latin typeface="Calibri"/>
              </a:rPr>
              <a:t> </a:t>
            </a:r>
            <a:r>
              <a:rPr b="0" lang="en-US" sz="2000" spc="-7" strike="noStrike">
                <a:solidFill>
                  <a:srgbClr val="000000"/>
                </a:solidFill>
                <a:latin typeface="Calibri"/>
              </a:rPr>
              <a:t>pages</a:t>
            </a:r>
            <a:r>
              <a:rPr b="0" lang="en-US" sz="2000" spc="-12" strike="noStrike">
                <a:solidFill>
                  <a:srgbClr val="000000"/>
                </a:solidFill>
                <a:latin typeface="Calibri"/>
              </a:rPr>
              <a:t> </a:t>
            </a:r>
            <a:r>
              <a:rPr b="0" lang="en-US" sz="2000" spc="-7" strike="noStrike">
                <a:solidFill>
                  <a:srgbClr val="000000"/>
                </a:solidFill>
                <a:latin typeface="Calibri"/>
              </a:rPr>
              <a:t>visited</a:t>
            </a:r>
            <a:r>
              <a:rPr b="0" lang="en-US" sz="2000" spc="-1" strike="noStrike">
                <a:solidFill>
                  <a:srgbClr val="000000"/>
                </a:solidFill>
                <a:latin typeface="Calibri"/>
              </a:rPr>
              <a:t> </a:t>
            </a:r>
            <a:r>
              <a:rPr b="0" lang="en-US" sz="2000" spc="-15" strike="noStrike">
                <a:solidFill>
                  <a:srgbClr val="000000"/>
                </a:solidFill>
                <a:latin typeface="Calibri"/>
              </a:rPr>
              <a:t>from</a:t>
            </a:r>
            <a:r>
              <a:rPr b="0" lang="en-US" sz="2000" spc="-12" strike="noStrike">
                <a:solidFill>
                  <a:srgbClr val="000000"/>
                </a:solidFill>
                <a:latin typeface="Calibri"/>
              </a:rPr>
              <a:t> </a:t>
            </a:r>
            <a:r>
              <a:rPr b="0" lang="en-US" sz="2000" spc="-1" strike="noStrike">
                <a:solidFill>
                  <a:srgbClr val="000000"/>
                </a:solidFill>
                <a:latin typeface="Calibri"/>
              </a:rPr>
              <a:t>one</a:t>
            </a:r>
            <a:r>
              <a:rPr b="0" lang="en-US" sz="2000" spc="-35" strike="noStrike">
                <a:solidFill>
                  <a:srgbClr val="000000"/>
                </a:solidFill>
                <a:latin typeface="Calibri"/>
              </a:rPr>
              <a:t> </a:t>
            </a:r>
            <a:r>
              <a:rPr b="0" lang="en-US" sz="2000" spc="-7" strike="noStrike">
                <a:solidFill>
                  <a:srgbClr val="000000"/>
                </a:solidFill>
                <a:latin typeface="Calibri"/>
              </a:rPr>
              <a:t>source could</a:t>
            </a:r>
            <a:r>
              <a:rPr b="0" lang="en-US" sz="2000" spc="-26" strike="noStrike">
                <a:solidFill>
                  <a:srgbClr val="000000"/>
                </a:solidFill>
                <a:latin typeface="Calibri"/>
              </a:rPr>
              <a:t> </a:t>
            </a:r>
            <a:r>
              <a:rPr b="0" lang="en-US" sz="2000" spc="-1" strike="noStrike">
                <a:solidFill>
                  <a:srgbClr val="000000"/>
                </a:solidFill>
                <a:latin typeface="Calibri"/>
              </a:rPr>
              <a:t>be</a:t>
            </a:r>
            <a:r>
              <a:rPr b="0" lang="en-US" sz="2000" spc="-7" strike="noStrike">
                <a:solidFill>
                  <a:srgbClr val="000000"/>
                </a:solidFill>
                <a:latin typeface="Calibri"/>
              </a:rPr>
              <a:t> grouped</a:t>
            </a:r>
            <a:r>
              <a:rPr b="0" lang="en-US" sz="2000" spc="-26" strike="noStrike">
                <a:solidFill>
                  <a:srgbClr val="000000"/>
                </a:solidFill>
                <a:latin typeface="Calibri"/>
              </a:rPr>
              <a:t> </a:t>
            </a:r>
            <a:r>
              <a:rPr b="0" lang="en-US" sz="2000" spc="-1" strike="noStrike">
                <a:solidFill>
                  <a:srgbClr val="000000"/>
                </a:solidFill>
                <a:latin typeface="Calibri"/>
              </a:rPr>
              <a:t>by</a:t>
            </a:r>
            <a:r>
              <a:rPr b="0" lang="en-US" sz="2000" spc="-21" strike="noStrike">
                <a:solidFill>
                  <a:srgbClr val="000000"/>
                </a:solidFill>
                <a:latin typeface="Calibri"/>
              </a:rPr>
              <a:t> </a:t>
            </a:r>
            <a:r>
              <a:rPr b="0" lang="en-US" sz="2000" spc="-1" strike="noStrike">
                <a:solidFill>
                  <a:srgbClr val="000000"/>
                </a:solidFill>
                <a:latin typeface="Calibri"/>
              </a:rPr>
              <a:t>a</a:t>
            </a:r>
            <a:r>
              <a:rPr b="0" lang="en-US" sz="2000" spc="-12" strike="noStrike">
                <a:solidFill>
                  <a:srgbClr val="000000"/>
                </a:solidFill>
                <a:latin typeface="Calibri"/>
              </a:rPr>
              <a:t> </a:t>
            </a:r>
            <a:r>
              <a:rPr b="0" lang="en-US" sz="2000" spc="-7" strike="noStrike">
                <a:solidFill>
                  <a:srgbClr val="000000"/>
                </a:solidFill>
                <a:latin typeface="Calibri"/>
              </a:rPr>
              <a:t>server</a:t>
            </a:r>
            <a:r>
              <a:rPr b="0" lang="en-US" sz="2000" spc="12" strike="noStrike">
                <a:solidFill>
                  <a:srgbClr val="000000"/>
                </a:solidFill>
                <a:latin typeface="Calibri"/>
              </a:rPr>
              <a:t> </a:t>
            </a:r>
            <a:r>
              <a:rPr b="0" lang="en-US" sz="2000" spc="-12" strike="noStrike">
                <a:solidFill>
                  <a:srgbClr val="000000"/>
                </a:solidFill>
                <a:latin typeface="Calibri"/>
              </a:rPr>
              <a:t>to</a:t>
            </a:r>
            <a:r>
              <a:rPr b="0" lang="en-US" sz="2000" spc="-32" strike="noStrike">
                <a:solidFill>
                  <a:srgbClr val="000000"/>
                </a:solidFill>
                <a:latin typeface="Calibri"/>
              </a:rPr>
              <a:t> </a:t>
            </a:r>
            <a:r>
              <a:rPr b="0" lang="en-US" sz="2000" spc="-12" strike="noStrike">
                <a:solidFill>
                  <a:srgbClr val="000000"/>
                </a:solidFill>
                <a:latin typeface="Calibri"/>
              </a:rPr>
              <a:t>better</a:t>
            </a:r>
            <a:r>
              <a:rPr b="0" lang="en-US" sz="2000" spc="-35" strike="noStrike">
                <a:solidFill>
                  <a:srgbClr val="000000"/>
                </a:solidFill>
                <a:latin typeface="Calibri"/>
              </a:rPr>
              <a:t> </a:t>
            </a:r>
            <a:r>
              <a:rPr b="0" lang="en-US" sz="2000" spc="-12" strike="noStrike">
                <a:solidFill>
                  <a:srgbClr val="000000"/>
                </a:solidFill>
                <a:latin typeface="Calibri"/>
              </a:rPr>
              <a:t>understand</a:t>
            </a:r>
            <a:endParaRPr b="0" lang="en-IN" sz="2000" spc="-1" strike="noStrike">
              <a:latin typeface="Arial"/>
            </a:endParaRPr>
          </a:p>
          <a:p>
            <a:pPr marL="299160">
              <a:lnSpc>
                <a:spcPct val="150000"/>
              </a:lnSpc>
              <a:tabLst>
                <a:tab algn="l" pos="365760"/>
                <a:tab algn="l" pos="366480"/>
              </a:tabLst>
            </a:pPr>
            <a:r>
              <a:rPr b="0" lang="en-US" sz="2000" spc="-1" strike="noStrike">
                <a:solidFill>
                  <a:srgbClr val="000000"/>
                </a:solidFill>
                <a:latin typeface="Calibri"/>
              </a:rPr>
              <a:t>the</a:t>
            </a:r>
            <a:r>
              <a:rPr b="0" lang="en-US" sz="2000" spc="-41" strike="noStrike">
                <a:solidFill>
                  <a:srgbClr val="000000"/>
                </a:solidFill>
                <a:latin typeface="Calibri"/>
              </a:rPr>
              <a:t> </a:t>
            </a:r>
            <a:r>
              <a:rPr b="0" lang="en-US" sz="2000" spc="-7" strike="noStrike">
                <a:solidFill>
                  <a:srgbClr val="000000"/>
                </a:solidFill>
                <a:latin typeface="Calibri"/>
              </a:rPr>
              <a:t>patterns</a:t>
            </a:r>
            <a:r>
              <a:rPr b="0" lang="en-US" sz="2000" spc="-72" strike="noStrike">
                <a:solidFill>
                  <a:srgbClr val="000000"/>
                </a:solidFill>
                <a:latin typeface="Calibri"/>
              </a:rPr>
              <a:t> </a:t>
            </a:r>
            <a:r>
              <a:rPr b="0" lang="en-US" sz="2000" spc="-7" strike="noStrike">
                <a:solidFill>
                  <a:srgbClr val="000000"/>
                </a:solidFill>
                <a:latin typeface="Calibri"/>
              </a:rPr>
              <a:t>of</a:t>
            </a:r>
            <a:r>
              <a:rPr b="0" lang="en-US" sz="2000" spc="-1" strike="noStrike">
                <a:solidFill>
                  <a:srgbClr val="000000"/>
                </a:solidFill>
                <a:latin typeface="Calibri"/>
              </a:rPr>
              <a:t> </a:t>
            </a:r>
            <a:r>
              <a:rPr b="0" lang="en-US" sz="2000" spc="-7" strike="noStrike">
                <a:solidFill>
                  <a:srgbClr val="000000"/>
                </a:solidFill>
                <a:latin typeface="Calibri"/>
              </a:rPr>
              <a:t>page</a:t>
            </a:r>
            <a:r>
              <a:rPr b="0" lang="en-US" sz="2000" spc="-15" strike="noStrike">
                <a:solidFill>
                  <a:srgbClr val="000000"/>
                </a:solidFill>
                <a:latin typeface="Calibri"/>
              </a:rPr>
              <a:t> references from</a:t>
            </a:r>
            <a:r>
              <a:rPr b="0" lang="en-US" sz="2000" spc="-35" strike="noStrike">
                <a:solidFill>
                  <a:srgbClr val="000000"/>
                </a:solidFill>
                <a:latin typeface="Calibri"/>
              </a:rPr>
              <a:t> </a:t>
            </a:r>
            <a:r>
              <a:rPr b="0" lang="en-US" sz="2000" spc="-7" strike="noStrike">
                <a:solidFill>
                  <a:srgbClr val="000000"/>
                </a:solidFill>
                <a:latin typeface="Calibri"/>
              </a:rPr>
              <a:t>each</a:t>
            </a:r>
            <a:r>
              <a:rPr b="0" lang="en-US" sz="2000" spc="-15" strike="noStrike">
                <a:solidFill>
                  <a:srgbClr val="000000"/>
                </a:solidFill>
                <a:latin typeface="Calibri"/>
              </a:rPr>
              <a:t> </a:t>
            </a:r>
            <a:r>
              <a:rPr b="0" lang="en-US" sz="2000" spc="-7" strike="noStrike">
                <a:solidFill>
                  <a:srgbClr val="000000"/>
                </a:solidFill>
                <a:latin typeface="Calibri"/>
              </a:rPr>
              <a:t>user</a:t>
            </a:r>
            <a:r>
              <a:rPr b="0" lang="en-US" sz="2000" spc="-15"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21" strike="noStrike">
                <a:solidFill>
                  <a:srgbClr val="000000"/>
                </a:solidFill>
                <a:latin typeface="Calibri"/>
              </a:rPr>
              <a:t>References </a:t>
            </a:r>
            <a:r>
              <a:rPr b="0" lang="en-US" sz="2000" spc="-12" strike="noStrike">
                <a:solidFill>
                  <a:srgbClr val="000000"/>
                </a:solidFill>
                <a:latin typeface="Calibri"/>
              </a:rPr>
              <a:t>to </a:t>
            </a:r>
            <a:r>
              <a:rPr b="0" lang="en-US" sz="2000" spc="-1" strike="noStrike">
                <a:solidFill>
                  <a:srgbClr val="000000"/>
                </a:solidFill>
                <a:latin typeface="Calibri"/>
              </a:rPr>
              <a:t>the </a:t>
            </a:r>
            <a:r>
              <a:rPr b="0" lang="en-US" sz="2000" spc="-7" strike="noStrike">
                <a:solidFill>
                  <a:srgbClr val="000000"/>
                </a:solidFill>
                <a:latin typeface="Calibri"/>
              </a:rPr>
              <a:t>same </a:t>
            </a:r>
            <a:r>
              <a:rPr b="0" lang="en-US" sz="2000" spc="-12" strike="noStrike">
                <a:solidFill>
                  <a:srgbClr val="000000"/>
                </a:solidFill>
                <a:latin typeface="Calibri"/>
              </a:rPr>
              <a:t>site </a:t>
            </a:r>
            <a:r>
              <a:rPr b="0" lang="en-US" sz="2000" spc="-15" strike="noStrike">
                <a:solidFill>
                  <a:srgbClr val="000000"/>
                </a:solidFill>
                <a:latin typeface="Calibri"/>
              </a:rPr>
              <a:t>may </a:t>
            </a:r>
            <a:r>
              <a:rPr b="0" lang="en-US" sz="2000" spc="-1" strike="noStrike">
                <a:solidFill>
                  <a:srgbClr val="000000"/>
                </a:solidFill>
                <a:latin typeface="Calibri"/>
              </a:rPr>
              <a:t>be identified and </a:t>
            </a:r>
            <a:r>
              <a:rPr b="0" lang="en-US" sz="2000" spc="-15" strike="noStrike">
                <a:solidFill>
                  <a:srgbClr val="000000"/>
                </a:solidFill>
                <a:latin typeface="Calibri"/>
              </a:rPr>
              <a:t>examined </a:t>
            </a:r>
            <a:r>
              <a:rPr b="0" lang="en-US" sz="2000" spc="-12" strike="noStrike">
                <a:solidFill>
                  <a:srgbClr val="000000"/>
                </a:solidFill>
                <a:latin typeface="Calibri"/>
              </a:rPr>
              <a:t>to better understand </a:t>
            </a:r>
            <a:r>
              <a:rPr b="0" lang="en-US" sz="2000" spc="-7" strike="noStrike">
                <a:solidFill>
                  <a:srgbClr val="000000"/>
                </a:solidFill>
                <a:latin typeface="Calibri"/>
              </a:rPr>
              <a:t>who </a:t>
            </a:r>
            <a:r>
              <a:rPr b="0" lang="en-US" sz="2000" spc="-531" strike="noStrike">
                <a:solidFill>
                  <a:srgbClr val="000000"/>
                </a:solidFill>
                <a:latin typeface="Calibri"/>
              </a:rPr>
              <a:t> </a:t>
            </a:r>
            <a:r>
              <a:rPr b="0" lang="en-US" sz="2000" spc="-1" strike="noStrike">
                <a:solidFill>
                  <a:srgbClr val="000000"/>
                </a:solidFill>
                <a:latin typeface="Calibri"/>
              </a:rPr>
              <a:t>visits</a:t>
            </a:r>
            <a:r>
              <a:rPr b="0" lang="en-US" sz="2000" spc="-26" strike="noStrike">
                <a:solidFill>
                  <a:srgbClr val="000000"/>
                </a:solidFill>
                <a:latin typeface="Calibri"/>
              </a:rPr>
              <a:t> </a:t>
            </a:r>
            <a:r>
              <a:rPr b="0" lang="en-US" sz="2000" spc="-1" strike="noStrike">
                <a:solidFill>
                  <a:srgbClr val="000000"/>
                </a:solidFill>
                <a:latin typeface="Calibri"/>
              </a:rPr>
              <a:t>this</a:t>
            </a:r>
            <a:r>
              <a:rPr b="0" lang="en-US" sz="2000" spc="-41" strike="noStrike">
                <a:solidFill>
                  <a:srgbClr val="000000"/>
                </a:solidFill>
                <a:latin typeface="Calibri"/>
              </a:rPr>
              <a:t> </a:t>
            </a:r>
            <a:r>
              <a:rPr b="0" lang="en-US" sz="2000" spc="-7" strike="noStrike">
                <a:solidFill>
                  <a:srgbClr val="000000"/>
                </a:solidFill>
                <a:latin typeface="Calibri"/>
              </a:rPr>
              <a:t>page.</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Lst>
            </a:pPr>
            <a:r>
              <a:rPr b="0" lang="en-US" sz="2000" spc="-1" strike="noStrike">
                <a:solidFill>
                  <a:srgbClr val="000000"/>
                </a:solidFill>
                <a:latin typeface="Calibri"/>
              </a:rPr>
              <a:t>A</a:t>
            </a:r>
            <a:r>
              <a:rPr b="0" lang="en-US" sz="2000" spc="-15" strike="noStrike">
                <a:solidFill>
                  <a:srgbClr val="000000"/>
                </a:solidFill>
                <a:latin typeface="Calibri"/>
              </a:rPr>
              <a:t> </a:t>
            </a:r>
            <a:r>
              <a:rPr b="0" lang="en-US" sz="2000" spc="-12" strike="noStrike">
                <a:solidFill>
                  <a:srgbClr val="000000"/>
                </a:solidFill>
                <a:latin typeface="Calibri"/>
              </a:rPr>
              <a:t>common</a:t>
            </a:r>
            <a:r>
              <a:rPr b="0" lang="en-US" sz="2000" spc="-32" strike="noStrike">
                <a:solidFill>
                  <a:srgbClr val="000000"/>
                </a:solidFill>
                <a:latin typeface="Calibri"/>
              </a:rPr>
              <a:t> </a:t>
            </a:r>
            <a:r>
              <a:rPr b="0" lang="en-US" sz="2000" spc="-1" strike="noStrike">
                <a:solidFill>
                  <a:srgbClr val="000000"/>
                </a:solidFill>
                <a:latin typeface="Calibri"/>
              </a:rPr>
              <a:t>technique</a:t>
            </a:r>
            <a:r>
              <a:rPr b="0" lang="en-US" sz="2000" spc="-55" strike="noStrike">
                <a:solidFill>
                  <a:srgbClr val="000000"/>
                </a:solidFill>
                <a:latin typeface="Calibri"/>
              </a:rPr>
              <a:t> </a:t>
            </a:r>
            <a:r>
              <a:rPr b="0" lang="en-US" sz="2000" spc="-1" strike="noStrike">
                <a:solidFill>
                  <a:srgbClr val="000000"/>
                </a:solidFill>
                <a:latin typeface="Calibri"/>
              </a:rPr>
              <a:t>is </a:t>
            </a:r>
            <a:r>
              <a:rPr b="0" lang="en-US" sz="2000" spc="-15" strike="noStrike">
                <a:solidFill>
                  <a:srgbClr val="000000"/>
                </a:solidFill>
                <a:latin typeface="Calibri"/>
              </a:rPr>
              <a:t>for</a:t>
            </a:r>
            <a:r>
              <a:rPr b="0" lang="en-US" sz="2000" spc="-32" strike="noStrike">
                <a:solidFill>
                  <a:srgbClr val="000000"/>
                </a:solidFill>
                <a:latin typeface="Calibri"/>
              </a:rPr>
              <a:t> </a:t>
            </a:r>
            <a:r>
              <a:rPr b="0" lang="en-US" sz="2000" spc="-1" strike="noStrike">
                <a:solidFill>
                  <a:srgbClr val="000000"/>
                </a:solidFill>
                <a:latin typeface="Calibri"/>
              </a:rPr>
              <a:t>a</a:t>
            </a:r>
            <a:r>
              <a:rPr b="0" lang="en-US" sz="2000" spc="9" strike="noStrike">
                <a:solidFill>
                  <a:srgbClr val="000000"/>
                </a:solidFill>
                <a:latin typeface="Calibri"/>
              </a:rPr>
              <a:t> </a:t>
            </a:r>
            <a:r>
              <a:rPr b="0" lang="en-US" sz="2000" spc="-7" strike="noStrike">
                <a:solidFill>
                  <a:srgbClr val="000000"/>
                </a:solidFill>
                <a:latin typeface="Calibri"/>
              </a:rPr>
              <a:t>server</a:t>
            </a:r>
            <a:r>
              <a:rPr b="0" lang="en-US" sz="2000" spc="-12" strike="noStrike">
                <a:solidFill>
                  <a:srgbClr val="000000"/>
                </a:solidFill>
                <a:latin typeface="Calibri"/>
              </a:rPr>
              <a:t> site</a:t>
            </a:r>
            <a:r>
              <a:rPr b="0" lang="en-US" sz="2000" spc="-7" strike="noStrike">
                <a:solidFill>
                  <a:srgbClr val="000000"/>
                </a:solidFill>
                <a:latin typeface="Calibri"/>
              </a:rPr>
              <a:t> </a:t>
            </a:r>
            <a:r>
              <a:rPr b="0" lang="en-US" sz="2000" spc="-12" strike="noStrike">
                <a:solidFill>
                  <a:srgbClr val="000000"/>
                </a:solidFill>
                <a:latin typeface="Calibri"/>
              </a:rPr>
              <a:t>to</a:t>
            </a:r>
            <a:r>
              <a:rPr b="0" lang="en-US" sz="2000" spc="-32" strike="noStrike">
                <a:solidFill>
                  <a:srgbClr val="000000"/>
                </a:solidFill>
                <a:latin typeface="Calibri"/>
              </a:rPr>
              <a:t> </a:t>
            </a:r>
            <a:r>
              <a:rPr b="0" lang="en-US" sz="2000" spc="-1" strike="noStrike">
                <a:solidFill>
                  <a:srgbClr val="000000"/>
                </a:solidFill>
                <a:latin typeface="Calibri"/>
              </a:rPr>
              <a:t>divide</a:t>
            </a:r>
            <a:r>
              <a:rPr b="0" lang="en-US" sz="2000" spc="-12" strike="noStrike">
                <a:solidFill>
                  <a:srgbClr val="000000"/>
                </a:solidFill>
                <a:latin typeface="Calibri"/>
              </a:rPr>
              <a:t> </a:t>
            </a:r>
            <a:r>
              <a:rPr b="0" lang="en-US" sz="2000" spc="-1" strike="noStrike">
                <a:solidFill>
                  <a:srgbClr val="000000"/>
                </a:solidFill>
                <a:latin typeface="Calibri"/>
              </a:rPr>
              <a:t>the</a:t>
            </a:r>
            <a:r>
              <a:rPr b="0" lang="en-US" sz="2000" spc="-32" strike="noStrike">
                <a:solidFill>
                  <a:srgbClr val="000000"/>
                </a:solidFill>
                <a:latin typeface="Calibri"/>
              </a:rPr>
              <a:t> </a:t>
            </a:r>
            <a:r>
              <a:rPr b="0" lang="en-US" sz="2000" spc="-1" strike="noStrike">
                <a:solidFill>
                  <a:srgbClr val="000000"/>
                </a:solidFill>
                <a:latin typeface="Calibri"/>
              </a:rPr>
              <a:t>log</a:t>
            </a:r>
            <a:r>
              <a:rPr b="0" lang="en-US" sz="2000" spc="-7" strike="noStrike">
                <a:solidFill>
                  <a:srgbClr val="000000"/>
                </a:solidFill>
                <a:latin typeface="Calibri"/>
              </a:rPr>
              <a:t> </a:t>
            </a:r>
            <a:r>
              <a:rPr b="0" lang="en-US" sz="2000" spc="-12" strike="noStrike">
                <a:solidFill>
                  <a:srgbClr val="000000"/>
                </a:solidFill>
                <a:latin typeface="Calibri"/>
              </a:rPr>
              <a:t>records</a:t>
            </a:r>
            <a:r>
              <a:rPr b="0" lang="en-US" sz="2000" spc="-41" strike="noStrike">
                <a:solidFill>
                  <a:srgbClr val="000000"/>
                </a:solidFill>
                <a:latin typeface="Calibri"/>
              </a:rPr>
              <a:t> </a:t>
            </a:r>
            <a:r>
              <a:rPr b="0" lang="en-US" sz="2000" spc="-12" strike="noStrike">
                <a:solidFill>
                  <a:srgbClr val="000000"/>
                </a:solidFill>
                <a:latin typeface="Calibri"/>
              </a:rPr>
              <a:t>into</a:t>
            </a:r>
            <a:r>
              <a:rPr b="0" lang="en-US" sz="2000" spc="-35" strike="noStrike">
                <a:solidFill>
                  <a:srgbClr val="000000"/>
                </a:solidFill>
                <a:latin typeface="Calibri"/>
              </a:rPr>
              <a:t> </a:t>
            </a:r>
            <a:r>
              <a:rPr b="0" lang="en-US" sz="2000" spc="-7" strike="noStrike">
                <a:solidFill>
                  <a:srgbClr val="000000"/>
                </a:solidFill>
                <a:latin typeface="Calibri"/>
              </a:rPr>
              <a:t>sessions.</a:t>
            </a:r>
            <a:endParaRPr b="0" lang="en-IN" sz="2000" spc="-1" strike="noStrike">
              <a:latin typeface="Arial"/>
            </a:endParaRPr>
          </a:p>
          <a:p>
            <a:pPr marL="299160" indent="-286560">
              <a:lnSpc>
                <a:spcPct val="150000"/>
              </a:lnSpc>
              <a:buClr>
                <a:srgbClr val="000000"/>
              </a:buClr>
              <a:buFont typeface="Arial MT"/>
              <a:buChar char="•"/>
              <a:tabLst>
                <a:tab algn="l" pos="299160"/>
                <a:tab algn="l" pos="299880"/>
                <a:tab algn="l" pos="5007600"/>
              </a:tabLst>
            </a:pPr>
            <a:r>
              <a:rPr b="1" lang="en-US" sz="2000" spc="-15" strike="noStrike">
                <a:solidFill>
                  <a:srgbClr val="000000"/>
                </a:solidFill>
                <a:latin typeface="Calibri"/>
              </a:rPr>
              <a:t>Let </a:t>
            </a:r>
            <a:r>
              <a:rPr b="1" lang="en-US" sz="2000" spc="-1" strike="noStrike">
                <a:solidFill>
                  <a:srgbClr val="000000"/>
                </a:solidFill>
                <a:latin typeface="Calibri"/>
              </a:rPr>
              <a:t>L be a </a:t>
            </a:r>
            <a:r>
              <a:rPr b="1" lang="en-US" sz="2000" spc="-7" strike="noStrike">
                <a:solidFill>
                  <a:srgbClr val="000000"/>
                </a:solidFill>
                <a:latin typeface="Calibri"/>
              </a:rPr>
              <a:t>log. </a:t>
            </a:r>
            <a:r>
              <a:rPr b="1" lang="en-US" sz="2000" spc="-1" strike="noStrike">
                <a:solidFill>
                  <a:srgbClr val="000000"/>
                </a:solidFill>
                <a:latin typeface="Calibri"/>
              </a:rPr>
              <a:t>A session S is </a:t>
            </a:r>
            <a:r>
              <a:rPr b="1" lang="en-US" sz="2000" spc="-7" strike="noStrike">
                <a:solidFill>
                  <a:srgbClr val="000000"/>
                </a:solidFill>
                <a:latin typeface="Calibri"/>
              </a:rPr>
              <a:t>an ordered list </a:t>
            </a:r>
            <a:r>
              <a:rPr b="1" lang="en-US" sz="2000" spc="-1" strike="noStrike">
                <a:solidFill>
                  <a:srgbClr val="000000"/>
                </a:solidFill>
                <a:latin typeface="Calibri"/>
              </a:rPr>
              <a:t>of </a:t>
            </a:r>
            <a:r>
              <a:rPr b="1" lang="en-US" sz="2000" spc="-12" strike="noStrike">
                <a:solidFill>
                  <a:srgbClr val="000000"/>
                </a:solidFill>
                <a:latin typeface="Calibri"/>
              </a:rPr>
              <a:t>pages </a:t>
            </a:r>
            <a:r>
              <a:rPr b="1" lang="en-US" sz="2000" spc="-7" strike="noStrike">
                <a:solidFill>
                  <a:srgbClr val="000000"/>
                </a:solidFill>
                <a:latin typeface="Calibri"/>
              </a:rPr>
              <a:t>accessed </a:t>
            </a:r>
            <a:r>
              <a:rPr b="1" lang="en-US" sz="2000" spc="-12" strike="noStrike">
                <a:solidFill>
                  <a:srgbClr val="000000"/>
                </a:solidFill>
                <a:latin typeface="Calibri"/>
              </a:rPr>
              <a:t>by </a:t>
            </a:r>
            <a:r>
              <a:rPr b="1" lang="en-US" sz="2000" spc="-1" strike="noStrike">
                <a:solidFill>
                  <a:srgbClr val="000000"/>
                </a:solidFill>
                <a:latin typeface="Calibri"/>
              </a:rPr>
              <a:t>a </a:t>
            </a:r>
            <a:r>
              <a:rPr b="1" lang="en-US" sz="2000" spc="-35" strike="noStrike">
                <a:solidFill>
                  <a:srgbClr val="000000"/>
                </a:solidFill>
                <a:latin typeface="Calibri"/>
              </a:rPr>
              <a:t>user, </a:t>
            </a:r>
            <a:r>
              <a:rPr b="1" lang="en-US" sz="2000" spc="-7" strike="noStrike">
                <a:solidFill>
                  <a:srgbClr val="000000"/>
                </a:solidFill>
                <a:latin typeface="Calibri"/>
              </a:rPr>
              <a:t>i.e., </a:t>
            </a:r>
            <a:r>
              <a:rPr b="1" lang="en-US" sz="2000" spc="-1" strike="noStrike">
                <a:solidFill>
                  <a:srgbClr val="000000"/>
                </a:solidFill>
                <a:latin typeface="Calibri"/>
              </a:rPr>
              <a:t>S = ( (p1, </a:t>
            </a:r>
            <a:r>
              <a:rPr b="1" lang="en-US" sz="2000" spc="4" strike="noStrike">
                <a:solidFill>
                  <a:srgbClr val="000000"/>
                </a:solidFill>
                <a:latin typeface="Calibri"/>
              </a:rPr>
              <a:t> </a:t>
            </a:r>
            <a:r>
              <a:rPr b="1" lang="en-US" sz="2000" spc="-1" strike="noStrike">
                <a:solidFill>
                  <a:srgbClr val="000000"/>
                </a:solidFill>
                <a:latin typeface="Calibri"/>
              </a:rPr>
              <a:t>t1), (p2 , t2), ... , (pn , </a:t>
            </a:r>
            <a:r>
              <a:rPr b="1" lang="en-US" sz="2000" spc="4" strike="noStrike">
                <a:solidFill>
                  <a:srgbClr val="000000"/>
                </a:solidFill>
                <a:latin typeface="Calibri"/>
              </a:rPr>
              <a:t>tn </a:t>
            </a:r>
            <a:r>
              <a:rPr b="1" lang="en-US" sz="2000" spc="-7" strike="noStrike">
                <a:solidFill>
                  <a:srgbClr val="000000"/>
                </a:solidFill>
                <a:latin typeface="Calibri"/>
              </a:rPr>
              <a:t>)), where there </a:t>
            </a:r>
            <a:r>
              <a:rPr b="1" lang="en-US" sz="2000" spc="-1" strike="noStrike">
                <a:solidFill>
                  <a:srgbClr val="000000"/>
                </a:solidFill>
                <a:latin typeface="Calibri"/>
              </a:rPr>
              <a:t>is a user ui E U such </a:t>
            </a:r>
            <a:r>
              <a:rPr b="1" lang="en-US" sz="2000" spc="-12" strike="noStrike">
                <a:solidFill>
                  <a:srgbClr val="000000"/>
                </a:solidFill>
                <a:latin typeface="Calibri"/>
              </a:rPr>
              <a:t>that </a:t>
            </a:r>
            <a:r>
              <a:rPr b="1" lang="en-US" sz="2000" spc="-1" strike="noStrike">
                <a:solidFill>
                  <a:srgbClr val="000000"/>
                </a:solidFill>
                <a:latin typeface="Calibri"/>
              </a:rPr>
              <a:t>{ (u1 , p1 , t1), </a:t>
            </a:r>
            <a:r>
              <a:rPr b="1" lang="en-US" sz="2000" spc="-7" strike="noStrike">
                <a:solidFill>
                  <a:srgbClr val="000000"/>
                </a:solidFill>
                <a:latin typeface="Calibri"/>
              </a:rPr>
              <a:t>(u2 </a:t>
            </a:r>
            <a:r>
              <a:rPr b="1" lang="en-US" sz="2000" spc="-1" strike="noStrike">
                <a:solidFill>
                  <a:srgbClr val="000000"/>
                </a:solidFill>
                <a:latin typeface="Calibri"/>
              </a:rPr>
              <a:t>, </a:t>
            </a:r>
            <a:r>
              <a:rPr b="1" lang="en-US" sz="2000" spc="4" strike="noStrike">
                <a:solidFill>
                  <a:srgbClr val="000000"/>
                </a:solidFill>
                <a:latin typeface="Calibri"/>
              </a:rPr>
              <a:t> </a:t>
            </a:r>
            <a:r>
              <a:rPr b="1" lang="en-US" sz="2000" spc="-1" strike="noStrike">
                <a:solidFill>
                  <a:srgbClr val="000000"/>
                </a:solidFill>
                <a:latin typeface="Calibri"/>
              </a:rPr>
              <a:t>p2</a:t>
            </a:r>
            <a:r>
              <a:rPr b="1" lang="en-US" sz="2000" spc="-7" strike="noStrike">
                <a:solidFill>
                  <a:srgbClr val="000000"/>
                </a:solidFill>
                <a:latin typeface="Calibri"/>
              </a:rPr>
              <a:t> </a:t>
            </a:r>
            <a:r>
              <a:rPr b="1" lang="en-US" sz="2000" spc="-1" strike="noStrike">
                <a:solidFill>
                  <a:srgbClr val="000000"/>
                </a:solidFill>
                <a:latin typeface="Calibri"/>
              </a:rPr>
              <a:t>,</a:t>
            </a:r>
            <a:r>
              <a:rPr b="1" lang="en-US" sz="2000" spc="-7" strike="noStrike">
                <a:solidFill>
                  <a:srgbClr val="000000"/>
                </a:solidFill>
                <a:latin typeface="Calibri"/>
              </a:rPr>
              <a:t> </a:t>
            </a:r>
            <a:r>
              <a:rPr b="1" lang="en-US" sz="2000" spc="-1" strike="noStrike">
                <a:solidFill>
                  <a:srgbClr val="000000"/>
                </a:solidFill>
                <a:latin typeface="Calibri"/>
              </a:rPr>
              <a:t>t2 ),</a:t>
            </a:r>
            <a:r>
              <a:rPr b="1" lang="en-US" sz="2000" spc="4" strike="noStrike">
                <a:solidFill>
                  <a:srgbClr val="000000"/>
                </a:solidFill>
                <a:latin typeface="Calibri"/>
              </a:rPr>
              <a:t> </a:t>
            </a:r>
            <a:r>
              <a:rPr b="1" lang="en-US" sz="2000" spc="-1" strike="noStrike">
                <a:solidFill>
                  <a:srgbClr val="000000"/>
                </a:solidFill>
                <a:latin typeface="Calibri"/>
              </a:rPr>
              <a:t>...</a:t>
            </a:r>
            <a:r>
              <a:rPr b="1" lang="en-US" sz="2000" spc="-32" strike="noStrike">
                <a:solidFill>
                  <a:srgbClr val="000000"/>
                </a:solidFill>
                <a:latin typeface="Calibri"/>
              </a:rPr>
              <a:t> </a:t>
            </a:r>
            <a:r>
              <a:rPr b="1" lang="en-US" sz="2000" spc="-1" strike="noStrike">
                <a:solidFill>
                  <a:srgbClr val="000000"/>
                </a:solidFill>
                <a:latin typeface="Calibri"/>
              </a:rPr>
              <a:t>,</a:t>
            </a:r>
            <a:r>
              <a:rPr b="1" lang="en-US" sz="2000" spc="-7" strike="noStrike">
                <a:solidFill>
                  <a:srgbClr val="000000"/>
                </a:solidFill>
                <a:latin typeface="Calibri"/>
              </a:rPr>
              <a:t> </a:t>
            </a:r>
            <a:r>
              <a:rPr b="1" lang="en-US" sz="2000" spc="-1" strike="noStrike">
                <a:solidFill>
                  <a:srgbClr val="000000"/>
                </a:solidFill>
                <a:latin typeface="Calibri"/>
              </a:rPr>
              <a:t>(un, </a:t>
            </a:r>
            <a:r>
              <a:rPr b="1" lang="en-US" sz="2000" spc="-7" strike="noStrike">
                <a:solidFill>
                  <a:srgbClr val="000000"/>
                </a:solidFill>
                <a:latin typeface="Calibri"/>
              </a:rPr>
              <a:t>Pn </a:t>
            </a:r>
            <a:r>
              <a:rPr b="1" lang="en-US" sz="2000" spc="-1" strike="noStrike">
                <a:solidFill>
                  <a:srgbClr val="000000"/>
                </a:solidFill>
                <a:latin typeface="Calibri"/>
              </a:rPr>
              <a:t>,</a:t>
            </a:r>
            <a:r>
              <a:rPr b="1" lang="en-US" sz="2000" spc="12" strike="noStrike">
                <a:solidFill>
                  <a:srgbClr val="000000"/>
                </a:solidFill>
                <a:latin typeface="Calibri"/>
              </a:rPr>
              <a:t> </a:t>
            </a:r>
            <a:r>
              <a:rPr b="1" lang="en-US" sz="2000" spc="-1" strike="noStrike">
                <a:solidFill>
                  <a:srgbClr val="000000"/>
                </a:solidFill>
                <a:latin typeface="Calibri"/>
              </a:rPr>
              <a:t>tn"</a:t>
            </a:r>
            <a:r>
              <a:rPr b="1" lang="en-US" sz="2000" spc="-35" strike="noStrike">
                <a:solidFill>
                  <a:srgbClr val="000000"/>
                </a:solidFill>
                <a:latin typeface="Calibri"/>
              </a:rPr>
              <a:t> </a:t>
            </a:r>
            <a:r>
              <a:rPr b="1" lang="en-US" sz="2000" spc="-1" strike="noStrike">
                <a:solidFill>
                  <a:srgbClr val="000000"/>
                </a:solidFill>
                <a:latin typeface="Calibri"/>
              </a:rPr>
              <a:t>)}</a:t>
            </a:r>
            <a:r>
              <a:rPr b="1" lang="en-US" sz="2000" spc="-12" strike="noStrike">
                <a:solidFill>
                  <a:srgbClr val="000000"/>
                </a:solidFill>
                <a:latin typeface="Calibri"/>
              </a:rPr>
              <a:t> </a:t>
            </a:r>
            <a:r>
              <a:rPr b="1" lang="en-US" sz="2000" spc="-7" strike="noStrike">
                <a:solidFill>
                  <a:srgbClr val="000000"/>
                </a:solidFill>
                <a:latin typeface="Calibri"/>
              </a:rPr>
              <a:t>subset </a:t>
            </a:r>
            <a:r>
              <a:rPr b="1" lang="en-US" sz="2000" spc="-1" strike="noStrike">
                <a:solidFill>
                  <a:srgbClr val="000000"/>
                </a:solidFill>
                <a:latin typeface="Calibri"/>
              </a:rPr>
              <a:t>of</a:t>
            </a:r>
            <a:r>
              <a:rPr b="1" lang="en-US" sz="2000" spc="-1" strike="noStrike">
                <a:solidFill>
                  <a:srgbClr val="000000"/>
                </a:solidFill>
                <a:latin typeface="Calibri"/>
              </a:rPr>
              <a:t>	</a:t>
            </a:r>
            <a:r>
              <a:rPr b="1" lang="en-US" sz="2000" spc="-7" strike="noStrike">
                <a:solidFill>
                  <a:srgbClr val="000000"/>
                </a:solidFill>
                <a:latin typeface="Calibri"/>
              </a:rPr>
              <a:t>L.</a:t>
            </a:r>
            <a:r>
              <a:rPr b="1" lang="en-US" sz="2000" spc="-12" strike="noStrike">
                <a:solidFill>
                  <a:srgbClr val="000000"/>
                </a:solidFill>
                <a:latin typeface="Calibri"/>
              </a:rPr>
              <a:t> Here</a:t>
            </a:r>
            <a:r>
              <a:rPr b="1" lang="en-US" sz="2000" spc="9" strike="noStrike">
                <a:solidFill>
                  <a:srgbClr val="000000"/>
                </a:solidFill>
                <a:latin typeface="Calibri"/>
              </a:rPr>
              <a:t> </a:t>
            </a:r>
            <a:r>
              <a:rPr b="1" lang="en-US" sz="2000" spc="-1" strike="noStrike">
                <a:solidFill>
                  <a:srgbClr val="000000"/>
                </a:solidFill>
                <a:latin typeface="Calibri"/>
              </a:rPr>
              <a:t>ti</a:t>
            </a:r>
            <a:r>
              <a:rPr b="1" lang="en-US" sz="2000" spc="-32" strike="noStrike">
                <a:solidFill>
                  <a:srgbClr val="000000"/>
                </a:solidFill>
                <a:latin typeface="Calibri"/>
              </a:rPr>
              <a:t> </a:t>
            </a:r>
            <a:r>
              <a:rPr b="1" lang="en-US" sz="2000" spc="-1" strike="noStrike">
                <a:solidFill>
                  <a:srgbClr val="000000"/>
                </a:solidFill>
                <a:latin typeface="Calibri"/>
              </a:rPr>
              <a:t>&lt;=tj</a:t>
            </a:r>
            <a:r>
              <a:rPr b="1" lang="en-US" sz="2000" spc="-7" strike="noStrike">
                <a:solidFill>
                  <a:srgbClr val="000000"/>
                </a:solidFill>
                <a:latin typeface="Calibri"/>
              </a:rPr>
              <a:t> </a:t>
            </a:r>
            <a:r>
              <a:rPr b="1" lang="en-US" sz="2000" spc="4" strike="noStrike">
                <a:solidFill>
                  <a:srgbClr val="000000"/>
                </a:solidFill>
                <a:latin typeface="Calibri"/>
              </a:rPr>
              <a:t>iff</a:t>
            </a:r>
            <a:r>
              <a:rPr b="1" lang="en-US" sz="2000" spc="-15" strike="noStrike">
                <a:solidFill>
                  <a:srgbClr val="000000"/>
                </a:solidFill>
                <a:latin typeface="Calibri"/>
              </a:rPr>
              <a:t> </a:t>
            </a:r>
            <a:r>
              <a:rPr b="1" lang="en-US" sz="2000" spc="-1" strike="noStrike">
                <a:solidFill>
                  <a:srgbClr val="000000"/>
                </a:solidFill>
                <a:latin typeface="Calibri"/>
              </a:rPr>
              <a:t>i</a:t>
            </a:r>
            <a:r>
              <a:rPr b="1" lang="en-US" sz="2000" spc="-32" strike="noStrike">
                <a:solidFill>
                  <a:srgbClr val="000000"/>
                </a:solidFill>
                <a:latin typeface="Calibri"/>
              </a:rPr>
              <a:t> </a:t>
            </a:r>
            <a:r>
              <a:rPr b="1" lang="en-US" sz="2000" spc="-7" strike="noStrike">
                <a:solidFill>
                  <a:srgbClr val="000000"/>
                </a:solidFill>
                <a:latin typeface="Calibri"/>
              </a:rPr>
              <a:t>&lt;=</a:t>
            </a:r>
            <a:r>
              <a:rPr b="1" lang="en-US" sz="2000" spc="9" strike="noStrike">
                <a:solidFill>
                  <a:srgbClr val="000000"/>
                </a:solidFill>
                <a:latin typeface="Calibri"/>
              </a:rPr>
              <a:t> </a:t>
            </a:r>
            <a:r>
              <a:rPr b="1" lang="en-US" sz="2000" spc="-1" strike="noStrike">
                <a:solidFill>
                  <a:srgbClr val="000000"/>
                </a:solidFill>
                <a:latin typeface="Calibri"/>
              </a:rPr>
              <a:t>j.</a:t>
            </a:r>
            <a:r>
              <a:rPr b="1" lang="en-US" sz="2000" spc="-41" strike="noStrike">
                <a:solidFill>
                  <a:srgbClr val="000000"/>
                </a:solidFill>
                <a:latin typeface="Calibri"/>
              </a:rPr>
              <a:t> </a:t>
            </a:r>
            <a:r>
              <a:rPr b="1" lang="en-US" sz="2000" spc="-1" strike="noStrike">
                <a:solidFill>
                  <a:srgbClr val="000000"/>
                </a:solidFill>
                <a:latin typeface="Calibri"/>
              </a:rPr>
              <a:t>Since</a:t>
            </a:r>
            <a:r>
              <a:rPr b="1" lang="en-US" sz="2000" spc="-26" strike="noStrike">
                <a:solidFill>
                  <a:srgbClr val="000000"/>
                </a:solidFill>
                <a:latin typeface="Calibri"/>
              </a:rPr>
              <a:t> </a:t>
            </a:r>
            <a:r>
              <a:rPr b="1" lang="en-US" sz="2000" spc="-1" strike="noStrike">
                <a:solidFill>
                  <a:srgbClr val="000000"/>
                </a:solidFill>
                <a:latin typeface="Calibri"/>
              </a:rPr>
              <a:t>only</a:t>
            </a:r>
            <a:r>
              <a:rPr b="1" lang="en-US" sz="2000" spc="-26" strike="noStrike">
                <a:solidFill>
                  <a:srgbClr val="000000"/>
                </a:solidFill>
                <a:latin typeface="Calibri"/>
              </a:rPr>
              <a:t> </a:t>
            </a:r>
            <a:r>
              <a:rPr b="1" lang="en-US" sz="2000" spc="-1" strike="noStrike">
                <a:solidFill>
                  <a:srgbClr val="000000"/>
                </a:solidFill>
                <a:latin typeface="Calibri"/>
              </a:rPr>
              <a:t>the</a:t>
            </a:r>
            <a:r>
              <a:rPr b="1" lang="en-US" sz="2000" spc="-26" strike="noStrike">
                <a:solidFill>
                  <a:srgbClr val="000000"/>
                </a:solidFill>
                <a:latin typeface="Calibri"/>
              </a:rPr>
              <a:t> </a:t>
            </a:r>
            <a:r>
              <a:rPr b="1" lang="en-US" sz="2000" spc="-1" strike="noStrike">
                <a:solidFill>
                  <a:srgbClr val="000000"/>
                </a:solidFill>
                <a:latin typeface="Calibri"/>
              </a:rPr>
              <a:t>ordering</a:t>
            </a:r>
            <a:r>
              <a:rPr b="1" lang="en-US" sz="2000" spc="-46" strike="noStrike">
                <a:solidFill>
                  <a:srgbClr val="000000"/>
                </a:solidFill>
                <a:latin typeface="Calibri"/>
              </a:rPr>
              <a:t> </a:t>
            </a:r>
            <a:r>
              <a:rPr b="1" lang="en-US" sz="2000" spc="-1" strike="noStrike">
                <a:solidFill>
                  <a:srgbClr val="000000"/>
                </a:solidFill>
                <a:latin typeface="Calibri"/>
              </a:rPr>
              <a:t>of </a:t>
            </a:r>
            <a:r>
              <a:rPr b="1" lang="en-US" sz="2000" spc="-525" strike="noStrike">
                <a:solidFill>
                  <a:srgbClr val="000000"/>
                </a:solidFill>
                <a:latin typeface="Calibri"/>
              </a:rPr>
              <a:t> </a:t>
            </a:r>
            <a:r>
              <a:rPr b="1" lang="en-US" sz="2000" spc="-1" strike="noStrike">
                <a:solidFill>
                  <a:srgbClr val="000000"/>
                </a:solidFill>
                <a:latin typeface="Calibri"/>
              </a:rPr>
              <a:t>the </a:t>
            </a:r>
            <a:r>
              <a:rPr b="1" lang="en-US" sz="2000" spc="-7" strike="noStrike">
                <a:solidFill>
                  <a:srgbClr val="000000"/>
                </a:solidFill>
                <a:latin typeface="Calibri"/>
              </a:rPr>
              <a:t>accesses </a:t>
            </a:r>
            <a:r>
              <a:rPr b="1" lang="en-US" sz="2000" spc="-1" strike="noStrike">
                <a:solidFill>
                  <a:srgbClr val="000000"/>
                </a:solidFill>
                <a:latin typeface="Calibri"/>
              </a:rPr>
              <a:t>is our </a:t>
            </a:r>
            <a:r>
              <a:rPr b="1" lang="en-US" sz="2000" spc="-7" strike="noStrike">
                <a:solidFill>
                  <a:srgbClr val="000000"/>
                </a:solidFill>
                <a:latin typeface="Calibri"/>
              </a:rPr>
              <a:t>main </a:t>
            </a:r>
            <a:r>
              <a:rPr b="1" lang="en-US" sz="2000" spc="-15" strike="noStrike">
                <a:solidFill>
                  <a:srgbClr val="000000"/>
                </a:solidFill>
                <a:latin typeface="Calibri"/>
              </a:rPr>
              <a:t>interest, </a:t>
            </a:r>
            <a:r>
              <a:rPr b="1" lang="en-US" sz="2000" spc="-1" strike="noStrike">
                <a:solidFill>
                  <a:srgbClr val="000000"/>
                </a:solidFill>
                <a:latin typeface="Calibri"/>
              </a:rPr>
              <a:t>the </a:t>
            </a:r>
            <a:r>
              <a:rPr b="1" lang="en-US" sz="2000" spc="-7" strike="noStrike">
                <a:solidFill>
                  <a:srgbClr val="000000"/>
                </a:solidFill>
                <a:latin typeface="Calibri"/>
              </a:rPr>
              <a:t>access </a:t>
            </a:r>
            <a:r>
              <a:rPr b="1" lang="en-US" sz="2000" spc="-1" strike="noStrike">
                <a:solidFill>
                  <a:srgbClr val="000000"/>
                </a:solidFill>
                <a:latin typeface="Calibri"/>
              </a:rPr>
              <a:t>time is </a:t>
            </a:r>
            <a:r>
              <a:rPr b="1" lang="en-US" sz="2000" spc="-7" strike="noStrike">
                <a:solidFill>
                  <a:srgbClr val="000000"/>
                </a:solidFill>
                <a:latin typeface="Calibri"/>
              </a:rPr>
              <a:t>often omitted. </a:t>
            </a:r>
            <a:r>
              <a:rPr b="1" lang="en-US" sz="2000" spc="-1" strike="noStrike">
                <a:solidFill>
                  <a:srgbClr val="000000"/>
                </a:solidFill>
                <a:latin typeface="Calibri"/>
              </a:rPr>
              <a:t>Thus, </a:t>
            </a:r>
            <a:r>
              <a:rPr b="1" lang="en-US" sz="2000" spc="-12" strike="noStrike">
                <a:solidFill>
                  <a:srgbClr val="000000"/>
                </a:solidFill>
                <a:latin typeface="Calibri"/>
              </a:rPr>
              <a:t>we </a:t>
            </a:r>
            <a:r>
              <a:rPr b="1" lang="en-US" sz="2000" spc="-7" strike="noStrike">
                <a:solidFill>
                  <a:srgbClr val="000000"/>
                </a:solidFill>
                <a:latin typeface="Calibri"/>
              </a:rPr>
              <a:t>write </a:t>
            </a:r>
            <a:r>
              <a:rPr b="1" lang="en-US" sz="2000" spc="-1" strike="noStrike">
                <a:solidFill>
                  <a:srgbClr val="000000"/>
                </a:solidFill>
                <a:latin typeface="Calibri"/>
              </a:rPr>
              <a:t>a </a:t>
            </a:r>
            <a:r>
              <a:rPr b="1" lang="en-US" sz="2000" spc="4" strike="noStrike">
                <a:solidFill>
                  <a:srgbClr val="000000"/>
                </a:solidFill>
                <a:latin typeface="Calibri"/>
              </a:rPr>
              <a:t> </a:t>
            </a:r>
            <a:r>
              <a:rPr b="1" lang="en-US" sz="2000" spc="-1" strike="noStrike">
                <a:solidFill>
                  <a:srgbClr val="000000"/>
                </a:solidFill>
                <a:latin typeface="Calibri"/>
              </a:rPr>
              <a:t>session</a:t>
            </a:r>
            <a:r>
              <a:rPr b="1" lang="en-US" sz="2000" spc="-15" strike="noStrike">
                <a:solidFill>
                  <a:srgbClr val="000000"/>
                </a:solidFill>
                <a:latin typeface="Calibri"/>
              </a:rPr>
              <a:t> </a:t>
            </a:r>
            <a:r>
              <a:rPr b="1" lang="en-US" sz="2000" spc="-1" strike="noStrike">
                <a:solidFill>
                  <a:srgbClr val="000000"/>
                </a:solidFill>
                <a:latin typeface="Calibri"/>
              </a:rPr>
              <a:t>S </a:t>
            </a:r>
            <a:r>
              <a:rPr b="1" lang="en-US" sz="2000" spc="-7" strike="noStrike">
                <a:solidFill>
                  <a:srgbClr val="000000"/>
                </a:solidFill>
                <a:latin typeface="Calibri"/>
              </a:rPr>
              <a:t>as</a:t>
            </a:r>
            <a:r>
              <a:rPr b="1" lang="en-US" sz="2000" spc="4" strike="noStrike">
                <a:solidFill>
                  <a:srgbClr val="000000"/>
                </a:solidFill>
                <a:latin typeface="Calibri"/>
              </a:rPr>
              <a:t> </a:t>
            </a:r>
            <a:r>
              <a:rPr b="1" lang="en-US" sz="2000" spc="-7" strike="noStrike">
                <a:solidFill>
                  <a:srgbClr val="000000"/>
                </a:solidFill>
                <a:latin typeface="Calibri"/>
              </a:rPr>
              <a:t>(P1</a:t>
            </a:r>
            <a:r>
              <a:rPr b="1" lang="en-US" sz="2000" spc="-12" strike="noStrike">
                <a:solidFill>
                  <a:srgbClr val="000000"/>
                </a:solidFill>
                <a:latin typeface="Calibri"/>
              </a:rPr>
              <a:t> </a:t>
            </a:r>
            <a:r>
              <a:rPr b="1" lang="en-US" sz="2000" spc="-1" strike="noStrike">
                <a:solidFill>
                  <a:srgbClr val="000000"/>
                </a:solidFill>
                <a:latin typeface="Calibri"/>
              </a:rPr>
              <a:t>,</a:t>
            </a:r>
            <a:r>
              <a:rPr b="1" lang="en-US" sz="2000" spc="9" strike="noStrike">
                <a:solidFill>
                  <a:srgbClr val="000000"/>
                </a:solidFill>
                <a:latin typeface="Calibri"/>
              </a:rPr>
              <a:t> </a:t>
            </a:r>
            <a:r>
              <a:rPr b="1" lang="en-US" sz="2000" spc="-7" strike="noStrike">
                <a:solidFill>
                  <a:srgbClr val="000000"/>
                </a:solidFill>
                <a:latin typeface="Calibri"/>
              </a:rPr>
              <a:t>P2</a:t>
            </a:r>
            <a:r>
              <a:rPr b="1" lang="en-US" sz="2000" spc="-21" strike="noStrike">
                <a:solidFill>
                  <a:srgbClr val="000000"/>
                </a:solidFill>
                <a:latin typeface="Calibri"/>
              </a:rPr>
              <a:t> </a:t>
            </a:r>
            <a:r>
              <a:rPr b="1" lang="en-US" sz="2000" spc="-1" strike="noStrike">
                <a:solidFill>
                  <a:srgbClr val="000000"/>
                </a:solidFill>
                <a:latin typeface="Calibri"/>
              </a:rPr>
              <a:t>,</a:t>
            </a:r>
            <a:r>
              <a:rPr b="1" lang="en-US" sz="2000" spc="-12" strike="noStrike">
                <a:solidFill>
                  <a:srgbClr val="000000"/>
                </a:solidFill>
                <a:latin typeface="Calibri"/>
              </a:rPr>
              <a:t> </a:t>
            </a:r>
            <a:r>
              <a:rPr b="1" lang="en-US" sz="2000" spc="-1" strike="noStrike">
                <a:solidFill>
                  <a:srgbClr val="000000"/>
                </a:solidFill>
                <a:latin typeface="Calibri"/>
              </a:rPr>
              <a:t>...</a:t>
            </a:r>
            <a:r>
              <a:rPr b="1" lang="en-US" sz="2000" spc="-35" strike="noStrike">
                <a:solidFill>
                  <a:srgbClr val="000000"/>
                </a:solidFill>
                <a:latin typeface="Calibri"/>
              </a:rPr>
              <a:t> </a:t>
            </a:r>
            <a:r>
              <a:rPr b="1" lang="en-US" sz="2000" spc="-1" strike="noStrike">
                <a:solidFill>
                  <a:srgbClr val="000000"/>
                </a:solidFill>
                <a:latin typeface="Calibri"/>
              </a:rPr>
              <a:t>,</a:t>
            </a:r>
            <a:r>
              <a:rPr b="1" lang="en-US" sz="2000" spc="18" strike="noStrike">
                <a:solidFill>
                  <a:srgbClr val="000000"/>
                </a:solidFill>
                <a:latin typeface="Calibri"/>
              </a:rPr>
              <a:t> </a:t>
            </a:r>
            <a:r>
              <a:rPr b="1" lang="en-US" sz="2000" spc="-7" strike="noStrike">
                <a:solidFill>
                  <a:srgbClr val="000000"/>
                </a:solidFill>
                <a:latin typeface="Calibri"/>
              </a:rPr>
              <a:t>Pn</a:t>
            </a:r>
            <a:r>
              <a:rPr b="1" lang="en-US" sz="2000" spc="-12" strike="noStrike">
                <a:solidFill>
                  <a:srgbClr val="000000"/>
                </a:solidFill>
                <a:latin typeface="Calibri"/>
              </a:rPr>
              <a:t> </a:t>
            </a:r>
            <a:r>
              <a:rPr b="1" lang="en-US" sz="2000" spc="-1" strike="noStrike">
                <a:solidFill>
                  <a:srgbClr val="000000"/>
                </a:solidFill>
                <a:latin typeface="Calibri"/>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1440" y="364680"/>
            <a:ext cx="10918440" cy="6096960"/>
          </a:xfrm>
          <a:prstGeom prst="rect">
            <a:avLst/>
          </a:prstGeom>
          <a:noFill/>
          <a:ln>
            <a:noFill/>
          </a:ln>
        </p:spPr>
        <p:style>
          <a:lnRef idx="0"/>
          <a:fillRef idx="0"/>
          <a:effectRef idx="0"/>
          <a:fontRef idx="minor"/>
        </p:style>
        <p:txBody>
          <a:bodyPr lIns="0" rIns="0" tIns="12600" bIns="0">
            <a:spAutoFit/>
          </a:bodyPr>
          <a:p>
            <a:pPr marL="299160" indent="-286560">
              <a:lnSpc>
                <a:spcPct val="100000"/>
              </a:lnSpc>
              <a:spcBef>
                <a:spcPts val="99"/>
              </a:spcBef>
              <a:buClr>
                <a:srgbClr val="000000"/>
              </a:buClr>
              <a:buFont typeface="Arial MT"/>
              <a:buChar char="•"/>
              <a:tabLst>
                <a:tab algn="l" pos="299160"/>
                <a:tab algn="l" pos="299880"/>
              </a:tabLst>
            </a:pPr>
            <a:r>
              <a:rPr b="0" lang="en-US" sz="2200" spc="-1" strike="noStrike">
                <a:solidFill>
                  <a:srgbClr val="000000"/>
                </a:solidFill>
                <a:latin typeface="Calibri"/>
              </a:rPr>
              <a:t>A</a:t>
            </a:r>
            <a:r>
              <a:rPr b="0" lang="en-US" sz="2200" spc="-12" strike="noStrike">
                <a:solidFill>
                  <a:srgbClr val="000000"/>
                </a:solidFill>
                <a:latin typeface="Calibri"/>
              </a:rPr>
              <a:t> </a:t>
            </a:r>
            <a:r>
              <a:rPr b="0" lang="en-US" sz="2200" spc="-7" strike="noStrike">
                <a:solidFill>
                  <a:srgbClr val="000000"/>
                </a:solidFill>
                <a:latin typeface="Calibri"/>
              </a:rPr>
              <a:t>session </a:t>
            </a:r>
            <a:r>
              <a:rPr b="0" lang="en-US" sz="2200" spc="-1" strike="noStrike">
                <a:solidFill>
                  <a:srgbClr val="000000"/>
                </a:solidFill>
                <a:latin typeface="Calibri"/>
              </a:rPr>
              <a:t>is</a:t>
            </a:r>
            <a:r>
              <a:rPr b="0" lang="en-US" sz="2200" spc="-15" strike="noStrike">
                <a:solidFill>
                  <a:srgbClr val="000000"/>
                </a:solidFill>
                <a:latin typeface="Calibri"/>
              </a:rPr>
              <a:t> </a:t>
            </a:r>
            <a:r>
              <a:rPr b="0" lang="en-US" sz="2200" spc="-1" strike="noStrike">
                <a:solidFill>
                  <a:srgbClr val="000000"/>
                </a:solidFill>
                <a:latin typeface="Calibri"/>
              </a:rPr>
              <a:t>a</a:t>
            </a:r>
            <a:r>
              <a:rPr b="0" lang="en-US" sz="2200" spc="9" strike="noStrike">
                <a:solidFill>
                  <a:srgbClr val="000000"/>
                </a:solidFill>
                <a:latin typeface="Calibri"/>
              </a:rPr>
              <a:t> </a:t>
            </a:r>
            <a:r>
              <a:rPr b="0" lang="en-US" sz="2200" spc="-12" strike="noStrike">
                <a:solidFill>
                  <a:srgbClr val="000000"/>
                </a:solidFill>
                <a:latin typeface="Calibri"/>
              </a:rPr>
              <a:t>set</a:t>
            </a:r>
            <a:r>
              <a:rPr b="0" lang="en-US" sz="2200" spc="-1" strike="noStrike">
                <a:solidFill>
                  <a:srgbClr val="000000"/>
                </a:solidFill>
                <a:latin typeface="Calibri"/>
              </a:rPr>
              <a:t> </a:t>
            </a:r>
            <a:r>
              <a:rPr b="0" lang="en-US" sz="2200" spc="-7" strike="noStrike">
                <a:solidFill>
                  <a:srgbClr val="000000"/>
                </a:solidFill>
                <a:latin typeface="Calibri"/>
              </a:rPr>
              <a:t>of</a:t>
            </a:r>
            <a:r>
              <a:rPr b="0" lang="en-US" sz="2200" spc="-1" strike="noStrike">
                <a:solidFill>
                  <a:srgbClr val="000000"/>
                </a:solidFill>
                <a:latin typeface="Calibri"/>
              </a:rPr>
              <a:t> </a:t>
            </a:r>
            <a:r>
              <a:rPr b="0" lang="en-US" sz="2200" spc="-12" strike="noStrike">
                <a:solidFill>
                  <a:srgbClr val="000000"/>
                </a:solidFill>
                <a:latin typeface="Calibri"/>
              </a:rPr>
              <a:t>page</a:t>
            </a:r>
            <a:r>
              <a:rPr b="0" lang="en-US" sz="2200" spc="-7" strike="noStrike">
                <a:solidFill>
                  <a:srgbClr val="000000"/>
                </a:solidFill>
                <a:latin typeface="Calibri"/>
              </a:rPr>
              <a:t> </a:t>
            </a:r>
            <a:r>
              <a:rPr b="0" lang="en-US" sz="2200" spc="-15" strike="noStrike">
                <a:solidFill>
                  <a:srgbClr val="000000"/>
                </a:solidFill>
                <a:latin typeface="Calibri"/>
              </a:rPr>
              <a:t>references</a:t>
            </a:r>
            <a:r>
              <a:rPr b="0" lang="en-US" sz="2200" spc="-35" strike="noStrike">
                <a:solidFill>
                  <a:srgbClr val="000000"/>
                </a:solidFill>
                <a:latin typeface="Calibri"/>
              </a:rPr>
              <a:t> </a:t>
            </a:r>
            <a:r>
              <a:rPr b="0" lang="en-US" sz="2200" spc="-15" strike="noStrike">
                <a:solidFill>
                  <a:srgbClr val="000000"/>
                </a:solidFill>
                <a:latin typeface="Calibri"/>
              </a:rPr>
              <a:t>from</a:t>
            </a:r>
            <a:r>
              <a:rPr b="0" lang="en-US" sz="2200" spc="-12" strike="noStrike">
                <a:solidFill>
                  <a:srgbClr val="000000"/>
                </a:solidFill>
                <a:latin typeface="Calibri"/>
              </a:rPr>
              <a:t> </a:t>
            </a:r>
            <a:r>
              <a:rPr b="0" lang="en-US" sz="2200" spc="-1" strike="noStrike">
                <a:solidFill>
                  <a:srgbClr val="000000"/>
                </a:solidFill>
                <a:latin typeface="Calibri"/>
              </a:rPr>
              <a:t>one</a:t>
            </a:r>
            <a:r>
              <a:rPr b="0" lang="en-US" sz="2200" spc="-7" strike="noStrike">
                <a:solidFill>
                  <a:srgbClr val="000000"/>
                </a:solidFill>
                <a:latin typeface="Calibri"/>
              </a:rPr>
              <a:t> source</a:t>
            </a:r>
            <a:r>
              <a:rPr b="0" lang="en-US" sz="2200" spc="-32" strike="noStrike">
                <a:solidFill>
                  <a:srgbClr val="000000"/>
                </a:solidFill>
                <a:latin typeface="Calibri"/>
              </a:rPr>
              <a:t> </a:t>
            </a:r>
            <a:r>
              <a:rPr b="0" lang="en-US" sz="2200" spc="-12" strike="noStrike">
                <a:solidFill>
                  <a:srgbClr val="000000"/>
                </a:solidFill>
                <a:latin typeface="Calibri"/>
              </a:rPr>
              <a:t>site</a:t>
            </a:r>
            <a:r>
              <a:rPr b="0" lang="en-US" sz="2200" spc="-7" strike="noStrike">
                <a:solidFill>
                  <a:srgbClr val="000000"/>
                </a:solidFill>
                <a:latin typeface="Calibri"/>
              </a:rPr>
              <a:t> </a:t>
            </a:r>
            <a:r>
              <a:rPr b="0" lang="en-US" sz="2200" spc="-1" strike="noStrike">
                <a:solidFill>
                  <a:srgbClr val="000000"/>
                </a:solidFill>
                <a:latin typeface="Calibri"/>
              </a:rPr>
              <a:t>during</a:t>
            </a:r>
            <a:r>
              <a:rPr b="0" lang="en-US" sz="2200" spc="-66" strike="noStrike">
                <a:solidFill>
                  <a:srgbClr val="000000"/>
                </a:solidFill>
                <a:latin typeface="Calibri"/>
              </a:rPr>
              <a:t> </a:t>
            </a:r>
            <a:r>
              <a:rPr b="0" lang="en-US" sz="2200" spc="-1" strike="noStrike">
                <a:solidFill>
                  <a:srgbClr val="000000"/>
                </a:solidFill>
                <a:latin typeface="Calibri"/>
              </a:rPr>
              <a:t>one</a:t>
            </a:r>
            <a:r>
              <a:rPr b="0" lang="en-US" sz="2200" spc="-7" strike="noStrike">
                <a:solidFill>
                  <a:srgbClr val="000000"/>
                </a:solidFill>
                <a:latin typeface="Calibri"/>
              </a:rPr>
              <a:t> logical</a:t>
            </a:r>
            <a:r>
              <a:rPr b="0" lang="en-US" sz="2200" spc="-12" strike="noStrike">
                <a:solidFill>
                  <a:srgbClr val="000000"/>
                </a:solidFill>
                <a:latin typeface="Calibri"/>
              </a:rPr>
              <a:t> </a:t>
            </a:r>
            <a:r>
              <a:rPr b="0" lang="en-US" sz="2200" spc="-1" strike="noStrike">
                <a:solidFill>
                  <a:srgbClr val="000000"/>
                </a:solidFill>
                <a:latin typeface="Calibri"/>
              </a:rPr>
              <a:t>period.</a:t>
            </a:r>
            <a:endParaRPr b="0" lang="en-IN" sz="22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200" spc="-1" strike="noStrike">
                <a:solidFill>
                  <a:srgbClr val="000000"/>
                </a:solidFill>
                <a:latin typeface="Calibri"/>
              </a:rPr>
              <a:t>A </a:t>
            </a:r>
            <a:r>
              <a:rPr b="0" lang="en-US" sz="2200" spc="-7" strike="noStrike">
                <a:solidFill>
                  <a:srgbClr val="000000"/>
                </a:solidFill>
                <a:latin typeface="Calibri"/>
              </a:rPr>
              <a:t>session </a:t>
            </a:r>
            <a:r>
              <a:rPr b="0" lang="en-US" sz="2200" spc="-12" strike="noStrike">
                <a:solidFill>
                  <a:srgbClr val="000000"/>
                </a:solidFill>
                <a:latin typeface="Calibri"/>
              </a:rPr>
              <a:t>would </a:t>
            </a:r>
            <a:r>
              <a:rPr b="0" lang="en-US" sz="2200" spc="-1" strike="noStrike">
                <a:solidFill>
                  <a:srgbClr val="000000"/>
                </a:solidFill>
                <a:latin typeface="Calibri"/>
              </a:rPr>
              <a:t>be identified by a </a:t>
            </a:r>
            <a:r>
              <a:rPr b="0" lang="en-US" sz="2200" spc="-7" strike="noStrike">
                <a:solidFill>
                  <a:srgbClr val="000000"/>
                </a:solidFill>
                <a:latin typeface="Calibri"/>
              </a:rPr>
              <a:t>user </a:t>
            </a:r>
            <a:r>
              <a:rPr b="0" lang="en-US" sz="2200" spc="-1" strike="noStrike">
                <a:solidFill>
                  <a:srgbClr val="000000"/>
                </a:solidFill>
                <a:latin typeface="Calibri"/>
              </a:rPr>
              <a:t>logging </a:t>
            </a:r>
            <a:r>
              <a:rPr b="0" lang="en-US" sz="2200" spc="-12" strike="noStrike">
                <a:solidFill>
                  <a:srgbClr val="000000"/>
                </a:solidFill>
                <a:latin typeface="Calibri"/>
              </a:rPr>
              <a:t>into </a:t>
            </a:r>
            <a:r>
              <a:rPr b="0" lang="en-US" sz="2200" spc="-1" strike="noStrike">
                <a:solidFill>
                  <a:srgbClr val="000000"/>
                </a:solidFill>
                <a:latin typeface="Calibri"/>
              </a:rPr>
              <a:t>a </a:t>
            </a:r>
            <a:r>
              <a:rPr b="0" lang="en-US" sz="2200" spc="-32" strike="noStrike">
                <a:solidFill>
                  <a:srgbClr val="000000"/>
                </a:solidFill>
                <a:latin typeface="Calibri"/>
              </a:rPr>
              <a:t>computer, </a:t>
            </a:r>
            <a:r>
              <a:rPr b="0" lang="en-US" sz="2200" spc="-7" strike="noStrike">
                <a:solidFill>
                  <a:srgbClr val="000000"/>
                </a:solidFill>
                <a:latin typeface="Calibri"/>
              </a:rPr>
              <a:t>performing </a:t>
            </a:r>
            <a:r>
              <a:rPr b="0" lang="en-US" sz="2200" spc="-15" strike="noStrike">
                <a:solidFill>
                  <a:srgbClr val="000000"/>
                </a:solidFill>
                <a:latin typeface="Calibri"/>
              </a:rPr>
              <a:t>work, </a:t>
            </a:r>
            <a:r>
              <a:rPr b="0" lang="en-US" sz="2200" spc="-1" strike="noStrike">
                <a:solidFill>
                  <a:srgbClr val="000000"/>
                </a:solidFill>
                <a:latin typeface="Calibri"/>
              </a:rPr>
              <a:t>and </a:t>
            </a:r>
            <a:r>
              <a:rPr b="0" lang="en-US" sz="2200" spc="-531" strike="noStrike">
                <a:solidFill>
                  <a:srgbClr val="000000"/>
                </a:solidFill>
                <a:latin typeface="Calibri"/>
              </a:rPr>
              <a:t> </a:t>
            </a:r>
            <a:r>
              <a:rPr b="0" lang="en-US" sz="2200" spc="-1" strike="noStrike">
                <a:solidFill>
                  <a:srgbClr val="000000"/>
                </a:solidFill>
                <a:latin typeface="Calibri"/>
              </a:rPr>
              <a:t>then</a:t>
            </a:r>
            <a:r>
              <a:rPr b="0" lang="en-US" sz="2200" spc="-32" strike="noStrike">
                <a:solidFill>
                  <a:srgbClr val="000000"/>
                </a:solidFill>
                <a:latin typeface="Calibri"/>
              </a:rPr>
              <a:t> </a:t>
            </a:r>
            <a:r>
              <a:rPr b="0" lang="en-US" sz="2200" spc="-1" strike="noStrike">
                <a:solidFill>
                  <a:srgbClr val="000000"/>
                </a:solidFill>
                <a:latin typeface="Calibri"/>
              </a:rPr>
              <a:t>logging</a:t>
            </a:r>
            <a:r>
              <a:rPr b="0" lang="en-US" sz="2200" spc="-35" strike="noStrike">
                <a:solidFill>
                  <a:srgbClr val="000000"/>
                </a:solidFill>
                <a:latin typeface="Calibri"/>
              </a:rPr>
              <a:t> </a:t>
            </a:r>
            <a:r>
              <a:rPr b="0" lang="en-US" sz="2200" spc="-46" strike="noStrike">
                <a:solidFill>
                  <a:srgbClr val="000000"/>
                </a:solidFill>
                <a:latin typeface="Calibri"/>
              </a:rPr>
              <a:t>off.</a:t>
            </a:r>
            <a:endParaRPr b="0" lang="en-IN" sz="2200" spc="-1" strike="noStrike">
              <a:latin typeface="Arial"/>
            </a:endParaRPr>
          </a:p>
          <a:p>
            <a:pPr marL="299160" indent="-286560">
              <a:lnSpc>
                <a:spcPct val="100000"/>
              </a:lnSpc>
              <a:buClr>
                <a:srgbClr val="000000"/>
              </a:buClr>
              <a:buFont typeface="Arial MT"/>
              <a:buChar char="•"/>
              <a:tabLst>
                <a:tab algn="l" pos="365760"/>
                <a:tab algn="l" pos="366480"/>
              </a:tabLst>
            </a:pPr>
            <a:r>
              <a:rPr b="0" lang="en-US" sz="1600" spc="-1" strike="noStrike">
                <a:solidFill>
                  <a:srgbClr val="000000"/>
                </a:solidFill>
                <a:latin typeface="Calibri"/>
              </a:rPr>
              <a:t>	</a:t>
            </a:r>
            <a:r>
              <a:rPr b="0" lang="en-US" sz="2200" spc="-1" strike="noStrike">
                <a:solidFill>
                  <a:srgbClr val="000000"/>
                </a:solidFill>
                <a:latin typeface="Calibri"/>
              </a:rPr>
              <a:t>The</a:t>
            </a:r>
            <a:r>
              <a:rPr b="0" lang="en-US" sz="2200" spc="-12" strike="noStrike">
                <a:solidFill>
                  <a:srgbClr val="000000"/>
                </a:solidFill>
                <a:latin typeface="Calibri"/>
              </a:rPr>
              <a:t> </a:t>
            </a:r>
            <a:r>
              <a:rPr b="0" lang="en-US" sz="2200" spc="-1" strike="noStrike">
                <a:solidFill>
                  <a:srgbClr val="000000"/>
                </a:solidFill>
                <a:latin typeface="Calibri"/>
              </a:rPr>
              <a:t>login and</a:t>
            </a:r>
            <a:r>
              <a:rPr b="0" lang="en-US" sz="2200" spc="-32" strike="noStrike">
                <a:solidFill>
                  <a:srgbClr val="000000"/>
                </a:solidFill>
                <a:latin typeface="Calibri"/>
              </a:rPr>
              <a:t> </a:t>
            </a:r>
            <a:r>
              <a:rPr b="0" lang="en-US" sz="2200" spc="-7" strike="noStrike">
                <a:solidFill>
                  <a:srgbClr val="000000"/>
                </a:solidFill>
                <a:latin typeface="Calibri"/>
              </a:rPr>
              <a:t>logoff</a:t>
            </a:r>
            <a:r>
              <a:rPr b="0" lang="en-US" sz="2200" spc="-35" strike="noStrike">
                <a:solidFill>
                  <a:srgbClr val="000000"/>
                </a:solidFill>
                <a:latin typeface="Calibri"/>
              </a:rPr>
              <a:t> </a:t>
            </a:r>
            <a:r>
              <a:rPr b="0" lang="en-US" sz="2200" spc="-7" strike="noStrike">
                <a:solidFill>
                  <a:srgbClr val="000000"/>
                </a:solidFill>
                <a:latin typeface="Calibri"/>
              </a:rPr>
              <a:t>represent</a:t>
            </a:r>
            <a:r>
              <a:rPr b="0" lang="en-US" sz="2200" spc="-32" strike="noStrike">
                <a:solidFill>
                  <a:srgbClr val="000000"/>
                </a:solidFill>
                <a:latin typeface="Calibri"/>
              </a:rPr>
              <a:t> </a:t>
            </a:r>
            <a:r>
              <a:rPr b="0" lang="en-US" sz="2200" spc="-1" strike="noStrike">
                <a:solidFill>
                  <a:srgbClr val="000000"/>
                </a:solidFill>
                <a:latin typeface="Calibri"/>
              </a:rPr>
              <a:t>the</a:t>
            </a:r>
            <a:r>
              <a:rPr b="0" lang="en-US" sz="2200" spc="-35" strike="noStrike">
                <a:solidFill>
                  <a:srgbClr val="000000"/>
                </a:solidFill>
                <a:latin typeface="Calibri"/>
              </a:rPr>
              <a:t> </a:t>
            </a:r>
            <a:r>
              <a:rPr b="0" lang="en-US" sz="2200" spc="-7" strike="noStrike">
                <a:solidFill>
                  <a:srgbClr val="000000"/>
                </a:solidFill>
                <a:latin typeface="Calibri"/>
              </a:rPr>
              <a:t>logical</a:t>
            </a:r>
            <a:r>
              <a:rPr b="0" lang="en-US" sz="2200" spc="-15" strike="noStrike">
                <a:solidFill>
                  <a:srgbClr val="000000"/>
                </a:solidFill>
                <a:latin typeface="Calibri"/>
              </a:rPr>
              <a:t> </a:t>
            </a:r>
            <a:r>
              <a:rPr b="0" lang="en-US" sz="2200" spc="-12" strike="noStrike">
                <a:solidFill>
                  <a:srgbClr val="000000"/>
                </a:solidFill>
                <a:latin typeface="Calibri"/>
              </a:rPr>
              <a:t>start</a:t>
            </a:r>
            <a:r>
              <a:rPr b="0" lang="en-US" sz="2200" spc="-52" strike="noStrike">
                <a:solidFill>
                  <a:srgbClr val="000000"/>
                </a:solidFill>
                <a:latin typeface="Calibri"/>
              </a:rPr>
              <a:t> </a:t>
            </a:r>
            <a:r>
              <a:rPr b="0" lang="en-US" sz="2200" spc="-1" strike="noStrike">
                <a:solidFill>
                  <a:srgbClr val="000000"/>
                </a:solidFill>
                <a:latin typeface="Calibri"/>
              </a:rPr>
              <a:t>and</a:t>
            </a:r>
            <a:r>
              <a:rPr b="0" lang="en-US" sz="2200" spc="-12" strike="noStrike">
                <a:solidFill>
                  <a:srgbClr val="000000"/>
                </a:solidFill>
                <a:latin typeface="Calibri"/>
              </a:rPr>
              <a:t> </a:t>
            </a:r>
            <a:r>
              <a:rPr b="0" lang="en-US" sz="2200" spc="4" strike="noStrike">
                <a:solidFill>
                  <a:srgbClr val="000000"/>
                </a:solidFill>
                <a:latin typeface="Calibri"/>
              </a:rPr>
              <a:t>end</a:t>
            </a:r>
            <a:r>
              <a:rPr b="0" lang="en-US" sz="2200" spc="-12" strike="noStrike">
                <a:solidFill>
                  <a:srgbClr val="000000"/>
                </a:solidFill>
                <a:latin typeface="Calibri"/>
              </a:rPr>
              <a:t> </a:t>
            </a:r>
            <a:r>
              <a:rPr b="0" lang="en-US" sz="2200" spc="-7" strike="noStrike">
                <a:solidFill>
                  <a:srgbClr val="000000"/>
                </a:solidFill>
                <a:latin typeface="Calibri"/>
              </a:rPr>
              <a:t>of</a:t>
            </a:r>
            <a:r>
              <a:rPr b="0" lang="en-US" sz="2200" spc="-26" strike="noStrike">
                <a:solidFill>
                  <a:srgbClr val="000000"/>
                </a:solidFill>
                <a:latin typeface="Calibri"/>
              </a:rPr>
              <a:t> </a:t>
            </a:r>
            <a:r>
              <a:rPr b="0" lang="en-US" sz="2200" spc="-1" strike="noStrike">
                <a:solidFill>
                  <a:srgbClr val="000000"/>
                </a:solidFill>
                <a:latin typeface="Calibri"/>
              </a:rPr>
              <a:t>the</a:t>
            </a:r>
            <a:r>
              <a:rPr b="0" lang="en-US" sz="2200" spc="-12" strike="noStrike">
                <a:solidFill>
                  <a:srgbClr val="000000"/>
                </a:solidFill>
                <a:latin typeface="Calibri"/>
              </a:rPr>
              <a:t> </a:t>
            </a:r>
            <a:r>
              <a:rPr b="0" lang="en-US" sz="2200" spc="-7" strike="noStrike">
                <a:solidFill>
                  <a:srgbClr val="000000"/>
                </a:solidFill>
                <a:latin typeface="Calibri"/>
              </a:rPr>
              <a:t>session.</a:t>
            </a:r>
            <a:r>
              <a:rPr b="0" lang="en-US" sz="2200" spc="-52" strike="noStrike">
                <a:solidFill>
                  <a:srgbClr val="000000"/>
                </a:solidFill>
                <a:latin typeface="Calibri"/>
              </a:rPr>
              <a:t> </a:t>
            </a:r>
            <a:r>
              <a:rPr b="0" lang="en-US" sz="2200" spc="-1" strike="noStrike">
                <a:solidFill>
                  <a:srgbClr val="000000"/>
                </a:solidFill>
                <a:latin typeface="Calibri"/>
              </a:rPr>
              <a:t>With</a:t>
            </a:r>
            <a:r>
              <a:rPr b="0" lang="en-US" sz="2200" spc="-12" strike="noStrike">
                <a:solidFill>
                  <a:srgbClr val="000000"/>
                </a:solidFill>
                <a:latin typeface="Calibri"/>
              </a:rPr>
              <a:t> </a:t>
            </a:r>
            <a:r>
              <a:rPr b="0" lang="en-US" sz="2200" spc="-35" strike="noStrike">
                <a:solidFill>
                  <a:srgbClr val="000000"/>
                </a:solidFill>
                <a:latin typeface="Calibri"/>
              </a:rPr>
              <a:t>Web</a:t>
            </a:r>
            <a:r>
              <a:rPr b="0" lang="en-US" sz="2200" spc="-1" strike="noStrike">
                <a:solidFill>
                  <a:srgbClr val="000000"/>
                </a:solidFill>
                <a:latin typeface="Calibri"/>
              </a:rPr>
              <a:t> log </a:t>
            </a:r>
            <a:r>
              <a:rPr b="0" lang="en-US" sz="2200" spc="-531" strike="noStrike">
                <a:solidFill>
                  <a:srgbClr val="000000"/>
                </a:solidFill>
                <a:latin typeface="Calibri"/>
              </a:rPr>
              <a:t> </a:t>
            </a:r>
            <a:r>
              <a:rPr b="0" lang="en-US" sz="2200" spc="-12" strike="noStrike">
                <a:solidFill>
                  <a:srgbClr val="000000"/>
                </a:solidFill>
                <a:latin typeface="Calibri"/>
              </a:rPr>
              <a:t>data,</a:t>
            </a:r>
            <a:r>
              <a:rPr b="0" lang="en-US" sz="2200" spc="-41" strike="noStrike">
                <a:solidFill>
                  <a:srgbClr val="000000"/>
                </a:solidFill>
                <a:latin typeface="Calibri"/>
              </a:rPr>
              <a:t> </a:t>
            </a:r>
            <a:r>
              <a:rPr b="0" lang="en-US" sz="2200" spc="-1" strike="noStrike">
                <a:solidFill>
                  <a:srgbClr val="000000"/>
                </a:solidFill>
                <a:latin typeface="Calibri"/>
              </a:rPr>
              <a:t>this</a:t>
            </a:r>
            <a:r>
              <a:rPr b="0" lang="en-US" sz="2200" spc="-46" strike="noStrike">
                <a:solidFill>
                  <a:srgbClr val="000000"/>
                </a:solidFill>
                <a:latin typeface="Calibri"/>
              </a:rPr>
              <a:t> </a:t>
            </a:r>
            <a:r>
              <a:rPr b="0" lang="en-US" sz="2200" spc="-1" strike="noStrike">
                <a:solidFill>
                  <a:srgbClr val="000000"/>
                </a:solidFill>
                <a:latin typeface="Calibri"/>
              </a:rPr>
              <a:t>is </a:t>
            </a:r>
            <a:r>
              <a:rPr b="0" lang="en-US" sz="2200" spc="-7" strike="noStrike">
                <a:solidFill>
                  <a:srgbClr val="000000"/>
                </a:solidFill>
                <a:latin typeface="Calibri"/>
              </a:rPr>
              <a:t>harder</a:t>
            </a:r>
            <a:r>
              <a:rPr b="0" lang="en-US" sz="2200" spc="-35" strike="noStrike">
                <a:solidFill>
                  <a:srgbClr val="000000"/>
                </a:solidFill>
                <a:latin typeface="Calibri"/>
              </a:rPr>
              <a:t> </a:t>
            </a:r>
            <a:r>
              <a:rPr b="0" lang="en-US" sz="2200" spc="-12" strike="noStrike">
                <a:solidFill>
                  <a:srgbClr val="000000"/>
                </a:solidFill>
                <a:latin typeface="Calibri"/>
              </a:rPr>
              <a:t>to</a:t>
            </a:r>
            <a:r>
              <a:rPr b="0" lang="en-US" sz="2200" spc="-35" strike="noStrike">
                <a:solidFill>
                  <a:srgbClr val="000000"/>
                </a:solidFill>
                <a:latin typeface="Calibri"/>
              </a:rPr>
              <a:t> </a:t>
            </a:r>
            <a:r>
              <a:rPr b="0" lang="en-US" sz="2200" spc="-7" strike="noStrike">
                <a:solidFill>
                  <a:srgbClr val="000000"/>
                </a:solidFill>
                <a:latin typeface="Calibri"/>
              </a:rPr>
              <a:t>determine.</a:t>
            </a:r>
            <a:endParaRPr b="0" lang="en-IN" sz="22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200" spc="-15" strike="noStrike">
                <a:solidFill>
                  <a:srgbClr val="000000"/>
                </a:solidFill>
                <a:latin typeface="Calibri"/>
              </a:rPr>
              <a:t>Several </a:t>
            </a:r>
            <a:r>
              <a:rPr b="0" lang="en-US" sz="2200" spc="-7" strike="noStrike">
                <a:solidFill>
                  <a:srgbClr val="000000"/>
                </a:solidFill>
                <a:latin typeface="Calibri"/>
              </a:rPr>
              <a:t>approaches</a:t>
            </a:r>
            <a:r>
              <a:rPr b="0" lang="en-US" sz="2200" spc="-32" strike="noStrike">
                <a:solidFill>
                  <a:srgbClr val="000000"/>
                </a:solidFill>
                <a:latin typeface="Calibri"/>
              </a:rPr>
              <a:t> </a:t>
            </a:r>
            <a:r>
              <a:rPr b="0" lang="en-US" sz="2200" spc="-15" strike="noStrike">
                <a:solidFill>
                  <a:srgbClr val="000000"/>
                </a:solidFill>
                <a:latin typeface="Calibri"/>
              </a:rPr>
              <a:t>can</a:t>
            </a:r>
            <a:r>
              <a:rPr b="0" lang="en-US" sz="2200" spc="-1" strike="noStrike">
                <a:solidFill>
                  <a:srgbClr val="000000"/>
                </a:solidFill>
                <a:latin typeface="Calibri"/>
              </a:rPr>
              <a:t> be</a:t>
            </a:r>
            <a:r>
              <a:rPr b="0" lang="en-US" sz="2200" spc="-12" strike="noStrike">
                <a:solidFill>
                  <a:srgbClr val="000000"/>
                </a:solidFill>
                <a:latin typeface="Calibri"/>
              </a:rPr>
              <a:t> </a:t>
            </a:r>
            <a:r>
              <a:rPr b="0" lang="en-US" sz="2200" spc="-7" strike="noStrike">
                <a:solidFill>
                  <a:srgbClr val="000000"/>
                </a:solidFill>
                <a:latin typeface="Calibri"/>
              </a:rPr>
              <a:t>used</a:t>
            </a:r>
            <a:r>
              <a:rPr b="0" lang="en-US" sz="2200" spc="-1" strike="noStrike">
                <a:solidFill>
                  <a:srgbClr val="000000"/>
                </a:solidFill>
                <a:latin typeface="Calibri"/>
              </a:rPr>
              <a:t> </a:t>
            </a:r>
            <a:r>
              <a:rPr b="0" lang="en-US" sz="2200" spc="-12" strike="noStrike">
                <a:solidFill>
                  <a:srgbClr val="000000"/>
                </a:solidFill>
                <a:latin typeface="Calibri"/>
              </a:rPr>
              <a:t>to</a:t>
            </a:r>
            <a:r>
              <a:rPr b="0" lang="en-US" sz="2200" spc="-32" strike="noStrike">
                <a:solidFill>
                  <a:srgbClr val="000000"/>
                </a:solidFill>
                <a:latin typeface="Calibri"/>
              </a:rPr>
              <a:t> </a:t>
            </a:r>
            <a:r>
              <a:rPr b="0" lang="en-US" sz="2200" spc="-1" strike="noStrike">
                <a:solidFill>
                  <a:srgbClr val="000000"/>
                </a:solidFill>
                <a:latin typeface="Calibri"/>
              </a:rPr>
              <a:t>identify</a:t>
            </a:r>
            <a:r>
              <a:rPr b="0" lang="en-US" sz="2200" spc="-21" strike="noStrike">
                <a:solidFill>
                  <a:srgbClr val="000000"/>
                </a:solidFill>
                <a:latin typeface="Calibri"/>
              </a:rPr>
              <a:t> </a:t>
            </a:r>
            <a:r>
              <a:rPr b="0" lang="en-US" sz="2200" spc="-1" strike="noStrike">
                <a:solidFill>
                  <a:srgbClr val="000000"/>
                </a:solidFill>
                <a:latin typeface="Calibri"/>
              </a:rPr>
              <a:t>these</a:t>
            </a:r>
            <a:r>
              <a:rPr b="0" lang="en-US" sz="2200" spc="-32" strike="noStrike">
                <a:solidFill>
                  <a:srgbClr val="000000"/>
                </a:solidFill>
                <a:latin typeface="Calibri"/>
              </a:rPr>
              <a:t> </a:t>
            </a:r>
            <a:r>
              <a:rPr b="0" lang="en-US" sz="2200" spc="-7" strike="noStrike">
                <a:solidFill>
                  <a:srgbClr val="000000"/>
                </a:solidFill>
                <a:latin typeface="Calibri"/>
              </a:rPr>
              <a:t>logical</a:t>
            </a:r>
            <a:r>
              <a:rPr b="0" lang="en-US" sz="2200" spc="-15" strike="noStrike">
                <a:solidFill>
                  <a:srgbClr val="000000"/>
                </a:solidFill>
                <a:latin typeface="Calibri"/>
              </a:rPr>
              <a:t> </a:t>
            </a:r>
            <a:r>
              <a:rPr b="0" lang="en-US" sz="2200" spc="-1" strike="noStrike">
                <a:solidFill>
                  <a:srgbClr val="000000"/>
                </a:solidFill>
                <a:latin typeface="Calibri"/>
              </a:rPr>
              <a:t>period:</a:t>
            </a:r>
            <a:endParaRPr b="0" lang="en-IN" sz="2200" spc="-1" strike="noStrike">
              <a:latin typeface="Arial"/>
            </a:endParaRPr>
          </a:p>
          <a:p>
            <a:pPr>
              <a:lnSpc>
                <a:spcPct val="100000"/>
              </a:lnSpc>
              <a:spcBef>
                <a:spcPts val="11"/>
              </a:spcBef>
              <a:tabLst>
                <a:tab algn="l" pos="299160"/>
                <a:tab algn="l" pos="299880"/>
              </a:tabLst>
            </a:pPr>
            <a:endParaRPr b="0" lang="en-IN" sz="2200" spc="-1" strike="noStrike">
              <a:latin typeface="Arial"/>
            </a:endParaRPr>
          </a:p>
          <a:p>
            <a:pPr lvl="1" marL="822960" indent="-353160">
              <a:lnSpc>
                <a:spcPct val="100000"/>
              </a:lnSpc>
              <a:buClr>
                <a:srgbClr val="000000"/>
              </a:buClr>
              <a:buFont typeface="Wingdings" charset="2"/>
              <a:buChar char=""/>
              <a:tabLst>
                <a:tab algn="l" pos="823680"/>
              </a:tabLst>
            </a:pPr>
            <a:r>
              <a:rPr b="0" lang="en-US" sz="2200" spc="-7" strike="noStrike">
                <a:solidFill>
                  <a:srgbClr val="000000"/>
                </a:solidFill>
                <a:latin typeface="Calibri"/>
              </a:rPr>
              <a:t>Combine</a:t>
            </a:r>
            <a:r>
              <a:rPr b="0" lang="en-US" sz="2200" spc="-35" strike="noStrike">
                <a:solidFill>
                  <a:srgbClr val="000000"/>
                </a:solidFill>
                <a:latin typeface="Calibri"/>
              </a:rPr>
              <a:t> </a:t>
            </a:r>
            <a:r>
              <a:rPr b="0" lang="en-US" sz="2200" spc="-1" strike="noStrike">
                <a:solidFill>
                  <a:srgbClr val="000000"/>
                </a:solidFill>
                <a:latin typeface="Calibri"/>
              </a:rPr>
              <a:t>all</a:t>
            </a:r>
            <a:r>
              <a:rPr b="0" lang="en-US" sz="2200" spc="-12" strike="noStrike">
                <a:solidFill>
                  <a:srgbClr val="000000"/>
                </a:solidFill>
                <a:latin typeface="Calibri"/>
              </a:rPr>
              <a:t> records</a:t>
            </a:r>
            <a:r>
              <a:rPr b="0" lang="en-US" sz="2200" spc="-15" strike="noStrike">
                <a:solidFill>
                  <a:srgbClr val="000000"/>
                </a:solidFill>
                <a:latin typeface="Calibri"/>
              </a:rPr>
              <a:t> from</a:t>
            </a:r>
            <a:r>
              <a:rPr b="0" lang="en-US" sz="2200" spc="-35" strike="noStrike">
                <a:solidFill>
                  <a:srgbClr val="000000"/>
                </a:solidFill>
                <a:latin typeface="Calibri"/>
              </a:rPr>
              <a:t> </a:t>
            </a:r>
            <a:r>
              <a:rPr b="0" lang="en-US" sz="2200" spc="-1" strike="noStrike">
                <a:solidFill>
                  <a:srgbClr val="000000"/>
                </a:solidFill>
                <a:latin typeface="Calibri"/>
              </a:rPr>
              <a:t>the</a:t>
            </a:r>
            <a:r>
              <a:rPr b="0" lang="en-US" sz="2200" spc="-7" strike="noStrike">
                <a:solidFill>
                  <a:srgbClr val="000000"/>
                </a:solidFill>
                <a:latin typeface="Calibri"/>
              </a:rPr>
              <a:t> same</a:t>
            </a:r>
            <a:r>
              <a:rPr b="0" lang="en-US" sz="2200" spc="-12" strike="noStrike">
                <a:solidFill>
                  <a:srgbClr val="000000"/>
                </a:solidFill>
                <a:latin typeface="Calibri"/>
              </a:rPr>
              <a:t> </a:t>
            </a:r>
            <a:r>
              <a:rPr b="0" lang="en-US" sz="2200" spc="-7" strike="noStrike">
                <a:solidFill>
                  <a:srgbClr val="000000"/>
                </a:solidFill>
                <a:latin typeface="Calibri"/>
              </a:rPr>
              <a:t>source</a:t>
            </a:r>
            <a:r>
              <a:rPr b="0" lang="en-US" sz="2200" spc="-35" strike="noStrike">
                <a:solidFill>
                  <a:srgbClr val="000000"/>
                </a:solidFill>
                <a:latin typeface="Calibri"/>
              </a:rPr>
              <a:t> </a:t>
            </a:r>
            <a:r>
              <a:rPr b="0" lang="en-US" sz="2200" spc="-12" strike="noStrike">
                <a:solidFill>
                  <a:srgbClr val="000000"/>
                </a:solidFill>
                <a:latin typeface="Calibri"/>
              </a:rPr>
              <a:t>site</a:t>
            </a:r>
            <a:r>
              <a:rPr b="0" lang="en-US" sz="2200" spc="-7" strike="noStrike">
                <a:solidFill>
                  <a:srgbClr val="000000"/>
                </a:solidFill>
                <a:latin typeface="Calibri"/>
              </a:rPr>
              <a:t> that</a:t>
            </a:r>
            <a:r>
              <a:rPr b="0" lang="en-US" sz="2200" spc="-52" strike="noStrike">
                <a:solidFill>
                  <a:srgbClr val="000000"/>
                </a:solidFill>
                <a:latin typeface="Calibri"/>
              </a:rPr>
              <a:t> </a:t>
            </a:r>
            <a:r>
              <a:rPr b="0" lang="en-US" sz="2200" spc="-7" strike="noStrike">
                <a:solidFill>
                  <a:srgbClr val="000000"/>
                </a:solidFill>
                <a:latin typeface="Calibri"/>
              </a:rPr>
              <a:t>occur</a:t>
            </a:r>
            <a:r>
              <a:rPr b="0" lang="en-US" sz="2200" spc="-15" strike="noStrike">
                <a:solidFill>
                  <a:srgbClr val="000000"/>
                </a:solidFill>
                <a:latin typeface="Calibri"/>
              </a:rPr>
              <a:t> </a:t>
            </a:r>
            <a:r>
              <a:rPr b="0" lang="en-US" sz="2200" spc="-1" strike="noStrike">
                <a:solidFill>
                  <a:srgbClr val="000000"/>
                </a:solidFill>
                <a:latin typeface="Calibri"/>
              </a:rPr>
              <a:t>within</a:t>
            </a:r>
            <a:r>
              <a:rPr b="0" lang="en-US" sz="2200" spc="-26" strike="noStrike">
                <a:solidFill>
                  <a:srgbClr val="000000"/>
                </a:solidFill>
                <a:latin typeface="Calibri"/>
              </a:rPr>
              <a:t> </a:t>
            </a:r>
            <a:r>
              <a:rPr b="0" lang="en-US" sz="2200" spc="-1" strike="noStrike">
                <a:solidFill>
                  <a:srgbClr val="000000"/>
                </a:solidFill>
                <a:latin typeface="Calibri"/>
              </a:rPr>
              <a:t>a</a:t>
            </a:r>
            <a:r>
              <a:rPr b="0" lang="en-US" sz="2200" spc="9" strike="noStrike">
                <a:solidFill>
                  <a:srgbClr val="000000"/>
                </a:solidFill>
                <a:latin typeface="Calibri"/>
              </a:rPr>
              <a:t> </a:t>
            </a:r>
            <a:r>
              <a:rPr b="0" lang="en-US" sz="2200" spc="-1" strike="noStrike">
                <a:solidFill>
                  <a:srgbClr val="000000"/>
                </a:solidFill>
                <a:latin typeface="Calibri"/>
              </a:rPr>
              <a:t>time</a:t>
            </a:r>
            <a:r>
              <a:rPr b="0" lang="en-US" sz="2200" spc="-35" strike="noStrike">
                <a:solidFill>
                  <a:srgbClr val="000000"/>
                </a:solidFill>
                <a:latin typeface="Calibri"/>
              </a:rPr>
              <a:t> </a:t>
            </a:r>
            <a:r>
              <a:rPr b="0" lang="en-US" sz="2200" spc="-1" strike="noStrike">
                <a:solidFill>
                  <a:srgbClr val="000000"/>
                </a:solidFill>
                <a:latin typeface="Calibri"/>
              </a:rPr>
              <a:t>period.</a:t>
            </a:r>
            <a:endParaRPr b="0" lang="en-IN" sz="2200" spc="-1" strike="noStrike">
              <a:latin typeface="Arial"/>
            </a:endParaRPr>
          </a:p>
          <a:p>
            <a:pPr lvl="1" marL="756360" indent="-286560">
              <a:lnSpc>
                <a:spcPct val="100000"/>
              </a:lnSpc>
              <a:spcBef>
                <a:spcPts val="6"/>
              </a:spcBef>
              <a:buClr>
                <a:srgbClr val="000000"/>
              </a:buClr>
              <a:buFont typeface="Wingdings" charset="2"/>
              <a:buChar char=""/>
              <a:tabLst>
                <a:tab algn="l" pos="823680"/>
              </a:tabLst>
            </a:pPr>
            <a:r>
              <a:rPr b="0" lang="en-US" sz="2200" spc="-1" strike="noStrike">
                <a:solidFill>
                  <a:srgbClr val="000000"/>
                </a:solidFill>
                <a:latin typeface="Calibri"/>
              </a:rPr>
              <a:t>Add </a:t>
            </a:r>
            <a:r>
              <a:rPr b="0" lang="en-US" sz="2200" spc="-15" strike="noStrike">
                <a:solidFill>
                  <a:srgbClr val="000000"/>
                </a:solidFill>
                <a:latin typeface="Calibri"/>
              </a:rPr>
              <a:t>records </a:t>
            </a:r>
            <a:r>
              <a:rPr b="0" lang="en-US" sz="2200" spc="-12" strike="noStrike">
                <a:solidFill>
                  <a:srgbClr val="000000"/>
                </a:solidFill>
                <a:latin typeface="Calibri"/>
              </a:rPr>
              <a:t>to </a:t>
            </a:r>
            <a:r>
              <a:rPr b="0" lang="en-US" sz="2200" spc="-1" strike="noStrike">
                <a:solidFill>
                  <a:srgbClr val="000000"/>
                </a:solidFill>
                <a:latin typeface="Calibri"/>
              </a:rPr>
              <a:t>a </a:t>
            </a:r>
            <a:r>
              <a:rPr b="0" lang="en-US" sz="2200" spc="-7" strike="noStrike">
                <a:solidFill>
                  <a:srgbClr val="000000"/>
                </a:solidFill>
                <a:latin typeface="Calibri"/>
              </a:rPr>
              <a:t>session </a:t>
            </a:r>
            <a:r>
              <a:rPr b="0" lang="en-US" sz="2200" spc="-1" strike="noStrike">
                <a:solidFill>
                  <a:srgbClr val="000000"/>
                </a:solidFill>
                <a:latin typeface="Calibri"/>
              </a:rPr>
              <a:t>if </a:t>
            </a:r>
            <a:r>
              <a:rPr b="0" lang="en-US" sz="2200" spc="-7" strike="noStrike">
                <a:solidFill>
                  <a:srgbClr val="000000"/>
                </a:solidFill>
                <a:latin typeface="Calibri"/>
              </a:rPr>
              <a:t>they </a:t>
            </a:r>
            <a:r>
              <a:rPr b="0" lang="en-US" sz="2200" spc="-12" strike="noStrike">
                <a:solidFill>
                  <a:srgbClr val="000000"/>
                </a:solidFill>
                <a:latin typeface="Calibri"/>
              </a:rPr>
              <a:t>are </a:t>
            </a:r>
            <a:r>
              <a:rPr b="0" lang="en-US" sz="2200" spc="-15" strike="noStrike">
                <a:solidFill>
                  <a:srgbClr val="000000"/>
                </a:solidFill>
                <a:latin typeface="Calibri"/>
              </a:rPr>
              <a:t>from </a:t>
            </a:r>
            <a:r>
              <a:rPr b="0" lang="en-US" sz="2200" spc="-1" strike="noStrike">
                <a:solidFill>
                  <a:srgbClr val="000000"/>
                </a:solidFill>
                <a:latin typeface="Calibri"/>
              </a:rPr>
              <a:t>the </a:t>
            </a:r>
            <a:r>
              <a:rPr b="0" lang="en-US" sz="2200" spc="-7" strike="noStrike">
                <a:solidFill>
                  <a:srgbClr val="000000"/>
                </a:solidFill>
                <a:latin typeface="Calibri"/>
              </a:rPr>
              <a:t>same </a:t>
            </a:r>
            <a:r>
              <a:rPr b="0" lang="en-US" sz="2200" spc="-12" strike="noStrike">
                <a:solidFill>
                  <a:srgbClr val="000000"/>
                </a:solidFill>
                <a:latin typeface="Calibri"/>
              </a:rPr>
              <a:t>source site </a:t>
            </a:r>
            <a:r>
              <a:rPr b="0" lang="en-US" sz="2200" spc="-1" strike="noStrike">
                <a:solidFill>
                  <a:srgbClr val="000000"/>
                </a:solidFill>
                <a:latin typeface="Calibri"/>
              </a:rPr>
              <a:t>and the time </a:t>
            </a:r>
            <a:r>
              <a:rPr b="0" lang="en-US" sz="2200" spc="-531" strike="noStrike">
                <a:solidFill>
                  <a:srgbClr val="000000"/>
                </a:solidFill>
                <a:latin typeface="Calibri"/>
              </a:rPr>
              <a:t> </a:t>
            </a:r>
            <a:r>
              <a:rPr b="0" lang="en-US" sz="2200" spc="-12" strike="noStrike">
                <a:solidFill>
                  <a:srgbClr val="000000"/>
                </a:solidFill>
                <a:latin typeface="Calibri"/>
              </a:rPr>
              <a:t>between</a:t>
            </a:r>
            <a:r>
              <a:rPr b="0" lang="en-US" sz="2200" spc="-1" strike="noStrike">
                <a:solidFill>
                  <a:srgbClr val="000000"/>
                </a:solidFill>
                <a:latin typeface="Calibri"/>
              </a:rPr>
              <a:t> </a:t>
            </a:r>
            <a:r>
              <a:rPr b="0" lang="en-US" sz="2200" spc="-15" strike="noStrike">
                <a:solidFill>
                  <a:srgbClr val="000000"/>
                </a:solidFill>
                <a:latin typeface="Calibri"/>
              </a:rPr>
              <a:t>two</a:t>
            </a:r>
            <a:r>
              <a:rPr b="0" lang="en-US" sz="2200" spc="-7" strike="noStrike">
                <a:solidFill>
                  <a:srgbClr val="000000"/>
                </a:solidFill>
                <a:latin typeface="Calibri"/>
              </a:rPr>
              <a:t> </a:t>
            </a:r>
            <a:r>
              <a:rPr b="0" lang="en-US" sz="2200" spc="-12" strike="noStrike">
                <a:solidFill>
                  <a:srgbClr val="000000"/>
                </a:solidFill>
                <a:latin typeface="Calibri"/>
              </a:rPr>
              <a:t>consecutive</a:t>
            </a:r>
            <a:r>
              <a:rPr b="0" lang="en-US" sz="2200" spc="-21" strike="noStrike">
                <a:solidFill>
                  <a:srgbClr val="000000"/>
                </a:solidFill>
                <a:latin typeface="Calibri"/>
              </a:rPr>
              <a:t> </a:t>
            </a:r>
            <a:r>
              <a:rPr b="0" lang="en-US" sz="2200" spc="-7" strike="noStrike">
                <a:solidFill>
                  <a:srgbClr val="000000"/>
                </a:solidFill>
                <a:latin typeface="Calibri"/>
              </a:rPr>
              <a:t>timestamps</a:t>
            </a:r>
            <a:r>
              <a:rPr b="0" lang="en-US" sz="2200" spc="-86" strike="noStrike">
                <a:solidFill>
                  <a:srgbClr val="000000"/>
                </a:solidFill>
                <a:latin typeface="Calibri"/>
              </a:rPr>
              <a:t> </a:t>
            </a:r>
            <a:r>
              <a:rPr b="0" lang="en-US" sz="2200" spc="-1" strike="noStrike">
                <a:solidFill>
                  <a:srgbClr val="000000"/>
                </a:solidFill>
                <a:latin typeface="Calibri"/>
              </a:rPr>
              <a:t>is</a:t>
            </a:r>
            <a:r>
              <a:rPr b="0" lang="en-US" sz="2200" spc="9" strike="noStrike">
                <a:solidFill>
                  <a:srgbClr val="000000"/>
                </a:solidFill>
                <a:latin typeface="Calibri"/>
              </a:rPr>
              <a:t> </a:t>
            </a:r>
            <a:r>
              <a:rPr b="0" lang="en-US" sz="2200" spc="-1" strike="noStrike">
                <a:solidFill>
                  <a:srgbClr val="000000"/>
                </a:solidFill>
                <a:latin typeface="Calibri"/>
              </a:rPr>
              <a:t>less</a:t>
            </a:r>
            <a:r>
              <a:rPr b="0" lang="en-US" sz="2200" spc="-12" strike="noStrike">
                <a:solidFill>
                  <a:srgbClr val="000000"/>
                </a:solidFill>
                <a:latin typeface="Calibri"/>
              </a:rPr>
              <a:t> </a:t>
            </a:r>
            <a:r>
              <a:rPr b="0" lang="en-US" sz="2200" spc="-1" strike="noStrike">
                <a:solidFill>
                  <a:srgbClr val="000000"/>
                </a:solidFill>
                <a:latin typeface="Calibri"/>
              </a:rPr>
              <a:t>than</a:t>
            </a:r>
            <a:r>
              <a:rPr b="0" lang="en-US" sz="2200" spc="-21" strike="noStrike">
                <a:solidFill>
                  <a:srgbClr val="000000"/>
                </a:solidFill>
                <a:latin typeface="Calibri"/>
              </a:rPr>
              <a:t> </a:t>
            </a:r>
            <a:r>
              <a:rPr b="0" lang="en-US" sz="2200" spc="-1" strike="noStrike">
                <a:solidFill>
                  <a:srgbClr val="000000"/>
                </a:solidFill>
                <a:latin typeface="Calibri"/>
              </a:rPr>
              <a:t>a </a:t>
            </a:r>
            <a:r>
              <a:rPr b="0" lang="en-US" sz="2200" spc="-7" strike="noStrike">
                <a:solidFill>
                  <a:srgbClr val="000000"/>
                </a:solidFill>
                <a:latin typeface="Calibri"/>
              </a:rPr>
              <a:t>certain</a:t>
            </a:r>
            <a:r>
              <a:rPr b="0" lang="en-US" sz="2200" spc="-21" strike="noStrike">
                <a:solidFill>
                  <a:srgbClr val="000000"/>
                </a:solidFill>
                <a:latin typeface="Calibri"/>
              </a:rPr>
              <a:t> </a:t>
            </a:r>
            <a:r>
              <a:rPr b="0" lang="en-US" sz="2200" spc="-7" strike="noStrike">
                <a:solidFill>
                  <a:srgbClr val="000000"/>
                </a:solidFill>
                <a:latin typeface="Calibri"/>
              </a:rPr>
              <a:t>threshold</a:t>
            </a:r>
            <a:r>
              <a:rPr b="0" lang="en-US" sz="2200" spc="-41" strike="noStrike">
                <a:solidFill>
                  <a:srgbClr val="000000"/>
                </a:solidFill>
                <a:latin typeface="Calibri"/>
              </a:rPr>
              <a:t> </a:t>
            </a:r>
            <a:r>
              <a:rPr b="0" lang="en-US" sz="2200" spc="-7" strike="noStrike">
                <a:solidFill>
                  <a:srgbClr val="000000"/>
                </a:solidFill>
                <a:latin typeface="Calibri"/>
              </a:rPr>
              <a:t>value.</a:t>
            </a:r>
            <a:endParaRPr b="0" lang="en-IN" sz="2200" spc="-1" strike="noStrike">
              <a:latin typeface="Arial"/>
            </a:endParaRPr>
          </a:p>
          <a:p>
            <a:pPr>
              <a:lnSpc>
                <a:spcPct val="100000"/>
              </a:lnSpc>
              <a:spcBef>
                <a:spcPts val="11"/>
              </a:spcBef>
              <a:tabLst>
                <a:tab algn="l" pos="823680"/>
              </a:tabLst>
            </a:pPr>
            <a:endParaRPr b="0" lang="en-IN" sz="2200" spc="-1" strike="noStrike">
              <a:latin typeface="Arial"/>
            </a:endParaRPr>
          </a:p>
          <a:p>
            <a:pPr marL="356760" indent="-344520">
              <a:lnSpc>
                <a:spcPct val="100000"/>
              </a:lnSpc>
              <a:spcBef>
                <a:spcPts val="6"/>
              </a:spcBef>
              <a:buClr>
                <a:srgbClr val="000000"/>
              </a:buClr>
              <a:buFont typeface="Arial MT"/>
              <a:buChar char="•"/>
              <a:tabLst>
                <a:tab algn="l" pos="356760"/>
                <a:tab algn="l" pos="357480"/>
              </a:tabLst>
            </a:pPr>
            <a:r>
              <a:rPr b="0" lang="en-US" sz="2200" spc="-7" strike="noStrike">
                <a:solidFill>
                  <a:srgbClr val="000000"/>
                </a:solidFill>
                <a:latin typeface="Calibri"/>
              </a:rPr>
              <a:t>Associated</a:t>
            </a:r>
            <a:r>
              <a:rPr b="0" lang="en-US" sz="2200" spc="-26" strike="noStrike">
                <a:solidFill>
                  <a:srgbClr val="000000"/>
                </a:solidFill>
                <a:latin typeface="Calibri"/>
              </a:rPr>
              <a:t> </a:t>
            </a:r>
            <a:r>
              <a:rPr b="0" lang="en-US" sz="2200" spc="-7" strike="noStrike">
                <a:solidFill>
                  <a:srgbClr val="000000"/>
                </a:solidFill>
                <a:latin typeface="Calibri"/>
              </a:rPr>
              <a:t>with</a:t>
            </a:r>
            <a:r>
              <a:rPr b="0" lang="en-US" sz="2200" spc="-35" strike="noStrike">
                <a:solidFill>
                  <a:srgbClr val="000000"/>
                </a:solidFill>
                <a:latin typeface="Calibri"/>
              </a:rPr>
              <a:t> </a:t>
            </a:r>
            <a:r>
              <a:rPr b="0" lang="en-US" sz="2200" spc="-1" strike="noStrike">
                <a:solidFill>
                  <a:srgbClr val="000000"/>
                </a:solidFill>
                <a:latin typeface="Calibri"/>
              </a:rPr>
              <a:t>each</a:t>
            </a:r>
            <a:r>
              <a:rPr b="0" lang="en-US" sz="2200" spc="9" strike="noStrike">
                <a:solidFill>
                  <a:srgbClr val="000000"/>
                </a:solidFill>
                <a:latin typeface="Calibri"/>
              </a:rPr>
              <a:t> </a:t>
            </a:r>
            <a:r>
              <a:rPr b="0" lang="en-US" sz="2200" spc="-7" strike="noStrike">
                <a:solidFill>
                  <a:srgbClr val="000000"/>
                </a:solidFill>
                <a:latin typeface="Calibri"/>
              </a:rPr>
              <a:t>session</a:t>
            </a:r>
            <a:r>
              <a:rPr b="0" lang="en-US" sz="2200" spc="-32" strike="noStrike">
                <a:solidFill>
                  <a:srgbClr val="000000"/>
                </a:solidFill>
                <a:latin typeface="Calibri"/>
              </a:rPr>
              <a:t> </a:t>
            </a:r>
            <a:r>
              <a:rPr b="0" lang="en-US" sz="2200" spc="-1" strike="noStrike">
                <a:solidFill>
                  <a:srgbClr val="000000"/>
                </a:solidFill>
                <a:latin typeface="Calibri"/>
              </a:rPr>
              <a:t>is a</a:t>
            </a:r>
            <a:r>
              <a:rPr b="0" lang="en-US" sz="2200" spc="-12" strike="noStrike">
                <a:solidFill>
                  <a:srgbClr val="000000"/>
                </a:solidFill>
                <a:latin typeface="Calibri"/>
              </a:rPr>
              <a:t> </a:t>
            </a:r>
            <a:r>
              <a:rPr b="0" lang="en-US" sz="2200" spc="-1" strike="noStrike">
                <a:solidFill>
                  <a:srgbClr val="000000"/>
                </a:solidFill>
                <a:latin typeface="Calibri"/>
              </a:rPr>
              <a:t>unique</a:t>
            </a:r>
            <a:r>
              <a:rPr b="0" lang="en-US" sz="2200" spc="-35" strike="noStrike">
                <a:solidFill>
                  <a:srgbClr val="000000"/>
                </a:solidFill>
                <a:latin typeface="Calibri"/>
              </a:rPr>
              <a:t> </a:t>
            </a:r>
            <a:r>
              <a:rPr b="0" lang="en-US" sz="2200" spc="-21" strike="noStrike">
                <a:solidFill>
                  <a:srgbClr val="000000"/>
                </a:solidFill>
                <a:latin typeface="Calibri"/>
              </a:rPr>
              <a:t>identifier,</a:t>
            </a:r>
            <a:r>
              <a:rPr b="0" lang="en-US" sz="2200" spc="-55" strike="noStrike">
                <a:solidFill>
                  <a:srgbClr val="000000"/>
                </a:solidFill>
                <a:latin typeface="Calibri"/>
              </a:rPr>
              <a:t> </a:t>
            </a:r>
            <a:r>
              <a:rPr b="0" lang="en-US" sz="2200" spc="-7" strike="noStrike">
                <a:solidFill>
                  <a:srgbClr val="000000"/>
                </a:solidFill>
                <a:latin typeface="Calibri"/>
              </a:rPr>
              <a:t>which</a:t>
            </a:r>
            <a:r>
              <a:rPr b="0" lang="en-US" sz="2200" spc="9" strike="noStrike">
                <a:solidFill>
                  <a:srgbClr val="000000"/>
                </a:solidFill>
                <a:latin typeface="Calibri"/>
              </a:rPr>
              <a:t> </a:t>
            </a:r>
            <a:r>
              <a:rPr b="0" lang="en-US" sz="2200" spc="-1" strike="noStrike">
                <a:solidFill>
                  <a:srgbClr val="000000"/>
                </a:solidFill>
                <a:latin typeface="Calibri"/>
              </a:rPr>
              <a:t>is</a:t>
            </a:r>
            <a:r>
              <a:rPr b="0" lang="en-US" sz="2200" spc="-21" strike="noStrike">
                <a:solidFill>
                  <a:srgbClr val="000000"/>
                </a:solidFill>
                <a:latin typeface="Calibri"/>
              </a:rPr>
              <a:t> </a:t>
            </a:r>
            <a:r>
              <a:rPr b="0" lang="en-US" sz="2200" spc="-7" strike="noStrike">
                <a:solidFill>
                  <a:srgbClr val="000000"/>
                </a:solidFill>
                <a:latin typeface="Calibri"/>
              </a:rPr>
              <a:t>called </a:t>
            </a:r>
            <a:r>
              <a:rPr b="0" lang="en-US" sz="2200" spc="-1" strike="noStrike">
                <a:solidFill>
                  <a:srgbClr val="000000"/>
                </a:solidFill>
                <a:latin typeface="Calibri"/>
              </a:rPr>
              <a:t>a</a:t>
            </a:r>
            <a:r>
              <a:rPr b="0" lang="en-US" sz="2200" spc="-12" strike="noStrike">
                <a:solidFill>
                  <a:srgbClr val="000000"/>
                </a:solidFill>
                <a:latin typeface="Calibri"/>
              </a:rPr>
              <a:t> </a:t>
            </a:r>
            <a:r>
              <a:rPr b="0" lang="en-US" sz="2200" spc="-7" strike="noStrike">
                <a:solidFill>
                  <a:srgbClr val="000000"/>
                </a:solidFill>
                <a:latin typeface="Calibri"/>
              </a:rPr>
              <a:t>session</a:t>
            </a:r>
            <a:r>
              <a:rPr b="0" lang="en-US" sz="2200" spc="-12" strike="noStrike">
                <a:solidFill>
                  <a:srgbClr val="000000"/>
                </a:solidFill>
                <a:latin typeface="Calibri"/>
              </a:rPr>
              <a:t> </a:t>
            </a:r>
            <a:r>
              <a:rPr b="0" lang="en-US" sz="2200" spc="-15" strike="noStrike">
                <a:solidFill>
                  <a:srgbClr val="000000"/>
                </a:solidFill>
                <a:latin typeface="Calibri"/>
              </a:rPr>
              <a:t>ID.</a:t>
            </a:r>
            <a:endParaRPr b="0" lang="en-IN" sz="2200" spc="-1" strike="noStrike">
              <a:latin typeface="Arial"/>
            </a:endParaRPr>
          </a:p>
          <a:p>
            <a:pPr marL="356760" indent="-344520">
              <a:lnSpc>
                <a:spcPct val="100000"/>
              </a:lnSpc>
              <a:buClr>
                <a:srgbClr val="000000"/>
              </a:buClr>
              <a:buFont typeface="Arial MT"/>
              <a:buChar char="•"/>
              <a:tabLst>
                <a:tab algn="l" pos="356760"/>
                <a:tab algn="l" pos="357480"/>
              </a:tabLst>
            </a:pPr>
            <a:r>
              <a:rPr b="0" lang="en-US" sz="2200" spc="-1" strike="noStrike">
                <a:solidFill>
                  <a:srgbClr val="000000"/>
                </a:solidFill>
                <a:latin typeface="Calibri"/>
              </a:rPr>
              <a:t>The</a:t>
            </a:r>
            <a:r>
              <a:rPr b="0" lang="en-US" sz="2200" spc="-12" strike="noStrike">
                <a:solidFill>
                  <a:srgbClr val="000000"/>
                </a:solidFill>
                <a:latin typeface="Calibri"/>
              </a:rPr>
              <a:t> </a:t>
            </a:r>
            <a:r>
              <a:rPr b="0" lang="en-US" sz="2200" spc="-7" strike="noStrike">
                <a:solidFill>
                  <a:srgbClr val="000000"/>
                </a:solidFill>
                <a:latin typeface="Calibri"/>
              </a:rPr>
              <a:t>length</a:t>
            </a:r>
            <a:r>
              <a:rPr b="0" lang="en-US" sz="2200" spc="-32" strike="noStrike">
                <a:solidFill>
                  <a:srgbClr val="000000"/>
                </a:solidFill>
                <a:latin typeface="Calibri"/>
              </a:rPr>
              <a:t> </a:t>
            </a:r>
            <a:r>
              <a:rPr b="0" lang="en-US" sz="2200" spc="-7" strike="noStrike">
                <a:solidFill>
                  <a:srgbClr val="000000"/>
                </a:solidFill>
                <a:latin typeface="Calibri"/>
              </a:rPr>
              <a:t>of</a:t>
            </a:r>
            <a:r>
              <a:rPr b="0" lang="en-US" sz="2200" spc="-1" strike="noStrike">
                <a:solidFill>
                  <a:srgbClr val="000000"/>
                </a:solidFill>
                <a:latin typeface="Calibri"/>
              </a:rPr>
              <a:t> a</a:t>
            </a:r>
            <a:r>
              <a:rPr b="0" lang="en-US" sz="2200" spc="-15" strike="noStrike">
                <a:solidFill>
                  <a:srgbClr val="000000"/>
                </a:solidFill>
                <a:latin typeface="Calibri"/>
              </a:rPr>
              <a:t> </a:t>
            </a:r>
            <a:r>
              <a:rPr b="0" lang="en-US" sz="2200" spc="-7" strike="noStrike">
                <a:solidFill>
                  <a:srgbClr val="000000"/>
                </a:solidFill>
                <a:latin typeface="Calibri"/>
              </a:rPr>
              <a:t>session </a:t>
            </a:r>
            <a:r>
              <a:rPr b="0" lang="en-US" sz="2200" spc="-1" strike="noStrike">
                <a:solidFill>
                  <a:srgbClr val="000000"/>
                </a:solidFill>
                <a:latin typeface="Calibri"/>
              </a:rPr>
              <a:t>S</a:t>
            </a:r>
            <a:r>
              <a:rPr b="0" lang="en-US" sz="2200" spc="-15" strike="noStrike">
                <a:solidFill>
                  <a:srgbClr val="000000"/>
                </a:solidFill>
                <a:latin typeface="Calibri"/>
              </a:rPr>
              <a:t> </a:t>
            </a:r>
            <a:r>
              <a:rPr b="0" lang="en-US" sz="2200" spc="-1" strike="noStrike">
                <a:solidFill>
                  <a:srgbClr val="000000"/>
                </a:solidFill>
                <a:latin typeface="Calibri"/>
              </a:rPr>
              <a:t>is</a:t>
            </a:r>
            <a:r>
              <a:rPr b="0" lang="en-US" sz="2200" spc="4" strike="noStrike">
                <a:solidFill>
                  <a:srgbClr val="000000"/>
                </a:solidFill>
                <a:latin typeface="Calibri"/>
              </a:rPr>
              <a:t> </a:t>
            </a:r>
            <a:r>
              <a:rPr b="0" lang="en-US" sz="2200" spc="-1" strike="noStrike">
                <a:solidFill>
                  <a:srgbClr val="000000"/>
                </a:solidFill>
                <a:latin typeface="Calibri"/>
              </a:rPr>
              <a:t>the</a:t>
            </a:r>
            <a:r>
              <a:rPr b="0" lang="en-US" sz="2200" spc="-35" strike="noStrike">
                <a:solidFill>
                  <a:srgbClr val="000000"/>
                </a:solidFill>
                <a:latin typeface="Calibri"/>
              </a:rPr>
              <a:t> </a:t>
            </a:r>
            <a:r>
              <a:rPr b="0" lang="en-US" sz="2200" spc="-1" strike="noStrike">
                <a:solidFill>
                  <a:srgbClr val="000000"/>
                </a:solidFill>
                <a:latin typeface="Calibri"/>
              </a:rPr>
              <a:t>number</a:t>
            </a:r>
            <a:r>
              <a:rPr b="0" lang="en-US" sz="2200" spc="-35" strike="noStrike">
                <a:solidFill>
                  <a:srgbClr val="000000"/>
                </a:solidFill>
                <a:latin typeface="Calibri"/>
              </a:rPr>
              <a:t> </a:t>
            </a:r>
            <a:r>
              <a:rPr b="0" lang="en-US" sz="2200" spc="-7" strike="noStrike">
                <a:solidFill>
                  <a:srgbClr val="000000"/>
                </a:solidFill>
                <a:latin typeface="Calibri"/>
              </a:rPr>
              <a:t>of</a:t>
            </a:r>
            <a:r>
              <a:rPr b="0" lang="en-US" sz="2200" spc="-26" strike="noStrike">
                <a:solidFill>
                  <a:srgbClr val="000000"/>
                </a:solidFill>
                <a:latin typeface="Calibri"/>
              </a:rPr>
              <a:t> </a:t>
            </a:r>
            <a:r>
              <a:rPr b="0" lang="en-US" sz="2200" spc="-7" strike="noStrike">
                <a:solidFill>
                  <a:srgbClr val="000000"/>
                </a:solidFill>
                <a:latin typeface="Calibri"/>
              </a:rPr>
              <a:t>pages</a:t>
            </a:r>
            <a:r>
              <a:rPr b="0" lang="en-US" sz="2200" spc="-15" strike="noStrike">
                <a:solidFill>
                  <a:srgbClr val="000000"/>
                </a:solidFill>
                <a:latin typeface="Calibri"/>
              </a:rPr>
              <a:t> </a:t>
            </a:r>
            <a:r>
              <a:rPr b="0" lang="en-US" sz="2200" spc="-1" strike="noStrike">
                <a:solidFill>
                  <a:srgbClr val="000000"/>
                </a:solidFill>
                <a:latin typeface="Calibri"/>
              </a:rPr>
              <a:t>in</a:t>
            </a:r>
            <a:r>
              <a:rPr b="0" lang="en-US" sz="2200" spc="-7" strike="noStrike">
                <a:solidFill>
                  <a:srgbClr val="000000"/>
                </a:solidFill>
                <a:latin typeface="Calibri"/>
              </a:rPr>
              <a:t> </a:t>
            </a:r>
            <a:r>
              <a:rPr b="0" lang="en-US" sz="2200" spc="-1" strike="noStrike">
                <a:solidFill>
                  <a:srgbClr val="000000"/>
                </a:solidFill>
                <a:latin typeface="Calibri"/>
              </a:rPr>
              <a:t>it,</a:t>
            </a:r>
            <a:r>
              <a:rPr b="0" lang="en-US" sz="2200" spc="-15" strike="noStrike">
                <a:solidFill>
                  <a:srgbClr val="000000"/>
                </a:solidFill>
                <a:latin typeface="Calibri"/>
              </a:rPr>
              <a:t> </a:t>
            </a:r>
            <a:r>
              <a:rPr b="0" lang="en-US" sz="2200" spc="-7" strike="noStrike">
                <a:solidFill>
                  <a:srgbClr val="000000"/>
                </a:solidFill>
                <a:latin typeface="Calibri"/>
              </a:rPr>
              <a:t>which</a:t>
            </a:r>
            <a:r>
              <a:rPr b="0" lang="en-US" sz="2200" spc="-12" strike="noStrike">
                <a:solidFill>
                  <a:srgbClr val="000000"/>
                </a:solidFill>
                <a:latin typeface="Calibri"/>
              </a:rPr>
              <a:t> </a:t>
            </a:r>
            <a:r>
              <a:rPr b="0" lang="en-US" sz="2200" spc="-1" strike="noStrike">
                <a:solidFill>
                  <a:srgbClr val="000000"/>
                </a:solidFill>
                <a:latin typeface="Calibri"/>
              </a:rPr>
              <a:t>is</a:t>
            </a:r>
            <a:r>
              <a:rPr b="0" lang="en-US" sz="2200" spc="-15" strike="noStrike">
                <a:solidFill>
                  <a:srgbClr val="000000"/>
                </a:solidFill>
                <a:latin typeface="Calibri"/>
              </a:rPr>
              <a:t> </a:t>
            </a:r>
            <a:r>
              <a:rPr b="0" lang="en-US" sz="2200" spc="-1" strike="noStrike">
                <a:solidFill>
                  <a:srgbClr val="000000"/>
                </a:solidFill>
                <a:latin typeface="Calibri"/>
              </a:rPr>
              <a:t>denoted</a:t>
            </a:r>
            <a:r>
              <a:rPr b="0" lang="en-US" sz="2200" spc="-55" strike="noStrike">
                <a:solidFill>
                  <a:srgbClr val="000000"/>
                </a:solidFill>
                <a:latin typeface="Calibri"/>
              </a:rPr>
              <a:t> </a:t>
            </a:r>
            <a:r>
              <a:rPr b="0" lang="en-US" sz="2200" spc="-1" strike="noStrike">
                <a:solidFill>
                  <a:srgbClr val="000000"/>
                </a:solidFill>
                <a:latin typeface="Calibri"/>
              </a:rPr>
              <a:t>as</a:t>
            </a:r>
            <a:r>
              <a:rPr b="0" lang="en-US" sz="2200" spc="58" strike="noStrike">
                <a:solidFill>
                  <a:srgbClr val="000000"/>
                </a:solidFill>
                <a:latin typeface="Calibri"/>
              </a:rPr>
              <a:t> </a:t>
            </a:r>
            <a:r>
              <a:rPr b="0" lang="en-US" sz="2200" spc="-7" strike="noStrike">
                <a:solidFill>
                  <a:srgbClr val="000000"/>
                </a:solidFill>
                <a:latin typeface="Calibri"/>
              </a:rPr>
              <a:t>len(S).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83400" y="263520"/>
            <a:ext cx="11208600" cy="4679280"/>
          </a:xfrm>
          <a:prstGeom prst="rect">
            <a:avLst/>
          </a:prstGeom>
          <a:noFill/>
          <a:ln>
            <a:noFill/>
          </a:ln>
        </p:spPr>
        <p:style>
          <a:lnRef idx="0"/>
          <a:fillRef idx="0"/>
          <a:effectRef idx="0"/>
          <a:fontRef idx="minor"/>
        </p:style>
        <p:txBody>
          <a:bodyPr lIns="0" rIns="0" tIns="12600" bIns="0">
            <a:spAutoFit/>
          </a:bodyPr>
          <a:p>
            <a:pPr marL="299160" indent="-286560">
              <a:lnSpc>
                <a:spcPct val="100000"/>
              </a:lnSpc>
              <a:spcBef>
                <a:spcPts val="99"/>
              </a:spcBef>
              <a:buClr>
                <a:srgbClr val="000000"/>
              </a:buClr>
              <a:buFont typeface="Arial MT"/>
              <a:buChar char="•"/>
              <a:tabLst>
                <a:tab algn="l" pos="299160"/>
                <a:tab algn="l" pos="299880"/>
              </a:tabLst>
            </a:pPr>
            <a:r>
              <a:rPr b="0" lang="en-US" sz="1800" spc="-7" strike="noStrike">
                <a:solidFill>
                  <a:srgbClr val="000000"/>
                </a:solidFill>
                <a:latin typeface="Calibri"/>
              </a:rPr>
              <a:t>There </a:t>
            </a:r>
            <a:r>
              <a:rPr b="0" lang="en-US" sz="1800" spc="-12" strike="noStrike">
                <a:solidFill>
                  <a:srgbClr val="000000"/>
                </a:solidFill>
                <a:latin typeface="Calibri"/>
              </a:rPr>
              <a:t>are</a:t>
            </a:r>
            <a:r>
              <a:rPr b="0" lang="en-US" sz="1800" spc="-32" strike="noStrike">
                <a:solidFill>
                  <a:srgbClr val="000000"/>
                </a:solidFill>
                <a:latin typeface="Calibri"/>
              </a:rPr>
              <a:t> </a:t>
            </a:r>
            <a:r>
              <a:rPr b="0" lang="en-US" sz="1800" spc="-12" strike="noStrike">
                <a:solidFill>
                  <a:srgbClr val="000000"/>
                </a:solidFill>
                <a:latin typeface="Calibri"/>
              </a:rPr>
              <a:t>many</a:t>
            </a:r>
            <a:r>
              <a:rPr b="0" lang="en-US" sz="1800" spc="4" strike="noStrike">
                <a:solidFill>
                  <a:srgbClr val="000000"/>
                </a:solidFill>
                <a:latin typeface="Calibri"/>
              </a:rPr>
              <a:t> </a:t>
            </a:r>
            <a:r>
              <a:rPr b="0" lang="en-US" sz="1800" spc="-7" strike="noStrike">
                <a:solidFill>
                  <a:srgbClr val="000000"/>
                </a:solidFill>
                <a:latin typeface="Calibri"/>
              </a:rPr>
              <a:t>problems</a:t>
            </a:r>
            <a:r>
              <a:rPr b="0" lang="en-US" sz="1800" spc="-35" strike="noStrike">
                <a:solidFill>
                  <a:srgbClr val="000000"/>
                </a:solidFill>
                <a:latin typeface="Calibri"/>
              </a:rPr>
              <a:t> </a:t>
            </a:r>
            <a:r>
              <a:rPr b="0" lang="en-US" sz="1800" spc="-7" strike="noStrike">
                <a:solidFill>
                  <a:srgbClr val="000000"/>
                </a:solidFill>
                <a:latin typeface="Calibri"/>
              </a:rPr>
              <a:t>associated</a:t>
            </a:r>
            <a:r>
              <a:rPr b="0" lang="en-US" sz="1800" spc="-21" strike="noStrike">
                <a:solidFill>
                  <a:srgbClr val="000000"/>
                </a:solidFill>
                <a:latin typeface="Calibri"/>
              </a:rPr>
              <a:t> </a:t>
            </a:r>
            <a:r>
              <a:rPr b="0" lang="en-US" sz="1800" spc="-7" strike="noStrike">
                <a:solidFill>
                  <a:srgbClr val="000000"/>
                </a:solidFill>
                <a:latin typeface="Calibri"/>
              </a:rPr>
              <a:t>with</a:t>
            </a:r>
            <a:r>
              <a:rPr b="0" lang="en-US" sz="1800" spc="-26" strike="noStrike">
                <a:solidFill>
                  <a:srgbClr val="000000"/>
                </a:solidFill>
                <a:latin typeface="Calibri"/>
              </a:rPr>
              <a:t> </a:t>
            </a:r>
            <a:r>
              <a:rPr b="0" lang="en-US" sz="1800" spc="-1" strike="noStrike">
                <a:solidFill>
                  <a:srgbClr val="000000"/>
                </a:solidFill>
                <a:latin typeface="Calibri"/>
              </a:rPr>
              <a:t>the</a:t>
            </a:r>
            <a:r>
              <a:rPr b="0" lang="en-US" sz="1800" spc="-7" strike="noStrike">
                <a:solidFill>
                  <a:srgbClr val="000000"/>
                </a:solidFill>
                <a:latin typeface="Calibri"/>
              </a:rPr>
              <a:t> </a:t>
            </a:r>
            <a:r>
              <a:rPr b="0" lang="en-US" sz="1800" spc="-12" strike="noStrike">
                <a:solidFill>
                  <a:srgbClr val="000000"/>
                </a:solidFill>
                <a:latin typeface="Calibri"/>
              </a:rPr>
              <a:t>preprocessing</a:t>
            </a:r>
            <a:r>
              <a:rPr b="0" lang="en-US" sz="1800" spc="-60" strike="noStrike">
                <a:solidFill>
                  <a:srgbClr val="000000"/>
                </a:solidFill>
                <a:latin typeface="Calibri"/>
              </a:rPr>
              <a:t> </a:t>
            </a:r>
            <a:r>
              <a:rPr b="0" lang="en-US" sz="1800" spc="-1" strike="noStrike">
                <a:solidFill>
                  <a:srgbClr val="000000"/>
                </a:solidFill>
                <a:latin typeface="Calibri"/>
              </a:rPr>
              <a:t>activities, and</a:t>
            </a:r>
            <a:r>
              <a:rPr b="0" lang="en-US" sz="1800" spc="-26" strike="noStrike">
                <a:solidFill>
                  <a:srgbClr val="000000"/>
                </a:solidFill>
                <a:latin typeface="Calibri"/>
              </a:rPr>
              <a:t> </a:t>
            </a:r>
            <a:r>
              <a:rPr b="0" lang="en-US" sz="1800" spc="-12" strike="noStrike">
                <a:solidFill>
                  <a:srgbClr val="000000"/>
                </a:solidFill>
                <a:latin typeface="Calibri"/>
              </a:rPr>
              <a:t>most</a:t>
            </a:r>
            <a:r>
              <a:rPr b="0" lang="en-US" sz="1800" spc="-26" strike="noStrike">
                <a:solidFill>
                  <a:srgbClr val="000000"/>
                </a:solidFill>
                <a:latin typeface="Calibri"/>
              </a:rPr>
              <a:t> </a:t>
            </a:r>
            <a:r>
              <a:rPr b="0" lang="en-US" sz="1800" spc="-7" strike="noStrike">
                <a:solidFill>
                  <a:srgbClr val="000000"/>
                </a:solidFill>
                <a:latin typeface="Calibri"/>
              </a:rPr>
              <a:t>of </a:t>
            </a:r>
            <a:r>
              <a:rPr b="0" lang="en-US" sz="1800" spc="-525" strike="noStrike">
                <a:solidFill>
                  <a:srgbClr val="000000"/>
                </a:solidFill>
                <a:latin typeface="Calibri"/>
              </a:rPr>
              <a:t> </a:t>
            </a:r>
            <a:r>
              <a:rPr b="0" lang="en-US" sz="1800" spc="-1" strike="noStrike">
                <a:solidFill>
                  <a:srgbClr val="000000"/>
                </a:solidFill>
                <a:latin typeface="Calibri"/>
              </a:rPr>
              <a:t>these</a:t>
            </a:r>
            <a:r>
              <a:rPr b="0" lang="en-US" sz="1800" spc="-35" strike="noStrike">
                <a:solidFill>
                  <a:srgbClr val="000000"/>
                </a:solidFill>
                <a:latin typeface="Calibri"/>
              </a:rPr>
              <a:t> </a:t>
            </a:r>
            <a:r>
              <a:rPr b="0" lang="en-US" sz="1800" spc="-7" strike="noStrike">
                <a:solidFill>
                  <a:srgbClr val="000000"/>
                </a:solidFill>
                <a:latin typeface="Calibri"/>
              </a:rPr>
              <a:t>problems</a:t>
            </a:r>
            <a:r>
              <a:rPr b="0" lang="en-US" sz="1800" spc="-15" strike="noStrike">
                <a:solidFill>
                  <a:srgbClr val="000000"/>
                </a:solidFill>
                <a:latin typeface="Calibri"/>
              </a:rPr>
              <a:t> </a:t>
            </a:r>
            <a:r>
              <a:rPr b="0" lang="en-US" sz="1800" spc="-7" strike="noStrike">
                <a:solidFill>
                  <a:srgbClr val="000000"/>
                </a:solidFill>
                <a:latin typeface="Calibri"/>
              </a:rPr>
              <a:t>center</a:t>
            </a:r>
            <a:r>
              <a:rPr b="0" lang="en-US" sz="1800" spc="-32" strike="noStrike">
                <a:solidFill>
                  <a:srgbClr val="000000"/>
                </a:solidFill>
                <a:latin typeface="Calibri"/>
              </a:rPr>
              <a:t> </a:t>
            </a:r>
            <a:r>
              <a:rPr b="0" lang="en-US" sz="1800" spc="-12" strike="noStrike">
                <a:solidFill>
                  <a:srgbClr val="000000"/>
                </a:solidFill>
                <a:latin typeface="Calibri"/>
              </a:rPr>
              <a:t>around</a:t>
            </a:r>
            <a:r>
              <a:rPr b="0" lang="en-US" sz="1800" spc="-35" strike="noStrike">
                <a:solidFill>
                  <a:srgbClr val="000000"/>
                </a:solidFill>
                <a:latin typeface="Calibri"/>
              </a:rPr>
              <a:t>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12" strike="noStrike">
                <a:solidFill>
                  <a:srgbClr val="000000"/>
                </a:solidFill>
                <a:latin typeface="Calibri"/>
              </a:rPr>
              <a:t>correct</a:t>
            </a:r>
            <a:r>
              <a:rPr b="0" lang="en-US" sz="1800" spc="-7" strike="noStrike">
                <a:solidFill>
                  <a:srgbClr val="000000"/>
                </a:solidFill>
                <a:latin typeface="Calibri"/>
              </a:rPr>
              <a:t> identification</a:t>
            </a:r>
            <a:r>
              <a:rPr b="0" lang="en-US" sz="1800" spc="-72" strike="noStrike">
                <a:solidFill>
                  <a:srgbClr val="000000"/>
                </a:solidFill>
                <a:latin typeface="Calibri"/>
              </a:rPr>
              <a:t> </a:t>
            </a:r>
            <a:r>
              <a:rPr b="0" lang="en-US" sz="1800" spc="-7" strike="noStrike">
                <a:solidFill>
                  <a:srgbClr val="000000"/>
                </a:solidFill>
                <a:latin typeface="Calibri"/>
              </a:rPr>
              <a:t>of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1" strike="noStrike">
                <a:solidFill>
                  <a:srgbClr val="000000"/>
                </a:solidFill>
                <a:latin typeface="Calibri"/>
              </a:rPr>
              <a:t>actual</a:t>
            </a:r>
            <a:r>
              <a:rPr b="0" lang="en-US" sz="1800" spc="-41" strike="noStrike">
                <a:solidFill>
                  <a:srgbClr val="000000"/>
                </a:solidFill>
                <a:latin typeface="Calibri"/>
              </a:rPr>
              <a:t> </a:t>
            </a:r>
            <a:r>
              <a:rPr b="0" lang="en-US" sz="1800" spc="-52" strike="noStrike">
                <a:solidFill>
                  <a:srgbClr val="000000"/>
                </a:solidFill>
                <a:latin typeface="Calibri"/>
              </a:rPr>
              <a:t>user.</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7" strike="noStrike">
                <a:solidFill>
                  <a:srgbClr val="000000"/>
                </a:solidFill>
                <a:latin typeface="Calibri"/>
              </a:rPr>
              <a:t>User identification </a:t>
            </a:r>
            <a:r>
              <a:rPr b="0" lang="en-US" sz="1800" spc="-1" strike="noStrike">
                <a:solidFill>
                  <a:srgbClr val="000000"/>
                </a:solidFill>
                <a:latin typeface="Calibri"/>
              </a:rPr>
              <a:t>is </a:t>
            </a:r>
            <a:r>
              <a:rPr b="0" lang="en-US" sz="1800" spc="-12" strike="noStrike">
                <a:solidFill>
                  <a:srgbClr val="000000"/>
                </a:solidFill>
                <a:latin typeface="Calibri"/>
              </a:rPr>
              <a:t>complicated </a:t>
            </a:r>
            <a:r>
              <a:rPr b="0" lang="en-US" sz="1800" spc="-1" strike="noStrike">
                <a:solidFill>
                  <a:srgbClr val="000000"/>
                </a:solidFill>
                <a:latin typeface="Calibri"/>
              </a:rPr>
              <a:t>by the use </a:t>
            </a:r>
            <a:r>
              <a:rPr b="0" lang="en-US" sz="1800" spc="-7" strike="noStrike">
                <a:solidFill>
                  <a:srgbClr val="000000"/>
                </a:solidFill>
                <a:latin typeface="Calibri"/>
              </a:rPr>
              <a:t>of </a:t>
            </a:r>
            <a:r>
              <a:rPr b="0" lang="en-US" sz="1800" spc="-21" strike="noStrike">
                <a:solidFill>
                  <a:srgbClr val="000000"/>
                </a:solidFill>
                <a:latin typeface="Calibri"/>
              </a:rPr>
              <a:t>proxy </a:t>
            </a:r>
            <a:r>
              <a:rPr b="0" lang="en-US" sz="1800" spc="-12" strike="noStrike">
                <a:solidFill>
                  <a:srgbClr val="000000"/>
                </a:solidFill>
                <a:latin typeface="Calibri"/>
              </a:rPr>
              <a:t>servers, </a:t>
            </a:r>
            <a:r>
              <a:rPr b="0" lang="en-US" sz="1800" spc="-7" strike="noStrike">
                <a:solidFill>
                  <a:srgbClr val="000000"/>
                </a:solidFill>
                <a:latin typeface="Calibri"/>
              </a:rPr>
              <a:t>client side caching, </a:t>
            </a:r>
            <a:r>
              <a:rPr b="0" lang="en-US" sz="1800" spc="-1" strike="noStrike">
                <a:solidFill>
                  <a:srgbClr val="000000"/>
                </a:solidFill>
                <a:latin typeface="Calibri"/>
              </a:rPr>
              <a:t>and </a:t>
            </a:r>
            <a:r>
              <a:rPr b="0" lang="en-US" sz="1800" spc="-531" strike="noStrike">
                <a:solidFill>
                  <a:srgbClr val="000000"/>
                </a:solidFill>
                <a:latin typeface="Calibri"/>
              </a:rPr>
              <a:t> </a:t>
            </a:r>
            <a:r>
              <a:rPr b="0" lang="en-US" sz="1800" spc="-15" strike="noStrike">
                <a:solidFill>
                  <a:srgbClr val="000000"/>
                </a:solidFill>
                <a:latin typeface="Calibri"/>
              </a:rPr>
              <a:t>corporate</a:t>
            </a:r>
            <a:r>
              <a:rPr b="0" lang="en-US" sz="1800" spc="-41" strike="noStrike">
                <a:solidFill>
                  <a:srgbClr val="000000"/>
                </a:solidFill>
                <a:latin typeface="Calibri"/>
              </a:rPr>
              <a:t> </a:t>
            </a:r>
            <a:r>
              <a:rPr b="0" lang="en-US" sz="1800" spc="-7" strike="noStrike">
                <a:solidFill>
                  <a:srgbClr val="000000"/>
                </a:solidFill>
                <a:latin typeface="Calibri"/>
              </a:rPr>
              <a:t>firewalls.</a:t>
            </a:r>
            <a:endParaRPr b="0" lang="en-IN" sz="18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1800" spc="-26" strike="noStrike">
                <a:solidFill>
                  <a:srgbClr val="000000"/>
                </a:solidFill>
                <a:latin typeface="Calibri"/>
              </a:rPr>
              <a:t>Tracking </a:t>
            </a:r>
            <a:r>
              <a:rPr b="0" lang="en-US" sz="1800" spc="-7" strike="noStrike">
                <a:solidFill>
                  <a:srgbClr val="000000"/>
                </a:solidFill>
                <a:latin typeface="Calibri"/>
              </a:rPr>
              <a:t>who</a:t>
            </a:r>
            <a:r>
              <a:rPr b="0" lang="en-US" sz="1800" spc="-12" strike="noStrike">
                <a:solidFill>
                  <a:srgbClr val="000000"/>
                </a:solidFill>
                <a:latin typeface="Calibri"/>
              </a:rPr>
              <a:t> </a:t>
            </a:r>
            <a:r>
              <a:rPr b="0" lang="en-US" sz="1800" spc="-1" strike="noStrike">
                <a:solidFill>
                  <a:srgbClr val="000000"/>
                </a:solidFill>
                <a:latin typeface="Calibri"/>
              </a:rPr>
              <a:t>is</a:t>
            </a:r>
            <a:r>
              <a:rPr b="0" lang="en-US" sz="1800" spc="-15" strike="noStrike">
                <a:solidFill>
                  <a:srgbClr val="000000"/>
                </a:solidFill>
                <a:latin typeface="Calibri"/>
              </a:rPr>
              <a:t> </a:t>
            </a:r>
            <a:r>
              <a:rPr b="0" lang="en-US" sz="1800" spc="-1" strike="noStrike">
                <a:solidFill>
                  <a:srgbClr val="000000"/>
                </a:solidFill>
                <a:latin typeface="Calibri"/>
              </a:rPr>
              <a:t>actually</a:t>
            </a:r>
            <a:r>
              <a:rPr b="0" lang="en-US" sz="1800" spc="-21" strike="noStrike">
                <a:solidFill>
                  <a:srgbClr val="000000"/>
                </a:solidFill>
                <a:latin typeface="Calibri"/>
              </a:rPr>
              <a:t> </a:t>
            </a:r>
            <a:r>
              <a:rPr b="0" lang="en-US" sz="1800" spc="-1" strike="noStrike">
                <a:solidFill>
                  <a:srgbClr val="000000"/>
                </a:solidFill>
                <a:latin typeface="Calibri"/>
              </a:rPr>
              <a:t>visiting</a:t>
            </a:r>
            <a:r>
              <a:rPr b="0" lang="en-US" sz="1800" spc="-41" strike="noStrike">
                <a:solidFill>
                  <a:srgbClr val="000000"/>
                </a:solidFill>
                <a:latin typeface="Calibri"/>
              </a:rPr>
              <a:t> </a:t>
            </a:r>
            <a:r>
              <a:rPr b="0" lang="en-US" sz="1800" spc="-1" strike="noStrike">
                <a:solidFill>
                  <a:srgbClr val="000000"/>
                </a:solidFill>
                <a:latin typeface="Calibri"/>
              </a:rPr>
              <a:t>a</a:t>
            </a:r>
            <a:r>
              <a:rPr b="0" lang="en-US" sz="1800" spc="-15" strike="noStrike">
                <a:solidFill>
                  <a:srgbClr val="000000"/>
                </a:solidFill>
                <a:latin typeface="Calibri"/>
              </a:rPr>
              <a:t> </a:t>
            </a:r>
            <a:r>
              <a:rPr b="0" lang="en-US" sz="1800" spc="-12" strike="noStrike">
                <a:solidFill>
                  <a:srgbClr val="000000"/>
                </a:solidFill>
                <a:latin typeface="Calibri"/>
              </a:rPr>
              <a:t>site </a:t>
            </a:r>
            <a:r>
              <a:rPr b="0" lang="en-US" sz="1800" spc="-7" strike="noStrike">
                <a:solidFill>
                  <a:srgbClr val="000000"/>
                </a:solidFill>
                <a:latin typeface="Calibri"/>
              </a:rPr>
              <a:t>(and</a:t>
            </a:r>
            <a:r>
              <a:rPr b="0" lang="en-US" sz="1800" spc="-12" strike="noStrike">
                <a:solidFill>
                  <a:srgbClr val="000000"/>
                </a:solidFill>
                <a:latin typeface="Calibri"/>
              </a:rPr>
              <a:t> where </a:t>
            </a:r>
            <a:r>
              <a:rPr b="0" lang="en-US" sz="1800" spc="-7" strike="noStrike">
                <a:solidFill>
                  <a:srgbClr val="000000"/>
                </a:solidFill>
                <a:latin typeface="Calibri"/>
              </a:rPr>
              <a:t>they</a:t>
            </a:r>
            <a:r>
              <a:rPr b="0" lang="en-US" sz="1800" spc="-21" strike="noStrike">
                <a:solidFill>
                  <a:srgbClr val="000000"/>
                </a:solidFill>
                <a:latin typeface="Calibri"/>
              </a:rPr>
              <a:t> </a:t>
            </a:r>
            <a:r>
              <a:rPr b="0" lang="en-US" sz="1800" spc="-12" strike="noStrike">
                <a:solidFill>
                  <a:srgbClr val="000000"/>
                </a:solidFill>
                <a:latin typeface="Calibri"/>
              </a:rPr>
              <a:t>come from)</a:t>
            </a:r>
            <a:r>
              <a:rPr b="0" lang="en-US" sz="1800" spc="-26" strike="noStrike">
                <a:solidFill>
                  <a:srgbClr val="000000"/>
                </a:solidFill>
                <a:latin typeface="Calibri"/>
              </a:rPr>
              <a:t> </a:t>
            </a:r>
            <a:r>
              <a:rPr b="0" lang="en-US" sz="1800" spc="-1" strike="noStrike">
                <a:solidFill>
                  <a:srgbClr val="000000"/>
                </a:solidFill>
                <a:latin typeface="Calibri"/>
              </a:rPr>
              <a:t>is</a:t>
            </a:r>
            <a:r>
              <a:rPr b="0" lang="en-US" sz="1800" spc="-15" strike="noStrike">
                <a:solidFill>
                  <a:srgbClr val="000000"/>
                </a:solidFill>
                <a:latin typeface="Calibri"/>
              </a:rPr>
              <a:t> </a:t>
            </a:r>
            <a:r>
              <a:rPr b="0" lang="en-US" sz="1800" spc="-1" strike="noStrike">
                <a:solidFill>
                  <a:srgbClr val="000000"/>
                </a:solidFill>
                <a:latin typeface="Calibri"/>
              </a:rPr>
              <a:t>difficult.</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21" strike="noStrike">
                <a:solidFill>
                  <a:srgbClr val="000000"/>
                </a:solidFill>
                <a:latin typeface="Calibri"/>
              </a:rPr>
              <a:t>Even </a:t>
            </a:r>
            <a:r>
              <a:rPr b="0" lang="en-US" sz="1800" spc="-1" strike="noStrike">
                <a:solidFill>
                  <a:srgbClr val="000000"/>
                </a:solidFill>
                <a:latin typeface="Calibri"/>
              </a:rPr>
              <a:t>though a </a:t>
            </a:r>
            <a:r>
              <a:rPr b="0" lang="en-US" sz="1800" spc="-7" strike="noStrike">
                <a:solidFill>
                  <a:srgbClr val="000000"/>
                </a:solidFill>
                <a:latin typeface="Calibri"/>
              </a:rPr>
              <a:t>visit </a:t>
            </a:r>
            <a:r>
              <a:rPr b="0" lang="en-US" sz="1800" spc="-12" strike="noStrike">
                <a:solidFill>
                  <a:srgbClr val="000000"/>
                </a:solidFill>
                <a:latin typeface="Calibri"/>
              </a:rPr>
              <a:t>to </a:t>
            </a:r>
            <a:r>
              <a:rPr b="0" lang="en-US" sz="1800" spc="-1" strike="noStrike">
                <a:solidFill>
                  <a:srgbClr val="000000"/>
                </a:solidFill>
                <a:latin typeface="Calibri"/>
              </a:rPr>
              <a:t>a </a:t>
            </a:r>
            <a:r>
              <a:rPr b="0" lang="en-US" sz="1800" spc="-35" strike="noStrike">
                <a:solidFill>
                  <a:srgbClr val="000000"/>
                </a:solidFill>
                <a:latin typeface="Calibri"/>
              </a:rPr>
              <a:t>Web </a:t>
            </a:r>
            <a:r>
              <a:rPr b="0" lang="en-US" sz="1800" spc="-12" strike="noStrike">
                <a:solidFill>
                  <a:srgbClr val="000000"/>
                </a:solidFill>
                <a:latin typeface="Calibri"/>
              </a:rPr>
              <a:t>page </a:t>
            </a:r>
            <a:r>
              <a:rPr b="0" lang="en-US" sz="1800" spc="-7" strike="noStrike">
                <a:solidFill>
                  <a:srgbClr val="000000"/>
                </a:solidFill>
                <a:latin typeface="Calibri"/>
              </a:rPr>
              <a:t>will </a:t>
            </a:r>
            <a:r>
              <a:rPr b="0" lang="en-US" sz="1800" spc="-1" strike="noStrike">
                <a:solidFill>
                  <a:srgbClr val="000000"/>
                </a:solidFill>
                <a:latin typeface="Calibri"/>
              </a:rPr>
              <a:t>include a </a:t>
            </a:r>
            <a:r>
              <a:rPr b="0" lang="en-US" sz="1800" spc="-7" strike="noStrike">
                <a:solidFill>
                  <a:srgbClr val="000000"/>
                </a:solidFill>
                <a:latin typeface="Calibri"/>
              </a:rPr>
              <a:t>source URL or </a:t>
            </a:r>
            <a:r>
              <a:rPr b="0" lang="en-US" sz="1800" spc="-1" strike="noStrike">
                <a:solidFill>
                  <a:srgbClr val="000000"/>
                </a:solidFill>
                <a:latin typeface="Calibri"/>
              </a:rPr>
              <a:t>IP </a:t>
            </a:r>
            <a:r>
              <a:rPr b="0" lang="en-US" sz="1800" spc="-7" strike="noStrike">
                <a:solidFill>
                  <a:srgbClr val="000000"/>
                </a:solidFill>
                <a:latin typeface="Calibri"/>
              </a:rPr>
              <a:t>address that </a:t>
            </a:r>
            <a:r>
              <a:rPr b="0" lang="en-US" sz="1800" spc="-1" strike="noStrike">
                <a:solidFill>
                  <a:srgbClr val="000000"/>
                </a:solidFill>
                <a:latin typeface="Calibri"/>
              </a:rPr>
              <a:t> </a:t>
            </a:r>
            <a:r>
              <a:rPr b="0" lang="en-US" sz="1800" spc="-12" strike="noStrike">
                <a:solidFill>
                  <a:srgbClr val="000000"/>
                </a:solidFill>
                <a:latin typeface="Calibri"/>
              </a:rPr>
              <a:t>indicates </a:t>
            </a:r>
            <a:r>
              <a:rPr b="0" lang="en-US" sz="1800" spc="-1" strike="noStrike">
                <a:solidFill>
                  <a:srgbClr val="000000"/>
                </a:solidFill>
                <a:latin typeface="Calibri"/>
              </a:rPr>
              <a:t>the </a:t>
            </a:r>
            <a:r>
              <a:rPr b="0" lang="en-US" sz="1800" spc="-12" strike="noStrike">
                <a:solidFill>
                  <a:srgbClr val="000000"/>
                </a:solidFill>
                <a:latin typeface="Calibri"/>
              </a:rPr>
              <a:t>source </a:t>
            </a:r>
            <a:r>
              <a:rPr b="0" lang="en-US" sz="1800" spc="-7" strike="noStrike">
                <a:solidFill>
                  <a:srgbClr val="000000"/>
                </a:solidFill>
                <a:latin typeface="Calibri"/>
              </a:rPr>
              <a:t>of </a:t>
            </a:r>
            <a:r>
              <a:rPr b="0" lang="en-US" sz="1800" spc="-1" strike="noStrike">
                <a:solidFill>
                  <a:srgbClr val="000000"/>
                </a:solidFill>
                <a:latin typeface="Calibri"/>
              </a:rPr>
              <a:t>the </a:t>
            </a:r>
            <a:r>
              <a:rPr b="0" lang="en-US" sz="1800" spc="-7" strike="noStrike">
                <a:solidFill>
                  <a:srgbClr val="000000"/>
                </a:solidFill>
                <a:latin typeface="Calibri"/>
              </a:rPr>
              <a:t>request, </a:t>
            </a:r>
            <a:r>
              <a:rPr b="0" lang="en-US" sz="1800" spc="-1" strike="noStrike">
                <a:solidFill>
                  <a:srgbClr val="000000"/>
                </a:solidFill>
                <a:latin typeface="Calibri"/>
              </a:rPr>
              <a:t>this </a:t>
            </a:r>
            <a:r>
              <a:rPr b="0" lang="en-US" sz="1800" spc="-15" strike="noStrike">
                <a:solidFill>
                  <a:srgbClr val="000000"/>
                </a:solidFill>
                <a:latin typeface="Calibri"/>
              </a:rPr>
              <a:t>may </a:t>
            </a:r>
            <a:r>
              <a:rPr b="0" lang="en-US" sz="1800" spc="-1" strike="noStrike">
                <a:solidFill>
                  <a:srgbClr val="000000"/>
                </a:solidFill>
                <a:latin typeface="Calibri"/>
              </a:rPr>
              <a:t>not </a:t>
            </a:r>
            <a:r>
              <a:rPr b="0" lang="en-US" sz="1800" spc="-21" strike="noStrike">
                <a:solidFill>
                  <a:srgbClr val="000000"/>
                </a:solidFill>
                <a:latin typeface="Calibri"/>
              </a:rPr>
              <a:t>always </a:t>
            </a:r>
            <a:r>
              <a:rPr b="0" lang="en-US" sz="1800" spc="-1" strike="noStrike">
                <a:solidFill>
                  <a:srgbClr val="000000"/>
                </a:solidFill>
                <a:latin typeface="Calibri"/>
              </a:rPr>
              <a:t>be </a:t>
            </a:r>
            <a:r>
              <a:rPr b="0" lang="en-US" sz="1800" spc="-15" strike="noStrike">
                <a:solidFill>
                  <a:srgbClr val="000000"/>
                </a:solidFill>
                <a:latin typeface="Calibri"/>
              </a:rPr>
              <a:t>accurate </a:t>
            </a:r>
            <a:r>
              <a:rPr b="0" lang="en-US" sz="1800" spc="-1" strike="noStrike">
                <a:solidFill>
                  <a:srgbClr val="000000"/>
                </a:solidFill>
                <a:latin typeface="Calibri"/>
              </a:rPr>
              <a:t>in </a:t>
            </a:r>
            <a:r>
              <a:rPr b="0" lang="en-US" sz="1800" spc="-7" strike="noStrike">
                <a:solidFill>
                  <a:srgbClr val="000000"/>
                </a:solidFill>
                <a:latin typeface="Calibri"/>
              </a:rPr>
              <a:t>determining </a:t>
            </a:r>
            <a:r>
              <a:rPr b="0" lang="en-US" sz="1800" spc="-531" strike="noStrike">
                <a:solidFill>
                  <a:srgbClr val="000000"/>
                </a:solidFill>
                <a:latin typeface="Calibri"/>
              </a:rPr>
              <a:t> </a:t>
            </a:r>
            <a:r>
              <a:rPr b="0" lang="en-US" sz="1800" spc="-1" strike="noStrike">
                <a:solidFill>
                  <a:srgbClr val="000000"/>
                </a:solidFill>
                <a:latin typeface="Calibri"/>
              </a:rPr>
              <a:t>the</a:t>
            </a:r>
            <a:r>
              <a:rPr b="0" lang="en-US" sz="1800" spc="-35" strike="noStrike">
                <a:solidFill>
                  <a:srgbClr val="000000"/>
                </a:solidFill>
                <a:latin typeface="Calibri"/>
              </a:rPr>
              <a:t> </a:t>
            </a:r>
            <a:r>
              <a:rPr b="0" lang="en-US" sz="1800" spc="-12" strike="noStrike">
                <a:solidFill>
                  <a:srgbClr val="000000"/>
                </a:solidFill>
                <a:latin typeface="Calibri"/>
              </a:rPr>
              <a:t>source location</a:t>
            </a:r>
            <a:r>
              <a:rPr b="0" lang="en-US" sz="1800" spc="-46" strike="noStrike">
                <a:solidFill>
                  <a:srgbClr val="000000"/>
                </a:solidFill>
                <a:latin typeface="Calibri"/>
              </a:rPr>
              <a:t> </a:t>
            </a:r>
            <a:r>
              <a:rPr b="0" lang="en-US" sz="1800" spc="-7" strike="noStrike">
                <a:solidFill>
                  <a:srgbClr val="000000"/>
                </a:solidFill>
                <a:latin typeface="Calibri"/>
              </a:rPr>
              <a:t>of</a:t>
            </a:r>
            <a:r>
              <a:rPr b="0" lang="en-US" sz="1800" spc="-1" strike="noStrike">
                <a:solidFill>
                  <a:srgbClr val="000000"/>
                </a:solidFill>
                <a:latin typeface="Calibri"/>
              </a:rPr>
              <a:t> the</a:t>
            </a:r>
            <a:r>
              <a:rPr b="0" lang="en-US" sz="1800" spc="-35" strike="noStrike">
                <a:solidFill>
                  <a:srgbClr val="000000"/>
                </a:solidFill>
                <a:latin typeface="Calibri"/>
              </a:rPr>
              <a:t> visitor.</a:t>
            </a:r>
            <a:endParaRPr b="0" lang="en-IN" sz="1800" spc="-1" strike="noStrike">
              <a:latin typeface="Arial"/>
            </a:endParaRPr>
          </a:p>
          <a:p>
            <a:pPr marL="366480" indent="-353880">
              <a:lnSpc>
                <a:spcPct val="100000"/>
              </a:lnSpc>
              <a:spcBef>
                <a:spcPts val="6"/>
              </a:spcBef>
              <a:buClr>
                <a:srgbClr val="000000"/>
              </a:buClr>
              <a:buFont typeface="Arial MT"/>
              <a:buChar char="•"/>
              <a:tabLst>
                <a:tab algn="l" pos="366480"/>
                <a:tab algn="l" pos="367200"/>
              </a:tabLst>
            </a:pPr>
            <a:r>
              <a:rPr b="0" lang="en-US" sz="1800" spc="-12" strike="noStrike">
                <a:solidFill>
                  <a:srgbClr val="000000"/>
                </a:solidFill>
                <a:latin typeface="Calibri"/>
              </a:rPr>
              <a:t>Users</a:t>
            </a:r>
            <a:r>
              <a:rPr b="0" lang="en-US" sz="1800" spc="-7" strike="noStrike">
                <a:solidFill>
                  <a:srgbClr val="000000"/>
                </a:solidFill>
                <a:latin typeface="Calibri"/>
              </a:rPr>
              <a:t> who</a:t>
            </a:r>
            <a:r>
              <a:rPr b="0" lang="en-US" sz="1800" spc="-12" strike="noStrike">
                <a:solidFill>
                  <a:srgbClr val="000000"/>
                </a:solidFill>
                <a:latin typeface="Calibri"/>
              </a:rPr>
              <a:t> </a:t>
            </a:r>
            <a:r>
              <a:rPr b="0" lang="en-US" sz="1800" spc="-7" strike="noStrike">
                <a:solidFill>
                  <a:srgbClr val="000000"/>
                </a:solidFill>
                <a:latin typeface="Calibri"/>
              </a:rPr>
              <a:t>access</a:t>
            </a:r>
            <a:r>
              <a:rPr b="0" lang="en-US" sz="1800" spc="4" strike="noStrike">
                <a:solidFill>
                  <a:srgbClr val="000000"/>
                </a:solidFill>
                <a:latin typeface="Calibri"/>
              </a:rPr>
              <a:t> the</a:t>
            </a:r>
            <a:r>
              <a:rPr b="0" lang="en-US" sz="1800" spc="-35" strike="noStrike">
                <a:solidFill>
                  <a:srgbClr val="000000"/>
                </a:solidFill>
                <a:latin typeface="Calibri"/>
              </a:rPr>
              <a:t> </a:t>
            </a:r>
            <a:r>
              <a:rPr b="0" lang="en-US" sz="1800" spc="-7" strike="noStrike">
                <a:solidFill>
                  <a:srgbClr val="000000"/>
                </a:solidFill>
                <a:latin typeface="Calibri"/>
              </a:rPr>
              <a:t>Internet</a:t>
            </a:r>
            <a:r>
              <a:rPr b="0" lang="en-US" sz="1800" spc="-26" strike="noStrike">
                <a:solidFill>
                  <a:srgbClr val="000000"/>
                </a:solidFill>
                <a:latin typeface="Calibri"/>
              </a:rPr>
              <a:t> </a:t>
            </a:r>
            <a:r>
              <a:rPr b="0" lang="en-US" sz="1800" spc="-7" strike="noStrike">
                <a:solidFill>
                  <a:srgbClr val="000000"/>
                </a:solidFill>
                <a:latin typeface="Calibri"/>
              </a:rPr>
              <a:t>through</a:t>
            </a:r>
            <a:r>
              <a:rPr b="0" lang="en-US" sz="1800" spc="-55" strike="noStrike">
                <a:solidFill>
                  <a:srgbClr val="000000"/>
                </a:solidFill>
                <a:latin typeface="Calibri"/>
              </a:rPr>
              <a:t> </a:t>
            </a:r>
            <a:r>
              <a:rPr b="0" lang="en-US" sz="1800" spc="-1" strike="noStrike">
                <a:solidFill>
                  <a:srgbClr val="000000"/>
                </a:solidFill>
                <a:latin typeface="Calibri"/>
              </a:rPr>
              <a:t>an</a:t>
            </a:r>
            <a:r>
              <a:rPr b="0" lang="en-US" sz="1800" spc="-7" strike="noStrike">
                <a:solidFill>
                  <a:srgbClr val="000000"/>
                </a:solidFill>
                <a:latin typeface="Calibri"/>
              </a:rPr>
              <a:t> Internet</a:t>
            </a:r>
            <a:r>
              <a:rPr b="0" lang="en-US" sz="1800" spc="-26" strike="noStrike">
                <a:solidFill>
                  <a:srgbClr val="000000"/>
                </a:solidFill>
                <a:latin typeface="Calibri"/>
              </a:rPr>
              <a:t> </a:t>
            </a:r>
            <a:r>
              <a:rPr b="0" lang="en-US" sz="1800" spc="-1" strike="noStrike">
                <a:solidFill>
                  <a:srgbClr val="000000"/>
                </a:solidFill>
                <a:latin typeface="Calibri"/>
              </a:rPr>
              <a:t>service</a:t>
            </a:r>
            <a:r>
              <a:rPr b="0" lang="en-US" sz="1800" spc="-7" strike="noStrike">
                <a:solidFill>
                  <a:srgbClr val="000000"/>
                </a:solidFill>
                <a:latin typeface="Calibri"/>
              </a:rPr>
              <a:t> </a:t>
            </a:r>
            <a:r>
              <a:rPr b="0" lang="en-US" sz="1800" spc="-12" strike="noStrike">
                <a:solidFill>
                  <a:srgbClr val="000000"/>
                </a:solidFill>
                <a:latin typeface="Calibri"/>
              </a:rPr>
              <a:t>provider </a:t>
            </a:r>
            <a:r>
              <a:rPr b="0" lang="en-US" sz="1800" spc="-7" strike="noStrike">
                <a:solidFill>
                  <a:srgbClr val="000000"/>
                </a:solidFill>
                <a:latin typeface="Calibri"/>
              </a:rPr>
              <a:t>(ISP)</a:t>
            </a:r>
            <a:r>
              <a:rPr b="0" lang="en-US" sz="1800" spc="-21" strike="noStrike">
                <a:solidFill>
                  <a:srgbClr val="000000"/>
                </a:solidFill>
                <a:latin typeface="Calibri"/>
              </a:rPr>
              <a:t> </a:t>
            </a:r>
            <a:r>
              <a:rPr b="0" lang="en-US" sz="1800" spc="-7" strike="noStrike">
                <a:solidFill>
                  <a:srgbClr val="000000"/>
                </a:solidFill>
                <a:latin typeface="Calibri"/>
              </a:rPr>
              <a:t>will</a:t>
            </a:r>
            <a:r>
              <a:rPr b="0" lang="en-US" sz="1800" spc="-12" strike="noStrike">
                <a:solidFill>
                  <a:srgbClr val="000000"/>
                </a:solidFill>
                <a:latin typeface="Calibri"/>
              </a:rPr>
              <a:t> </a:t>
            </a:r>
            <a:r>
              <a:rPr b="0" lang="en-US" sz="1800" spc="-1" strike="noStrike">
                <a:solidFill>
                  <a:srgbClr val="000000"/>
                </a:solidFill>
                <a:latin typeface="Calibri"/>
              </a:rPr>
              <a:t>all</a:t>
            </a:r>
            <a:r>
              <a:rPr b="0" lang="en-US" sz="1800" spc="-15" strike="noStrike">
                <a:solidFill>
                  <a:srgbClr val="000000"/>
                </a:solidFill>
                <a:latin typeface="Calibri"/>
              </a:rPr>
              <a:t> </a:t>
            </a:r>
            <a:r>
              <a:rPr b="0" lang="en-US" sz="1800" spc="-21" strike="noStrike">
                <a:solidFill>
                  <a:srgbClr val="000000"/>
                </a:solidFill>
                <a:latin typeface="Calibri"/>
              </a:rPr>
              <a:t>have</a:t>
            </a:r>
            <a:endParaRPr b="0" lang="en-IN" sz="1800" spc="-1" strike="noStrike">
              <a:latin typeface="Arial"/>
            </a:endParaRPr>
          </a:p>
          <a:p>
            <a:pPr marL="299160">
              <a:lnSpc>
                <a:spcPct val="100000"/>
              </a:lnSpc>
              <a:tabLst>
                <a:tab algn="l" pos="366480"/>
                <a:tab algn="l" pos="367200"/>
              </a:tabLst>
            </a:pP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12" strike="noStrike">
                <a:solidFill>
                  <a:srgbClr val="000000"/>
                </a:solidFill>
                <a:latin typeface="Calibri"/>
              </a:rPr>
              <a:t>source</a:t>
            </a:r>
            <a:r>
              <a:rPr b="0" lang="en-US" sz="1800" spc="-7" strike="noStrike">
                <a:solidFill>
                  <a:srgbClr val="000000"/>
                </a:solidFill>
                <a:latin typeface="Calibri"/>
              </a:rPr>
              <a:t> </a:t>
            </a:r>
            <a:r>
              <a:rPr b="0" lang="en-US" sz="1800" spc="-12" strike="noStrike">
                <a:solidFill>
                  <a:srgbClr val="000000"/>
                </a:solidFill>
                <a:latin typeface="Calibri"/>
              </a:rPr>
              <a:t>location</a:t>
            </a:r>
            <a:r>
              <a:rPr b="0" lang="en-US" sz="1800" spc="-41" strike="noStrike">
                <a:solidFill>
                  <a:srgbClr val="000000"/>
                </a:solidFill>
                <a:latin typeface="Calibri"/>
              </a:rPr>
              <a:t> </a:t>
            </a:r>
            <a:r>
              <a:rPr b="0" lang="en-US" sz="1800" spc="-7" strike="noStrike">
                <a:solidFill>
                  <a:srgbClr val="000000"/>
                </a:solidFill>
                <a:latin typeface="Calibri"/>
              </a:rPr>
              <a:t>of</a:t>
            </a:r>
            <a:r>
              <a:rPr b="0" lang="en-US" sz="1800" spc="4" strike="noStrike">
                <a:solidFill>
                  <a:srgbClr val="000000"/>
                </a:solidFill>
                <a:latin typeface="Calibri"/>
              </a:rPr>
              <a:t> </a:t>
            </a:r>
            <a:r>
              <a:rPr b="0" lang="en-US" sz="1800" spc="-7" strike="noStrike">
                <a:solidFill>
                  <a:srgbClr val="000000"/>
                </a:solidFill>
                <a:latin typeface="Calibri"/>
              </a:rPr>
              <a:t>that</a:t>
            </a:r>
            <a:r>
              <a:rPr b="0" lang="en-US" sz="1800" spc="-26" strike="noStrike">
                <a:solidFill>
                  <a:srgbClr val="000000"/>
                </a:solidFill>
                <a:latin typeface="Calibri"/>
              </a:rPr>
              <a:t> </a:t>
            </a:r>
            <a:r>
              <a:rPr b="0" lang="en-US" sz="1800" spc="-35" strike="noStrike">
                <a:solidFill>
                  <a:srgbClr val="000000"/>
                </a:solidFill>
                <a:latin typeface="Calibri"/>
              </a:rPr>
              <a:t>provider.</a:t>
            </a:r>
            <a:r>
              <a:rPr b="0" lang="en-US" sz="1800" spc="-41" strike="noStrike">
                <a:solidFill>
                  <a:srgbClr val="000000"/>
                </a:solidFill>
                <a:latin typeface="Calibri"/>
              </a:rPr>
              <a:t> </a:t>
            </a:r>
            <a:r>
              <a:rPr b="0" lang="en-US" sz="1800" spc="-1" strike="noStrike">
                <a:solidFill>
                  <a:srgbClr val="000000"/>
                </a:solidFill>
                <a:latin typeface="Calibri"/>
              </a:rPr>
              <a:t>It</a:t>
            </a:r>
            <a:r>
              <a:rPr b="0" lang="en-US" sz="1800" spc="-7" strike="noStrike">
                <a:solidFill>
                  <a:srgbClr val="000000"/>
                </a:solidFill>
                <a:latin typeface="Calibri"/>
              </a:rPr>
              <a:t> </a:t>
            </a:r>
            <a:r>
              <a:rPr b="0" lang="en-US" sz="1800" spc="-1" strike="noStrike">
                <a:solidFill>
                  <a:srgbClr val="000000"/>
                </a:solidFill>
                <a:latin typeface="Calibri"/>
              </a:rPr>
              <a:t>is</a:t>
            </a:r>
            <a:r>
              <a:rPr b="0" lang="en-US" sz="1800" spc="-12" strike="noStrike">
                <a:solidFill>
                  <a:srgbClr val="000000"/>
                </a:solidFill>
                <a:latin typeface="Calibri"/>
              </a:rPr>
              <a:t> </a:t>
            </a:r>
            <a:r>
              <a:rPr b="0" lang="en-US" sz="1800" spc="-1" strike="noStrike">
                <a:solidFill>
                  <a:srgbClr val="000000"/>
                </a:solidFill>
                <a:latin typeface="Calibri"/>
              </a:rPr>
              <a:t>not</a:t>
            </a:r>
            <a:r>
              <a:rPr b="0" lang="en-US" sz="1800" spc="-21" strike="noStrike">
                <a:solidFill>
                  <a:srgbClr val="000000"/>
                </a:solidFill>
                <a:latin typeface="Calibri"/>
              </a:rPr>
              <a:t> </a:t>
            </a:r>
            <a:r>
              <a:rPr b="0" lang="en-US" sz="1800" spc="-1" strike="noStrike">
                <a:solidFill>
                  <a:srgbClr val="000000"/>
                </a:solidFill>
                <a:latin typeface="Calibri"/>
              </a:rPr>
              <a:t>unique</a:t>
            </a:r>
            <a:r>
              <a:rPr b="0" lang="en-US" sz="1800" spc="-32" strike="noStrike">
                <a:solidFill>
                  <a:srgbClr val="000000"/>
                </a:solidFill>
                <a:latin typeface="Calibri"/>
              </a:rPr>
              <a:t> </a:t>
            </a:r>
            <a:r>
              <a:rPr b="0" lang="en-US" sz="1800" spc="-12" strike="noStrike">
                <a:solidFill>
                  <a:srgbClr val="000000"/>
                </a:solidFill>
                <a:latin typeface="Calibri"/>
              </a:rPr>
              <a:t>to</a:t>
            </a:r>
            <a:r>
              <a:rPr b="0" lang="en-US" sz="1800" spc="-26" strike="noStrike">
                <a:solidFill>
                  <a:srgbClr val="000000"/>
                </a:solidFill>
                <a:latin typeface="Calibri"/>
              </a:rPr>
              <a:t>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1" strike="noStrike">
                <a:solidFill>
                  <a:srgbClr val="000000"/>
                </a:solidFill>
                <a:latin typeface="Calibri"/>
              </a:rPr>
              <a:t>individual.</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1" strike="noStrike">
                <a:solidFill>
                  <a:srgbClr val="000000"/>
                </a:solidFill>
                <a:latin typeface="Calibri"/>
              </a:rPr>
              <a:t>In</a:t>
            </a:r>
            <a:r>
              <a:rPr b="0" lang="en-US" sz="1800" spc="-7" strike="noStrike">
                <a:solidFill>
                  <a:srgbClr val="000000"/>
                </a:solidFill>
                <a:latin typeface="Calibri"/>
              </a:rPr>
              <a:t> </a:t>
            </a:r>
            <a:r>
              <a:rPr b="0" lang="en-US" sz="1800" spc="-1" strike="noStrike">
                <a:solidFill>
                  <a:srgbClr val="000000"/>
                </a:solidFill>
                <a:latin typeface="Calibri"/>
              </a:rPr>
              <a:t>addition,</a:t>
            </a:r>
            <a:r>
              <a:rPr b="0" lang="en-US" sz="1800" spc="-55" strike="noStrike">
                <a:solidFill>
                  <a:srgbClr val="000000"/>
                </a:solidFill>
                <a:latin typeface="Calibri"/>
              </a:rPr>
              <a:t>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7" strike="noStrike">
                <a:solidFill>
                  <a:srgbClr val="000000"/>
                </a:solidFill>
                <a:latin typeface="Calibri"/>
              </a:rPr>
              <a:t>same</a:t>
            </a:r>
            <a:r>
              <a:rPr b="0" lang="en-US" sz="1800" spc="-12" strike="noStrike">
                <a:solidFill>
                  <a:srgbClr val="000000"/>
                </a:solidFill>
                <a:latin typeface="Calibri"/>
              </a:rPr>
              <a:t> </a:t>
            </a:r>
            <a:r>
              <a:rPr b="0" lang="en-US" sz="1800" spc="-7" strike="noStrike">
                <a:solidFill>
                  <a:srgbClr val="000000"/>
                </a:solidFill>
                <a:latin typeface="Calibri"/>
              </a:rPr>
              <a:t>user </a:t>
            </a:r>
            <a:r>
              <a:rPr b="0" lang="en-US" sz="1800" spc="-21" strike="noStrike">
                <a:solidFill>
                  <a:srgbClr val="000000"/>
                </a:solidFill>
                <a:latin typeface="Calibri"/>
              </a:rPr>
              <a:t>may</a:t>
            </a:r>
            <a:r>
              <a:rPr b="0" lang="en-US" sz="1800" spc="4" strike="noStrike">
                <a:solidFill>
                  <a:srgbClr val="000000"/>
                </a:solidFill>
                <a:latin typeface="Calibri"/>
              </a:rPr>
              <a:t> </a:t>
            </a:r>
            <a:r>
              <a:rPr b="0" lang="en-US" sz="1800" spc="-1" strike="noStrike">
                <a:solidFill>
                  <a:srgbClr val="000000"/>
                </a:solidFill>
                <a:latin typeface="Calibri"/>
              </a:rPr>
              <a:t>use</a:t>
            </a:r>
            <a:r>
              <a:rPr b="0" lang="en-US" sz="1800" spc="-12" strike="noStrike">
                <a:solidFill>
                  <a:srgbClr val="000000"/>
                </a:solidFill>
                <a:latin typeface="Calibri"/>
              </a:rPr>
              <a:t> </a:t>
            </a:r>
            <a:r>
              <a:rPr b="0" lang="en-US" sz="1800" spc="-15" strike="noStrike">
                <a:solidFill>
                  <a:srgbClr val="000000"/>
                </a:solidFill>
                <a:latin typeface="Calibri"/>
              </a:rPr>
              <a:t>different</a:t>
            </a:r>
            <a:r>
              <a:rPr b="0" lang="en-US" sz="1800" spc="-52" strike="noStrike">
                <a:solidFill>
                  <a:srgbClr val="000000"/>
                </a:solidFill>
                <a:latin typeface="Calibri"/>
              </a:rPr>
              <a:t> </a:t>
            </a:r>
            <a:r>
              <a:rPr b="0" lang="en-US" sz="1800" spc="-15" strike="noStrike">
                <a:solidFill>
                  <a:srgbClr val="000000"/>
                </a:solidFill>
                <a:latin typeface="Calibri"/>
              </a:rPr>
              <a:t>ISPs.</a:t>
            </a:r>
            <a:endParaRPr b="0" lang="en-IN" sz="18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1800" spc="-7" strike="noStrike">
                <a:solidFill>
                  <a:srgbClr val="000000"/>
                </a:solidFill>
                <a:latin typeface="Calibri"/>
              </a:rPr>
              <a:t>there</a:t>
            </a:r>
            <a:r>
              <a:rPr b="0" lang="en-US" sz="1800" spc="-35" strike="noStrike">
                <a:solidFill>
                  <a:srgbClr val="000000"/>
                </a:solidFill>
                <a:latin typeface="Calibri"/>
              </a:rPr>
              <a:t> </a:t>
            </a:r>
            <a:r>
              <a:rPr b="0" lang="en-US" sz="1800" spc="-7" strike="noStrike">
                <a:solidFill>
                  <a:srgbClr val="000000"/>
                </a:solidFill>
                <a:latin typeface="Calibri"/>
              </a:rPr>
              <a:t>will</a:t>
            </a:r>
            <a:r>
              <a:rPr b="0" lang="en-US" sz="1800" spc="-12" strike="noStrike">
                <a:solidFill>
                  <a:srgbClr val="000000"/>
                </a:solidFill>
                <a:latin typeface="Calibri"/>
              </a:rPr>
              <a:t> </a:t>
            </a:r>
            <a:r>
              <a:rPr b="0" lang="en-US" sz="1800" spc="-1" strike="noStrike">
                <a:solidFill>
                  <a:srgbClr val="000000"/>
                </a:solidFill>
                <a:latin typeface="Calibri"/>
              </a:rPr>
              <a:t>be</a:t>
            </a:r>
            <a:r>
              <a:rPr b="0" lang="en-US" sz="1800" spc="-12" strike="noStrike">
                <a:solidFill>
                  <a:srgbClr val="000000"/>
                </a:solidFill>
                <a:latin typeface="Calibri"/>
              </a:rPr>
              <a:t> many</a:t>
            </a:r>
            <a:r>
              <a:rPr b="0" lang="en-US" sz="1800" spc="-15" strike="noStrike">
                <a:solidFill>
                  <a:srgbClr val="000000"/>
                </a:solidFill>
                <a:latin typeface="Calibri"/>
              </a:rPr>
              <a:t> </a:t>
            </a:r>
            <a:r>
              <a:rPr b="0" lang="en-US" sz="1800" spc="-12" strike="noStrike">
                <a:solidFill>
                  <a:srgbClr val="000000"/>
                </a:solidFill>
                <a:latin typeface="Calibri"/>
              </a:rPr>
              <a:t>users</a:t>
            </a:r>
            <a:r>
              <a:rPr b="0" lang="en-US" sz="1800" spc="4" strike="noStrike">
                <a:solidFill>
                  <a:srgbClr val="000000"/>
                </a:solidFill>
                <a:latin typeface="Calibri"/>
              </a:rPr>
              <a:t> </a:t>
            </a:r>
            <a:r>
              <a:rPr b="0" lang="en-US" sz="1800" spc="-7" strike="noStrike">
                <a:solidFill>
                  <a:srgbClr val="000000"/>
                </a:solidFill>
                <a:latin typeface="Calibri"/>
              </a:rPr>
              <a:t>accessing</a:t>
            </a:r>
            <a:r>
              <a:rPr b="0" lang="en-US" sz="1800" spc="-21" strike="noStrike">
                <a:solidFill>
                  <a:srgbClr val="000000"/>
                </a:solidFill>
                <a:latin typeface="Calibri"/>
              </a:rPr>
              <a:t>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35" strike="noStrike">
                <a:solidFill>
                  <a:srgbClr val="000000"/>
                </a:solidFill>
                <a:latin typeface="Calibri"/>
              </a:rPr>
              <a:t>Web</a:t>
            </a:r>
            <a:r>
              <a:rPr b="0" lang="en-US" sz="1800" spc="24" strike="noStrike">
                <a:solidFill>
                  <a:srgbClr val="000000"/>
                </a:solidFill>
                <a:latin typeface="Calibri"/>
              </a:rPr>
              <a:t> </a:t>
            </a:r>
            <a:r>
              <a:rPr b="0" lang="en-US" sz="1800" spc="-15" strike="noStrike">
                <a:solidFill>
                  <a:srgbClr val="000000"/>
                </a:solidFill>
                <a:latin typeface="Calibri"/>
              </a:rPr>
              <a:t>at</a:t>
            </a:r>
            <a:r>
              <a:rPr b="0" lang="en-US" sz="1800" spc="-32" strike="noStrike">
                <a:solidFill>
                  <a:srgbClr val="000000"/>
                </a:solidFill>
                <a:latin typeface="Calibri"/>
              </a:rPr>
              <a:t> </a:t>
            </a:r>
            <a:r>
              <a:rPr b="0" lang="en-US" sz="1800" spc="-1" strike="noStrike">
                <a:solidFill>
                  <a:srgbClr val="000000"/>
                </a:solidFill>
                <a:latin typeface="Calibri"/>
              </a:rPr>
              <a:t>the</a:t>
            </a:r>
            <a:r>
              <a:rPr b="0" lang="en-US" sz="1800" spc="-7" strike="noStrike">
                <a:solidFill>
                  <a:srgbClr val="000000"/>
                </a:solidFill>
                <a:latin typeface="Calibri"/>
              </a:rPr>
              <a:t> same</a:t>
            </a:r>
            <a:r>
              <a:rPr b="0" lang="en-US" sz="1800" spc="-12" strike="noStrike">
                <a:solidFill>
                  <a:srgbClr val="000000"/>
                </a:solidFill>
                <a:latin typeface="Calibri"/>
              </a:rPr>
              <a:t> </a:t>
            </a:r>
            <a:r>
              <a:rPr b="0" lang="en-US" sz="1800" spc="-1" strike="noStrike">
                <a:solidFill>
                  <a:srgbClr val="000000"/>
                </a:solidFill>
                <a:latin typeface="Calibri"/>
              </a:rPr>
              <a:t>time</a:t>
            </a:r>
            <a:r>
              <a:rPr b="0" lang="en-US" sz="1800" spc="-32" strike="noStrike">
                <a:solidFill>
                  <a:srgbClr val="000000"/>
                </a:solidFill>
                <a:latin typeface="Calibri"/>
              </a:rPr>
              <a:t> </a:t>
            </a:r>
            <a:r>
              <a:rPr b="0" lang="en-US" sz="1800" spc="-15" strike="noStrike">
                <a:solidFill>
                  <a:srgbClr val="000000"/>
                </a:solidFill>
                <a:latin typeface="Calibri"/>
              </a:rPr>
              <a:t>from</a:t>
            </a:r>
            <a:r>
              <a:rPr b="0" lang="en-US" sz="1800" spc="-7" strike="noStrike">
                <a:solidFill>
                  <a:srgbClr val="000000"/>
                </a:solidFill>
                <a:latin typeface="Calibri"/>
              </a:rPr>
              <a:t> </a:t>
            </a:r>
            <a:r>
              <a:rPr b="0" lang="en-US" sz="1800" spc="-1" strike="noStrike">
                <a:solidFill>
                  <a:srgbClr val="000000"/>
                </a:solidFill>
                <a:latin typeface="Calibri"/>
              </a:rPr>
              <a:t>one</a:t>
            </a:r>
            <a:r>
              <a:rPr b="0" lang="en-US" sz="1800" spc="-32" strike="noStrike">
                <a:solidFill>
                  <a:srgbClr val="000000"/>
                </a:solidFill>
                <a:latin typeface="Calibri"/>
              </a:rPr>
              <a:t> </a:t>
            </a:r>
            <a:r>
              <a:rPr b="0" lang="en-US" sz="1800" spc="-1" strike="noStrike">
                <a:solidFill>
                  <a:srgbClr val="000000"/>
                </a:solidFill>
                <a:latin typeface="Calibri"/>
              </a:rPr>
              <a:t>machine.</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7" strike="noStrike">
                <a:solidFill>
                  <a:srgbClr val="000000"/>
                </a:solidFill>
                <a:latin typeface="Calibri"/>
              </a:rPr>
              <a:t>Cookies</a:t>
            </a:r>
            <a:r>
              <a:rPr b="0" lang="en-US" sz="1800" spc="-15" strike="noStrike">
                <a:solidFill>
                  <a:srgbClr val="000000"/>
                </a:solidFill>
                <a:latin typeface="Calibri"/>
              </a:rPr>
              <a:t> can</a:t>
            </a:r>
            <a:r>
              <a:rPr b="0" lang="en-US" sz="1800" spc="-1" strike="noStrike">
                <a:solidFill>
                  <a:srgbClr val="000000"/>
                </a:solidFill>
                <a:latin typeface="Calibri"/>
              </a:rPr>
              <a:t> be</a:t>
            </a:r>
            <a:r>
              <a:rPr b="0" lang="en-US" sz="1800" spc="-7" strike="noStrike">
                <a:solidFill>
                  <a:srgbClr val="000000"/>
                </a:solidFill>
                <a:latin typeface="Calibri"/>
              </a:rPr>
              <a:t> used</a:t>
            </a:r>
            <a:r>
              <a:rPr b="0" lang="en-US" sz="1800" spc="-1" strike="noStrike">
                <a:solidFill>
                  <a:srgbClr val="000000"/>
                </a:solidFill>
                <a:latin typeface="Calibri"/>
              </a:rPr>
              <a:t> </a:t>
            </a:r>
            <a:r>
              <a:rPr b="0" lang="en-US" sz="1800" spc="-12" strike="noStrike">
                <a:solidFill>
                  <a:srgbClr val="000000"/>
                </a:solidFill>
                <a:latin typeface="Calibri"/>
              </a:rPr>
              <a:t>to</a:t>
            </a:r>
            <a:r>
              <a:rPr b="0" lang="en-US" sz="1800" spc="-32" strike="noStrike">
                <a:solidFill>
                  <a:srgbClr val="000000"/>
                </a:solidFill>
                <a:latin typeface="Calibri"/>
              </a:rPr>
              <a:t> </a:t>
            </a:r>
            <a:r>
              <a:rPr b="0" lang="en-US" sz="1800" spc="-7" strike="noStrike">
                <a:solidFill>
                  <a:srgbClr val="000000"/>
                </a:solidFill>
                <a:latin typeface="Calibri"/>
              </a:rPr>
              <a:t>assist</a:t>
            </a:r>
            <a:r>
              <a:rPr b="0" lang="en-US" sz="1800" spc="-1" strike="noStrike">
                <a:solidFill>
                  <a:srgbClr val="000000"/>
                </a:solidFill>
                <a:latin typeface="Calibri"/>
              </a:rPr>
              <a:t> in</a:t>
            </a:r>
            <a:r>
              <a:rPr b="0" lang="en-US" sz="1800" spc="-7" strike="noStrike">
                <a:solidFill>
                  <a:srgbClr val="000000"/>
                </a:solidFill>
                <a:latin typeface="Calibri"/>
              </a:rPr>
              <a:t> </a:t>
            </a:r>
            <a:r>
              <a:rPr b="0" lang="en-US" sz="1800" spc="-1" strike="noStrike">
                <a:solidFill>
                  <a:srgbClr val="000000"/>
                </a:solidFill>
                <a:latin typeface="Calibri"/>
              </a:rPr>
              <a:t>identifying</a:t>
            </a:r>
            <a:r>
              <a:rPr b="0" lang="en-US" sz="1800" spc="-41" strike="noStrike">
                <a:solidFill>
                  <a:srgbClr val="000000"/>
                </a:solidFill>
                <a:latin typeface="Calibri"/>
              </a:rPr>
              <a:t> </a:t>
            </a:r>
            <a:r>
              <a:rPr b="0" lang="en-US" sz="1800" spc="-1" strike="noStrike">
                <a:solidFill>
                  <a:srgbClr val="000000"/>
                </a:solidFill>
                <a:latin typeface="Calibri"/>
              </a:rPr>
              <a:t>a</a:t>
            </a:r>
            <a:r>
              <a:rPr b="0" lang="en-US" sz="1800" spc="-12" strike="noStrike">
                <a:solidFill>
                  <a:srgbClr val="000000"/>
                </a:solidFill>
                <a:latin typeface="Calibri"/>
              </a:rPr>
              <a:t> </a:t>
            </a:r>
            <a:r>
              <a:rPr b="0" lang="en-US" sz="1800" spc="-7" strike="noStrike">
                <a:solidFill>
                  <a:srgbClr val="000000"/>
                </a:solidFill>
                <a:latin typeface="Calibri"/>
              </a:rPr>
              <a:t>single user</a:t>
            </a:r>
            <a:r>
              <a:rPr b="0" lang="en-US" sz="1800" spc="-12" strike="noStrike">
                <a:solidFill>
                  <a:srgbClr val="000000"/>
                </a:solidFill>
                <a:latin typeface="Calibri"/>
              </a:rPr>
              <a:t> regardless</a:t>
            </a:r>
            <a:r>
              <a:rPr b="0" lang="en-US" sz="1800" spc="-46" strike="noStrike">
                <a:solidFill>
                  <a:srgbClr val="000000"/>
                </a:solidFill>
                <a:latin typeface="Calibri"/>
              </a:rPr>
              <a:t> </a:t>
            </a:r>
            <a:r>
              <a:rPr b="0" lang="en-US" sz="1800" spc="-7" strike="noStrike">
                <a:solidFill>
                  <a:srgbClr val="000000"/>
                </a:solidFill>
                <a:latin typeface="Calibri"/>
              </a:rPr>
              <a:t>of</a:t>
            </a:r>
            <a:r>
              <a:rPr b="0" lang="en-US" sz="1800" spc="-21" strike="noStrike">
                <a:solidFill>
                  <a:srgbClr val="000000"/>
                </a:solidFill>
                <a:latin typeface="Calibri"/>
              </a:rPr>
              <a:t> </a:t>
            </a:r>
            <a:r>
              <a:rPr b="0" lang="en-US" sz="1800" spc="-1" strike="noStrike">
                <a:solidFill>
                  <a:srgbClr val="000000"/>
                </a:solidFill>
                <a:latin typeface="Calibri"/>
              </a:rPr>
              <a:t>machine</a:t>
            </a:r>
            <a:r>
              <a:rPr b="0" lang="en-US" sz="1800" spc="-7" strike="noStrike">
                <a:solidFill>
                  <a:srgbClr val="000000"/>
                </a:solidFill>
                <a:latin typeface="Calibri"/>
              </a:rPr>
              <a:t> used</a:t>
            </a:r>
            <a:r>
              <a:rPr b="0" lang="en-US" sz="1800" spc="-26" strike="noStrike">
                <a:solidFill>
                  <a:srgbClr val="000000"/>
                </a:solidFill>
                <a:latin typeface="Calibri"/>
              </a:rPr>
              <a:t> </a:t>
            </a:r>
            <a:r>
              <a:rPr b="0" lang="en-US" sz="1800" spc="-12" strike="noStrike">
                <a:solidFill>
                  <a:srgbClr val="000000"/>
                </a:solidFill>
                <a:latin typeface="Calibri"/>
              </a:rPr>
              <a:t>to</a:t>
            </a:r>
            <a:endParaRPr b="0" lang="en-IN" sz="1800" spc="-1" strike="noStrike">
              <a:latin typeface="Arial"/>
            </a:endParaRPr>
          </a:p>
          <a:p>
            <a:pPr marL="299160">
              <a:lnSpc>
                <a:spcPct val="100000"/>
              </a:lnSpc>
              <a:tabLst>
                <a:tab algn="l" pos="299160"/>
                <a:tab algn="l" pos="299880"/>
              </a:tabLst>
            </a:pPr>
            <a:r>
              <a:rPr b="0" lang="en-US" sz="1800" spc="-7" strike="noStrike">
                <a:solidFill>
                  <a:srgbClr val="000000"/>
                </a:solidFill>
                <a:latin typeface="Calibri"/>
              </a:rPr>
              <a:t>access</a:t>
            </a:r>
            <a:r>
              <a:rPr b="0" lang="en-US" sz="1800" spc="-15" strike="noStrike">
                <a:solidFill>
                  <a:srgbClr val="000000"/>
                </a:solidFill>
                <a:latin typeface="Calibri"/>
              </a:rPr>
              <a:t> </a:t>
            </a:r>
            <a:r>
              <a:rPr b="0" lang="en-US" sz="1800" spc="-1" strike="noStrike">
                <a:solidFill>
                  <a:srgbClr val="000000"/>
                </a:solidFill>
                <a:latin typeface="Calibri"/>
              </a:rPr>
              <a:t>the</a:t>
            </a:r>
            <a:r>
              <a:rPr b="0" lang="en-US" sz="1800" spc="-52" strike="noStrike">
                <a:solidFill>
                  <a:srgbClr val="000000"/>
                </a:solidFill>
                <a:latin typeface="Calibri"/>
              </a:rPr>
              <a:t> </a:t>
            </a:r>
            <a:r>
              <a:rPr b="0" lang="en-US" sz="1800" spc="-26" strike="noStrike">
                <a:solidFill>
                  <a:srgbClr val="000000"/>
                </a:solidFill>
                <a:latin typeface="Calibri"/>
              </a:rPr>
              <a:t>Web.</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1" strike="noStrike">
                <a:solidFill>
                  <a:srgbClr val="000000"/>
                </a:solidFill>
                <a:latin typeface="Calibri"/>
              </a:rPr>
              <a:t>A</a:t>
            </a:r>
            <a:r>
              <a:rPr b="0" lang="en-US" sz="1800" spc="-7" strike="noStrike">
                <a:solidFill>
                  <a:srgbClr val="000000"/>
                </a:solidFill>
                <a:latin typeface="Calibri"/>
              </a:rPr>
              <a:t> </a:t>
            </a:r>
            <a:r>
              <a:rPr b="0" lang="en-US" sz="1800" spc="-12" strike="noStrike">
                <a:solidFill>
                  <a:srgbClr val="000000"/>
                </a:solidFill>
                <a:latin typeface="Calibri"/>
              </a:rPr>
              <a:t>cookie</a:t>
            </a:r>
            <a:r>
              <a:rPr b="0" lang="en-US" sz="1800" spc="-1" strike="noStrike">
                <a:solidFill>
                  <a:srgbClr val="000000"/>
                </a:solidFill>
                <a:latin typeface="Calibri"/>
              </a:rPr>
              <a:t> is</a:t>
            </a:r>
            <a:r>
              <a:rPr b="0" lang="en-US" sz="1800" spc="9" strike="noStrike">
                <a:solidFill>
                  <a:srgbClr val="000000"/>
                </a:solidFill>
                <a:latin typeface="Calibri"/>
              </a:rPr>
              <a:t> </a:t>
            </a:r>
            <a:r>
              <a:rPr b="0" lang="en-US" sz="1800" spc="-1" strike="noStrike">
                <a:solidFill>
                  <a:srgbClr val="000000"/>
                </a:solidFill>
                <a:latin typeface="Calibri"/>
              </a:rPr>
              <a:t>a file </a:t>
            </a:r>
            <a:r>
              <a:rPr b="0" lang="en-US" sz="1800" spc="-7" strike="noStrike">
                <a:solidFill>
                  <a:srgbClr val="000000"/>
                </a:solidFill>
                <a:latin typeface="Calibri"/>
              </a:rPr>
              <a:t>that</a:t>
            </a:r>
            <a:r>
              <a:rPr b="0" lang="en-US" sz="1800" spc="-21" strike="noStrike">
                <a:solidFill>
                  <a:srgbClr val="000000"/>
                </a:solidFill>
                <a:latin typeface="Calibri"/>
              </a:rPr>
              <a:t> </a:t>
            </a:r>
            <a:r>
              <a:rPr b="0" lang="en-US" sz="1800" spc="-1" strike="noStrike">
                <a:solidFill>
                  <a:srgbClr val="000000"/>
                </a:solidFill>
                <a:latin typeface="Calibri"/>
              </a:rPr>
              <a:t>is</a:t>
            </a:r>
            <a:r>
              <a:rPr b="0" lang="en-US" sz="1800" spc="-12" strike="noStrike">
                <a:solidFill>
                  <a:srgbClr val="000000"/>
                </a:solidFill>
                <a:latin typeface="Calibri"/>
              </a:rPr>
              <a:t> </a:t>
            </a:r>
            <a:r>
              <a:rPr b="0" lang="en-US" sz="1800" spc="-7" strike="noStrike">
                <a:solidFill>
                  <a:srgbClr val="000000"/>
                </a:solidFill>
                <a:latin typeface="Calibri"/>
              </a:rPr>
              <a:t>used</a:t>
            </a:r>
            <a:r>
              <a:rPr b="0" lang="en-US" sz="1800" spc="4" strike="noStrike">
                <a:solidFill>
                  <a:srgbClr val="000000"/>
                </a:solidFill>
                <a:latin typeface="Calibri"/>
              </a:rPr>
              <a:t> </a:t>
            </a:r>
            <a:r>
              <a:rPr b="0" lang="en-US" sz="1800" spc="-12" strike="noStrike">
                <a:solidFill>
                  <a:srgbClr val="000000"/>
                </a:solidFill>
                <a:latin typeface="Calibri"/>
              </a:rPr>
              <a:t>to</a:t>
            </a:r>
            <a:r>
              <a:rPr b="0" lang="en-US" sz="1800" spc="-26" strike="noStrike">
                <a:solidFill>
                  <a:srgbClr val="000000"/>
                </a:solidFill>
                <a:latin typeface="Calibri"/>
              </a:rPr>
              <a:t> </a:t>
            </a:r>
            <a:r>
              <a:rPr b="0" lang="en-US" sz="1800" spc="-7" strike="noStrike">
                <a:solidFill>
                  <a:srgbClr val="000000"/>
                </a:solidFill>
                <a:latin typeface="Calibri"/>
              </a:rPr>
              <a:t>maintain</a:t>
            </a:r>
            <a:r>
              <a:rPr b="0" lang="en-US" sz="1800" spc="-46" strike="noStrike">
                <a:solidFill>
                  <a:srgbClr val="000000"/>
                </a:solidFill>
                <a:latin typeface="Calibri"/>
              </a:rPr>
              <a:t> </a:t>
            </a:r>
            <a:r>
              <a:rPr b="0" lang="en-US" sz="1800" spc="-7" strike="noStrike">
                <a:solidFill>
                  <a:srgbClr val="000000"/>
                </a:solidFill>
                <a:latin typeface="Calibri"/>
              </a:rPr>
              <a:t>client-server</a:t>
            </a:r>
            <a:r>
              <a:rPr b="0" lang="en-US" sz="1800" spc="-26" strike="noStrike">
                <a:solidFill>
                  <a:srgbClr val="000000"/>
                </a:solidFill>
                <a:latin typeface="Calibri"/>
              </a:rPr>
              <a:t> </a:t>
            </a:r>
            <a:r>
              <a:rPr b="0" lang="en-US" sz="1800" spc="-12" strike="noStrike">
                <a:solidFill>
                  <a:srgbClr val="000000"/>
                </a:solidFill>
                <a:latin typeface="Calibri"/>
              </a:rPr>
              <a:t>information</a:t>
            </a:r>
            <a:r>
              <a:rPr b="0" lang="en-US" sz="1800" spc="-41" strike="noStrike">
                <a:solidFill>
                  <a:srgbClr val="000000"/>
                </a:solidFill>
                <a:latin typeface="Calibri"/>
              </a:rPr>
              <a:t> </a:t>
            </a:r>
            <a:r>
              <a:rPr b="0" lang="en-US" sz="1800" spc="-12" strike="noStrike">
                <a:solidFill>
                  <a:srgbClr val="000000"/>
                </a:solidFill>
                <a:latin typeface="Calibri"/>
              </a:rPr>
              <a:t>between</a:t>
            </a:r>
            <a:r>
              <a:rPr b="0" lang="en-US" sz="1800" spc="-1" strike="noStrike">
                <a:solidFill>
                  <a:srgbClr val="000000"/>
                </a:solidFill>
                <a:latin typeface="Calibri"/>
              </a:rPr>
              <a:t> </a:t>
            </a:r>
            <a:r>
              <a:rPr b="0" lang="en-US" sz="1800" spc="-7" strike="noStrike">
                <a:solidFill>
                  <a:srgbClr val="000000"/>
                </a:solidFill>
                <a:latin typeface="Calibri"/>
              </a:rPr>
              <a:t>accesses</a:t>
            </a:r>
            <a:endParaRPr b="0" lang="en-IN" sz="1800" spc="-1" strike="noStrike">
              <a:latin typeface="Arial"/>
            </a:endParaRPr>
          </a:p>
          <a:p>
            <a:pPr marL="299160">
              <a:lnSpc>
                <a:spcPct val="100000"/>
              </a:lnSpc>
              <a:spcBef>
                <a:spcPts val="6"/>
              </a:spcBef>
              <a:tabLst>
                <a:tab algn="l" pos="299160"/>
                <a:tab algn="l" pos="299880"/>
              </a:tabLst>
            </a:pPr>
            <a:r>
              <a:rPr b="0" lang="en-US" sz="1800" spc="-7" strike="noStrike">
                <a:solidFill>
                  <a:srgbClr val="000000"/>
                </a:solidFill>
                <a:latin typeface="Calibri"/>
              </a:rPr>
              <a:t>that</a:t>
            </a:r>
            <a:r>
              <a:rPr b="0" lang="en-US" sz="1800" spc="-35" strike="noStrike">
                <a:solidFill>
                  <a:srgbClr val="000000"/>
                </a:solidFill>
                <a:latin typeface="Calibri"/>
              </a:rPr>
              <a:t> </a:t>
            </a:r>
            <a:r>
              <a:rPr b="0" lang="en-US" sz="1800" spc="-1" strike="noStrike">
                <a:solidFill>
                  <a:srgbClr val="000000"/>
                </a:solidFill>
                <a:latin typeface="Calibri"/>
              </a:rPr>
              <a:t>the</a:t>
            </a:r>
            <a:r>
              <a:rPr b="0" lang="en-US" sz="1800" spc="-35" strike="noStrike">
                <a:solidFill>
                  <a:srgbClr val="000000"/>
                </a:solidFill>
                <a:latin typeface="Calibri"/>
              </a:rPr>
              <a:t> </a:t>
            </a:r>
            <a:r>
              <a:rPr b="0" lang="en-US" sz="1800" spc="-7" strike="noStrike">
                <a:solidFill>
                  <a:srgbClr val="000000"/>
                </a:solidFill>
                <a:latin typeface="Calibri"/>
              </a:rPr>
              <a:t>client</a:t>
            </a:r>
            <a:r>
              <a:rPr b="0" lang="en-US" sz="1800" spc="-32" strike="noStrike">
                <a:solidFill>
                  <a:srgbClr val="000000"/>
                </a:solidFill>
                <a:latin typeface="Calibri"/>
              </a:rPr>
              <a:t> </a:t>
            </a:r>
            <a:r>
              <a:rPr b="0" lang="en-US" sz="1800" spc="-21" strike="noStrike">
                <a:solidFill>
                  <a:srgbClr val="000000"/>
                </a:solidFill>
                <a:latin typeface="Calibri"/>
              </a:rPr>
              <a:t>makes</a:t>
            </a:r>
            <a:r>
              <a:rPr b="0" lang="en-US" sz="1800" spc="4" strike="noStrike">
                <a:solidFill>
                  <a:srgbClr val="000000"/>
                </a:solidFill>
                <a:latin typeface="Calibri"/>
              </a:rPr>
              <a:t> </a:t>
            </a:r>
            <a:r>
              <a:rPr b="0" lang="en-US" sz="1800" spc="-12" strike="noStrike">
                <a:solidFill>
                  <a:srgbClr val="000000"/>
                </a:solidFill>
                <a:latin typeface="Calibri"/>
              </a:rPr>
              <a:t>to</a:t>
            </a:r>
            <a:r>
              <a:rPr b="0" lang="en-US" sz="1800" spc="-35" strike="noStrike">
                <a:solidFill>
                  <a:srgbClr val="000000"/>
                </a:solidFill>
                <a:latin typeface="Calibri"/>
              </a:rPr>
              <a:t> </a:t>
            </a:r>
            <a:r>
              <a:rPr b="0" lang="en-US" sz="1800" spc="-1" strike="noStrike">
                <a:solidFill>
                  <a:srgbClr val="000000"/>
                </a:solidFill>
                <a:latin typeface="Calibri"/>
              </a:rPr>
              <a:t>the</a:t>
            </a:r>
            <a:r>
              <a:rPr b="0" lang="en-US" sz="1800" spc="-35" strike="noStrike">
                <a:solidFill>
                  <a:srgbClr val="000000"/>
                </a:solidFill>
                <a:latin typeface="Calibri"/>
              </a:rPr>
              <a:t> </a:t>
            </a:r>
            <a:r>
              <a:rPr b="0" lang="en-US" sz="1800" spc="-41" strike="noStrike">
                <a:solidFill>
                  <a:srgbClr val="000000"/>
                </a:solidFill>
                <a:latin typeface="Calibri"/>
              </a:rPr>
              <a:t>server.</a:t>
            </a:r>
            <a:endParaRPr b="0" lang="en-IN" sz="1800" spc="-1" strike="noStrike">
              <a:latin typeface="Arial"/>
            </a:endParaRPr>
          </a:p>
          <a:p>
            <a:pPr marL="299160" indent="-286560">
              <a:lnSpc>
                <a:spcPct val="100000"/>
              </a:lnSpc>
              <a:buClr>
                <a:srgbClr val="000000"/>
              </a:buClr>
              <a:buFont typeface="Arial MT"/>
              <a:buChar char="•"/>
              <a:tabLst>
                <a:tab algn="l" pos="299160"/>
                <a:tab algn="l" pos="299880"/>
              </a:tabLst>
            </a:pPr>
            <a:r>
              <a:rPr b="0" lang="en-US" sz="1800" spc="-1" strike="noStrike">
                <a:solidFill>
                  <a:srgbClr val="000000"/>
                </a:solidFill>
                <a:latin typeface="Calibri"/>
              </a:rPr>
              <a:t>The</a:t>
            </a:r>
            <a:r>
              <a:rPr b="0" lang="en-US" sz="1800" spc="-12" strike="noStrike">
                <a:solidFill>
                  <a:srgbClr val="000000"/>
                </a:solidFill>
                <a:latin typeface="Calibri"/>
              </a:rPr>
              <a:t> cookie</a:t>
            </a:r>
            <a:r>
              <a:rPr b="0" lang="en-US" sz="1800" spc="-7" strike="noStrike">
                <a:solidFill>
                  <a:srgbClr val="000000"/>
                </a:solidFill>
                <a:latin typeface="Calibri"/>
              </a:rPr>
              <a:t> </a:t>
            </a:r>
            <a:r>
              <a:rPr b="0" lang="en-US" sz="1800" spc="-1" strike="noStrike">
                <a:solidFill>
                  <a:srgbClr val="000000"/>
                </a:solidFill>
                <a:latin typeface="Calibri"/>
              </a:rPr>
              <a:t>file</a:t>
            </a:r>
            <a:r>
              <a:rPr b="0" lang="en-US" sz="1800" spc="-7" strike="noStrike">
                <a:solidFill>
                  <a:srgbClr val="000000"/>
                </a:solidFill>
                <a:latin typeface="Calibri"/>
              </a:rPr>
              <a:t> </a:t>
            </a:r>
            <a:r>
              <a:rPr b="0" lang="en-US" sz="1800" spc="-1" strike="noStrike">
                <a:solidFill>
                  <a:srgbClr val="000000"/>
                </a:solidFill>
                <a:latin typeface="Calibri"/>
              </a:rPr>
              <a:t>is</a:t>
            </a:r>
            <a:r>
              <a:rPr b="0" lang="en-US" sz="1800" spc="-12" strike="noStrike">
                <a:solidFill>
                  <a:srgbClr val="000000"/>
                </a:solidFill>
                <a:latin typeface="Calibri"/>
              </a:rPr>
              <a:t> </a:t>
            </a:r>
            <a:r>
              <a:rPr b="0" lang="en-US" sz="1800" spc="-15" strike="noStrike">
                <a:solidFill>
                  <a:srgbClr val="000000"/>
                </a:solidFill>
                <a:latin typeface="Calibri"/>
              </a:rPr>
              <a:t>stored</a:t>
            </a:r>
            <a:r>
              <a:rPr b="0" lang="en-US" sz="1800" spc="-21" strike="noStrike">
                <a:solidFill>
                  <a:srgbClr val="000000"/>
                </a:solidFill>
                <a:latin typeface="Calibri"/>
              </a:rPr>
              <a:t> </a:t>
            </a:r>
            <a:r>
              <a:rPr b="0" lang="en-US" sz="1800" spc="-15" strike="noStrike">
                <a:solidFill>
                  <a:srgbClr val="000000"/>
                </a:solidFill>
                <a:latin typeface="Calibri"/>
              </a:rPr>
              <a:t>at</a:t>
            </a:r>
            <a:r>
              <a:rPr b="0" lang="en-US" sz="1800" spc="-1" strike="noStrike">
                <a:solidFill>
                  <a:srgbClr val="000000"/>
                </a:solidFill>
                <a:latin typeface="Calibri"/>
              </a:rPr>
              <a:t> the</a:t>
            </a:r>
            <a:r>
              <a:rPr b="0" lang="en-US" sz="1800" spc="-32" strike="noStrike">
                <a:solidFill>
                  <a:srgbClr val="000000"/>
                </a:solidFill>
                <a:latin typeface="Calibri"/>
              </a:rPr>
              <a:t> </a:t>
            </a:r>
            <a:r>
              <a:rPr b="0" lang="en-US" sz="1800" spc="-7" strike="noStrike">
                <a:solidFill>
                  <a:srgbClr val="000000"/>
                </a:solidFill>
                <a:latin typeface="Calibri"/>
              </a:rPr>
              <a:t>client</a:t>
            </a:r>
            <a:r>
              <a:rPr b="0" lang="en-US" sz="1800" spc="-26" strike="noStrike">
                <a:solidFill>
                  <a:srgbClr val="000000"/>
                </a:solidFill>
                <a:latin typeface="Calibri"/>
              </a:rPr>
              <a:t> </a:t>
            </a:r>
            <a:r>
              <a:rPr b="0" lang="en-US" sz="1800" spc="-7" strike="noStrike">
                <a:solidFill>
                  <a:srgbClr val="000000"/>
                </a:solidFill>
                <a:latin typeface="Calibri"/>
              </a:rPr>
              <a:t>side </a:t>
            </a:r>
            <a:r>
              <a:rPr b="0" lang="en-US" sz="1800" spc="-1" strike="noStrike">
                <a:solidFill>
                  <a:srgbClr val="000000"/>
                </a:solidFill>
                <a:latin typeface="Calibri"/>
              </a:rPr>
              <a:t>and</a:t>
            </a:r>
            <a:r>
              <a:rPr b="0" lang="en-US" sz="1800" spc="-7" strike="noStrike">
                <a:solidFill>
                  <a:srgbClr val="000000"/>
                </a:solidFill>
                <a:latin typeface="Calibri"/>
              </a:rPr>
              <a:t> sent</a:t>
            </a:r>
            <a:r>
              <a:rPr b="0" lang="en-US" sz="1800" spc="-26" strike="noStrike">
                <a:solidFill>
                  <a:srgbClr val="000000"/>
                </a:solidFill>
                <a:latin typeface="Calibri"/>
              </a:rPr>
              <a:t> </a:t>
            </a:r>
            <a:r>
              <a:rPr b="0" lang="en-US" sz="1800" spc="-12" strike="noStrike">
                <a:solidFill>
                  <a:srgbClr val="000000"/>
                </a:solidFill>
                <a:latin typeface="Calibri"/>
              </a:rPr>
              <a:t>to </a:t>
            </a:r>
            <a:r>
              <a:rPr b="0" lang="en-US" sz="1800" spc="-1" strike="noStrike">
                <a:solidFill>
                  <a:srgbClr val="000000"/>
                </a:solidFill>
                <a:latin typeface="Calibri"/>
              </a:rPr>
              <a:t>the</a:t>
            </a:r>
            <a:r>
              <a:rPr b="0" lang="en-US" sz="1800" spc="-32" strike="noStrike">
                <a:solidFill>
                  <a:srgbClr val="000000"/>
                </a:solidFill>
                <a:latin typeface="Calibri"/>
              </a:rPr>
              <a:t> </a:t>
            </a:r>
            <a:r>
              <a:rPr b="0" lang="en-US" sz="1800" spc="-7" strike="noStrike">
                <a:solidFill>
                  <a:srgbClr val="000000"/>
                </a:solidFill>
                <a:latin typeface="Calibri"/>
              </a:rPr>
              <a:t>server</a:t>
            </a:r>
            <a:r>
              <a:rPr b="0" lang="en-US" sz="1800" spc="12" strike="noStrike">
                <a:solidFill>
                  <a:srgbClr val="000000"/>
                </a:solidFill>
                <a:latin typeface="Calibri"/>
              </a:rPr>
              <a:t> </a:t>
            </a:r>
            <a:r>
              <a:rPr b="0" lang="en-US" sz="1800" spc="-7" strike="noStrike">
                <a:solidFill>
                  <a:srgbClr val="000000"/>
                </a:solidFill>
                <a:latin typeface="Calibri"/>
              </a:rPr>
              <a:t>with</a:t>
            </a:r>
            <a:r>
              <a:rPr b="0" lang="en-US" sz="1800" spc="-26" strike="noStrike">
                <a:solidFill>
                  <a:srgbClr val="000000"/>
                </a:solidFill>
                <a:latin typeface="Calibri"/>
              </a:rPr>
              <a:t> </a:t>
            </a:r>
            <a:r>
              <a:rPr b="0" lang="en-US" sz="1800" spc="-7" strike="noStrike">
                <a:solidFill>
                  <a:srgbClr val="000000"/>
                </a:solidFill>
                <a:latin typeface="Calibri"/>
              </a:rPr>
              <a:t>each access.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34440" y="82800"/>
            <a:ext cx="10515240" cy="1159200"/>
          </a:xfrm>
          <a:prstGeom prst="rect">
            <a:avLst/>
          </a:prstGeom>
          <a:noFill/>
          <a:ln>
            <a:noFill/>
          </a:ln>
        </p:spPr>
        <p:txBody>
          <a:bodyPr lIns="0" rIns="0" tIns="14040" bIns="0" anchor="ctr">
            <a:noAutofit/>
          </a:bodyPr>
          <a:p>
            <a:pPr marL="12600">
              <a:lnSpc>
                <a:spcPct val="100000"/>
              </a:lnSpc>
              <a:spcBef>
                <a:spcPts val="111"/>
              </a:spcBef>
            </a:pPr>
            <a:r>
              <a:rPr b="0" lang="en-US" sz="4400" spc="-7" strike="noStrike">
                <a:solidFill>
                  <a:srgbClr val="000000"/>
                </a:solidFill>
                <a:latin typeface="Calibri Light"/>
              </a:rPr>
              <a:t>Data</a:t>
            </a:r>
            <a:r>
              <a:rPr b="0" lang="en-US" sz="4400" spc="-92" strike="noStrike">
                <a:solidFill>
                  <a:srgbClr val="000000"/>
                </a:solidFill>
                <a:latin typeface="Calibri Light"/>
              </a:rPr>
              <a:t> </a:t>
            </a:r>
            <a:r>
              <a:rPr b="0" lang="en-US" sz="4400" spc="-1" strike="noStrike">
                <a:solidFill>
                  <a:srgbClr val="000000"/>
                </a:solidFill>
                <a:latin typeface="Calibri Light"/>
              </a:rPr>
              <a:t>Structures</a:t>
            </a:r>
            <a:endParaRPr b="0" lang="en-US" sz="4400" spc="-1" strike="noStrike">
              <a:solidFill>
                <a:srgbClr val="000000"/>
              </a:solidFill>
              <a:latin typeface="Calibri"/>
            </a:endParaRPr>
          </a:p>
        </p:txBody>
      </p:sp>
      <p:sp>
        <p:nvSpPr>
          <p:cNvPr id="200" name="CustomShape 2"/>
          <p:cNvSpPr/>
          <p:nvPr/>
        </p:nvSpPr>
        <p:spPr>
          <a:xfrm>
            <a:off x="451440" y="961560"/>
            <a:ext cx="11151000" cy="5500800"/>
          </a:xfrm>
          <a:prstGeom prst="rect">
            <a:avLst/>
          </a:prstGeom>
          <a:noFill/>
          <a:ln>
            <a:noFill/>
          </a:ln>
        </p:spPr>
        <p:style>
          <a:lnRef idx="0"/>
          <a:fillRef idx="0"/>
          <a:effectRef idx="0"/>
          <a:fontRef idx="minor"/>
        </p:style>
        <p:txBody>
          <a:bodyPr lIns="0" rIns="0" tIns="12600" bIns="0">
            <a:spAutoFit/>
          </a:bodyPr>
          <a:p>
            <a:pPr marL="299160" indent="-286560">
              <a:lnSpc>
                <a:spcPct val="100000"/>
              </a:lnSpc>
              <a:spcBef>
                <a:spcPts val="99"/>
              </a:spcBef>
              <a:buClr>
                <a:srgbClr val="000000"/>
              </a:buClr>
              <a:buFont typeface="Arial MT"/>
              <a:buChar char="•"/>
              <a:tabLst>
                <a:tab algn="l" pos="365760"/>
                <a:tab algn="l" pos="366480"/>
              </a:tabLst>
            </a:pPr>
            <a:r>
              <a:rPr b="0" lang="en-US" sz="1800" spc="-1" strike="noStrike">
                <a:solidFill>
                  <a:srgbClr val="000000"/>
                </a:solidFill>
                <a:latin typeface="Calibri"/>
              </a:rPr>
              <a:t>	</a:t>
            </a:r>
            <a:r>
              <a:rPr b="0" lang="en-US" sz="2400" spc="-15" strike="noStrike">
                <a:solidFill>
                  <a:srgbClr val="000000"/>
                </a:solidFill>
                <a:latin typeface="Calibri"/>
              </a:rPr>
              <a:t>Several </a:t>
            </a:r>
            <a:r>
              <a:rPr b="0" lang="en-US" sz="2400" spc="-1" strike="noStrike">
                <a:solidFill>
                  <a:srgbClr val="000000"/>
                </a:solidFill>
                <a:latin typeface="Calibri"/>
              </a:rPr>
              <a:t>unique</a:t>
            </a:r>
            <a:r>
              <a:rPr b="0" lang="en-US" sz="2400" spc="-35" strike="noStrike">
                <a:solidFill>
                  <a:srgbClr val="000000"/>
                </a:solidFill>
                <a:latin typeface="Calibri"/>
              </a:rPr>
              <a:t> </a:t>
            </a:r>
            <a:r>
              <a:rPr b="0" lang="en-US" sz="2400" spc="-12" strike="noStrike">
                <a:solidFill>
                  <a:srgbClr val="000000"/>
                </a:solidFill>
                <a:latin typeface="Calibri"/>
              </a:rPr>
              <a:t>data</a:t>
            </a:r>
            <a:r>
              <a:rPr b="0" lang="en-US" sz="2400" spc="-35" strike="noStrike">
                <a:solidFill>
                  <a:srgbClr val="000000"/>
                </a:solidFill>
                <a:latin typeface="Calibri"/>
              </a:rPr>
              <a:t> </a:t>
            </a:r>
            <a:r>
              <a:rPr b="0" lang="en-US" sz="2400" spc="-7" strike="noStrike">
                <a:solidFill>
                  <a:srgbClr val="000000"/>
                </a:solidFill>
                <a:latin typeface="Calibri"/>
              </a:rPr>
              <a:t>structures</a:t>
            </a:r>
            <a:r>
              <a:rPr b="0" lang="en-US" sz="2400" spc="-60" strike="noStrike">
                <a:solidFill>
                  <a:srgbClr val="000000"/>
                </a:solidFill>
                <a:latin typeface="Calibri"/>
              </a:rPr>
              <a:t> </a:t>
            </a:r>
            <a:r>
              <a:rPr b="0" lang="en-US" sz="2400" spc="-21" strike="noStrike">
                <a:solidFill>
                  <a:srgbClr val="000000"/>
                </a:solidFill>
                <a:latin typeface="Calibri"/>
              </a:rPr>
              <a:t>have</a:t>
            </a:r>
            <a:r>
              <a:rPr b="0" lang="en-US" sz="2400" spc="-7" strike="noStrike">
                <a:solidFill>
                  <a:srgbClr val="000000"/>
                </a:solidFill>
                <a:latin typeface="Calibri"/>
              </a:rPr>
              <a:t> </a:t>
            </a:r>
            <a:r>
              <a:rPr b="0" lang="en-US" sz="2400" spc="-1" strike="noStrike">
                <a:solidFill>
                  <a:srgbClr val="000000"/>
                </a:solidFill>
                <a:latin typeface="Calibri"/>
              </a:rPr>
              <a:t>been</a:t>
            </a:r>
            <a:r>
              <a:rPr b="0" lang="en-US" sz="2400" spc="-12" strike="noStrike">
                <a:solidFill>
                  <a:srgbClr val="000000"/>
                </a:solidFill>
                <a:latin typeface="Calibri"/>
              </a:rPr>
              <a:t> </a:t>
            </a:r>
            <a:r>
              <a:rPr b="0" lang="en-US" sz="2400" spc="-7" strike="noStrike">
                <a:solidFill>
                  <a:srgbClr val="000000"/>
                </a:solidFill>
                <a:latin typeface="Calibri"/>
              </a:rPr>
              <a:t>proposed</a:t>
            </a:r>
            <a:r>
              <a:rPr b="0" lang="en-US" sz="2400" spc="-32" strike="noStrike">
                <a:solidFill>
                  <a:srgbClr val="000000"/>
                </a:solidFill>
                <a:latin typeface="Calibri"/>
              </a:rPr>
              <a:t> </a:t>
            </a:r>
            <a:r>
              <a:rPr b="0" lang="en-US" sz="2400" spc="-12" strike="noStrike">
                <a:solidFill>
                  <a:srgbClr val="000000"/>
                </a:solidFill>
                <a:latin typeface="Calibri"/>
              </a:rPr>
              <a:t>to</a:t>
            </a:r>
            <a:r>
              <a:rPr b="0" lang="en-US" sz="2400" spc="-32" strike="noStrike">
                <a:solidFill>
                  <a:srgbClr val="000000"/>
                </a:solidFill>
                <a:latin typeface="Calibri"/>
              </a:rPr>
              <a:t> </a:t>
            </a:r>
            <a:r>
              <a:rPr b="0" lang="en-US" sz="2400" spc="-21" strike="noStrike">
                <a:solidFill>
                  <a:srgbClr val="000000"/>
                </a:solidFill>
                <a:latin typeface="Calibri"/>
              </a:rPr>
              <a:t>keep</a:t>
            </a:r>
            <a:r>
              <a:rPr b="0" lang="en-US" sz="2400" spc="-12" strike="noStrike">
                <a:solidFill>
                  <a:srgbClr val="000000"/>
                </a:solidFill>
                <a:latin typeface="Calibri"/>
              </a:rPr>
              <a:t> track</a:t>
            </a:r>
            <a:r>
              <a:rPr b="0" lang="en-US" sz="2400" spc="-32"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a:t>
            </a:r>
            <a:r>
              <a:rPr b="0" lang="en-US" sz="2400" spc="-7" strike="noStrike">
                <a:solidFill>
                  <a:srgbClr val="000000"/>
                </a:solidFill>
                <a:latin typeface="Calibri"/>
              </a:rPr>
              <a:t>patterns</a:t>
            </a:r>
            <a:r>
              <a:rPr b="0" lang="en-US" sz="2400" spc="-72" strike="noStrike">
                <a:solidFill>
                  <a:srgbClr val="000000"/>
                </a:solidFill>
                <a:latin typeface="Calibri"/>
              </a:rPr>
              <a:t> </a:t>
            </a:r>
            <a:r>
              <a:rPr b="0" lang="en-US" sz="2400" spc="-1" strike="noStrike">
                <a:solidFill>
                  <a:srgbClr val="000000"/>
                </a:solidFill>
                <a:latin typeface="Calibri"/>
              </a:rPr>
              <a:t>identified </a:t>
            </a:r>
            <a:r>
              <a:rPr b="0" lang="en-US" sz="2400" spc="-525" strike="noStrike">
                <a:solidFill>
                  <a:srgbClr val="000000"/>
                </a:solidFill>
                <a:latin typeface="Calibri"/>
              </a:rPr>
              <a:t> </a:t>
            </a:r>
            <a:r>
              <a:rPr b="0" lang="en-US" sz="2400" spc="-1" strike="noStrike">
                <a:solidFill>
                  <a:srgbClr val="000000"/>
                </a:solidFill>
                <a:latin typeface="Calibri"/>
              </a:rPr>
              <a:t>during</a:t>
            </a:r>
            <a:r>
              <a:rPr b="0" lang="en-US" sz="2400" spc="-46" strike="noStrike">
                <a:solidFill>
                  <a:srgbClr val="000000"/>
                </a:solidFill>
                <a:latin typeface="Calibri"/>
              </a:rPr>
              <a:t> </a:t>
            </a:r>
            <a:r>
              <a:rPr b="0" lang="en-US" sz="2400" spc="-1" strike="noStrike">
                <a:solidFill>
                  <a:srgbClr val="000000"/>
                </a:solidFill>
                <a:latin typeface="Calibri"/>
              </a:rPr>
              <a:t>the</a:t>
            </a:r>
            <a:r>
              <a:rPr b="0" lang="en-US" sz="2400" spc="-35" strike="noStrike">
                <a:solidFill>
                  <a:srgbClr val="000000"/>
                </a:solidFill>
                <a:latin typeface="Calibri"/>
              </a:rPr>
              <a:t> Web</a:t>
            </a:r>
            <a:r>
              <a:rPr b="0" lang="en-US" sz="2400" spc="18" strike="noStrike">
                <a:solidFill>
                  <a:srgbClr val="000000"/>
                </a:solidFill>
                <a:latin typeface="Calibri"/>
              </a:rPr>
              <a:t> </a:t>
            </a:r>
            <a:r>
              <a:rPr b="0" lang="en-US" sz="2400" spc="-12" strike="noStrike">
                <a:solidFill>
                  <a:srgbClr val="000000"/>
                </a:solidFill>
                <a:latin typeface="Calibri"/>
              </a:rPr>
              <a:t>usage </a:t>
            </a:r>
            <a:r>
              <a:rPr b="0" lang="en-US" sz="2400" spc="-1" strike="noStrike">
                <a:solidFill>
                  <a:srgbClr val="000000"/>
                </a:solidFill>
                <a:latin typeface="Calibri"/>
              </a:rPr>
              <a:t>mining</a:t>
            </a:r>
            <a:r>
              <a:rPr b="0" lang="en-US" sz="2400" spc="-46" strike="noStrike">
                <a:solidFill>
                  <a:srgbClr val="000000"/>
                </a:solidFill>
                <a:latin typeface="Calibri"/>
              </a:rPr>
              <a:t> </a:t>
            </a:r>
            <a:r>
              <a:rPr b="0" lang="en-US" sz="2400" spc="-12" strike="noStrike">
                <a:solidFill>
                  <a:srgbClr val="000000"/>
                </a:solidFill>
                <a:latin typeface="Calibri"/>
              </a:rPr>
              <a:t>process.</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1" strike="noStrike">
                <a:solidFill>
                  <a:srgbClr val="000000"/>
                </a:solidFill>
                <a:latin typeface="Calibri"/>
              </a:rPr>
              <a:t>basic</a:t>
            </a:r>
            <a:r>
              <a:rPr b="0" lang="en-US" sz="2400" spc="-26" strike="noStrike">
                <a:solidFill>
                  <a:srgbClr val="000000"/>
                </a:solidFill>
                <a:latin typeface="Calibri"/>
              </a:rPr>
              <a:t> </a:t>
            </a:r>
            <a:r>
              <a:rPr b="0" lang="en-US" sz="2400" spc="-12" strike="noStrike">
                <a:solidFill>
                  <a:srgbClr val="000000"/>
                </a:solidFill>
                <a:latin typeface="Calibri"/>
              </a:rPr>
              <a:t>data</a:t>
            </a:r>
            <a:r>
              <a:rPr b="0" lang="en-US" sz="2400" spc="-41" strike="noStrike">
                <a:solidFill>
                  <a:srgbClr val="000000"/>
                </a:solidFill>
                <a:latin typeface="Calibri"/>
              </a:rPr>
              <a:t> </a:t>
            </a:r>
            <a:r>
              <a:rPr b="0" lang="en-US" sz="2400" spc="-7" strike="noStrike">
                <a:solidFill>
                  <a:srgbClr val="000000"/>
                </a:solidFill>
                <a:latin typeface="Calibri"/>
              </a:rPr>
              <a:t>structure</a:t>
            </a:r>
            <a:r>
              <a:rPr b="0" lang="en-US" sz="2400" spc="-60" strike="noStrike">
                <a:solidFill>
                  <a:srgbClr val="000000"/>
                </a:solidFill>
                <a:latin typeface="Calibri"/>
              </a:rPr>
              <a:t> </a:t>
            </a:r>
            <a:r>
              <a:rPr b="0" lang="en-US" sz="2400" spc="-7" strike="noStrike">
                <a:solidFill>
                  <a:srgbClr val="000000"/>
                </a:solidFill>
                <a:latin typeface="Calibri"/>
              </a:rPr>
              <a:t>that</a:t>
            </a:r>
            <a:r>
              <a:rPr b="0" lang="en-US" sz="2400" spc="-32"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1" strike="noStrike">
                <a:solidFill>
                  <a:srgbClr val="000000"/>
                </a:solidFill>
                <a:latin typeface="Calibri"/>
              </a:rPr>
              <a:t>one</a:t>
            </a:r>
            <a:r>
              <a:rPr b="0" lang="en-US" sz="2400" spc="-7" strike="noStrike">
                <a:solidFill>
                  <a:srgbClr val="000000"/>
                </a:solidFill>
                <a:latin typeface="Calibri"/>
              </a:rPr>
              <a:t> possible</a:t>
            </a:r>
            <a:r>
              <a:rPr b="0" lang="en-US" sz="2400" spc="-35" strike="noStrike">
                <a:solidFill>
                  <a:srgbClr val="000000"/>
                </a:solidFill>
                <a:latin typeface="Calibri"/>
              </a:rPr>
              <a:t> </a:t>
            </a:r>
            <a:r>
              <a:rPr b="0" lang="en-US" sz="2400" spc="-7" strike="noStrike">
                <a:solidFill>
                  <a:srgbClr val="000000"/>
                </a:solidFill>
                <a:latin typeface="Calibri"/>
              </a:rPr>
              <a:t>alternative</a:t>
            </a:r>
            <a:r>
              <a:rPr b="0" lang="en-US" sz="2400" spc="-35"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12" strike="noStrike">
                <a:solidFill>
                  <a:srgbClr val="000000"/>
                </a:solidFill>
                <a:latin typeface="Calibri"/>
              </a:rPr>
              <a:t>called </a:t>
            </a:r>
            <a:r>
              <a:rPr b="0" lang="en-US" sz="2400" spc="-1" strike="noStrike">
                <a:solidFill>
                  <a:srgbClr val="000000"/>
                </a:solidFill>
                <a:latin typeface="Calibri"/>
              </a:rPr>
              <a:t>a</a:t>
            </a:r>
            <a:r>
              <a:rPr b="0" lang="en-US" sz="2400" spc="32" strike="noStrike">
                <a:solidFill>
                  <a:srgbClr val="000000"/>
                </a:solidFill>
                <a:latin typeface="Calibri"/>
              </a:rPr>
              <a:t> </a:t>
            </a:r>
            <a:r>
              <a:rPr b="0" lang="en-US" sz="2400" spc="-1" strike="noStrike">
                <a:solidFill>
                  <a:srgbClr val="000000"/>
                </a:solidFill>
                <a:latin typeface="Calibri"/>
              </a:rPr>
              <a:t>trie.</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1" strike="noStrike">
                <a:solidFill>
                  <a:srgbClr val="000000"/>
                </a:solidFill>
                <a:latin typeface="Calibri"/>
              </a:rPr>
              <a:t>trie</a:t>
            </a:r>
            <a:r>
              <a:rPr b="0" lang="en-US" sz="2400" spc="-7" strike="noStrike">
                <a:solidFill>
                  <a:srgbClr val="000000"/>
                </a:solidFill>
                <a:latin typeface="Calibri"/>
              </a:rPr>
              <a:t> </a:t>
            </a:r>
            <a:r>
              <a:rPr b="0" lang="en-US" sz="2400" spc="-1" strike="noStrike">
                <a:solidFill>
                  <a:srgbClr val="000000"/>
                </a:solidFill>
                <a:latin typeface="Calibri"/>
              </a:rPr>
              <a:t>is</a:t>
            </a:r>
            <a:r>
              <a:rPr b="0" lang="en-US" sz="2400" spc="-7" strike="noStrike">
                <a:solidFill>
                  <a:srgbClr val="000000"/>
                </a:solidFill>
                <a:latin typeface="Calibri"/>
              </a:rPr>
              <a:t> </a:t>
            </a:r>
            <a:r>
              <a:rPr b="0" lang="en-US" sz="2400" spc="-1" strike="noStrike">
                <a:solidFill>
                  <a:srgbClr val="000000"/>
                </a:solidFill>
                <a:latin typeface="Calibri"/>
              </a:rPr>
              <a:t>a</a:t>
            </a:r>
            <a:r>
              <a:rPr b="0" lang="en-US" sz="2400" spc="-7" strike="noStrike">
                <a:solidFill>
                  <a:srgbClr val="000000"/>
                </a:solidFill>
                <a:latin typeface="Calibri"/>
              </a:rPr>
              <a:t> </a:t>
            </a:r>
            <a:r>
              <a:rPr b="0" lang="en-US" sz="2400" spc="-12" strike="noStrike">
                <a:solidFill>
                  <a:srgbClr val="000000"/>
                </a:solidFill>
                <a:latin typeface="Calibri"/>
              </a:rPr>
              <a:t>rooted</a:t>
            </a:r>
            <a:r>
              <a:rPr b="0" lang="en-US" sz="2400" spc="-15" strike="noStrike">
                <a:solidFill>
                  <a:srgbClr val="000000"/>
                </a:solidFill>
                <a:latin typeface="Calibri"/>
              </a:rPr>
              <a:t> </a:t>
            </a:r>
            <a:r>
              <a:rPr b="0" lang="en-US" sz="2400" spc="-1" strike="noStrike">
                <a:solidFill>
                  <a:srgbClr val="000000"/>
                </a:solidFill>
                <a:latin typeface="Calibri"/>
              </a:rPr>
              <a:t>tree,</a:t>
            </a:r>
            <a:r>
              <a:rPr b="0" lang="en-US" sz="2400" spc="-7" strike="noStrike">
                <a:solidFill>
                  <a:srgbClr val="000000"/>
                </a:solidFill>
                <a:latin typeface="Calibri"/>
              </a:rPr>
              <a:t> where</a:t>
            </a:r>
            <a:r>
              <a:rPr b="0" lang="en-US" sz="2400" spc="-26" strike="noStrike">
                <a:solidFill>
                  <a:srgbClr val="000000"/>
                </a:solidFill>
                <a:latin typeface="Calibri"/>
              </a:rPr>
              <a:t> </a:t>
            </a:r>
            <a:r>
              <a:rPr b="0" lang="en-US" sz="2400" spc="-1" strike="noStrike">
                <a:solidFill>
                  <a:srgbClr val="000000"/>
                </a:solidFill>
                <a:latin typeface="Calibri"/>
              </a:rPr>
              <a:t>each</a:t>
            </a:r>
            <a:r>
              <a:rPr b="0" lang="en-US" sz="2400" spc="12" strike="noStrike">
                <a:solidFill>
                  <a:srgbClr val="000000"/>
                </a:solidFill>
                <a:latin typeface="Calibri"/>
              </a:rPr>
              <a:t> </a:t>
            </a:r>
            <a:r>
              <a:rPr b="0" lang="en-US" sz="2400" spc="-7" strike="noStrike">
                <a:solidFill>
                  <a:srgbClr val="000000"/>
                </a:solidFill>
                <a:latin typeface="Calibri"/>
              </a:rPr>
              <a:t>path</a:t>
            </a:r>
            <a:r>
              <a:rPr b="0" lang="en-US" sz="2400" spc="-52" strike="noStrike">
                <a:solidFill>
                  <a:srgbClr val="000000"/>
                </a:solidFill>
                <a:latin typeface="Calibri"/>
              </a:rPr>
              <a:t> </a:t>
            </a:r>
            <a:r>
              <a:rPr b="0" lang="en-US" sz="2400" spc="-12" strike="noStrike">
                <a:solidFill>
                  <a:srgbClr val="000000"/>
                </a:solidFill>
                <a:latin typeface="Calibri"/>
              </a:rPr>
              <a:t>from</a:t>
            </a:r>
            <a:r>
              <a:rPr b="0" lang="en-US" sz="2400" spc="-7" strike="noStrike">
                <a:solidFill>
                  <a:srgbClr val="000000"/>
                </a:solidFill>
                <a:latin typeface="Calibri"/>
              </a:rPr>
              <a:t> </a:t>
            </a:r>
            <a:r>
              <a:rPr b="0" lang="en-US" sz="2400" spc="4" strike="noStrike">
                <a:solidFill>
                  <a:srgbClr val="000000"/>
                </a:solidFill>
                <a:latin typeface="Calibri"/>
              </a:rPr>
              <a:t>the </a:t>
            </a:r>
            <a:r>
              <a:rPr b="0" lang="en-US" sz="2400" spc="-15" strike="noStrike">
                <a:solidFill>
                  <a:srgbClr val="000000"/>
                </a:solidFill>
                <a:latin typeface="Calibri"/>
              </a:rPr>
              <a:t>root</a:t>
            </a:r>
            <a:r>
              <a:rPr b="0" lang="en-US" sz="2400" spc="-21" strike="noStrike">
                <a:solidFill>
                  <a:srgbClr val="000000"/>
                </a:solidFill>
                <a:latin typeface="Calibri"/>
              </a:rPr>
              <a:t> </a:t>
            </a:r>
            <a:r>
              <a:rPr b="0" lang="en-US" sz="2400" spc="-7" strike="noStrike">
                <a:solidFill>
                  <a:srgbClr val="000000"/>
                </a:solidFill>
                <a:latin typeface="Calibri"/>
              </a:rPr>
              <a:t>to</a:t>
            </a:r>
            <a:r>
              <a:rPr b="0" lang="en-US" sz="2400" spc="-32" strike="noStrike">
                <a:solidFill>
                  <a:srgbClr val="000000"/>
                </a:solidFill>
                <a:latin typeface="Calibri"/>
              </a:rPr>
              <a:t> </a:t>
            </a:r>
            <a:r>
              <a:rPr b="0" lang="en-US" sz="2400" spc="-1" strike="noStrike">
                <a:solidFill>
                  <a:srgbClr val="000000"/>
                </a:solidFill>
                <a:latin typeface="Calibri"/>
              </a:rPr>
              <a:t>a</a:t>
            </a:r>
            <a:r>
              <a:rPr b="0" lang="en-US" sz="2400" spc="-7" strike="noStrike">
                <a:solidFill>
                  <a:srgbClr val="000000"/>
                </a:solidFill>
                <a:latin typeface="Calibri"/>
              </a:rPr>
              <a:t> leaf</a:t>
            </a:r>
            <a:r>
              <a:rPr b="0" lang="en-US" sz="2400" spc="18" strike="noStrike">
                <a:solidFill>
                  <a:srgbClr val="000000"/>
                </a:solidFill>
                <a:latin typeface="Calibri"/>
              </a:rPr>
              <a:t> </a:t>
            </a:r>
            <a:r>
              <a:rPr b="0" lang="en-US" sz="2400" spc="-7" strike="noStrike">
                <a:solidFill>
                  <a:srgbClr val="000000"/>
                </a:solidFill>
                <a:latin typeface="Calibri"/>
              </a:rPr>
              <a:t>represents</a:t>
            </a:r>
            <a:r>
              <a:rPr b="0" lang="en-US" sz="2400" spc="-60" strike="noStrike">
                <a:solidFill>
                  <a:srgbClr val="000000"/>
                </a:solidFill>
                <a:latin typeface="Calibri"/>
              </a:rPr>
              <a:t> </a:t>
            </a:r>
            <a:r>
              <a:rPr b="0" lang="en-US" sz="2400" spc="-1" strike="noStrike">
                <a:solidFill>
                  <a:srgbClr val="000000"/>
                </a:solidFill>
                <a:latin typeface="Calibri"/>
              </a:rPr>
              <a:t>a</a:t>
            </a:r>
            <a:r>
              <a:rPr b="0" lang="en-US" sz="2400" spc="-7" strike="noStrike">
                <a:solidFill>
                  <a:srgbClr val="000000"/>
                </a:solidFill>
                <a:latin typeface="Calibri"/>
              </a:rPr>
              <a:t> </a:t>
            </a:r>
            <a:r>
              <a:rPr b="0" lang="en-US" sz="2400" spc="-1" strike="noStrike">
                <a:solidFill>
                  <a:srgbClr val="000000"/>
                </a:solidFill>
                <a:latin typeface="Calibri"/>
              </a:rPr>
              <a:t>sequence.</a:t>
            </a:r>
            <a:endParaRPr b="0" lang="en-IN" sz="2400" spc="-1" strike="noStrike">
              <a:latin typeface="Arial"/>
            </a:endParaRPr>
          </a:p>
          <a:p>
            <a:pPr marL="365760" indent="-353160">
              <a:lnSpc>
                <a:spcPct val="100000"/>
              </a:lnSpc>
              <a:spcBef>
                <a:spcPts val="6"/>
              </a:spcBef>
              <a:buClr>
                <a:srgbClr val="000000"/>
              </a:buClr>
              <a:buFont typeface="Arial MT"/>
              <a:buChar char="•"/>
              <a:tabLst>
                <a:tab algn="l" pos="365760"/>
                <a:tab algn="l" pos="366480"/>
              </a:tabLst>
            </a:pPr>
            <a:r>
              <a:rPr b="0" lang="en-US" sz="2400" spc="-32" strike="noStrike">
                <a:solidFill>
                  <a:srgbClr val="000000"/>
                </a:solidFill>
                <a:latin typeface="Calibri"/>
              </a:rPr>
              <a:t>Tries</a:t>
            </a:r>
            <a:r>
              <a:rPr b="0" lang="en-US" sz="2400" spc="-7" strike="noStrike">
                <a:solidFill>
                  <a:srgbClr val="000000"/>
                </a:solidFill>
                <a:latin typeface="Calibri"/>
              </a:rPr>
              <a:t> </a:t>
            </a:r>
            <a:r>
              <a:rPr b="0" lang="en-US" sz="2400" spc="-12" strike="noStrike">
                <a:solidFill>
                  <a:srgbClr val="000000"/>
                </a:solidFill>
                <a:latin typeface="Calibri"/>
              </a:rPr>
              <a:t>are</a:t>
            </a:r>
            <a:r>
              <a:rPr b="0" lang="en-US" sz="2400" spc="-1" strike="noStrike">
                <a:solidFill>
                  <a:srgbClr val="000000"/>
                </a:solidFill>
                <a:latin typeface="Calibri"/>
              </a:rPr>
              <a:t> </a:t>
            </a:r>
            <a:r>
              <a:rPr b="0" lang="en-US" sz="2400" spc="-7" strike="noStrike">
                <a:solidFill>
                  <a:srgbClr val="000000"/>
                </a:solidFill>
                <a:latin typeface="Calibri"/>
              </a:rPr>
              <a:t>used</a:t>
            </a:r>
            <a:r>
              <a:rPr b="0" lang="en-US" sz="2400" spc="-1" strike="noStrike">
                <a:solidFill>
                  <a:srgbClr val="000000"/>
                </a:solidFill>
                <a:latin typeface="Calibri"/>
              </a:rPr>
              <a:t> </a:t>
            </a:r>
            <a:r>
              <a:rPr b="0" lang="en-US" sz="2400" spc="-12" strike="noStrike">
                <a:solidFill>
                  <a:srgbClr val="000000"/>
                </a:solidFill>
                <a:latin typeface="Calibri"/>
              </a:rPr>
              <a:t>to</a:t>
            </a:r>
            <a:r>
              <a:rPr b="0" lang="en-US" sz="2400" spc="-26" strike="noStrike">
                <a:solidFill>
                  <a:srgbClr val="000000"/>
                </a:solidFill>
                <a:latin typeface="Calibri"/>
              </a:rPr>
              <a:t> </a:t>
            </a:r>
            <a:r>
              <a:rPr b="0" lang="en-US" sz="2400" spc="-15" strike="noStrike">
                <a:solidFill>
                  <a:srgbClr val="000000"/>
                </a:solidFill>
                <a:latin typeface="Calibri"/>
              </a:rPr>
              <a:t>store</a:t>
            </a:r>
            <a:r>
              <a:rPr b="0" lang="en-US" sz="2400" spc="-32" strike="noStrike">
                <a:solidFill>
                  <a:srgbClr val="000000"/>
                </a:solidFill>
                <a:latin typeface="Calibri"/>
              </a:rPr>
              <a:t> </a:t>
            </a:r>
            <a:r>
              <a:rPr b="0" lang="en-US" sz="2400" spc="-7" strike="noStrike">
                <a:solidFill>
                  <a:srgbClr val="000000"/>
                </a:solidFill>
                <a:latin typeface="Calibri"/>
              </a:rPr>
              <a:t>strings</a:t>
            </a:r>
            <a:r>
              <a:rPr b="0" lang="en-US" sz="2400" spc="-41" strike="noStrike">
                <a:solidFill>
                  <a:srgbClr val="000000"/>
                </a:solidFill>
                <a:latin typeface="Calibri"/>
              </a:rPr>
              <a:t> </a:t>
            </a:r>
            <a:r>
              <a:rPr b="0" lang="en-US" sz="2400" spc="-15" strike="noStrike">
                <a:solidFill>
                  <a:srgbClr val="000000"/>
                </a:solidFill>
                <a:latin typeface="Calibri"/>
              </a:rPr>
              <a:t>for</a:t>
            </a:r>
            <a:r>
              <a:rPr b="0" lang="en-US" sz="2400" spc="-1" strike="noStrike">
                <a:solidFill>
                  <a:srgbClr val="000000"/>
                </a:solidFill>
                <a:latin typeface="Calibri"/>
              </a:rPr>
              <a:t> </a:t>
            </a:r>
            <a:r>
              <a:rPr b="0" lang="en-US" sz="2400" spc="-12" strike="noStrike">
                <a:solidFill>
                  <a:srgbClr val="000000"/>
                </a:solidFill>
                <a:latin typeface="Calibri"/>
              </a:rPr>
              <a:t>pattern-matching</a:t>
            </a:r>
            <a:r>
              <a:rPr b="0" lang="en-US" sz="2400" spc="-86" strike="noStrike">
                <a:solidFill>
                  <a:srgbClr val="000000"/>
                </a:solidFill>
                <a:latin typeface="Calibri"/>
              </a:rPr>
              <a:t> </a:t>
            </a:r>
            <a:r>
              <a:rPr b="0" lang="en-US" sz="2400" spc="-7" strike="noStrike">
                <a:solidFill>
                  <a:srgbClr val="000000"/>
                </a:solidFill>
                <a:latin typeface="Calibri"/>
              </a:rPr>
              <a:t>applications.</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5" strike="noStrike">
                <a:solidFill>
                  <a:srgbClr val="000000"/>
                </a:solidFill>
                <a:latin typeface="Calibri"/>
              </a:rPr>
              <a:t>Each</a:t>
            </a:r>
            <a:r>
              <a:rPr b="0" lang="en-US" sz="2400" spc="-12" strike="noStrike">
                <a:solidFill>
                  <a:srgbClr val="000000"/>
                </a:solidFill>
                <a:latin typeface="Calibri"/>
              </a:rPr>
              <a:t> character</a:t>
            </a:r>
            <a:r>
              <a:rPr b="0" lang="en-US" sz="2400" spc="-7" strike="noStrike">
                <a:solidFill>
                  <a:srgbClr val="000000"/>
                </a:solidFill>
                <a:latin typeface="Calibri"/>
              </a:rPr>
              <a:t> </a:t>
            </a:r>
            <a:r>
              <a:rPr b="0" lang="en-US" sz="2400" spc="-1" strike="noStrike">
                <a:solidFill>
                  <a:srgbClr val="000000"/>
                </a:solidFill>
                <a:latin typeface="Calibri"/>
              </a:rPr>
              <a:t>in</a:t>
            </a:r>
            <a:r>
              <a:rPr b="0" lang="en-US" sz="2400" spc="-7" strike="noStrike">
                <a:solidFill>
                  <a:srgbClr val="000000"/>
                </a:solidFill>
                <a:latin typeface="Calibri"/>
              </a:rPr>
              <a:t> </a:t>
            </a:r>
            <a:r>
              <a:rPr b="0" lang="en-US" sz="2400" spc="-1" strike="noStrike">
                <a:solidFill>
                  <a:srgbClr val="000000"/>
                </a:solidFill>
                <a:latin typeface="Calibri"/>
              </a:rPr>
              <a:t>the</a:t>
            </a:r>
            <a:r>
              <a:rPr b="0" lang="en-US" sz="2400" spc="-32" strike="noStrike">
                <a:solidFill>
                  <a:srgbClr val="000000"/>
                </a:solidFill>
                <a:latin typeface="Calibri"/>
              </a:rPr>
              <a:t> </a:t>
            </a:r>
            <a:r>
              <a:rPr b="0" lang="en-US" sz="2400" spc="-7" strike="noStrike">
                <a:solidFill>
                  <a:srgbClr val="000000"/>
                </a:solidFill>
                <a:latin typeface="Calibri"/>
              </a:rPr>
              <a:t>string</a:t>
            </a:r>
            <a:r>
              <a:rPr b="0" lang="en-US" sz="2400" spc="-41"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stored</a:t>
            </a:r>
            <a:r>
              <a:rPr b="0" lang="en-US" sz="2400" spc="-21" strike="noStrike">
                <a:solidFill>
                  <a:srgbClr val="000000"/>
                </a:solidFill>
                <a:latin typeface="Calibri"/>
              </a:rPr>
              <a:t> </a:t>
            </a:r>
            <a:r>
              <a:rPr b="0" lang="en-US" sz="2400" spc="-7" strike="noStrike">
                <a:solidFill>
                  <a:srgbClr val="000000"/>
                </a:solidFill>
                <a:latin typeface="Calibri"/>
              </a:rPr>
              <a:t>on</a:t>
            </a:r>
            <a:r>
              <a:rPr b="0" lang="en-US" sz="2400" spc="-21"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edge </a:t>
            </a:r>
            <a:r>
              <a:rPr b="0" lang="en-US" sz="2400" spc="-12" strike="noStrike">
                <a:solidFill>
                  <a:srgbClr val="000000"/>
                </a:solidFill>
                <a:latin typeface="Calibri"/>
              </a:rPr>
              <a:t>to</a:t>
            </a:r>
            <a:r>
              <a:rPr b="0" lang="en-US" sz="2400" spc="-32" strike="noStrike">
                <a:solidFill>
                  <a:srgbClr val="000000"/>
                </a:solidFill>
                <a:latin typeface="Calibri"/>
              </a:rPr>
              <a:t> </a:t>
            </a:r>
            <a:r>
              <a:rPr b="0" lang="en-US" sz="2400" spc="-1" strike="noStrike">
                <a:solidFill>
                  <a:srgbClr val="000000"/>
                </a:solidFill>
                <a:latin typeface="Calibri"/>
              </a:rPr>
              <a:t>the</a:t>
            </a:r>
            <a:r>
              <a:rPr b="0" lang="en-US" sz="2400" spc="-32" strike="noStrike">
                <a:solidFill>
                  <a:srgbClr val="000000"/>
                </a:solidFill>
                <a:latin typeface="Calibri"/>
              </a:rPr>
              <a:t> </a:t>
            </a:r>
            <a:r>
              <a:rPr b="0" lang="en-US" sz="2400" spc="-1" strike="noStrike">
                <a:solidFill>
                  <a:srgbClr val="000000"/>
                </a:solidFill>
                <a:latin typeface="Calibri"/>
              </a:rPr>
              <a:t>node.</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7" strike="noStrike">
                <a:solidFill>
                  <a:srgbClr val="000000"/>
                </a:solidFill>
                <a:latin typeface="Calibri"/>
              </a:rPr>
              <a:t>Common</a:t>
            </a:r>
            <a:r>
              <a:rPr b="0" lang="en-US" sz="2400" spc="-35" strike="noStrike">
                <a:solidFill>
                  <a:srgbClr val="000000"/>
                </a:solidFill>
                <a:latin typeface="Calibri"/>
              </a:rPr>
              <a:t> </a:t>
            </a:r>
            <a:r>
              <a:rPr b="0" lang="en-US" sz="2400" spc="-15" strike="noStrike">
                <a:solidFill>
                  <a:srgbClr val="000000"/>
                </a:solidFill>
                <a:latin typeface="Calibri"/>
              </a:rPr>
              <a:t>prefixes </a:t>
            </a:r>
            <a:r>
              <a:rPr b="0" lang="en-US" sz="2400" spc="-7" strike="noStrike">
                <a:solidFill>
                  <a:srgbClr val="000000"/>
                </a:solidFill>
                <a:latin typeface="Calibri"/>
              </a:rPr>
              <a:t>of</a:t>
            </a:r>
            <a:r>
              <a:rPr b="0" lang="en-US" sz="2400" spc="-26" strike="noStrike">
                <a:solidFill>
                  <a:srgbClr val="000000"/>
                </a:solidFill>
                <a:latin typeface="Calibri"/>
              </a:rPr>
              <a:t> </a:t>
            </a:r>
            <a:r>
              <a:rPr b="0" lang="en-US" sz="2400" spc="-7" strike="noStrike">
                <a:solidFill>
                  <a:srgbClr val="000000"/>
                </a:solidFill>
                <a:latin typeface="Calibri"/>
              </a:rPr>
              <a:t>strings</a:t>
            </a:r>
            <a:r>
              <a:rPr b="0" lang="en-US" sz="2400" spc="-46" strike="noStrike">
                <a:solidFill>
                  <a:srgbClr val="000000"/>
                </a:solidFill>
                <a:latin typeface="Calibri"/>
              </a:rPr>
              <a:t> </a:t>
            </a:r>
            <a:r>
              <a:rPr b="0" lang="en-US" sz="2400" spc="-12" strike="noStrike">
                <a:solidFill>
                  <a:srgbClr val="000000"/>
                </a:solidFill>
                <a:latin typeface="Calibri"/>
              </a:rPr>
              <a:t>are </a:t>
            </a:r>
            <a:r>
              <a:rPr b="0" lang="en-US" sz="2400" spc="-7" strike="noStrike">
                <a:solidFill>
                  <a:srgbClr val="000000"/>
                </a:solidFill>
                <a:latin typeface="Calibri"/>
              </a:rPr>
              <a:t>shared.</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 strike="noStrike">
                <a:solidFill>
                  <a:srgbClr val="000000"/>
                </a:solidFill>
                <a:latin typeface="Calibri"/>
              </a:rPr>
              <a:t>A</a:t>
            </a:r>
            <a:r>
              <a:rPr b="0" lang="en-US" sz="2400" spc="-21" strike="noStrike">
                <a:solidFill>
                  <a:srgbClr val="000000"/>
                </a:solidFill>
                <a:latin typeface="Calibri"/>
              </a:rPr>
              <a:t> </a:t>
            </a:r>
            <a:r>
              <a:rPr b="0" lang="en-US" sz="2400" spc="-7" strike="noStrike">
                <a:solidFill>
                  <a:srgbClr val="000000"/>
                </a:solidFill>
                <a:latin typeface="Calibri"/>
              </a:rPr>
              <a:t>problem</a:t>
            </a:r>
            <a:r>
              <a:rPr b="0" lang="en-US" sz="2400" spc="-35" strike="noStrike">
                <a:solidFill>
                  <a:srgbClr val="000000"/>
                </a:solidFill>
                <a:latin typeface="Calibri"/>
              </a:rPr>
              <a:t> </a:t>
            </a:r>
            <a:r>
              <a:rPr b="0" lang="en-US" sz="2400" spc="-1" strike="noStrike">
                <a:solidFill>
                  <a:srgbClr val="000000"/>
                </a:solidFill>
                <a:latin typeface="Calibri"/>
              </a:rPr>
              <a:t>in</a:t>
            </a:r>
            <a:r>
              <a:rPr b="0" lang="en-US" sz="2400" spc="-7" strike="noStrike">
                <a:solidFill>
                  <a:srgbClr val="000000"/>
                </a:solidFill>
                <a:latin typeface="Calibri"/>
              </a:rPr>
              <a:t> </a:t>
            </a:r>
            <a:r>
              <a:rPr b="0" lang="en-US" sz="2400" spc="-1" strike="noStrike">
                <a:solidFill>
                  <a:srgbClr val="000000"/>
                </a:solidFill>
                <a:latin typeface="Calibri"/>
              </a:rPr>
              <a:t>using</a:t>
            </a:r>
            <a:r>
              <a:rPr b="0" lang="en-US" sz="2400" spc="-21" strike="noStrike">
                <a:solidFill>
                  <a:srgbClr val="000000"/>
                </a:solidFill>
                <a:latin typeface="Calibri"/>
              </a:rPr>
              <a:t> </a:t>
            </a:r>
            <a:r>
              <a:rPr b="0" lang="en-US" sz="2400" spc="-1" strike="noStrike">
                <a:solidFill>
                  <a:srgbClr val="000000"/>
                </a:solidFill>
                <a:latin typeface="Calibri"/>
              </a:rPr>
              <a:t>tries</a:t>
            </a:r>
            <a:r>
              <a:rPr b="0" lang="en-US" sz="2400" spc="-35" strike="noStrike">
                <a:solidFill>
                  <a:srgbClr val="000000"/>
                </a:solidFill>
                <a:latin typeface="Calibri"/>
              </a:rPr>
              <a:t> </a:t>
            </a:r>
            <a:r>
              <a:rPr b="0" lang="en-US" sz="2400" spc="-15" strike="noStrike">
                <a:solidFill>
                  <a:srgbClr val="000000"/>
                </a:solidFill>
                <a:latin typeface="Calibri"/>
              </a:rPr>
              <a:t>for</a:t>
            </a:r>
            <a:r>
              <a:rPr b="0" lang="en-US" sz="2400" spc="-12" strike="noStrike">
                <a:solidFill>
                  <a:srgbClr val="000000"/>
                </a:solidFill>
                <a:latin typeface="Calibri"/>
              </a:rPr>
              <a:t> many</a:t>
            </a:r>
            <a:r>
              <a:rPr b="0" lang="en-US" sz="2400" spc="-26" strike="noStrike">
                <a:solidFill>
                  <a:srgbClr val="000000"/>
                </a:solidFill>
                <a:latin typeface="Calibri"/>
              </a:rPr>
              <a:t> </a:t>
            </a:r>
            <a:r>
              <a:rPr b="0" lang="en-US" sz="2400" spc="-1" strike="noStrike">
                <a:solidFill>
                  <a:srgbClr val="000000"/>
                </a:solidFill>
                <a:latin typeface="Calibri"/>
              </a:rPr>
              <a:t>long</a:t>
            </a:r>
            <a:r>
              <a:rPr b="0" lang="en-US" sz="2400" spc="-41" strike="noStrike">
                <a:solidFill>
                  <a:srgbClr val="000000"/>
                </a:solidFill>
                <a:latin typeface="Calibri"/>
              </a:rPr>
              <a:t> </a:t>
            </a:r>
            <a:r>
              <a:rPr b="0" lang="en-US" sz="2400" spc="-7" strike="noStrike">
                <a:solidFill>
                  <a:srgbClr val="000000"/>
                </a:solidFill>
                <a:latin typeface="Calibri"/>
              </a:rPr>
              <a:t>strings</a:t>
            </a:r>
            <a:r>
              <a:rPr b="0" lang="en-US" sz="2400" spc="-46" strike="noStrike">
                <a:solidFill>
                  <a:srgbClr val="000000"/>
                </a:solidFill>
                <a:latin typeface="Calibri"/>
              </a:rPr>
              <a:t> </a:t>
            </a:r>
            <a:r>
              <a:rPr b="0" lang="en-US" sz="2400" spc="-1" strike="noStrike">
                <a:solidFill>
                  <a:srgbClr val="000000"/>
                </a:solidFill>
                <a:latin typeface="Calibri"/>
              </a:rPr>
              <a:t>is</a:t>
            </a:r>
            <a:r>
              <a:rPr b="0" lang="en-US" sz="2400" spc="4" strike="noStrike">
                <a:solidFill>
                  <a:srgbClr val="000000"/>
                </a:solidFill>
                <a:latin typeface="Calibri"/>
              </a:rPr>
              <a:t> </a:t>
            </a:r>
            <a:r>
              <a:rPr b="0" lang="en-US" sz="2400" spc="-1" strike="noStrike">
                <a:solidFill>
                  <a:srgbClr val="000000"/>
                </a:solidFill>
                <a:latin typeface="Calibri"/>
              </a:rPr>
              <a:t>the</a:t>
            </a:r>
            <a:r>
              <a:rPr b="0" lang="en-US" sz="2400" spc="-35" strike="noStrike">
                <a:solidFill>
                  <a:srgbClr val="000000"/>
                </a:solidFill>
                <a:latin typeface="Calibri"/>
              </a:rPr>
              <a:t> </a:t>
            </a:r>
            <a:r>
              <a:rPr b="0" lang="en-US" sz="2400" spc="-1" strike="noStrike">
                <a:solidFill>
                  <a:srgbClr val="000000"/>
                </a:solidFill>
                <a:latin typeface="Calibri"/>
              </a:rPr>
              <a:t>space</a:t>
            </a:r>
            <a:r>
              <a:rPr b="0" lang="en-US" sz="2400" spc="-15" strike="noStrike">
                <a:solidFill>
                  <a:srgbClr val="000000"/>
                </a:solidFill>
                <a:latin typeface="Calibri"/>
              </a:rPr>
              <a:t> </a:t>
            </a:r>
            <a:r>
              <a:rPr b="0" lang="en-US" sz="2400" spc="-7" strike="noStrike">
                <a:solidFill>
                  <a:srgbClr val="000000"/>
                </a:solidFill>
                <a:latin typeface="Calibri"/>
              </a:rPr>
              <a:t>required.</a:t>
            </a:r>
            <a:endParaRPr b="0" lang="en-IN" sz="2400" spc="-1" strike="noStrike">
              <a:latin typeface="Arial"/>
            </a:endParaRPr>
          </a:p>
          <a:p>
            <a:pPr marL="365760" indent="-353160">
              <a:lnSpc>
                <a:spcPct val="100000"/>
              </a:lnSpc>
              <a:buClr>
                <a:srgbClr val="000000"/>
              </a:buClr>
              <a:buFont typeface="Arial MT"/>
              <a:buChar char="•"/>
              <a:tabLst>
                <a:tab algn="l" pos="365760"/>
                <a:tab algn="l" pos="366480"/>
              </a:tabLst>
            </a:pPr>
            <a:r>
              <a:rPr b="0" lang="en-US" sz="2400" spc="-1" strike="noStrike">
                <a:solidFill>
                  <a:srgbClr val="000000"/>
                </a:solidFill>
                <a:latin typeface="Calibri"/>
              </a:rPr>
              <a:t>This</a:t>
            </a:r>
            <a:r>
              <a:rPr b="0" lang="en-US" sz="2400" spc="-15" strike="noStrike">
                <a:solidFill>
                  <a:srgbClr val="000000"/>
                </a:solidFill>
                <a:latin typeface="Calibri"/>
              </a:rPr>
              <a:t> </a:t>
            </a:r>
            <a:r>
              <a:rPr b="0" lang="en-US" sz="2400" spc="-1" strike="noStrike">
                <a:solidFill>
                  <a:srgbClr val="000000"/>
                </a:solidFill>
                <a:latin typeface="Calibri"/>
              </a:rPr>
              <a:t>is</a:t>
            </a:r>
            <a:r>
              <a:rPr b="0" lang="en-US" sz="2400" spc="4" strike="noStrike">
                <a:solidFill>
                  <a:srgbClr val="000000"/>
                </a:solidFill>
                <a:latin typeface="Calibri"/>
              </a:rPr>
              <a:t> </a:t>
            </a:r>
            <a:r>
              <a:rPr b="0" lang="en-US" sz="2400" spc="-7" strike="noStrike">
                <a:solidFill>
                  <a:srgbClr val="000000"/>
                </a:solidFill>
                <a:latin typeface="Calibri"/>
              </a:rPr>
              <a:t>shown</a:t>
            </a:r>
            <a:r>
              <a:rPr b="0" lang="en-US" sz="2400" spc="-26" strike="noStrike">
                <a:solidFill>
                  <a:srgbClr val="000000"/>
                </a:solidFill>
                <a:latin typeface="Calibri"/>
              </a:rPr>
              <a:t> </a:t>
            </a:r>
            <a:r>
              <a:rPr b="0" lang="en-US" sz="2400" spc="-1" strike="noStrike">
                <a:solidFill>
                  <a:srgbClr val="000000"/>
                </a:solidFill>
                <a:latin typeface="Calibri"/>
              </a:rPr>
              <a:t>in</a:t>
            </a:r>
            <a:r>
              <a:rPr b="0" lang="en-US" sz="2400" spc="-7" strike="noStrike">
                <a:solidFill>
                  <a:srgbClr val="000000"/>
                </a:solidFill>
                <a:latin typeface="Calibri"/>
              </a:rPr>
              <a:t> </a:t>
            </a:r>
            <a:r>
              <a:rPr b="0" lang="en-US" sz="2400" spc="-12" strike="noStrike">
                <a:solidFill>
                  <a:srgbClr val="000000"/>
                </a:solidFill>
                <a:latin typeface="Calibri"/>
              </a:rPr>
              <a:t>Figure</a:t>
            </a:r>
            <a:r>
              <a:rPr b="0" lang="en-US" sz="2400" spc="-26" strike="noStrike">
                <a:solidFill>
                  <a:srgbClr val="000000"/>
                </a:solidFill>
                <a:latin typeface="Calibri"/>
              </a:rPr>
              <a:t> </a:t>
            </a:r>
            <a:r>
              <a:rPr b="0" lang="en-US" sz="2400" spc="-7" strike="noStrike">
                <a:solidFill>
                  <a:srgbClr val="000000"/>
                </a:solidFill>
                <a:latin typeface="Calibri"/>
              </a:rPr>
              <a:t>7.5(a),</a:t>
            </a:r>
            <a:r>
              <a:rPr b="0" lang="en-US" sz="2400" spc="-12" strike="noStrike">
                <a:solidFill>
                  <a:srgbClr val="000000"/>
                </a:solidFill>
                <a:latin typeface="Calibri"/>
              </a:rPr>
              <a:t> </a:t>
            </a:r>
            <a:r>
              <a:rPr b="0" lang="en-US" sz="2400" spc="-7" strike="noStrike">
                <a:solidFill>
                  <a:srgbClr val="000000"/>
                </a:solidFill>
                <a:latin typeface="Calibri"/>
              </a:rPr>
              <a:t>which</a:t>
            </a:r>
            <a:r>
              <a:rPr b="0" lang="en-US" sz="2400" spc="-1" strike="noStrike">
                <a:solidFill>
                  <a:srgbClr val="000000"/>
                </a:solidFill>
                <a:latin typeface="Calibri"/>
              </a:rPr>
              <a:t> </a:t>
            </a:r>
            <a:r>
              <a:rPr b="0" lang="en-US" sz="2400" spc="-12" strike="noStrike">
                <a:solidFill>
                  <a:srgbClr val="000000"/>
                </a:solidFill>
                <a:latin typeface="Calibri"/>
              </a:rPr>
              <a:t>shows</a:t>
            </a:r>
            <a:r>
              <a:rPr b="0" lang="en-US" sz="2400" spc="-15" strike="noStrike">
                <a:solidFill>
                  <a:srgbClr val="000000"/>
                </a:solidFill>
                <a:latin typeface="Calibri"/>
              </a:rPr>
              <a:t> </a:t>
            </a:r>
            <a:r>
              <a:rPr b="0" lang="en-US" sz="2400" spc="-1" strike="noStrike">
                <a:solidFill>
                  <a:srgbClr val="000000"/>
                </a:solidFill>
                <a:latin typeface="Calibri"/>
              </a:rPr>
              <a:t>a</a:t>
            </a:r>
            <a:r>
              <a:rPr b="0" lang="en-US" sz="2400" spc="-7" strike="noStrike">
                <a:solidFill>
                  <a:srgbClr val="000000"/>
                </a:solidFill>
                <a:latin typeface="Calibri"/>
              </a:rPr>
              <a:t> </a:t>
            </a:r>
            <a:r>
              <a:rPr b="0" lang="en-US" sz="2400" spc="-12" strike="noStrike">
                <a:solidFill>
                  <a:srgbClr val="000000"/>
                </a:solidFill>
                <a:latin typeface="Calibri"/>
              </a:rPr>
              <a:t>standard</a:t>
            </a:r>
            <a:r>
              <a:rPr b="0" lang="en-US" sz="2400" spc="-21" strike="noStrike">
                <a:solidFill>
                  <a:srgbClr val="000000"/>
                </a:solidFill>
                <a:latin typeface="Calibri"/>
              </a:rPr>
              <a:t> </a:t>
            </a:r>
            <a:r>
              <a:rPr b="0" lang="en-US" sz="2400" spc="-1" strike="noStrike">
                <a:solidFill>
                  <a:srgbClr val="000000"/>
                </a:solidFill>
                <a:latin typeface="Calibri"/>
              </a:rPr>
              <a:t>trie</a:t>
            </a:r>
            <a:r>
              <a:rPr b="0" lang="en-US" sz="2400" spc="-26" strike="noStrike">
                <a:solidFill>
                  <a:srgbClr val="000000"/>
                </a:solidFill>
                <a:latin typeface="Calibri"/>
              </a:rPr>
              <a:t> </a:t>
            </a:r>
            <a:r>
              <a:rPr b="0" lang="en-US" sz="2400" spc="-15" strike="noStrike">
                <a:solidFill>
                  <a:srgbClr val="000000"/>
                </a:solidFill>
                <a:latin typeface="Calibri"/>
              </a:rPr>
              <a:t>for</a:t>
            </a:r>
            <a:r>
              <a:rPr b="0" lang="en-US" sz="2400" spc="-7" strike="noStrike">
                <a:solidFill>
                  <a:srgbClr val="000000"/>
                </a:solidFill>
                <a:latin typeface="Calibri"/>
              </a:rPr>
              <a:t> </a:t>
            </a:r>
            <a:r>
              <a:rPr b="0" lang="en-US" sz="2400" spc="-1" strike="noStrike">
                <a:solidFill>
                  <a:srgbClr val="000000"/>
                </a:solidFill>
                <a:latin typeface="Calibri"/>
              </a:rPr>
              <a:t>the</a:t>
            </a:r>
            <a:r>
              <a:rPr b="0" lang="en-US" sz="2400" spc="-32" strike="noStrike">
                <a:solidFill>
                  <a:srgbClr val="000000"/>
                </a:solidFill>
                <a:latin typeface="Calibri"/>
              </a:rPr>
              <a:t> </a:t>
            </a:r>
            <a:r>
              <a:rPr b="0" lang="en-US" sz="2400" spc="-7" strike="noStrike">
                <a:solidFill>
                  <a:srgbClr val="000000"/>
                </a:solidFill>
                <a:latin typeface="Calibri"/>
              </a:rPr>
              <a:t>three</a:t>
            </a:r>
            <a:r>
              <a:rPr b="0" lang="en-US" sz="2400" spc="-26" strike="noStrike">
                <a:solidFill>
                  <a:srgbClr val="000000"/>
                </a:solidFill>
                <a:latin typeface="Calibri"/>
              </a:rPr>
              <a:t> </a:t>
            </a:r>
            <a:r>
              <a:rPr b="0" lang="en-US" sz="2400" spc="-7" strike="noStrike">
                <a:solidFill>
                  <a:srgbClr val="000000"/>
                </a:solidFill>
                <a:latin typeface="Calibri"/>
              </a:rPr>
              <a:t>strings</a:t>
            </a:r>
            <a:r>
              <a:rPr b="0" lang="en-US" sz="2400" spc="-41" strike="noStrike">
                <a:solidFill>
                  <a:srgbClr val="000000"/>
                </a:solidFill>
                <a:latin typeface="Calibri"/>
              </a:rPr>
              <a:t> {ABOUT,</a:t>
            </a:r>
            <a:endParaRPr b="0" lang="en-IN" sz="2400" spc="-1" strike="noStrike">
              <a:latin typeface="Arial"/>
            </a:endParaRPr>
          </a:p>
          <a:p>
            <a:pPr marL="299160">
              <a:lnSpc>
                <a:spcPct val="100000"/>
              </a:lnSpc>
              <a:tabLst>
                <a:tab algn="l" pos="365760"/>
                <a:tab algn="l" pos="366480"/>
              </a:tabLst>
            </a:pPr>
            <a:r>
              <a:rPr b="0" lang="en-US" sz="2400" spc="-12" strike="noStrike">
                <a:solidFill>
                  <a:srgbClr val="000000"/>
                </a:solidFill>
                <a:latin typeface="Calibri"/>
              </a:rPr>
              <a:t>C</a:t>
            </a:r>
            <a:r>
              <a:rPr b="0" lang="en-US" sz="2400" spc="-191" strike="noStrike">
                <a:solidFill>
                  <a:srgbClr val="000000"/>
                </a:solidFill>
                <a:latin typeface="Calibri"/>
              </a:rPr>
              <a:t>A</a:t>
            </a:r>
            <a:r>
              <a:rPr b="0" lang="en-US" sz="2400" spc="-236" strike="noStrike">
                <a:solidFill>
                  <a:srgbClr val="000000"/>
                </a:solidFill>
                <a:latin typeface="Calibri"/>
              </a:rPr>
              <a:t>T</a:t>
            </a:r>
            <a:r>
              <a:rPr b="0" lang="en-US" sz="2400" spc="-1" strike="noStrike">
                <a:solidFill>
                  <a:srgbClr val="000000"/>
                </a:solidFill>
                <a:latin typeface="Calibri"/>
              </a:rPr>
              <a:t>,</a:t>
            </a:r>
            <a:r>
              <a:rPr b="0" lang="en-US" sz="2400" spc="-15" strike="noStrike">
                <a:solidFill>
                  <a:srgbClr val="000000"/>
                </a:solidFill>
                <a:latin typeface="Calibri"/>
              </a:rPr>
              <a:t> </a:t>
            </a:r>
            <a:r>
              <a:rPr b="0" lang="en-US" sz="2400" spc="-12" strike="noStrike">
                <a:solidFill>
                  <a:srgbClr val="000000"/>
                </a:solidFill>
                <a:latin typeface="Calibri"/>
              </a:rPr>
              <a:t>C</a:t>
            </a:r>
            <a:r>
              <a:rPr b="0" lang="en-US" sz="2400" spc="-191" strike="noStrike">
                <a:solidFill>
                  <a:srgbClr val="000000"/>
                </a:solidFill>
                <a:latin typeface="Calibri"/>
              </a:rPr>
              <a:t>A</a:t>
            </a:r>
            <a:r>
              <a:rPr b="0" lang="en-US" sz="2400" spc="-7" strike="noStrike">
                <a:solidFill>
                  <a:srgbClr val="000000"/>
                </a:solidFill>
                <a:latin typeface="Calibri"/>
              </a:rPr>
              <a:t>T</a:t>
            </a:r>
            <a:r>
              <a:rPr b="0" lang="en-US" sz="2400" spc="-15" strike="noStrike">
                <a:solidFill>
                  <a:srgbClr val="000000"/>
                </a:solidFill>
                <a:latin typeface="Calibri"/>
              </a:rPr>
              <a:t>E</a:t>
            </a:r>
            <a:r>
              <a:rPr b="0" lang="en-US" sz="2400" spc="-1" strike="noStrike">
                <a:solidFill>
                  <a:srgbClr val="000000"/>
                </a:solidFill>
                <a:latin typeface="Calibri"/>
              </a:rPr>
              <a:t>G</a:t>
            </a:r>
            <a:r>
              <a:rPr b="0" lang="en-US" sz="2400" spc="-12" strike="noStrike">
                <a:solidFill>
                  <a:srgbClr val="000000"/>
                </a:solidFill>
                <a:latin typeface="Calibri"/>
              </a:rPr>
              <a:t>O</a:t>
            </a:r>
            <a:r>
              <a:rPr b="0" lang="en-US" sz="2400" spc="-35" strike="noStrike">
                <a:solidFill>
                  <a:srgbClr val="000000"/>
                </a:solidFill>
                <a:latin typeface="Calibri"/>
              </a:rPr>
              <a:t>R</a:t>
            </a:r>
            <a:r>
              <a:rPr b="0" lang="en-US" sz="2400" spc="-7" strike="noStrike">
                <a:solidFill>
                  <a:srgbClr val="000000"/>
                </a:solidFill>
                <a:latin typeface="Calibri"/>
              </a:rPr>
              <a:t>Y}.</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Note</a:t>
            </a:r>
            <a:r>
              <a:rPr b="0" lang="en-US" sz="2400" spc="-46" strike="noStrike">
                <a:solidFill>
                  <a:srgbClr val="000000"/>
                </a:solidFill>
                <a:latin typeface="Calibri"/>
              </a:rPr>
              <a:t> </a:t>
            </a:r>
            <a:r>
              <a:rPr b="0" lang="en-US" sz="2400" spc="-7" strike="noStrike">
                <a:solidFill>
                  <a:srgbClr val="000000"/>
                </a:solidFill>
                <a:latin typeface="Calibri"/>
              </a:rPr>
              <a:t>that</a:t>
            </a:r>
            <a:r>
              <a:rPr b="0" lang="en-US" sz="2400" spc="-55" strike="noStrike">
                <a:solidFill>
                  <a:srgbClr val="000000"/>
                </a:solidFill>
                <a:latin typeface="Calibri"/>
              </a:rPr>
              <a:t> </a:t>
            </a:r>
            <a:r>
              <a:rPr b="0" lang="en-US" sz="2400" spc="-7" strike="noStrike">
                <a:solidFill>
                  <a:srgbClr val="000000"/>
                </a:solidFill>
                <a:latin typeface="Calibri"/>
              </a:rPr>
              <a:t>there</a:t>
            </a:r>
            <a:r>
              <a:rPr b="0" lang="en-US" sz="2400" spc="-35" strike="noStrike">
                <a:solidFill>
                  <a:srgbClr val="000000"/>
                </a:solidFill>
                <a:latin typeface="Calibri"/>
              </a:rPr>
              <a:t> </a:t>
            </a:r>
            <a:r>
              <a:rPr b="0" lang="en-US" sz="2400" spc="-12" strike="noStrike">
                <a:solidFill>
                  <a:srgbClr val="000000"/>
                </a:solidFill>
                <a:latin typeface="Calibri"/>
              </a:rPr>
              <a:t>are many</a:t>
            </a:r>
            <a:r>
              <a:rPr b="0" lang="en-US" sz="2400" spc="-26" strike="noStrike">
                <a:solidFill>
                  <a:srgbClr val="000000"/>
                </a:solidFill>
                <a:latin typeface="Calibri"/>
              </a:rPr>
              <a:t> </a:t>
            </a:r>
            <a:r>
              <a:rPr b="0" lang="en-US" sz="2400" spc="-1" strike="noStrike">
                <a:solidFill>
                  <a:srgbClr val="000000"/>
                </a:solidFill>
                <a:latin typeface="Calibri"/>
              </a:rPr>
              <a:t>nodes</a:t>
            </a:r>
            <a:r>
              <a:rPr b="0" lang="en-US" sz="2400" spc="-15" strike="noStrike">
                <a:solidFill>
                  <a:srgbClr val="000000"/>
                </a:solidFill>
                <a:latin typeface="Calibri"/>
              </a:rPr>
              <a:t> </a:t>
            </a:r>
            <a:r>
              <a:rPr b="0" lang="en-US" sz="2400" spc="-7" strike="noStrike">
                <a:solidFill>
                  <a:srgbClr val="000000"/>
                </a:solidFill>
                <a:latin typeface="Calibri"/>
              </a:rPr>
              <a:t>with</a:t>
            </a:r>
            <a:r>
              <a:rPr b="0" lang="en-US" sz="2400" spc="-35" strike="noStrike">
                <a:solidFill>
                  <a:srgbClr val="000000"/>
                </a:solidFill>
                <a:latin typeface="Calibri"/>
              </a:rPr>
              <a:t> </a:t>
            </a:r>
            <a:r>
              <a:rPr b="0" lang="en-US" sz="2400" spc="-1" strike="noStrike">
                <a:solidFill>
                  <a:srgbClr val="000000"/>
                </a:solidFill>
                <a:latin typeface="Calibri"/>
              </a:rPr>
              <a:t>a</a:t>
            </a:r>
            <a:r>
              <a:rPr b="0" lang="en-US" sz="2400" spc="9" strike="noStrike">
                <a:solidFill>
                  <a:srgbClr val="000000"/>
                </a:solidFill>
                <a:latin typeface="Calibri"/>
              </a:rPr>
              <a:t> </a:t>
            </a:r>
            <a:r>
              <a:rPr b="0" lang="en-US" sz="2400" spc="-7" strike="noStrike">
                <a:solidFill>
                  <a:srgbClr val="000000"/>
                </a:solidFill>
                <a:latin typeface="Calibri"/>
              </a:rPr>
              <a:t>degree</a:t>
            </a:r>
            <a:r>
              <a:rPr b="0" lang="en-US" sz="2400" spc="-35" strike="noStrike">
                <a:solidFill>
                  <a:srgbClr val="000000"/>
                </a:solidFill>
                <a:latin typeface="Calibri"/>
              </a:rPr>
              <a:t> </a:t>
            </a:r>
            <a:r>
              <a:rPr b="0" lang="en-US" sz="2400" spc="-7" strike="noStrike">
                <a:solidFill>
                  <a:srgbClr val="000000"/>
                </a:solidFill>
                <a:latin typeface="Calibri"/>
              </a:rPr>
              <a:t>of </a:t>
            </a:r>
            <a:r>
              <a:rPr b="0" lang="en-US" sz="2400" spc="-1" strike="noStrike">
                <a:solidFill>
                  <a:srgbClr val="000000"/>
                </a:solidFill>
                <a:latin typeface="Calibri"/>
              </a:rPr>
              <a:t>one.</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 strike="noStrike">
                <a:solidFill>
                  <a:srgbClr val="000000"/>
                </a:solidFill>
                <a:latin typeface="Calibri"/>
              </a:rPr>
              <a:t>This is a </a:t>
            </a:r>
            <a:r>
              <a:rPr b="0" lang="en-US" sz="2400" spc="-21" strike="noStrike">
                <a:solidFill>
                  <a:srgbClr val="000000"/>
                </a:solidFill>
                <a:latin typeface="Calibri"/>
              </a:rPr>
              <a:t>waste </a:t>
            </a:r>
            <a:r>
              <a:rPr b="0" lang="en-US" sz="2400" spc="-7" strike="noStrike">
                <a:solidFill>
                  <a:srgbClr val="000000"/>
                </a:solidFill>
                <a:latin typeface="Calibri"/>
              </a:rPr>
              <a:t>of </a:t>
            </a:r>
            <a:r>
              <a:rPr b="0" lang="en-US" sz="2400" spc="-1" strike="noStrike">
                <a:solidFill>
                  <a:srgbClr val="000000"/>
                </a:solidFill>
                <a:latin typeface="Calibri"/>
              </a:rPr>
              <a:t>space </a:t>
            </a:r>
            <a:r>
              <a:rPr b="0" lang="en-US" sz="2400" spc="-7" strike="noStrike">
                <a:solidFill>
                  <a:srgbClr val="000000"/>
                </a:solidFill>
                <a:latin typeface="Calibri"/>
              </a:rPr>
              <a:t>that </a:t>
            </a:r>
            <a:r>
              <a:rPr b="0" lang="en-US" sz="2400" spc="-1" strike="noStrike">
                <a:solidFill>
                  <a:srgbClr val="000000"/>
                </a:solidFill>
                <a:latin typeface="Calibri"/>
              </a:rPr>
              <a:t>is </a:t>
            </a:r>
            <a:r>
              <a:rPr b="0" lang="en-US" sz="2400" spc="-12" strike="noStrike">
                <a:solidFill>
                  <a:srgbClr val="000000"/>
                </a:solidFill>
                <a:latin typeface="Calibri"/>
              </a:rPr>
              <a:t>solved </a:t>
            </a:r>
            <a:r>
              <a:rPr b="0" lang="en-US" sz="2400" spc="-1" strike="noStrike">
                <a:solidFill>
                  <a:srgbClr val="000000"/>
                </a:solidFill>
                <a:latin typeface="Calibri"/>
              </a:rPr>
              <a:t>by </a:t>
            </a:r>
            <a:r>
              <a:rPr b="0" lang="en-US" sz="2400" spc="-7" strike="noStrike">
                <a:solidFill>
                  <a:srgbClr val="000000"/>
                </a:solidFill>
                <a:latin typeface="Calibri"/>
              </a:rPr>
              <a:t>compressing </a:t>
            </a:r>
            <a:r>
              <a:rPr b="0" lang="en-US" sz="2400" spc="-1" strike="noStrike">
                <a:solidFill>
                  <a:srgbClr val="000000"/>
                </a:solidFill>
                <a:latin typeface="Calibri"/>
              </a:rPr>
              <a:t>nodes </a:t>
            </a:r>
            <a:r>
              <a:rPr b="0" lang="en-US" sz="2400" spc="-12" strike="noStrike">
                <a:solidFill>
                  <a:srgbClr val="000000"/>
                </a:solidFill>
                <a:latin typeface="Calibri"/>
              </a:rPr>
              <a:t>together </a:t>
            </a:r>
            <a:r>
              <a:rPr b="0" lang="en-US" sz="2400" spc="-7" strike="noStrike">
                <a:solidFill>
                  <a:srgbClr val="000000"/>
                </a:solidFill>
                <a:latin typeface="Calibri"/>
              </a:rPr>
              <a:t>when they </a:t>
            </a:r>
            <a:r>
              <a:rPr b="0" lang="en-US" sz="2400" spc="-21" strike="noStrike">
                <a:solidFill>
                  <a:srgbClr val="000000"/>
                </a:solidFill>
                <a:latin typeface="Calibri"/>
              </a:rPr>
              <a:t>have </a:t>
            </a:r>
            <a:r>
              <a:rPr b="0" lang="en-US" sz="2400" spc="-531" strike="noStrike">
                <a:solidFill>
                  <a:srgbClr val="000000"/>
                </a:solidFill>
                <a:latin typeface="Calibri"/>
              </a:rPr>
              <a:t> </a:t>
            </a:r>
            <a:r>
              <a:rPr b="0" lang="en-US" sz="2400" spc="-7" strike="noStrike">
                <a:solidFill>
                  <a:srgbClr val="000000"/>
                </a:solidFill>
                <a:latin typeface="Calibri"/>
              </a:rPr>
              <a:t>degrees</a:t>
            </a:r>
            <a:r>
              <a:rPr b="0" lang="en-US" sz="2400" spc="-26" strike="noStrike">
                <a:solidFill>
                  <a:srgbClr val="000000"/>
                </a:solidFill>
                <a:latin typeface="Calibri"/>
              </a:rPr>
              <a:t> </a:t>
            </a:r>
            <a:r>
              <a:rPr b="0" lang="en-US" sz="2400" spc="-7" strike="noStrike">
                <a:solidFill>
                  <a:srgbClr val="000000"/>
                </a:solidFill>
                <a:latin typeface="Calibri"/>
              </a:rPr>
              <a:t>of</a:t>
            </a:r>
            <a:r>
              <a:rPr b="0" lang="en-US" sz="2400" spc="-26" strike="noStrike">
                <a:solidFill>
                  <a:srgbClr val="000000"/>
                </a:solidFill>
                <a:latin typeface="Calibri"/>
              </a:rPr>
              <a:t> </a:t>
            </a:r>
            <a:r>
              <a:rPr b="0" lang="en-US" sz="2400" spc="-1" strike="noStrike">
                <a:solidFill>
                  <a:srgbClr val="000000"/>
                </a:solidFill>
                <a:latin typeface="Calibri"/>
              </a:rPr>
              <a:t>one.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object 2" descr=""/>
          <p:cNvPicPr/>
          <p:nvPr/>
        </p:nvPicPr>
        <p:blipFill>
          <a:blip r:embed="rId1"/>
          <a:stretch/>
        </p:blipFill>
        <p:spPr>
          <a:xfrm>
            <a:off x="3182760" y="1145880"/>
            <a:ext cx="5689800" cy="406260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41800" y="545400"/>
            <a:ext cx="10964880" cy="5488200"/>
          </a:xfrm>
          <a:prstGeom prst="rect">
            <a:avLst/>
          </a:prstGeom>
          <a:noFill/>
          <a:ln>
            <a:noFill/>
          </a:ln>
        </p:spPr>
        <p:style>
          <a:lnRef idx="0"/>
          <a:fillRef idx="0"/>
          <a:effectRef idx="0"/>
          <a:fontRef idx="minor"/>
        </p:style>
        <p:txBody>
          <a:bodyPr lIns="0" rIns="0" tIns="12600" bIns="0">
            <a:spAutoFit/>
          </a:bodyPr>
          <a:p>
            <a:pPr marL="350640" indent="-338040">
              <a:lnSpc>
                <a:spcPct val="100000"/>
              </a:lnSpc>
              <a:spcBef>
                <a:spcPts val="99"/>
              </a:spcBef>
              <a:buClr>
                <a:srgbClr val="000000"/>
              </a:buClr>
              <a:buSzPct val="75000"/>
              <a:buFont typeface="Arial MT"/>
              <a:buChar char="•"/>
              <a:tabLst>
                <a:tab algn="l" pos="350640"/>
                <a:tab algn="l" pos="351000"/>
              </a:tabLst>
            </a:pPr>
            <a:r>
              <a:rPr b="0" lang="en-US" sz="2400" spc="-7" strike="noStrike">
                <a:solidFill>
                  <a:srgbClr val="000000"/>
                </a:solidFill>
                <a:latin typeface="Calibri"/>
              </a:rPr>
              <a:t>Ftgure</a:t>
            </a:r>
            <a:r>
              <a:rPr b="0" lang="en-US" sz="2400" spc="-35" strike="noStrike">
                <a:solidFill>
                  <a:srgbClr val="000000"/>
                </a:solidFill>
                <a:latin typeface="Calibri"/>
              </a:rPr>
              <a:t> </a:t>
            </a:r>
            <a:r>
              <a:rPr b="0" lang="en-US" sz="2400" spc="-1" strike="noStrike">
                <a:solidFill>
                  <a:srgbClr val="000000"/>
                </a:solidFill>
                <a:latin typeface="Calibri"/>
              </a:rPr>
              <a:t>7.5(b)</a:t>
            </a:r>
            <a:r>
              <a:rPr b="0" lang="en-US" sz="2400" spc="-52" strike="noStrike">
                <a:solidFill>
                  <a:srgbClr val="000000"/>
                </a:solidFill>
                <a:latin typeface="Calibri"/>
              </a:rPr>
              <a:t> </a:t>
            </a:r>
            <a:r>
              <a:rPr b="0" lang="en-US" sz="2400" spc="-12" strike="noStrike">
                <a:solidFill>
                  <a:srgbClr val="000000"/>
                </a:solidFill>
                <a:latin typeface="Calibri"/>
              </a:rPr>
              <a:t>shows</a:t>
            </a:r>
            <a:r>
              <a:rPr b="0" lang="en-US" sz="2400" spc="-21" strike="noStrike">
                <a:solidFill>
                  <a:srgbClr val="000000"/>
                </a:solidFill>
                <a:latin typeface="Calibri"/>
              </a:rPr>
              <a:t> </a:t>
            </a: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compressed</a:t>
            </a:r>
            <a:r>
              <a:rPr b="0" lang="en-US" sz="2400" spc="-32" strike="noStrike">
                <a:solidFill>
                  <a:srgbClr val="000000"/>
                </a:solidFill>
                <a:latin typeface="Calibri"/>
              </a:rPr>
              <a:t> </a:t>
            </a:r>
            <a:r>
              <a:rPr b="0" lang="en-US" sz="2400" spc="-15" strike="noStrike">
                <a:solidFill>
                  <a:srgbClr val="000000"/>
                </a:solidFill>
                <a:latin typeface="Calibri"/>
              </a:rPr>
              <a:t>version</a:t>
            </a:r>
            <a:r>
              <a:rPr b="0" lang="en-US" sz="2400" spc="-7" strike="noStrike">
                <a:solidFill>
                  <a:srgbClr val="000000"/>
                </a:solidFill>
                <a:latin typeface="Calibri"/>
              </a:rPr>
              <a:t> of </a:t>
            </a:r>
            <a:r>
              <a:rPr b="0" lang="en-US" sz="2400" spc="-1" strike="noStrike">
                <a:solidFill>
                  <a:srgbClr val="000000"/>
                </a:solidFill>
                <a:latin typeface="Calibri"/>
              </a:rPr>
              <a:t>this trie.</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2" strike="noStrike">
                <a:solidFill>
                  <a:srgbClr val="000000"/>
                </a:solidFill>
                <a:latin typeface="Calibri"/>
              </a:rPr>
              <a:t>Here </a:t>
            </a:r>
            <a:r>
              <a:rPr b="0" lang="en-US" sz="2400" spc="-1" strike="noStrike">
                <a:solidFill>
                  <a:srgbClr val="000000"/>
                </a:solidFill>
                <a:latin typeface="Calibri"/>
              </a:rPr>
              <a:t>a</a:t>
            </a:r>
            <a:r>
              <a:rPr b="0" lang="en-US" sz="2400" spc="9" strike="noStrike">
                <a:solidFill>
                  <a:srgbClr val="000000"/>
                </a:solidFill>
                <a:latin typeface="Calibri"/>
              </a:rPr>
              <a:t> </a:t>
            </a:r>
            <a:r>
              <a:rPr b="0" lang="en-US" sz="2400" spc="-7" strike="noStrike">
                <a:solidFill>
                  <a:srgbClr val="000000"/>
                </a:solidFill>
                <a:latin typeface="Calibri"/>
              </a:rPr>
              <a:t>path</a:t>
            </a:r>
            <a:r>
              <a:rPr b="0" lang="en-US" sz="2400" spc="-26" strike="noStrike">
                <a:solidFill>
                  <a:srgbClr val="000000"/>
                </a:solidFill>
                <a:latin typeface="Calibri"/>
              </a:rPr>
              <a:t> </a:t>
            </a:r>
            <a:r>
              <a:rPr b="0" lang="en-US" sz="2400" spc="-7" strike="noStrike">
                <a:solidFill>
                  <a:srgbClr val="000000"/>
                </a:solidFill>
                <a:latin typeface="Calibri"/>
              </a:rPr>
              <a:t>consisting</a:t>
            </a:r>
            <a:r>
              <a:rPr b="0" lang="en-US" sz="2400" spc="-60" strike="noStrike">
                <a:solidFill>
                  <a:srgbClr val="000000"/>
                </a:solidFill>
                <a:latin typeface="Calibri"/>
              </a:rPr>
              <a:t> </a:t>
            </a:r>
            <a:r>
              <a:rPr b="0" lang="en-US" sz="2400" spc="-7" strike="noStrike">
                <a:solidFill>
                  <a:srgbClr val="000000"/>
                </a:solidFill>
                <a:latin typeface="Calibri"/>
              </a:rPr>
              <a:t>of</a:t>
            </a:r>
            <a:r>
              <a:rPr b="0" lang="en-US" sz="2400" spc="4" strike="noStrike">
                <a:solidFill>
                  <a:srgbClr val="000000"/>
                </a:solidFill>
                <a:latin typeface="Calibri"/>
              </a:rPr>
              <a:t> </a:t>
            </a:r>
            <a:r>
              <a:rPr b="0" lang="en-US" sz="2400" spc="-1" strike="noStrike">
                <a:solidFill>
                  <a:srgbClr val="000000"/>
                </a:solidFill>
                <a:latin typeface="Calibri"/>
              </a:rPr>
              <a:t>nodes</a:t>
            </a:r>
            <a:r>
              <a:rPr b="0" lang="en-US" sz="2400" spc="-32" strike="noStrike">
                <a:solidFill>
                  <a:srgbClr val="000000"/>
                </a:solidFill>
                <a:latin typeface="Calibri"/>
              </a:rPr>
              <a:t> </a:t>
            </a:r>
            <a:r>
              <a:rPr b="0" lang="en-US" sz="2400" spc="-7" strike="noStrike">
                <a:solidFill>
                  <a:srgbClr val="000000"/>
                </a:solidFill>
                <a:latin typeface="Calibri"/>
              </a:rPr>
              <a:t>with single</a:t>
            </a:r>
            <a:r>
              <a:rPr b="0" lang="en-US" sz="2400" spc="-12" strike="noStrike">
                <a:solidFill>
                  <a:srgbClr val="000000"/>
                </a:solidFill>
                <a:latin typeface="Calibri"/>
              </a:rPr>
              <a:t> </a:t>
            </a:r>
            <a:r>
              <a:rPr b="0" lang="en-US" sz="2400" spc="-7" strike="noStrike">
                <a:solidFill>
                  <a:srgbClr val="000000"/>
                </a:solidFill>
                <a:latin typeface="Calibri"/>
              </a:rPr>
              <a:t>children</a:t>
            </a:r>
            <a:r>
              <a:rPr b="0" lang="en-US" sz="2400" spc="-21" strike="noStrike">
                <a:solidFill>
                  <a:srgbClr val="000000"/>
                </a:solidFill>
                <a:latin typeface="Calibri"/>
              </a:rPr>
              <a:t> </a:t>
            </a:r>
            <a:r>
              <a:rPr b="0" lang="en-US" sz="2400" spc="-1" strike="noStrike">
                <a:solidFill>
                  <a:srgbClr val="000000"/>
                </a:solidFill>
                <a:latin typeface="Calibri"/>
              </a:rPr>
              <a:t>is</a:t>
            </a:r>
            <a:r>
              <a:rPr b="0" lang="en-US" sz="2400" spc="-15" strike="noStrike">
                <a:solidFill>
                  <a:srgbClr val="000000"/>
                </a:solidFill>
                <a:latin typeface="Calibri"/>
              </a:rPr>
              <a:t> </a:t>
            </a:r>
            <a:r>
              <a:rPr b="0" lang="en-US" sz="2400" spc="-12" strike="noStrike">
                <a:solidFill>
                  <a:srgbClr val="000000"/>
                </a:solidFill>
                <a:latin typeface="Calibri"/>
              </a:rPr>
              <a:t>compressed</a:t>
            </a:r>
            <a:r>
              <a:rPr b="0" lang="en-US" sz="2400" spc="-21" strike="noStrike">
                <a:solidFill>
                  <a:srgbClr val="000000"/>
                </a:solidFill>
                <a:latin typeface="Calibri"/>
              </a:rPr>
              <a:t> </a:t>
            </a:r>
            <a:r>
              <a:rPr b="0" lang="en-US" sz="2400" spc="-12" strike="noStrike">
                <a:solidFill>
                  <a:srgbClr val="000000"/>
                </a:solidFill>
                <a:latin typeface="Calibri"/>
              </a:rPr>
              <a:t>to</a:t>
            </a:r>
            <a:r>
              <a:rPr b="0" lang="en-US" sz="2400" spc="-32" strike="noStrike">
                <a:solidFill>
                  <a:srgbClr val="000000"/>
                </a:solidFill>
                <a:latin typeface="Calibri"/>
              </a:rPr>
              <a:t> </a:t>
            </a:r>
            <a:r>
              <a:rPr b="0" lang="en-US" sz="2400" spc="-1" strike="noStrike">
                <a:solidFill>
                  <a:srgbClr val="000000"/>
                </a:solidFill>
                <a:latin typeface="Calibri"/>
              </a:rPr>
              <a:t>one</a:t>
            </a:r>
            <a:r>
              <a:rPr b="0" lang="en-US" sz="2400" spc="-7" strike="noStrike">
                <a:solidFill>
                  <a:srgbClr val="000000"/>
                </a:solidFill>
                <a:latin typeface="Calibri"/>
              </a:rPr>
              <a:t> edge.</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Note</a:t>
            </a:r>
            <a:r>
              <a:rPr b="0" lang="en-US" sz="2400" spc="-46" strike="noStrike">
                <a:solidFill>
                  <a:srgbClr val="000000"/>
                </a:solidFill>
                <a:latin typeface="Calibri"/>
              </a:rPr>
              <a:t> </a:t>
            </a:r>
            <a:r>
              <a:rPr b="0" lang="en-US" sz="2400" spc="-1" strike="noStrike">
                <a:solidFill>
                  <a:srgbClr val="000000"/>
                </a:solidFill>
                <a:latin typeface="Calibri"/>
              </a:rPr>
              <a:t>in</a:t>
            </a:r>
            <a:r>
              <a:rPr b="0" lang="en-US" sz="2400" spc="-12" strike="noStrike">
                <a:solidFill>
                  <a:srgbClr val="000000"/>
                </a:solidFill>
                <a:latin typeface="Calibri"/>
              </a:rPr>
              <a:t> </a:t>
            </a:r>
            <a:r>
              <a:rPr b="0" lang="en-US" sz="2400" spc="-1" strike="noStrike">
                <a:solidFill>
                  <a:srgbClr val="000000"/>
                </a:solidFill>
                <a:latin typeface="Calibri"/>
              </a:rPr>
              <a:t>both</a:t>
            </a:r>
            <a:r>
              <a:rPr b="0" lang="en-US" sz="2400" spc="-55" strike="noStrike">
                <a:solidFill>
                  <a:srgbClr val="000000"/>
                </a:solidFill>
                <a:latin typeface="Calibri"/>
              </a:rPr>
              <a:t> </a:t>
            </a:r>
            <a:r>
              <a:rPr b="0" lang="en-US" sz="2400" spc="-7" strike="noStrike">
                <a:solidFill>
                  <a:srgbClr val="000000"/>
                </a:solidFill>
                <a:latin typeface="Calibri"/>
              </a:rPr>
              <a:t>trees</a:t>
            </a:r>
            <a:r>
              <a:rPr b="0" lang="en-US" sz="2400" spc="-21" strike="noStrike">
                <a:solidFill>
                  <a:srgbClr val="000000"/>
                </a:solidFill>
                <a:latin typeface="Calibri"/>
              </a:rPr>
              <a:t> </a:t>
            </a:r>
            <a:r>
              <a:rPr b="0" lang="en-US" sz="2400" spc="-1" strike="noStrike">
                <a:solidFill>
                  <a:srgbClr val="000000"/>
                </a:solidFill>
                <a:latin typeface="Calibri"/>
              </a:rPr>
              <a:t>the</a:t>
            </a:r>
            <a:r>
              <a:rPr b="0" lang="en-US" sz="2400" spc="-35" strike="noStrike">
                <a:solidFill>
                  <a:srgbClr val="000000"/>
                </a:solidFill>
                <a:latin typeface="Calibri"/>
              </a:rPr>
              <a:t> </a:t>
            </a:r>
            <a:r>
              <a:rPr b="0" lang="en-US" sz="2400" spc="-21" strike="noStrike">
                <a:solidFill>
                  <a:srgbClr val="000000"/>
                </a:solidFill>
                <a:latin typeface="Calibri"/>
              </a:rPr>
              <a:t>extra</a:t>
            </a:r>
            <a:r>
              <a:rPr b="0" lang="en-US" sz="2400" spc="9" strike="noStrike">
                <a:solidFill>
                  <a:srgbClr val="000000"/>
                </a:solidFill>
                <a:latin typeface="Calibri"/>
              </a:rPr>
              <a:t> </a:t>
            </a:r>
            <a:r>
              <a:rPr b="0" lang="en-US" sz="2400" spc="-7" strike="noStrike">
                <a:solidFill>
                  <a:srgbClr val="000000"/>
                </a:solidFill>
                <a:latin typeface="Calibri"/>
              </a:rPr>
              <a:t>edge</a:t>
            </a:r>
            <a:r>
              <a:rPr b="0" lang="en-US" sz="2400" spc="-12" strike="noStrike">
                <a:solidFill>
                  <a:srgbClr val="000000"/>
                </a:solidFill>
                <a:latin typeface="Calibri"/>
              </a:rPr>
              <a:t> </a:t>
            </a:r>
            <a:r>
              <a:rPr b="0" lang="en-US" sz="2400" spc="-1" strike="noStrike">
                <a:solidFill>
                  <a:srgbClr val="000000"/>
                </a:solidFill>
                <a:latin typeface="Calibri"/>
              </a:rPr>
              <a:t>labeled</a:t>
            </a:r>
            <a:r>
              <a:rPr b="0" lang="en-US" sz="2400" spc="-26" strike="noStrike">
                <a:solidFill>
                  <a:srgbClr val="000000"/>
                </a:solidFill>
                <a:latin typeface="Calibri"/>
              </a:rPr>
              <a:t> </a:t>
            </a:r>
            <a:r>
              <a:rPr b="0" lang="en-US" sz="2400" spc="-1" strike="noStrike">
                <a:solidFill>
                  <a:srgbClr val="000000"/>
                </a:solidFill>
                <a:latin typeface="Calibri"/>
              </a:rPr>
              <a:t>"$."</a:t>
            </a:r>
            <a:r>
              <a:rPr b="0" lang="en-US" sz="2400" spc="-21" strike="noStrike">
                <a:solidFill>
                  <a:srgbClr val="000000"/>
                </a:solidFill>
                <a:latin typeface="Calibri"/>
              </a:rPr>
              <a:t> </a:t>
            </a:r>
            <a:r>
              <a:rPr b="0" lang="en-US" sz="2400" spc="-1" strike="noStrike">
                <a:solidFill>
                  <a:srgbClr val="000000"/>
                </a:solidFill>
                <a:latin typeface="Calibri"/>
              </a:rPr>
              <a:t>This</a:t>
            </a:r>
            <a:r>
              <a:rPr b="0" lang="en-US" sz="2400" spc="-21" strike="noStrike">
                <a:solidFill>
                  <a:srgbClr val="000000"/>
                </a:solidFill>
                <a:latin typeface="Calibri"/>
              </a:rPr>
              <a:t> </a:t>
            </a:r>
            <a:r>
              <a:rPr b="0" lang="en-US" sz="2400" spc="-12" strike="noStrike">
                <a:solidFill>
                  <a:srgbClr val="000000"/>
                </a:solidFill>
                <a:latin typeface="Calibri"/>
              </a:rPr>
              <a:t>symbol</a:t>
            </a:r>
            <a:r>
              <a:rPr b="0" lang="en-US" sz="2400" spc="-15" strike="noStrike">
                <a:solidFill>
                  <a:srgbClr val="000000"/>
                </a:solidFill>
                <a:latin typeface="Calibri"/>
              </a:rPr>
              <a:t> </a:t>
            </a:r>
            <a:r>
              <a:rPr b="0" lang="en-US" sz="2400" spc="-7" strike="noStrike">
                <a:solidFill>
                  <a:srgbClr val="000000"/>
                </a:solidFill>
                <a:latin typeface="Calibri"/>
              </a:rPr>
              <a:t>(or</a:t>
            </a:r>
            <a:r>
              <a:rPr b="0" lang="en-US" sz="2400" spc="-12" strike="noStrike">
                <a:solidFill>
                  <a:srgbClr val="000000"/>
                </a:solidFill>
                <a:latin typeface="Calibri"/>
              </a:rPr>
              <a:t> </a:t>
            </a:r>
            <a:r>
              <a:rPr b="0" lang="en-US" sz="2400" spc="-15" strike="noStrike">
                <a:solidFill>
                  <a:srgbClr val="000000"/>
                </a:solidFill>
                <a:latin typeface="Calibri"/>
              </a:rPr>
              <a:t>any</a:t>
            </a:r>
            <a:r>
              <a:rPr b="0" lang="en-US" sz="2400" spc="-26" strike="noStrike">
                <a:solidFill>
                  <a:srgbClr val="000000"/>
                </a:solidFill>
                <a:latin typeface="Calibri"/>
              </a:rPr>
              <a:t> </a:t>
            </a:r>
            <a:r>
              <a:rPr b="0" lang="en-US" sz="2400" spc="-12" strike="noStrike">
                <a:solidFill>
                  <a:srgbClr val="000000"/>
                </a:solidFill>
                <a:latin typeface="Calibri"/>
              </a:rPr>
              <a:t>symbol</a:t>
            </a:r>
            <a:r>
              <a:rPr b="0" lang="en-US" sz="2400" spc="-15" strike="noStrike">
                <a:solidFill>
                  <a:srgbClr val="000000"/>
                </a:solidFill>
                <a:latin typeface="Calibri"/>
              </a:rPr>
              <a:t> </a:t>
            </a:r>
            <a:r>
              <a:rPr b="0" lang="en-US" sz="2400" spc="-7" strike="noStrike">
                <a:solidFill>
                  <a:srgbClr val="000000"/>
                </a:solidFill>
                <a:latin typeface="Calibri"/>
              </a:rPr>
              <a:t>that</a:t>
            </a:r>
            <a:r>
              <a:rPr b="0" lang="en-US" sz="2400" spc="-26" strike="noStrike">
                <a:solidFill>
                  <a:srgbClr val="000000"/>
                </a:solidFill>
                <a:latin typeface="Calibri"/>
              </a:rPr>
              <a:t> </a:t>
            </a:r>
            <a:r>
              <a:rPr b="0" lang="en-US" sz="2400" spc="-1" strike="noStrike">
                <a:solidFill>
                  <a:srgbClr val="000000"/>
                </a:solidFill>
                <a:latin typeface="Calibri"/>
              </a:rPr>
              <a:t>is</a:t>
            </a:r>
            <a:r>
              <a:rPr b="0" lang="en-US" sz="2400" spc="-21" strike="noStrike">
                <a:solidFill>
                  <a:srgbClr val="000000"/>
                </a:solidFill>
                <a:latin typeface="Calibri"/>
              </a:rPr>
              <a:t> </a:t>
            </a:r>
            <a:r>
              <a:rPr b="0" lang="en-US" sz="2400" spc="-1" strike="noStrike">
                <a:solidFill>
                  <a:srgbClr val="000000"/>
                </a:solidFill>
                <a:latin typeface="Calibri"/>
              </a:rPr>
              <a:t>not</a:t>
            </a:r>
            <a:r>
              <a:rPr b="0" lang="en-US" sz="2400" spc="-26" strike="noStrike">
                <a:solidFill>
                  <a:srgbClr val="000000"/>
                </a:solidFill>
                <a:latin typeface="Calibri"/>
              </a:rPr>
              <a:t> </a:t>
            </a:r>
            <a:r>
              <a:rPr b="0" lang="en-US" sz="2400" spc="-1" strike="noStrike">
                <a:solidFill>
                  <a:srgbClr val="000000"/>
                </a:solidFill>
                <a:latin typeface="Calibri"/>
              </a:rPr>
              <a:t>in </a:t>
            </a:r>
            <a:r>
              <a:rPr b="0" lang="en-US" sz="2400" spc="-525" strike="noStrike">
                <a:solidFill>
                  <a:srgbClr val="000000"/>
                </a:solidFill>
                <a:latin typeface="Calibri"/>
              </a:rPr>
              <a:t> </a:t>
            </a:r>
            <a:r>
              <a:rPr b="0" lang="en-US" sz="2400" spc="-1" strike="noStrike">
                <a:solidFill>
                  <a:srgbClr val="000000"/>
                </a:solidFill>
                <a:latin typeface="Calibri"/>
              </a:rPr>
              <a:t>the alphabet and is </a:t>
            </a:r>
            <a:r>
              <a:rPr b="0" lang="en-US" sz="2400" spc="-7" strike="noStrike">
                <a:solidFill>
                  <a:srgbClr val="000000"/>
                </a:solidFill>
                <a:latin typeface="Calibri"/>
              </a:rPr>
              <a:t>used </a:t>
            </a:r>
            <a:r>
              <a:rPr b="0" lang="en-US" sz="2400" spc="-12" strike="noStrike">
                <a:solidFill>
                  <a:srgbClr val="000000"/>
                </a:solidFill>
                <a:latin typeface="Calibri"/>
              </a:rPr>
              <a:t>to construct </a:t>
            </a:r>
            <a:r>
              <a:rPr b="0" lang="en-US" sz="2400" spc="-1" strike="noStrike">
                <a:solidFill>
                  <a:srgbClr val="000000"/>
                </a:solidFill>
                <a:latin typeface="Calibri"/>
              </a:rPr>
              <a:t>the </a:t>
            </a:r>
            <a:r>
              <a:rPr b="0" lang="en-US" sz="2400" spc="-7" strike="noStrike">
                <a:solidFill>
                  <a:srgbClr val="000000"/>
                </a:solidFill>
                <a:latin typeface="Calibri"/>
              </a:rPr>
              <a:t>strings) </a:t>
            </a:r>
            <a:r>
              <a:rPr b="0" lang="en-US" sz="2400" spc="-1" strike="noStrike">
                <a:solidFill>
                  <a:srgbClr val="000000"/>
                </a:solidFill>
                <a:latin typeface="Calibri"/>
              </a:rPr>
              <a:t>is added </a:t>
            </a:r>
            <a:r>
              <a:rPr b="0" lang="en-US" sz="2400" spc="-12" strike="noStrike">
                <a:solidFill>
                  <a:srgbClr val="000000"/>
                </a:solidFill>
                <a:latin typeface="Calibri"/>
              </a:rPr>
              <a:t>to </a:t>
            </a:r>
            <a:r>
              <a:rPr b="0" lang="en-US" sz="2400" spc="-7" strike="noStrike">
                <a:solidFill>
                  <a:srgbClr val="000000"/>
                </a:solidFill>
                <a:latin typeface="Calibri"/>
              </a:rPr>
              <a:t>ensure that </a:t>
            </a:r>
            <a:r>
              <a:rPr b="0" lang="en-US" sz="2400" spc="-1" strike="noStrike">
                <a:solidFill>
                  <a:srgbClr val="000000"/>
                </a:solidFill>
                <a:latin typeface="Calibri"/>
              </a:rPr>
              <a:t>a </a:t>
            </a:r>
            <a:r>
              <a:rPr b="0" lang="en-US" sz="2400" spc="-7" strike="noStrike">
                <a:solidFill>
                  <a:srgbClr val="000000"/>
                </a:solidFill>
                <a:latin typeface="Calibri"/>
              </a:rPr>
              <a:t>string that </a:t>
            </a:r>
            <a:r>
              <a:rPr b="0" lang="en-US" sz="2400" spc="-1" strike="noStrike">
                <a:solidFill>
                  <a:srgbClr val="000000"/>
                </a:solidFill>
                <a:latin typeface="Calibri"/>
              </a:rPr>
              <a:t> is</a:t>
            </a:r>
            <a:r>
              <a:rPr b="0" lang="en-US" sz="2400" spc="-21" strike="noStrike">
                <a:solidFill>
                  <a:srgbClr val="000000"/>
                </a:solidFill>
                <a:latin typeface="Calibri"/>
              </a:rPr>
              <a:t> </a:t>
            </a:r>
            <a:r>
              <a:rPr b="0" lang="en-US" sz="2400" spc="-1" strike="noStrike">
                <a:solidFill>
                  <a:srgbClr val="000000"/>
                </a:solidFill>
                <a:latin typeface="Calibri"/>
              </a:rPr>
              <a:t>actually</a:t>
            </a:r>
            <a:r>
              <a:rPr b="0" lang="en-US" sz="2400" spc="-26" strike="noStrike">
                <a:solidFill>
                  <a:srgbClr val="000000"/>
                </a:solidFill>
                <a:latin typeface="Calibri"/>
              </a:rPr>
              <a:t> </a:t>
            </a: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prefix</a:t>
            </a:r>
            <a:r>
              <a:rPr b="0" lang="en-US" sz="2400" spc="-26" strike="noStrike">
                <a:solidFill>
                  <a:srgbClr val="000000"/>
                </a:solidFill>
                <a:latin typeface="Calibri"/>
              </a:rPr>
              <a:t> </a:t>
            </a:r>
            <a:r>
              <a:rPr b="0" lang="en-US" sz="2400" spc="-7" strike="noStrike">
                <a:solidFill>
                  <a:srgbClr val="000000"/>
                </a:solidFill>
                <a:latin typeface="Calibri"/>
              </a:rPr>
              <a:t>of </a:t>
            </a:r>
            <a:r>
              <a:rPr b="0" lang="en-US" sz="2400" spc="-1" strike="noStrike">
                <a:solidFill>
                  <a:srgbClr val="000000"/>
                </a:solidFill>
                <a:latin typeface="Calibri"/>
              </a:rPr>
              <a:t>another</a:t>
            </a:r>
            <a:r>
              <a:rPr b="0" lang="en-US" sz="2400" spc="-60" strike="noStrike">
                <a:solidFill>
                  <a:srgbClr val="000000"/>
                </a:solidFill>
                <a:latin typeface="Calibri"/>
              </a:rPr>
              <a:t> </a:t>
            </a:r>
            <a:r>
              <a:rPr b="0" lang="en-US" sz="2400" spc="-55" strike="noStrike">
                <a:solidFill>
                  <a:srgbClr val="000000"/>
                </a:solidFill>
                <a:latin typeface="Calibri"/>
              </a:rPr>
              <a:t>(CAT</a:t>
            </a:r>
            <a:r>
              <a:rPr b="0" lang="en-US" sz="2400" spc="12" strike="noStrike">
                <a:solidFill>
                  <a:srgbClr val="000000"/>
                </a:solidFill>
                <a:latin typeface="Calibri"/>
              </a:rPr>
              <a:t> </a:t>
            </a:r>
            <a:r>
              <a:rPr b="0" lang="en-US" sz="2400" spc="-1" strike="noStrike">
                <a:solidFill>
                  <a:srgbClr val="000000"/>
                </a:solidFill>
                <a:latin typeface="Calibri"/>
              </a:rPr>
              <a:t>is</a:t>
            </a:r>
            <a:r>
              <a:rPr b="0" lang="en-US" sz="2400" spc="-21" strike="noStrike">
                <a:solidFill>
                  <a:srgbClr val="000000"/>
                </a:solidFill>
                <a:latin typeface="Calibri"/>
              </a:rPr>
              <a:t> </a:t>
            </a: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prefix</a:t>
            </a:r>
            <a:r>
              <a:rPr b="0" lang="en-US" sz="2400" spc="-26" strike="noStrike">
                <a:solidFill>
                  <a:srgbClr val="000000"/>
                </a:solidFill>
                <a:latin typeface="Calibri"/>
              </a:rPr>
              <a:t> </a:t>
            </a:r>
            <a:r>
              <a:rPr b="0" lang="en-US" sz="2400" spc="-7" strike="noStrike">
                <a:solidFill>
                  <a:srgbClr val="000000"/>
                </a:solidFill>
                <a:latin typeface="Calibri"/>
              </a:rPr>
              <a:t>of </a:t>
            </a:r>
            <a:r>
              <a:rPr b="0" lang="en-US" sz="2400" spc="-32" strike="noStrike">
                <a:solidFill>
                  <a:srgbClr val="000000"/>
                </a:solidFill>
                <a:latin typeface="Calibri"/>
              </a:rPr>
              <a:t>CATEGORY)</a:t>
            </a:r>
            <a:r>
              <a:rPr b="0" lang="en-US" sz="2400" spc="-21" strike="noStrike">
                <a:solidFill>
                  <a:srgbClr val="000000"/>
                </a:solidFill>
                <a:latin typeface="Calibri"/>
              </a:rPr>
              <a:t> </a:t>
            </a:r>
            <a:r>
              <a:rPr b="0" lang="en-US" sz="2400" spc="-7" strike="noStrike">
                <a:solidFill>
                  <a:srgbClr val="000000"/>
                </a:solidFill>
                <a:latin typeface="Calibri"/>
              </a:rPr>
              <a:t>terminates</a:t>
            </a:r>
            <a:r>
              <a:rPr b="0" lang="en-US" sz="2400" spc="-55" strike="noStrike">
                <a:solidFill>
                  <a:srgbClr val="000000"/>
                </a:solidFill>
                <a:latin typeface="Calibri"/>
              </a:rPr>
              <a:t> </a:t>
            </a:r>
            <a:r>
              <a:rPr b="0" lang="en-US" sz="2400" spc="-1" strike="noStrike">
                <a:solidFill>
                  <a:srgbClr val="000000"/>
                </a:solidFill>
                <a:latin typeface="Calibri"/>
              </a:rPr>
              <a:t>in</a:t>
            </a:r>
            <a:r>
              <a:rPr b="0" lang="en-US" sz="2400" spc="-12" strike="noStrike">
                <a:solidFill>
                  <a:srgbClr val="000000"/>
                </a:solidFill>
                <a:latin typeface="Calibri"/>
              </a:rPr>
              <a:t> </a:t>
            </a: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leaf</a:t>
            </a:r>
            <a:r>
              <a:rPr b="0" lang="en-US" sz="2400" spc="49" strike="noStrike">
                <a:solidFill>
                  <a:srgbClr val="000000"/>
                </a:solidFill>
                <a:latin typeface="Calibri"/>
              </a:rPr>
              <a:t> </a:t>
            </a:r>
            <a:r>
              <a:rPr b="0" lang="en-US" sz="2400" spc="-1" strike="noStrike">
                <a:solidFill>
                  <a:srgbClr val="000000"/>
                </a:solidFill>
                <a:latin typeface="Calibri"/>
              </a:rPr>
              <a:t>node.</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 strike="noStrike">
                <a:solidFill>
                  <a:srgbClr val="000000"/>
                </a:solidFill>
                <a:latin typeface="Calibri"/>
              </a:rPr>
              <a:t>The</a:t>
            </a:r>
            <a:r>
              <a:rPr b="0" lang="en-US" sz="2400" spc="-12" strike="noStrike">
                <a:solidFill>
                  <a:srgbClr val="000000"/>
                </a:solidFill>
                <a:latin typeface="Calibri"/>
              </a:rPr>
              <a:t> compressed</a:t>
            </a:r>
            <a:r>
              <a:rPr b="0" lang="en-US" sz="2400" spc="-15" strike="noStrike">
                <a:solidFill>
                  <a:srgbClr val="000000"/>
                </a:solidFill>
                <a:latin typeface="Calibri"/>
              </a:rPr>
              <a:t> </a:t>
            </a:r>
            <a:r>
              <a:rPr b="0" lang="en-US" sz="2400" spc="-1" strike="noStrike">
                <a:solidFill>
                  <a:srgbClr val="000000"/>
                </a:solidFill>
                <a:latin typeface="Calibri"/>
              </a:rPr>
              <a:t>trie</a:t>
            </a:r>
            <a:r>
              <a:rPr b="0" lang="en-US" sz="2400" spc="-26" strike="noStrike">
                <a:solidFill>
                  <a:srgbClr val="000000"/>
                </a:solidFill>
                <a:latin typeface="Calibri"/>
              </a:rPr>
              <a:t> </a:t>
            </a:r>
            <a:r>
              <a:rPr b="0" lang="en-US" sz="2400" spc="-1" strike="noStrike">
                <a:solidFill>
                  <a:srgbClr val="000000"/>
                </a:solidFill>
                <a:latin typeface="Calibri"/>
              </a:rPr>
              <a:t>is</a:t>
            </a:r>
            <a:r>
              <a:rPr b="0" lang="en-US" sz="2400" spc="4" strike="noStrike">
                <a:solidFill>
                  <a:srgbClr val="000000"/>
                </a:solidFill>
                <a:latin typeface="Calibri"/>
              </a:rPr>
              <a:t> </a:t>
            </a:r>
            <a:r>
              <a:rPr b="0" lang="en-US" sz="2400" spc="-12" strike="noStrike">
                <a:solidFill>
                  <a:srgbClr val="000000"/>
                </a:solidFill>
                <a:latin typeface="Calibri"/>
              </a:rPr>
              <a:t>called </a:t>
            </a:r>
            <a:r>
              <a:rPr b="0" lang="en-US" sz="2400" spc="-1" strike="noStrike">
                <a:solidFill>
                  <a:srgbClr val="000000"/>
                </a:solidFill>
                <a:latin typeface="Calibri"/>
              </a:rPr>
              <a:t>a</a:t>
            </a:r>
            <a:r>
              <a:rPr b="0" lang="en-US" sz="2400" spc="-12" strike="noStrike">
                <a:solidFill>
                  <a:srgbClr val="000000"/>
                </a:solidFill>
                <a:latin typeface="Calibri"/>
              </a:rPr>
              <a:t> </a:t>
            </a:r>
            <a:r>
              <a:rPr b="0" lang="en-US" sz="2400" spc="-7" strike="noStrike">
                <a:solidFill>
                  <a:srgbClr val="000000"/>
                </a:solidFill>
                <a:latin typeface="Calibri"/>
              </a:rPr>
              <a:t>suffix</a:t>
            </a:r>
            <a:r>
              <a:rPr b="0" lang="en-US" sz="2400" spc="-26" strike="noStrike">
                <a:solidFill>
                  <a:srgbClr val="000000"/>
                </a:solidFill>
                <a:latin typeface="Calibri"/>
              </a:rPr>
              <a:t> </a:t>
            </a:r>
            <a:r>
              <a:rPr b="0" lang="en-US" sz="2400" spc="-7" strike="noStrike">
                <a:solidFill>
                  <a:srgbClr val="000000"/>
                </a:solidFill>
                <a:latin typeface="Calibri"/>
              </a:rPr>
              <a:t>tree.</a:t>
            </a:r>
            <a:endParaRPr b="0" lang="en-IN" sz="2400" spc="-1" strike="noStrike">
              <a:latin typeface="Arial"/>
            </a:endParaRPr>
          </a:p>
          <a:p>
            <a:pPr>
              <a:lnSpc>
                <a:spcPct val="100000"/>
              </a:lnSpc>
              <a:spcBef>
                <a:spcPts val="11"/>
              </a:spcBef>
              <a:tabLst>
                <a:tab algn="l" pos="299160"/>
                <a:tab algn="l" pos="299880"/>
              </a:tabLst>
            </a:pP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suffix</a:t>
            </a:r>
            <a:r>
              <a:rPr b="0" lang="en-US" sz="2400" spc="-21" strike="noStrike">
                <a:solidFill>
                  <a:srgbClr val="000000"/>
                </a:solidFill>
                <a:latin typeface="Calibri"/>
              </a:rPr>
              <a:t> </a:t>
            </a:r>
            <a:r>
              <a:rPr b="0" lang="en-US" sz="2400" spc="-7" strike="noStrike">
                <a:solidFill>
                  <a:srgbClr val="000000"/>
                </a:solidFill>
                <a:latin typeface="Calibri"/>
              </a:rPr>
              <a:t>tree</a:t>
            </a:r>
            <a:r>
              <a:rPr b="0" lang="en-US" sz="2400" spc="-32" strike="noStrike">
                <a:solidFill>
                  <a:srgbClr val="000000"/>
                </a:solidFill>
                <a:latin typeface="Calibri"/>
              </a:rPr>
              <a:t> </a:t>
            </a:r>
            <a:r>
              <a:rPr b="0" lang="en-US" sz="2400" spc="-1" strike="noStrike">
                <a:solidFill>
                  <a:srgbClr val="000000"/>
                </a:solidFill>
                <a:latin typeface="Calibri"/>
              </a:rPr>
              <a:t>has</a:t>
            </a:r>
            <a:r>
              <a:rPr b="0" lang="en-US" sz="2400" spc="-15"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a:t>
            </a:r>
            <a:r>
              <a:rPr b="0" lang="en-US" sz="2400" spc="-12" strike="noStrike">
                <a:solidFill>
                  <a:srgbClr val="000000"/>
                </a:solidFill>
                <a:latin typeface="Calibri"/>
              </a:rPr>
              <a:t>following</a:t>
            </a:r>
            <a:r>
              <a:rPr b="0" lang="en-US" sz="2400" spc="-66" strike="noStrike">
                <a:solidFill>
                  <a:srgbClr val="000000"/>
                </a:solidFill>
                <a:latin typeface="Calibri"/>
              </a:rPr>
              <a:t> </a:t>
            </a:r>
            <a:r>
              <a:rPr b="0" lang="en-US" sz="2400" spc="-12" strike="noStrike">
                <a:solidFill>
                  <a:srgbClr val="000000"/>
                </a:solidFill>
                <a:latin typeface="Calibri"/>
              </a:rPr>
              <a:t>characteristics:</a:t>
            </a:r>
            <a:endParaRPr b="0" lang="en-IN" sz="2400" spc="-1" strike="noStrike">
              <a:latin typeface="Arial"/>
            </a:endParaRPr>
          </a:p>
          <a:p>
            <a:pPr>
              <a:lnSpc>
                <a:spcPct val="100000"/>
              </a:lnSpc>
              <a:spcBef>
                <a:spcPts val="14"/>
              </a:spcBef>
              <a:tabLst>
                <a:tab algn="l" pos="299160"/>
                <a:tab algn="l" pos="299880"/>
              </a:tabLst>
            </a:pPr>
            <a:endParaRPr b="0" lang="en-IN" sz="2400" spc="-1" strike="noStrike">
              <a:latin typeface="Arial"/>
            </a:endParaRPr>
          </a:p>
          <a:p>
            <a:pPr lvl="1" marL="1280880" indent="-353880">
              <a:lnSpc>
                <a:spcPct val="100000"/>
              </a:lnSpc>
              <a:buClr>
                <a:srgbClr val="000000"/>
              </a:buClr>
              <a:buFont typeface="Wingdings" charset="2"/>
              <a:buChar char=""/>
              <a:tabLst>
                <a:tab algn="l" pos="1281600"/>
              </a:tabLst>
            </a:pPr>
            <a:r>
              <a:rPr b="0" lang="en-US" sz="2400" spc="-15" strike="noStrike">
                <a:solidFill>
                  <a:srgbClr val="000000"/>
                </a:solidFill>
                <a:latin typeface="Calibri"/>
              </a:rPr>
              <a:t>Each</a:t>
            </a:r>
            <a:r>
              <a:rPr b="0" lang="en-US" sz="2400" spc="9" strike="noStrike">
                <a:solidFill>
                  <a:srgbClr val="000000"/>
                </a:solidFill>
                <a:latin typeface="Calibri"/>
              </a:rPr>
              <a:t> </a:t>
            </a:r>
            <a:r>
              <a:rPr b="0" lang="en-US" sz="2400" spc="-7" strike="noStrike">
                <a:solidFill>
                  <a:srgbClr val="000000"/>
                </a:solidFill>
                <a:latin typeface="Calibri"/>
              </a:rPr>
              <a:t>internal</a:t>
            </a:r>
            <a:r>
              <a:rPr b="0" lang="en-US" sz="2400" spc="-60" strike="noStrike">
                <a:solidFill>
                  <a:srgbClr val="000000"/>
                </a:solidFill>
                <a:latin typeface="Calibri"/>
              </a:rPr>
              <a:t> </a:t>
            </a:r>
            <a:r>
              <a:rPr b="0" lang="en-US" sz="2400" spc="-1" strike="noStrike">
                <a:solidFill>
                  <a:srgbClr val="000000"/>
                </a:solidFill>
                <a:latin typeface="Calibri"/>
              </a:rPr>
              <a:t>node</a:t>
            </a:r>
            <a:r>
              <a:rPr b="0" lang="en-US" sz="2400" spc="-7" strike="noStrike">
                <a:solidFill>
                  <a:srgbClr val="000000"/>
                </a:solidFill>
                <a:latin typeface="Calibri"/>
              </a:rPr>
              <a:t> </a:t>
            </a:r>
            <a:r>
              <a:rPr b="0" lang="en-US" sz="2400" spc="-21" strike="noStrike">
                <a:solidFill>
                  <a:srgbClr val="000000"/>
                </a:solidFill>
                <a:latin typeface="Calibri"/>
              </a:rPr>
              <a:t>except</a:t>
            </a:r>
            <a:r>
              <a:rPr b="0" lang="en-US" sz="2400" spc="-32" strike="noStrike">
                <a:solidFill>
                  <a:srgbClr val="000000"/>
                </a:solidFill>
                <a:latin typeface="Calibri"/>
              </a:rPr>
              <a:t> </a:t>
            </a:r>
            <a:r>
              <a:rPr b="0" lang="en-US" sz="2400" spc="-1" strike="noStrike">
                <a:solidFill>
                  <a:srgbClr val="000000"/>
                </a:solidFill>
                <a:latin typeface="Calibri"/>
              </a:rPr>
              <a:t>the</a:t>
            </a:r>
            <a:r>
              <a:rPr b="0" lang="en-US" sz="2400" spc="-32" strike="noStrike">
                <a:solidFill>
                  <a:srgbClr val="000000"/>
                </a:solidFill>
                <a:latin typeface="Calibri"/>
              </a:rPr>
              <a:t> </a:t>
            </a:r>
            <a:r>
              <a:rPr b="0" lang="en-US" sz="2400" spc="-12" strike="noStrike">
                <a:solidFill>
                  <a:srgbClr val="000000"/>
                </a:solidFill>
                <a:latin typeface="Calibri"/>
              </a:rPr>
              <a:t>root</a:t>
            </a:r>
            <a:r>
              <a:rPr b="0" lang="en-US" sz="2400" spc="-1" strike="noStrike">
                <a:solidFill>
                  <a:srgbClr val="000000"/>
                </a:solidFill>
                <a:latin typeface="Calibri"/>
              </a:rPr>
              <a:t> has</a:t>
            </a:r>
            <a:r>
              <a:rPr b="0" lang="en-US" sz="2400" spc="-15" strike="noStrike">
                <a:solidFill>
                  <a:srgbClr val="000000"/>
                </a:solidFill>
                <a:latin typeface="Calibri"/>
              </a:rPr>
              <a:t> at</a:t>
            </a:r>
            <a:r>
              <a:rPr b="0" lang="en-US" sz="2400" spc="-26" strike="noStrike">
                <a:solidFill>
                  <a:srgbClr val="000000"/>
                </a:solidFill>
                <a:latin typeface="Calibri"/>
              </a:rPr>
              <a:t> </a:t>
            </a:r>
            <a:r>
              <a:rPr b="0" lang="en-US" sz="2400" spc="-7" strike="noStrike">
                <a:solidFill>
                  <a:srgbClr val="000000"/>
                </a:solidFill>
                <a:latin typeface="Calibri"/>
              </a:rPr>
              <a:t>least</a:t>
            </a:r>
            <a:r>
              <a:rPr b="0" lang="en-US" sz="2400" spc="-1" strike="noStrike">
                <a:solidFill>
                  <a:srgbClr val="000000"/>
                </a:solidFill>
                <a:latin typeface="Calibri"/>
              </a:rPr>
              <a:t> </a:t>
            </a:r>
            <a:r>
              <a:rPr b="0" lang="en-US" sz="2400" spc="-15" strike="noStrike">
                <a:solidFill>
                  <a:srgbClr val="000000"/>
                </a:solidFill>
                <a:latin typeface="Calibri"/>
              </a:rPr>
              <a:t>two</a:t>
            </a:r>
            <a:r>
              <a:rPr b="0" lang="en-US" sz="2400" spc="-12" strike="noStrike">
                <a:solidFill>
                  <a:srgbClr val="000000"/>
                </a:solidFill>
                <a:latin typeface="Calibri"/>
              </a:rPr>
              <a:t> </a:t>
            </a:r>
            <a:r>
              <a:rPr b="0" lang="en-US" sz="2400" spc="-7" strike="noStrike">
                <a:solidFill>
                  <a:srgbClr val="000000"/>
                </a:solidFill>
                <a:latin typeface="Calibri"/>
              </a:rPr>
              <a:t>children.</a:t>
            </a:r>
            <a:endParaRPr b="0" lang="en-IN" sz="2400" spc="-1" strike="noStrike">
              <a:latin typeface="Arial"/>
            </a:endParaRPr>
          </a:p>
          <a:p>
            <a:pPr lvl="1" marL="1280880" indent="-353880">
              <a:lnSpc>
                <a:spcPct val="100000"/>
              </a:lnSpc>
              <a:spcBef>
                <a:spcPts val="6"/>
              </a:spcBef>
              <a:buClr>
                <a:srgbClr val="000000"/>
              </a:buClr>
              <a:buFont typeface="Wingdings" charset="2"/>
              <a:buChar char=""/>
              <a:tabLst>
                <a:tab algn="l" pos="1281600"/>
              </a:tabLst>
            </a:pPr>
            <a:r>
              <a:rPr b="0" lang="en-US" sz="2400" spc="-15" strike="noStrike">
                <a:solidFill>
                  <a:srgbClr val="000000"/>
                </a:solidFill>
                <a:latin typeface="Calibri"/>
              </a:rPr>
              <a:t>Each</a:t>
            </a:r>
            <a:r>
              <a:rPr b="0" lang="en-US" sz="2400" spc="4" strike="noStrike">
                <a:solidFill>
                  <a:srgbClr val="000000"/>
                </a:solidFill>
                <a:latin typeface="Calibri"/>
              </a:rPr>
              <a:t> </a:t>
            </a:r>
            <a:r>
              <a:rPr b="0" lang="en-US" sz="2400" spc="-7" strike="noStrike">
                <a:solidFill>
                  <a:srgbClr val="000000"/>
                </a:solidFill>
                <a:latin typeface="Calibri"/>
              </a:rPr>
              <a:t>edge</a:t>
            </a:r>
            <a:r>
              <a:rPr b="0" lang="en-US" sz="2400" spc="-15" strike="noStrike">
                <a:solidFill>
                  <a:srgbClr val="000000"/>
                </a:solidFill>
                <a:latin typeface="Calibri"/>
              </a:rPr>
              <a:t> </a:t>
            </a:r>
            <a:r>
              <a:rPr b="0" lang="en-US" sz="2400" spc="-7" strike="noStrike">
                <a:solidFill>
                  <a:srgbClr val="000000"/>
                </a:solidFill>
                <a:latin typeface="Calibri"/>
              </a:rPr>
              <a:t>represents</a:t>
            </a:r>
            <a:r>
              <a:rPr b="0" lang="en-US" sz="2400" spc="-72" strike="noStrike">
                <a:solidFill>
                  <a:srgbClr val="000000"/>
                </a:solidFill>
                <a:latin typeface="Calibri"/>
              </a:rPr>
              <a:t> </a:t>
            </a:r>
            <a:r>
              <a:rPr b="0" lang="en-US" sz="2400" spc="-1" strike="noStrike">
                <a:solidFill>
                  <a:srgbClr val="000000"/>
                </a:solidFill>
                <a:latin typeface="Calibri"/>
              </a:rPr>
              <a:t>a</a:t>
            </a:r>
            <a:r>
              <a:rPr b="0" lang="en-US" sz="2400" spc="-21" strike="noStrike">
                <a:solidFill>
                  <a:srgbClr val="000000"/>
                </a:solidFill>
                <a:latin typeface="Calibri"/>
              </a:rPr>
              <a:t> </a:t>
            </a:r>
            <a:r>
              <a:rPr b="0" lang="en-US" sz="2400" spc="-1" strike="noStrike">
                <a:solidFill>
                  <a:srgbClr val="000000"/>
                </a:solidFill>
                <a:latin typeface="Calibri"/>
              </a:rPr>
              <a:t>nonempty</a:t>
            </a:r>
            <a:r>
              <a:rPr b="0" lang="en-US" sz="2400" spc="-75" strike="noStrike">
                <a:solidFill>
                  <a:srgbClr val="000000"/>
                </a:solidFill>
                <a:latin typeface="Calibri"/>
              </a:rPr>
              <a:t> </a:t>
            </a:r>
            <a:r>
              <a:rPr b="0" lang="en-US" sz="2400" spc="-1" strike="noStrike">
                <a:solidFill>
                  <a:srgbClr val="000000"/>
                </a:solidFill>
                <a:latin typeface="Calibri"/>
              </a:rPr>
              <a:t>subsequence.</a:t>
            </a:r>
            <a:endParaRPr b="0" lang="en-IN" sz="2400" spc="-1" strike="noStrike">
              <a:latin typeface="Arial"/>
            </a:endParaRPr>
          </a:p>
          <a:p>
            <a:pPr lvl="1" marL="1280880" indent="-353880">
              <a:lnSpc>
                <a:spcPct val="100000"/>
              </a:lnSpc>
              <a:buClr>
                <a:srgbClr val="000000"/>
              </a:buClr>
              <a:buFont typeface="Wingdings" charset="2"/>
              <a:buChar char=""/>
              <a:tabLst>
                <a:tab algn="l" pos="1281600"/>
              </a:tabLst>
            </a:pPr>
            <a:r>
              <a:rPr b="0" lang="en-US" sz="2400" spc="-1" strike="noStrike">
                <a:solidFill>
                  <a:srgbClr val="000000"/>
                </a:solidFill>
                <a:latin typeface="Calibri"/>
              </a:rPr>
              <a:t>The</a:t>
            </a:r>
            <a:r>
              <a:rPr b="0" lang="en-US" sz="2400" spc="-12" strike="noStrike">
                <a:solidFill>
                  <a:srgbClr val="000000"/>
                </a:solidFill>
                <a:latin typeface="Calibri"/>
              </a:rPr>
              <a:t> </a:t>
            </a:r>
            <a:r>
              <a:rPr b="0" lang="en-US" sz="2400" spc="-1" strike="noStrike">
                <a:solidFill>
                  <a:srgbClr val="000000"/>
                </a:solidFill>
                <a:latin typeface="Calibri"/>
              </a:rPr>
              <a:t>subsequences</a:t>
            </a:r>
            <a:r>
              <a:rPr b="0" lang="en-US" sz="2400" spc="-35" strike="noStrike">
                <a:solidFill>
                  <a:srgbClr val="000000"/>
                </a:solidFill>
                <a:latin typeface="Calibri"/>
              </a:rPr>
              <a:t> </a:t>
            </a:r>
            <a:r>
              <a:rPr b="0" lang="en-US" sz="2400" spc="-7" strike="noStrike">
                <a:solidFill>
                  <a:srgbClr val="000000"/>
                </a:solidFill>
                <a:latin typeface="Calibri"/>
              </a:rPr>
              <a:t>represented</a:t>
            </a:r>
            <a:r>
              <a:rPr b="0" lang="en-US" sz="2400" spc="-72" strike="noStrike">
                <a:solidFill>
                  <a:srgbClr val="000000"/>
                </a:solidFill>
                <a:latin typeface="Calibri"/>
              </a:rPr>
              <a:t> </a:t>
            </a:r>
            <a:r>
              <a:rPr b="0" lang="en-US" sz="2400" spc="-1" strike="noStrike">
                <a:solidFill>
                  <a:srgbClr val="000000"/>
                </a:solidFill>
                <a:latin typeface="Calibri"/>
              </a:rPr>
              <a:t>by</a:t>
            </a:r>
            <a:r>
              <a:rPr b="0" lang="en-US" sz="2400" spc="-21" strike="noStrike">
                <a:solidFill>
                  <a:srgbClr val="000000"/>
                </a:solidFill>
                <a:latin typeface="Calibri"/>
              </a:rPr>
              <a:t> </a:t>
            </a:r>
            <a:r>
              <a:rPr b="0" lang="en-US" sz="2400" spc="-7" strike="noStrike">
                <a:solidFill>
                  <a:srgbClr val="000000"/>
                </a:solidFill>
                <a:latin typeface="Calibri"/>
              </a:rPr>
              <a:t>sibling</a:t>
            </a:r>
            <a:r>
              <a:rPr b="0" lang="en-US" sz="2400" spc="-15" strike="noStrike">
                <a:solidFill>
                  <a:srgbClr val="000000"/>
                </a:solidFill>
                <a:latin typeface="Calibri"/>
              </a:rPr>
              <a:t> </a:t>
            </a:r>
            <a:r>
              <a:rPr b="0" lang="en-US" sz="2400" spc="-7" strike="noStrike">
                <a:solidFill>
                  <a:srgbClr val="000000"/>
                </a:solidFill>
                <a:latin typeface="Calibri"/>
              </a:rPr>
              <a:t>edges</a:t>
            </a:r>
            <a:r>
              <a:rPr b="0" lang="en-US" sz="2400" spc="-12" strike="noStrike">
                <a:solidFill>
                  <a:srgbClr val="000000"/>
                </a:solidFill>
                <a:latin typeface="Calibri"/>
              </a:rPr>
              <a:t> </a:t>
            </a:r>
            <a:r>
              <a:rPr b="0" lang="en-US" sz="2400" spc="-1" strike="noStrike">
                <a:solidFill>
                  <a:srgbClr val="000000"/>
                </a:solidFill>
                <a:latin typeface="Calibri"/>
              </a:rPr>
              <a:t>begin</a:t>
            </a:r>
            <a:r>
              <a:rPr b="0" lang="en-US" sz="2400" spc="-26" strike="noStrike">
                <a:solidFill>
                  <a:srgbClr val="000000"/>
                </a:solidFill>
                <a:latin typeface="Calibri"/>
              </a:rPr>
              <a:t> </a:t>
            </a:r>
            <a:r>
              <a:rPr b="0" lang="en-US" sz="2400" spc="-7" strike="noStrike">
                <a:solidFill>
                  <a:srgbClr val="000000"/>
                </a:solidFill>
                <a:latin typeface="Calibri"/>
              </a:rPr>
              <a:t>with</a:t>
            </a:r>
            <a:r>
              <a:rPr b="0" lang="en-US" sz="2400" spc="-12" strike="noStrike">
                <a:solidFill>
                  <a:srgbClr val="000000"/>
                </a:solidFill>
                <a:latin typeface="Calibri"/>
              </a:rPr>
              <a:t> </a:t>
            </a:r>
            <a:r>
              <a:rPr b="0" lang="en-US" sz="2400" spc="-15" strike="noStrike">
                <a:solidFill>
                  <a:srgbClr val="000000"/>
                </a:solidFill>
                <a:latin typeface="Calibri"/>
              </a:rPr>
              <a:t>different</a:t>
            </a:r>
            <a:r>
              <a:rPr b="0" lang="en-US" sz="2400" spc="-52" strike="noStrike">
                <a:solidFill>
                  <a:srgbClr val="000000"/>
                </a:solidFill>
                <a:latin typeface="Calibri"/>
              </a:rPr>
              <a:t> </a:t>
            </a:r>
            <a:r>
              <a:rPr b="0" lang="en-US" sz="2400" spc="-12" strike="noStrike">
                <a:solidFill>
                  <a:srgbClr val="000000"/>
                </a:solidFill>
                <a:latin typeface="Calibri"/>
              </a:rPr>
              <a:t>symbols.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52960" y="455400"/>
            <a:ext cx="10712160" cy="3670560"/>
          </a:xfrm>
          <a:prstGeom prst="rect">
            <a:avLst/>
          </a:prstGeom>
          <a:noFill/>
          <a:ln>
            <a:noFill/>
          </a:ln>
        </p:spPr>
        <p:style>
          <a:lnRef idx="0"/>
          <a:fillRef idx="0"/>
          <a:effectRef idx="0"/>
          <a:fontRef idx="minor"/>
        </p:style>
        <p:txBody>
          <a:bodyPr lIns="0" rIns="0" tIns="12600" bIns="0">
            <a:spAutoFit/>
          </a:bodyPr>
          <a:p>
            <a:pPr marL="299160" indent="-286560">
              <a:lnSpc>
                <a:spcPct val="100000"/>
              </a:lnSpc>
              <a:spcBef>
                <a:spcPts val="99"/>
              </a:spcBef>
              <a:buClr>
                <a:srgbClr val="000000"/>
              </a:buClr>
              <a:buFont typeface="Arial MT"/>
              <a:buChar char="•"/>
              <a:tabLst>
                <a:tab algn="l" pos="299160"/>
                <a:tab algn="l" pos="299880"/>
              </a:tabLst>
            </a:pPr>
            <a:r>
              <a:rPr b="0" lang="en-US" sz="2400" spc="-1" strike="noStrike">
                <a:solidFill>
                  <a:srgbClr val="000000"/>
                </a:solidFill>
                <a:latin typeface="Calibri"/>
              </a:rPr>
              <a:t>With the help </a:t>
            </a:r>
            <a:r>
              <a:rPr b="0" lang="en-US" sz="2400" spc="-7" strike="noStrike">
                <a:solidFill>
                  <a:srgbClr val="000000"/>
                </a:solidFill>
                <a:latin typeface="Calibri"/>
              </a:rPr>
              <a:t>of </a:t>
            </a:r>
            <a:r>
              <a:rPr b="0" lang="en-US" sz="2400" spc="-1" strike="noStrike">
                <a:solidFill>
                  <a:srgbClr val="000000"/>
                </a:solidFill>
                <a:latin typeface="Calibri"/>
              </a:rPr>
              <a:t>a </a:t>
            </a:r>
            <a:r>
              <a:rPr b="0" lang="en-US" sz="2400" spc="-7" strike="noStrike">
                <a:solidFill>
                  <a:srgbClr val="000000"/>
                </a:solidFill>
                <a:latin typeface="Calibri"/>
              </a:rPr>
              <a:t>suffix tree, </a:t>
            </a:r>
            <a:r>
              <a:rPr b="0" lang="en-US" sz="2400" spc="-1" strike="noStrike">
                <a:solidFill>
                  <a:srgbClr val="000000"/>
                </a:solidFill>
                <a:latin typeface="Calibri"/>
              </a:rPr>
              <a:t>it is </a:t>
            </a:r>
            <a:r>
              <a:rPr b="0" lang="en-US" sz="2400" spc="-12" strike="noStrike">
                <a:solidFill>
                  <a:srgbClr val="000000"/>
                </a:solidFill>
                <a:latin typeface="Calibri"/>
              </a:rPr>
              <a:t>efficient </a:t>
            </a:r>
            <a:r>
              <a:rPr b="0" lang="en-US" sz="2400" spc="-1" strike="noStrike">
                <a:solidFill>
                  <a:srgbClr val="000000"/>
                </a:solidFill>
                <a:latin typeface="Calibri"/>
              </a:rPr>
              <a:t>not only </a:t>
            </a:r>
            <a:r>
              <a:rPr b="0" lang="en-US" sz="2400" spc="-12" strike="noStrike">
                <a:solidFill>
                  <a:srgbClr val="000000"/>
                </a:solidFill>
                <a:latin typeface="Calibri"/>
              </a:rPr>
              <a:t>to </a:t>
            </a:r>
            <a:r>
              <a:rPr b="0" lang="en-US" sz="2400" spc="-1" strike="noStrike">
                <a:solidFill>
                  <a:srgbClr val="000000"/>
                </a:solidFill>
                <a:latin typeface="Calibri"/>
              </a:rPr>
              <a:t>find </a:t>
            </a:r>
            <a:r>
              <a:rPr b="0" lang="en-US" sz="2400" spc="-15" strike="noStrike">
                <a:solidFill>
                  <a:srgbClr val="000000"/>
                </a:solidFill>
                <a:latin typeface="Calibri"/>
              </a:rPr>
              <a:t>any </a:t>
            </a:r>
            <a:r>
              <a:rPr b="0" lang="en-US" sz="2400" spc="-1" strike="noStrike">
                <a:solidFill>
                  <a:srgbClr val="000000"/>
                </a:solidFill>
                <a:latin typeface="Calibri"/>
              </a:rPr>
              <a:t>subsequence in a </a:t>
            </a:r>
            <a:r>
              <a:rPr b="0" lang="en-US" sz="2400" spc="4" strike="noStrike">
                <a:solidFill>
                  <a:srgbClr val="000000"/>
                </a:solidFill>
                <a:latin typeface="Calibri"/>
              </a:rPr>
              <a:t> </a:t>
            </a:r>
            <a:r>
              <a:rPr b="0" lang="en-US" sz="2400" spc="-1" strike="noStrike">
                <a:solidFill>
                  <a:srgbClr val="000000"/>
                </a:solidFill>
                <a:latin typeface="Calibri"/>
              </a:rPr>
              <a:t>sequence,</a:t>
            </a:r>
            <a:r>
              <a:rPr b="0" lang="en-US" sz="2400" spc="-35" strike="noStrike">
                <a:solidFill>
                  <a:srgbClr val="000000"/>
                </a:solidFill>
                <a:latin typeface="Calibri"/>
              </a:rPr>
              <a:t> </a:t>
            </a:r>
            <a:r>
              <a:rPr b="0" lang="en-US" sz="2400" spc="-1" strike="noStrike">
                <a:solidFill>
                  <a:srgbClr val="000000"/>
                </a:solidFill>
                <a:latin typeface="Calibri"/>
              </a:rPr>
              <a:t>but</a:t>
            </a:r>
            <a:r>
              <a:rPr b="0" lang="en-US" sz="2400" spc="-26" strike="noStrike">
                <a:solidFill>
                  <a:srgbClr val="000000"/>
                </a:solidFill>
                <a:latin typeface="Calibri"/>
              </a:rPr>
              <a:t> </a:t>
            </a:r>
            <a:r>
              <a:rPr b="0" lang="en-US" sz="2400" spc="-1" strike="noStrike">
                <a:solidFill>
                  <a:srgbClr val="000000"/>
                </a:solidFill>
                <a:latin typeface="Calibri"/>
              </a:rPr>
              <a:t>also</a:t>
            </a:r>
            <a:r>
              <a:rPr b="0" lang="en-US" sz="2400" spc="-12" strike="noStrike">
                <a:solidFill>
                  <a:srgbClr val="000000"/>
                </a:solidFill>
                <a:latin typeface="Calibri"/>
              </a:rPr>
              <a:t> to </a:t>
            </a:r>
            <a:r>
              <a:rPr b="0" lang="en-US" sz="2400" spc="-1" strike="noStrike">
                <a:solidFill>
                  <a:srgbClr val="000000"/>
                </a:solidFill>
                <a:latin typeface="Calibri"/>
              </a:rPr>
              <a:t>find</a:t>
            </a:r>
            <a:r>
              <a:rPr b="0" lang="en-US" sz="2400" spc="-32" strike="noStrike">
                <a:solidFill>
                  <a:srgbClr val="000000"/>
                </a:solidFill>
                <a:latin typeface="Calibri"/>
              </a:rPr>
              <a:t> </a:t>
            </a:r>
            <a:r>
              <a:rPr b="0" lang="en-US" sz="2400" spc="-1" strike="noStrike">
                <a:solidFill>
                  <a:srgbClr val="000000"/>
                </a:solidFill>
                <a:latin typeface="Calibri"/>
              </a:rPr>
              <a:t>the</a:t>
            </a:r>
            <a:r>
              <a:rPr b="0" lang="en-US" sz="2400" spc="-32" strike="noStrike">
                <a:solidFill>
                  <a:srgbClr val="000000"/>
                </a:solidFill>
                <a:latin typeface="Calibri"/>
              </a:rPr>
              <a:t> </a:t>
            </a:r>
            <a:r>
              <a:rPr b="0" lang="en-US" sz="2400" spc="-12" strike="noStrike">
                <a:solidFill>
                  <a:srgbClr val="000000"/>
                </a:solidFill>
                <a:latin typeface="Calibri"/>
              </a:rPr>
              <a:t>common</a:t>
            </a:r>
            <a:r>
              <a:rPr b="0" lang="en-US" sz="2400" spc="-32" strike="noStrike">
                <a:solidFill>
                  <a:srgbClr val="000000"/>
                </a:solidFill>
                <a:latin typeface="Calibri"/>
              </a:rPr>
              <a:t> </a:t>
            </a:r>
            <a:r>
              <a:rPr b="0" lang="en-US" sz="2400" spc="-1" strike="noStrike">
                <a:solidFill>
                  <a:srgbClr val="000000"/>
                </a:solidFill>
                <a:latin typeface="Calibri"/>
              </a:rPr>
              <a:t>subsequences</a:t>
            </a:r>
            <a:r>
              <a:rPr b="0" lang="en-US" sz="2400" spc="-55" strike="noStrike">
                <a:solidFill>
                  <a:srgbClr val="000000"/>
                </a:solidFill>
                <a:latin typeface="Calibri"/>
              </a:rPr>
              <a:t> </a:t>
            </a:r>
            <a:r>
              <a:rPr b="0" lang="en-US" sz="2400" spc="-1" strike="noStrike">
                <a:solidFill>
                  <a:srgbClr val="000000"/>
                </a:solidFill>
                <a:latin typeface="Calibri"/>
              </a:rPr>
              <a:t>among</a:t>
            </a:r>
            <a:r>
              <a:rPr b="0" lang="en-US" sz="2400" spc="-15" strike="noStrike">
                <a:solidFill>
                  <a:srgbClr val="000000"/>
                </a:solidFill>
                <a:latin typeface="Calibri"/>
              </a:rPr>
              <a:t> </a:t>
            </a:r>
            <a:r>
              <a:rPr b="0" lang="en-US" sz="2400" spc="-1" strike="noStrike">
                <a:solidFill>
                  <a:srgbClr val="000000"/>
                </a:solidFill>
                <a:latin typeface="Calibri"/>
              </a:rPr>
              <a:t>multiple</a:t>
            </a:r>
            <a:r>
              <a:rPr b="0" lang="en-US" sz="2400" spc="-55" strike="noStrike">
                <a:solidFill>
                  <a:srgbClr val="000000"/>
                </a:solidFill>
                <a:latin typeface="Calibri"/>
              </a:rPr>
              <a:t> </a:t>
            </a:r>
            <a:r>
              <a:rPr b="0" lang="en-US" sz="2400" spc="-1" strike="noStrike">
                <a:solidFill>
                  <a:srgbClr val="000000"/>
                </a:solidFill>
                <a:latin typeface="Calibri"/>
              </a:rPr>
              <a:t>sequences.</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7" strike="noStrike">
                <a:solidFill>
                  <a:srgbClr val="000000"/>
                </a:solidFill>
                <a:latin typeface="Calibri"/>
              </a:rPr>
              <a:t>suffix</a:t>
            </a:r>
            <a:r>
              <a:rPr b="0" lang="en-US" sz="2400" spc="-21" strike="noStrike">
                <a:solidFill>
                  <a:srgbClr val="000000"/>
                </a:solidFill>
                <a:latin typeface="Calibri"/>
              </a:rPr>
              <a:t> </a:t>
            </a:r>
            <a:r>
              <a:rPr b="0" lang="en-US" sz="2400" spc="-7" strike="noStrike">
                <a:solidFill>
                  <a:srgbClr val="000000"/>
                </a:solidFill>
                <a:latin typeface="Calibri"/>
              </a:rPr>
              <a:t>tree</a:t>
            </a:r>
            <a:r>
              <a:rPr b="0" lang="en-US" sz="2400" spc="-35" strike="noStrike">
                <a:solidFill>
                  <a:srgbClr val="000000"/>
                </a:solidFill>
                <a:latin typeface="Calibri"/>
              </a:rPr>
              <a:t> </a:t>
            </a:r>
            <a:r>
              <a:rPr b="0" lang="en-US" sz="2400" spc="-15" strike="noStrike">
                <a:solidFill>
                  <a:srgbClr val="000000"/>
                </a:solidFill>
                <a:latin typeface="Calibri"/>
              </a:rPr>
              <a:t>can</a:t>
            </a:r>
            <a:r>
              <a:rPr b="0" lang="en-US" sz="2400" spc="-1" strike="noStrike">
                <a:solidFill>
                  <a:srgbClr val="000000"/>
                </a:solidFill>
                <a:latin typeface="Calibri"/>
              </a:rPr>
              <a:t> also</a:t>
            </a:r>
            <a:r>
              <a:rPr b="0" lang="en-US" sz="2400" spc="-12" strike="noStrike">
                <a:solidFill>
                  <a:srgbClr val="000000"/>
                </a:solidFill>
                <a:latin typeface="Calibri"/>
              </a:rPr>
              <a:t> </a:t>
            </a:r>
            <a:r>
              <a:rPr b="0" lang="en-US" sz="2400" spc="-1" strike="noStrike">
                <a:solidFill>
                  <a:srgbClr val="000000"/>
                </a:solidFill>
                <a:latin typeface="Calibri"/>
              </a:rPr>
              <a:t>be</a:t>
            </a:r>
            <a:r>
              <a:rPr b="0" lang="en-US" sz="2400" spc="-7" strike="noStrike">
                <a:solidFill>
                  <a:srgbClr val="000000"/>
                </a:solidFill>
                <a:latin typeface="Calibri"/>
              </a:rPr>
              <a:t> </a:t>
            </a:r>
            <a:r>
              <a:rPr b="0" lang="en-US" sz="2400" spc="-12" strike="noStrike">
                <a:solidFill>
                  <a:srgbClr val="000000"/>
                </a:solidFill>
                <a:latin typeface="Calibri"/>
              </a:rPr>
              <a:t>constructed</a:t>
            </a:r>
            <a:r>
              <a:rPr b="0" lang="en-US" sz="2400" spc="-52" strike="noStrike">
                <a:solidFill>
                  <a:srgbClr val="000000"/>
                </a:solidFill>
                <a:latin typeface="Calibri"/>
              </a:rPr>
              <a:t> </a:t>
            </a:r>
            <a:r>
              <a:rPr b="0" lang="en-US" sz="2400" spc="-15" strike="noStrike">
                <a:solidFill>
                  <a:srgbClr val="000000"/>
                </a:solidFill>
                <a:latin typeface="Calibri"/>
              </a:rPr>
              <a:t>from</a:t>
            </a:r>
            <a:r>
              <a:rPr b="0" lang="en-US" sz="2400" spc="-7" strike="noStrike">
                <a:solidFill>
                  <a:srgbClr val="000000"/>
                </a:solidFill>
                <a:latin typeface="Calibri"/>
              </a:rPr>
              <a:t> </a:t>
            </a:r>
            <a:r>
              <a:rPr b="0" lang="en-US" sz="2400" spc="-1" strike="noStrike">
                <a:solidFill>
                  <a:srgbClr val="000000"/>
                </a:solidFill>
                <a:latin typeface="Calibri"/>
              </a:rPr>
              <a:t>a</a:t>
            </a:r>
            <a:r>
              <a:rPr b="0" lang="en-US" sz="2400" spc="-15" strike="noStrike">
                <a:solidFill>
                  <a:srgbClr val="000000"/>
                </a:solidFill>
                <a:latin typeface="Calibri"/>
              </a:rPr>
              <a:t> </a:t>
            </a:r>
            <a:r>
              <a:rPr b="0" lang="en-US" sz="2400" spc="-1" strike="noStrike">
                <a:solidFill>
                  <a:srgbClr val="000000"/>
                </a:solidFill>
                <a:latin typeface="Calibri"/>
              </a:rPr>
              <a:t>sequence</a:t>
            </a:r>
            <a:r>
              <a:rPr b="0" lang="en-US" sz="2400" spc="-7" strike="noStrike">
                <a:solidFill>
                  <a:srgbClr val="000000"/>
                </a:solidFill>
                <a:latin typeface="Calibri"/>
              </a:rPr>
              <a:t> </a:t>
            </a:r>
            <a:r>
              <a:rPr b="0" lang="en-US" sz="2400" spc="-1" strike="noStrike">
                <a:solidFill>
                  <a:srgbClr val="000000"/>
                </a:solidFill>
                <a:latin typeface="Calibri"/>
              </a:rPr>
              <a:t>in time</a:t>
            </a:r>
            <a:r>
              <a:rPr b="0" lang="en-US" sz="2400" spc="-32" strike="noStrike">
                <a:solidFill>
                  <a:srgbClr val="000000"/>
                </a:solidFill>
                <a:latin typeface="Calibri"/>
              </a:rPr>
              <a:t> </a:t>
            </a:r>
            <a:r>
              <a:rPr b="0" lang="en-US" sz="2400" spc="-1" strike="noStrike">
                <a:solidFill>
                  <a:srgbClr val="000000"/>
                </a:solidFill>
                <a:latin typeface="Calibri"/>
              </a:rPr>
              <a:t>and</a:t>
            </a:r>
            <a:r>
              <a:rPr b="0" lang="en-US" sz="2400" spc="-26" strike="noStrike">
                <a:solidFill>
                  <a:srgbClr val="000000"/>
                </a:solidFill>
                <a:latin typeface="Calibri"/>
              </a:rPr>
              <a:t> </a:t>
            </a:r>
            <a:r>
              <a:rPr b="0" lang="en-US" sz="2400" spc="-1" strike="noStrike">
                <a:solidFill>
                  <a:srgbClr val="000000"/>
                </a:solidFill>
                <a:latin typeface="Calibri"/>
              </a:rPr>
              <a:t>space</a:t>
            </a:r>
            <a:r>
              <a:rPr b="0" lang="en-US" sz="2400" spc="4" strike="noStrike">
                <a:solidFill>
                  <a:srgbClr val="000000"/>
                </a:solidFill>
                <a:latin typeface="Calibri"/>
              </a:rPr>
              <a:t> </a:t>
            </a:r>
            <a:r>
              <a:rPr b="0" lang="en-US" sz="2400" spc="-1" strike="noStrike">
                <a:solidFill>
                  <a:srgbClr val="000000"/>
                </a:solidFill>
                <a:latin typeface="Calibri"/>
              </a:rPr>
              <a:t>linear</a:t>
            </a:r>
            <a:r>
              <a:rPr b="0" lang="en-US" sz="2400" spc="-32" strike="noStrike">
                <a:solidFill>
                  <a:srgbClr val="000000"/>
                </a:solidFill>
                <a:latin typeface="Calibri"/>
              </a:rPr>
              <a:t> </a:t>
            </a:r>
            <a:r>
              <a:rPr b="0" lang="en-US" sz="2400" spc="-1" strike="noStrike">
                <a:solidFill>
                  <a:srgbClr val="000000"/>
                </a:solidFill>
                <a:latin typeface="Calibri"/>
              </a:rPr>
              <a:t>in</a:t>
            </a:r>
            <a:r>
              <a:rPr b="0" lang="en-US" sz="2400" spc="-7" strike="noStrike">
                <a:solidFill>
                  <a:srgbClr val="000000"/>
                </a:solidFill>
                <a:latin typeface="Calibri"/>
              </a:rPr>
              <a:t> </a:t>
            </a:r>
            <a:r>
              <a:rPr b="0" lang="en-US" sz="2400" spc="-1" strike="noStrike">
                <a:solidFill>
                  <a:srgbClr val="000000"/>
                </a:solidFill>
                <a:latin typeface="Calibri"/>
              </a:rPr>
              <a:t>the </a:t>
            </a:r>
            <a:r>
              <a:rPr b="0" lang="en-US" sz="2400" spc="-525" strike="noStrike">
                <a:solidFill>
                  <a:srgbClr val="000000"/>
                </a:solidFill>
                <a:latin typeface="Calibri"/>
              </a:rPr>
              <a:t> </a:t>
            </a:r>
            <a:r>
              <a:rPr b="0" lang="en-US" sz="2400" spc="-7" strike="noStrike">
                <a:solidFill>
                  <a:srgbClr val="000000"/>
                </a:solidFill>
                <a:latin typeface="Calibri"/>
              </a:rPr>
              <a:t>length</a:t>
            </a:r>
            <a:r>
              <a:rPr b="0" lang="en-US" sz="2400" spc="-41" strike="noStrike">
                <a:solidFill>
                  <a:srgbClr val="000000"/>
                </a:solidFill>
                <a:latin typeface="Calibri"/>
              </a:rPr>
              <a:t> </a:t>
            </a:r>
            <a:r>
              <a:rPr b="0" lang="en-US" sz="2400" spc="-7" strike="noStrike">
                <a:solidFill>
                  <a:srgbClr val="000000"/>
                </a:solidFill>
                <a:latin typeface="Calibri"/>
              </a:rPr>
              <a:t>of </a:t>
            </a:r>
            <a:r>
              <a:rPr b="0" lang="en-US" sz="2400" spc="-1" strike="noStrike">
                <a:solidFill>
                  <a:srgbClr val="000000"/>
                </a:solidFill>
                <a:latin typeface="Calibri"/>
              </a:rPr>
              <a:t>the</a:t>
            </a:r>
            <a:r>
              <a:rPr b="0" lang="en-US" sz="2400" spc="-35" strike="noStrike">
                <a:solidFill>
                  <a:srgbClr val="000000"/>
                </a:solidFill>
                <a:latin typeface="Calibri"/>
              </a:rPr>
              <a:t> </a:t>
            </a:r>
            <a:r>
              <a:rPr b="0" lang="en-US" sz="2400" spc="-1" strike="noStrike">
                <a:solidFill>
                  <a:srgbClr val="000000"/>
                </a:solidFill>
                <a:latin typeface="Calibri"/>
              </a:rPr>
              <a:t>sequence.</a:t>
            </a:r>
            <a:endParaRPr b="0" lang="en-IN" sz="2400" spc="-1" strike="noStrike">
              <a:latin typeface="Arial"/>
            </a:endParaRPr>
          </a:p>
          <a:p>
            <a:pPr marL="299160" indent="-286560">
              <a:lnSpc>
                <a:spcPct val="100000"/>
              </a:lnSpc>
              <a:spcBef>
                <a:spcPts val="6"/>
              </a:spcBef>
              <a:buClr>
                <a:srgbClr val="000000"/>
              </a:buClr>
              <a:buFont typeface="Arial MT"/>
              <a:buChar char="•"/>
              <a:tabLst>
                <a:tab algn="l" pos="299160"/>
                <a:tab algn="l" pos="299880"/>
              </a:tabLst>
            </a:pPr>
            <a:r>
              <a:rPr b="0" lang="en-US" sz="2400" spc="-1" strike="noStrike">
                <a:solidFill>
                  <a:srgbClr val="000000"/>
                </a:solidFill>
                <a:latin typeface="Calibri"/>
              </a:rPr>
              <a:t>When </a:t>
            </a:r>
            <a:r>
              <a:rPr b="0" lang="en-US" sz="2400" spc="-12" strike="noStrike">
                <a:solidFill>
                  <a:srgbClr val="000000"/>
                </a:solidFill>
                <a:latin typeface="Calibri"/>
              </a:rPr>
              <a:t>given</a:t>
            </a:r>
            <a:r>
              <a:rPr b="0" lang="en-US" sz="2400" spc="4" strike="noStrike">
                <a:solidFill>
                  <a:srgbClr val="000000"/>
                </a:solidFill>
                <a:latin typeface="Calibri"/>
              </a:rPr>
              <a:t> </a:t>
            </a:r>
            <a:r>
              <a:rPr b="0" lang="en-US" sz="2400" spc="-1" strike="noStrike">
                <a:solidFill>
                  <a:srgbClr val="000000"/>
                </a:solidFill>
                <a:latin typeface="Calibri"/>
              </a:rPr>
              <a:t>one</a:t>
            </a:r>
            <a:r>
              <a:rPr b="0" lang="en-US" sz="2400" spc="-35" strike="noStrike">
                <a:solidFill>
                  <a:srgbClr val="000000"/>
                </a:solidFill>
                <a:latin typeface="Calibri"/>
              </a:rPr>
              <a:t> </a:t>
            </a:r>
            <a:r>
              <a:rPr b="0" lang="en-US" sz="2400" spc="-7" strike="noStrike">
                <a:solidFill>
                  <a:srgbClr val="000000"/>
                </a:solidFill>
                <a:latin typeface="Calibri"/>
              </a:rPr>
              <a:t>session</a:t>
            </a:r>
            <a:r>
              <a:rPr b="0" lang="en-US" sz="2400" spc="-1"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a:t>
            </a:r>
            <a:r>
              <a:rPr b="0" lang="en-US" sz="2400" spc="-7" strike="noStrike">
                <a:solidFill>
                  <a:srgbClr val="000000"/>
                </a:solidFill>
                <a:latin typeface="Calibri"/>
              </a:rPr>
              <a:t>page </a:t>
            </a:r>
            <a:r>
              <a:rPr b="0" lang="en-US" sz="2400" spc="-15" strike="noStrike">
                <a:solidFill>
                  <a:srgbClr val="000000"/>
                </a:solidFill>
                <a:latin typeface="Calibri"/>
              </a:rPr>
              <a:t>references, </a:t>
            </a:r>
            <a:r>
              <a:rPr b="0" lang="en-US" sz="2400" spc="-12" strike="noStrike">
                <a:solidFill>
                  <a:srgbClr val="000000"/>
                </a:solidFill>
                <a:latin typeface="Calibri"/>
              </a:rPr>
              <a:t>many</a:t>
            </a:r>
            <a:r>
              <a:rPr b="0" lang="en-US" sz="2400" spc="-15" strike="noStrike">
                <a:solidFill>
                  <a:srgbClr val="000000"/>
                </a:solidFill>
                <a:latin typeface="Calibri"/>
              </a:rPr>
              <a:t> different</a:t>
            </a:r>
            <a:r>
              <a:rPr b="0" lang="en-US" sz="2400" spc="-55" strike="noStrike">
                <a:solidFill>
                  <a:srgbClr val="000000"/>
                </a:solidFill>
                <a:latin typeface="Calibri"/>
              </a:rPr>
              <a:t> </a:t>
            </a:r>
            <a:r>
              <a:rPr b="0" lang="en-US" sz="2400" spc="-7" strike="noStrike">
                <a:solidFill>
                  <a:srgbClr val="000000"/>
                </a:solidFill>
                <a:latin typeface="Calibri"/>
              </a:rPr>
              <a:t>patterns</a:t>
            </a:r>
            <a:r>
              <a:rPr b="0" lang="en-US" sz="2400" spc="-66" strike="noStrike">
                <a:solidFill>
                  <a:srgbClr val="000000"/>
                </a:solidFill>
                <a:latin typeface="Calibri"/>
              </a:rPr>
              <a:t> </a:t>
            </a:r>
            <a:r>
              <a:rPr b="0" lang="en-US" sz="2400" spc="-15" strike="noStrike">
                <a:solidFill>
                  <a:srgbClr val="000000"/>
                </a:solidFill>
                <a:latin typeface="Calibri"/>
              </a:rPr>
              <a:t>may</a:t>
            </a:r>
            <a:r>
              <a:rPr b="0" lang="en-US" sz="2400" spc="-21" strike="noStrike">
                <a:solidFill>
                  <a:srgbClr val="000000"/>
                </a:solidFill>
                <a:latin typeface="Calibri"/>
              </a:rPr>
              <a:t> </a:t>
            </a:r>
            <a:r>
              <a:rPr b="0" lang="en-US" sz="2400" spc="-1" strike="noStrike">
                <a:solidFill>
                  <a:srgbClr val="000000"/>
                </a:solidFill>
                <a:latin typeface="Calibri"/>
              </a:rPr>
              <a:t>be</a:t>
            </a:r>
            <a:r>
              <a:rPr b="0" lang="en-US" sz="2400" spc="-7" strike="noStrike">
                <a:solidFill>
                  <a:srgbClr val="000000"/>
                </a:solidFill>
                <a:latin typeface="Calibri"/>
              </a:rPr>
              <a:t> found.</a:t>
            </a:r>
            <a:endParaRPr b="0" lang="en-IN" sz="2400" spc="-1" strike="noStrike">
              <a:latin typeface="Arial"/>
            </a:endParaRPr>
          </a:p>
          <a:p>
            <a:pPr marL="299160" indent="-286560">
              <a:lnSpc>
                <a:spcPct val="100000"/>
              </a:lnSpc>
              <a:buClr>
                <a:srgbClr val="000000"/>
              </a:buClr>
              <a:buFont typeface="Arial MT"/>
              <a:buChar char="•"/>
              <a:tabLst>
                <a:tab algn="l" pos="299160"/>
                <a:tab algn="l" pos="299880"/>
              </a:tabLst>
            </a:pPr>
            <a:r>
              <a:rPr b="0" lang="en-US" sz="2400" spc="-1" strike="noStrike">
                <a:solidFill>
                  <a:srgbClr val="000000"/>
                </a:solidFill>
                <a:latin typeface="Calibri"/>
              </a:rPr>
              <a:t>The</a:t>
            </a:r>
            <a:r>
              <a:rPr b="0" lang="en-US" sz="2400" spc="-12" strike="noStrike">
                <a:solidFill>
                  <a:srgbClr val="000000"/>
                </a:solidFill>
                <a:latin typeface="Calibri"/>
              </a:rPr>
              <a:t> </a:t>
            </a:r>
            <a:r>
              <a:rPr b="0" lang="en-US" sz="2400" spc="-21" strike="noStrike">
                <a:solidFill>
                  <a:srgbClr val="000000"/>
                </a:solidFill>
                <a:latin typeface="Calibri"/>
              </a:rPr>
              <a:t>exact</a:t>
            </a:r>
            <a:r>
              <a:rPr b="0" lang="en-US" sz="2400" spc="12" strike="noStrike">
                <a:solidFill>
                  <a:srgbClr val="000000"/>
                </a:solidFill>
                <a:latin typeface="Calibri"/>
              </a:rPr>
              <a:t> </a:t>
            </a:r>
            <a:r>
              <a:rPr b="0" lang="en-US" sz="2400" spc="-1" strike="noStrike">
                <a:solidFill>
                  <a:srgbClr val="000000"/>
                </a:solidFill>
                <a:latin typeface="Calibri"/>
              </a:rPr>
              <a:t>number</a:t>
            </a:r>
            <a:r>
              <a:rPr b="0" lang="en-US" sz="2400" spc="-55" strike="noStrike">
                <a:solidFill>
                  <a:srgbClr val="000000"/>
                </a:solidFill>
                <a:latin typeface="Calibri"/>
              </a:rPr>
              <a:t> </a:t>
            </a:r>
            <a:r>
              <a:rPr b="0" lang="en-US" sz="2400" spc="-7" strike="noStrike">
                <a:solidFill>
                  <a:srgbClr val="000000"/>
                </a:solidFill>
                <a:latin typeface="Calibri"/>
              </a:rPr>
              <a:t>of patterns</a:t>
            </a:r>
            <a:r>
              <a:rPr b="0" lang="en-US" sz="2400" spc="-66" strike="noStrike">
                <a:solidFill>
                  <a:srgbClr val="000000"/>
                </a:solidFill>
                <a:latin typeface="Calibri"/>
              </a:rPr>
              <a:t> </a:t>
            </a:r>
            <a:r>
              <a:rPr b="0" lang="en-US" sz="2400" spc="4" strike="noStrike">
                <a:solidFill>
                  <a:srgbClr val="000000"/>
                </a:solidFill>
                <a:latin typeface="Calibri"/>
              </a:rPr>
              <a:t>depends</a:t>
            </a:r>
            <a:r>
              <a:rPr b="0" lang="en-US" sz="2400" spc="-41" strike="noStrike">
                <a:solidFill>
                  <a:srgbClr val="000000"/>
                </a:solidFill>
                <a:latin typeface="Calibri"/>
              </a:rPr>
              <a:t> </a:t>
            </a:r>
            <a:r>
              <a:rPr b="0" lang="en-US" sz="2400" spc="-7" strike="noStrike">
                <a:solidFill>
                  <a:srgbClr val="000000"/>
                </a:solidFill>
                <a:latin typeface="Calibri"/>
              </a:rPr>
              <a:t>on</a:t>
            </a:r>
            <a:r>
              <a:rPr b="0" lang="en-US" sz="2400" spc="-26" strike="noStrike">
                <a:solidFill>
                  <a:srgbClr val="000000"/>
                </a:solidFill>
                <a:latin typeface="Calibri"/>
              </a:rPr>
              <a:t> </a:t>
            </a:r>
            <a:r>
              <a:rPr b="0" lang="en-US" sz="2400" spc="-1" strike="noStrike">
                <a:solidFill>
                  <a:srgbClr val="000000"/>
                </a:solidFill>
                <a:latin typeface="Calibri"/>
              </a:rPr>
              <a:t>the</a:t>
            </a:r>
            <a:r>
              <a:rPr b="0" lang="en-US" sz="2400" spc="-7" strike="noStrike">
                <a:solidFill>
                  <a:srgbClr val="000000"/>
                </a:solidFill>
                <a:latin typeface="Calibri"/>
              </a:rPr>
              <a:t> </a:t>
            </a:r>
            <a:r>
              <a:rPr b="0" lang="en-US" sz="2400" spc="-21" strike="noStrike">
                <a:solidFill>
                  <a:srgbClr val="000000"/>
                </a:solidFill>
                <a:latin typeface="Calibri"/>
              </a:rPr>
              <a:t>exact</a:t>
            </a:r>
            <a:r>
              <a:rPr b="0" lang="en-US" sz="2400" spc="-7" strike="noStrike">
                <a:solidFill>
                  <a:srgbClr val="000000"/>
                </a:solidFill>
                <a:latin typeface="Calibri"/>
              </a:rPr>
              <a:t> </a:t>
            </a:r>
            <a:r>
              <a:rPr b="0" lang="en-US" sz="2400" spc="-1" strike="noStrike">
                <a:solidFill>
                  <a:srgbClr val="000000"/>
                </a:solidFill>
                <a:latin typeface="Calibri"/>
              </a:rPr>
              <a:t>definition</a:t>
            </a:r>
            <a:r>
              <a:rPr b="0" lang="en-US" sz="2400" spc="-52" strike="noStrike">
                <a:solidFill>
                  <a:srgbClr val="000000"/>
                </a:solidFill>
                <a:latin typeface="Calibri"/>
              </a:rPr>
              <a:t> </a:t>
            </a:r>
            <a:r>
              <a:rPr b="0" lang="en-US" sz="2400" spc="-7" strike="noStrike">
                <a:solidFill>
                  <a:srgbClr val="000000"/>
                </a:solidFill>
                <a:latin typeface="Calibri"/>
              </a:rPr>
              <a:t>of</a:t>
            </a:r>
            <a:r>
              <a:rPr b="0" lang="en-US" sz="2400" spc="-1" strike="noStrike">
                <a:solidFill>
                  <a:srgbClr val="000000"/>
                </a:solidFill>
                <a:latin typeface="Calibri"/>
              </a:rPr>
              <a:t> the</a:t>
            </a:r>
            <a:r>
              <a:rPr b="0" lang="en-US" sz="2400" spc="-32" strike="noStrike">
                <a:solidFill>
                  <a:srgbClr val="000000"/>
                </a:solidFill>
                <a:latin typeface="Calibri"/>
              </a:rPr>
              <a:t> </a:t>
            </a:r>
            <a:r>
              <a:rPr b="0" lang="en-US" sz="2400" spc="-12" strike="noStrike">
                <a:solidFill>
                  <a:srgbClr val="000000"/>
                </a:solidFill>
                <a:latin typeface="Calibri"/>
              </a:rPr>
              <a:t>pattern</a:t>
            </a:r>
            <a:r>
              <a:rPr b="0" lang="en-US" sz="2400" spc="-52" strike="noStrike">
                <a:solidFill>
                  <a:srgbClr val="000000"/>
                </a:solidFill>
                <a:latin typeface="Calibri"/>
              </a:rPr>
              <a:t> </a:t>
            </a:r>
            <a:r>
              <a:rPr b="0" lang="en-US" sz="2400" spc="-12" strike="noStrike">
                <a:solidFill>
                  <a:srgbClr val="000000"/>
                </a:solidFill>
                <a:latin typeface="Calibri"/>
              </a:rPr>
              <a:t>to</a:t>
            </a:r>
            <a:r>
              <a:rPr b="0" lang="en-US" sz="2400" spc="18" strike="noStrike">
                <a:solidFill>
                  <a:srgbClr val="000000"/>
                </a:solidFill>
                <a:latin typeface="Calibri"/>
              </a:rPr>
              <a:t> </a:t>
            </a:r>
            <a:r>
              <a:rPr b="0" lang="en-US" sz="2400" spc="-1" strike="noStrike">
                <a:solidFill>
                  <a:srgbClr val="000000"/>
                </a:solidFill>
                <a:latin typeface="Calibri"/>
              </a:rPr>
              <a:t>be</a:t>
            </a:r>
            <a:endParaRPr b="0" lang="en-IN" sz="2400" spc="-1" strike="noStrike">
              <a:latin typeface="Arial"/>
            </a:endParaRPr>
          </a:p>
          <a:p>
            <a:pPr marL="299160">
              <a:lnSpc>
                <a:spcPct val="100000"/>
              </a:lnSpc>
              <a:tabLst>
                <a:tab algn="l" pos="299160"/>
                <a:tab algn="l" pos="299880"/>
              </a:tabLst>
            </a:pPr>
            <a:r>
              <a:rPr b="0" lang="en-US" sz="2400" spc="-7" strike="noStrike">
                <a:solidFill>
                  <a:srgbClr val="000000"/>
                </a:solidFill>
                <a:latin typeface="Calibri"/>
              </a:rPr>
              <a:t>found.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3640" y="463680"/>
            <a:ext cx="11449440" cy="61617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en-US" sz="3200" spc="-1" strike="noStrike">
                <a:solidFill>
                  <a:srgbClr val="000000"/>
                </a:solidFill>
                <a:latin typeface="Calibri"/>
              </a:rPr>
              <a:t>Web content mining can be thought of as extending the work performed by basic search engines</a:t>
            </a:r>
            <a:endParaRPr b="0" lang="en-US" sz="3200" spc="-1" strike="noStrike">
              <a:solidFill>
                <a:srgbClr val="000000"/>
              </a:solidFill>
              <a:latin typeface="Calibri"/>
            </a:endParaRPr>
          </a:p>
          <a:p>
            <a:pPr lvl="1" marL="685800" indent="-228240">
              <a:lnSpc>
                <a:spcPct val="110000"/>
              </a:lnSpc>
              <a:spcBef>
                <a:spcPts val="499"/>
              </a:spcBef>
              <a:buClr>
                <a:srgbClr val="000000"/>
              </a:buClr>
              <a:buFont typeface="Arial"/>
              <a:buChar char="•"/>
            </a:pPr>
            <a:r>
              <a:rPr b="0" lang="en-US" sz="3200" spc="-1" strike="noStrike">
                <a:solidFill>
                  <a:srgbClr val="000000"/>
                </a:solidFill>
                <a:latin typeface="Calibri"/>
              </a:rPr>
              <a:t>Eg :</a:t>
            </a:r>
            <a:r>
              <a:rPr b="0" lang="en-US" sz="3200" spc="-1" strike="noStrike">
                <a:solidFill>
                  <a:srgbClr val="000000"/>
                </a:solidFill>
                <a:highlight>
                  <a:srgbClr val="ffff00"/>
                </a:highlight>
                <a:latin typeface="Calibri"/>
              </a:rPr>
              <a:t>If a user want to search for particular book then search engine provide list of suggestion</a:t>
            </a:r>
            <a:endParaRPr b="0" lang="en-US" sz="32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0" lang="en-US" sz="3200" spc="-1" strike="noStrike">
                <a:solidFill>
                  <a:srgbClr val="000000"/>
                </a:solidFill>
                <a:highlight>
                  <a:srgbClr val="ffff00"/>
                </a:highlight>
                <a:latin typeface="Calibri"/>
              </a:rPr>
              <a:t>Most search engines are keyword based</a:t>
            </a:r>
            <a:endParaRPr b="0" lang="en-US" sz="32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0" lang="en-US" sz="3200" spc="-1" strike="noStrike">
                <a:solidFill>
                  <a:srgbClr val="000000"/>
                </a:solidFill>
                <a:highlight>
                  <a:srgbClr val="ffff00"/>
                </a:highlight>
                <a:latin typeface="Calibri"/>
              </a:rPr>
              <a:t>Traditional search engines must have crawlers to search the Web and gather information</a:t>
            </a:r>
            <a:endParaRPr b="0" lang="en-US" sz="32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0" lang="en-US" sz="3200" spc="-1" strike="noStrike">
                <a:solidFill>
                  <a:srgbClr val="000000"/>
                </a:solidFill>
                <a:highlight>
                  <a:srgbClr val="ffff00"/>
                </a:highlight>
                <a:latin typeface="Calibri"/>
              </a:rPr>
              <a:t>Data mining techniques can be used to help search engines provide the efficiency, effectiveness, and scalability needed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2238480" y="1285920"/>
            <a:ext cx="8000640" cy="1571400"/>
          </a:xfrm>
          <a:prstGeom prst="rect">
            <a:avLst/>
          </a:prstGeom>
          <a:noFill/>
          <a:ln>
            <a:noFill/>
          </a:ln>
        </p:spPr>
        <p:txBody>
          <a:bodyPr anchor="ctr">
            <a:noAutofit/>
          </a:bodyPr>
          <a:p>
            <a:pPr>
              <a:lnSpc>
                <a:spcPct val="90000"/>
              </a:lnSpc>
            </a:pPr>
            <a:r>
              <a:rPr b="1" lang="en-US" sz="4400" spc="-1" strike="noStrike" u="sng">
                <a:solidFill>
                  <a:srgbClr val="4472c4"/>
                </a:solidFill>
                <a:uFillTx/>
                <a:latin typeface="Calibri Light"/>
              </a:rPr>
              <a:t>PATTERN DISCOVERY IN WEB USAGE MINING</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04920" y="298800"/>
            <a:ext cx="10515240" cy="1325160"/>
          </a:xfrm>
          <a:prstGeom prst="rect">
            <a:avLst/>
          </a:prstGeom>
          <a:noFill/>
          <a:ln>
            <a:noFill/>
          </a:ln>
        </p:spPr>
        <p:txBody>
          <a:bodyPr anchor="ctr">
            <a:noAutofit/>
          </a:bodyPr>
          <a:p>
            <a:pPr>
              <a:lnSpc>
                <a:spcPct val="90000"/>
              </a:lnSpc>
            </a:pPr>
            <a:r>
              <a:rPr b="1" lang="en-IN" sz="4400" spc="-1" strike="noStrike">
                <a:solidFill>
                  <a:srgbClr val="4472c4"/>
                </a:solidFill>
                <a:latin typeface="Calibri Light"/>
              </a:rPr>
              <a:t>Web usage mining</a:t>
            </a:r>
            <a:endParaRPr b="0" lang="en-US" sz="4400" spc="-1" strike="noStrike">
              <a:solidFill>
                <a:srgbClr val="000000"/>
              </a:solidFill>
              <a:latin typeface="Calibri"/>
            </a:endParaRPr>
          </a:p>
        </p:txBody>
      </p:sp>
      <p:sp>
        <p:nvSpPr>
          <p:cNvPr id="206" name="TextShape 2"/>
          <p:cNvSpPr txBox="1"/>
          <p:nvPr/>
        </p:nvSpPr>
        <p:spPr>
          <a:xfrm>
            <a:off x="384480" y="1407960"/>
            <a:ext cx="11502360" cy="52671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400" spc="-1" strike="noStrike">
                <a:solidFill>
                  <a:srgbClr val="000000"/>
                </a:solidFill>
                <a:latin typeface="Arial"/>
              </a:rPr>
              <a:t>Web usage mining is designed to discover useful patterns in Web usage data</a:t>
            </a:r>
            <a:r>
              <a:rPr b="1" lang="en-US" sz="2400" spc="-1" strike="noStrike">
                <a:solidFill>
                  <a:srgbClr val="000000"/>
                </a:solidFill>
                <a:latin typeface="Arial"/>
              </a:rPr>
              <a:t>.</a:t>
            </a:r>
            <a:endParaRPr b="0" lang="en-US" sz="2400" spc="-1" strike="noStrike">
              <a:solidFill>
                <a:srgbClr val="000000"/>
              </a:solidFill>
              <a:latin typeface="Calibri"/>
            </a:endParaRPr>
          </a:p>
          <a:p>
            <a:pPr marL="228600" indent="-228240">
              <a:lnSpc>
                <a:spcPct val="150000"/>
              </a:lnSpc>
              <a:spcBef>
                <a:spcPts val="1001"/>
              </a:spcBef>
              <a:tabLst>
                <a:tab algn="l" pos="0"/>
              </a:tabLst>
            </a:pPr>
            <a:r>
              <a:rPr b="0" lang="en-US" sz="2400" spc="-1" strike="noStrike" u="sng">
                <a:solidFill>
                  <a:srgbClr val="000000"/>
                </a:solidFill>
                <a:uFillTx/>
                <a:latin typeface="Arial"/>
              </a:rPr>
              <a:t> </a:t>
            </a:r>
            <a:r>
              <a:rPr b="0" lang="en-US" sz="2400" spc="-1" strike="noStrike" u="sng">
                <a:solidFill>
                  <a:srgbClr val="000000"/>
                </a:solidFill>
                <a:uFillTx/>
                <a:latin typeface="Arial"/>
              </a:rPr>
              <a:t>Web logs</a:t>
            </a:r>
            <a:r>
              <a:rPr b="0" lang="en-US" sz="2400" spc="-1" strike="noStrike" u="sng">
                <a:solidFill>
                  <a:srgbClr val="000000"/>
                </a:solidFill>
                <a:uFillTx/>
                <a:latin typeface="Calibri"/>
              </a:rPr>
              <a:t>. </a:t>
            </a:r>
            <a:endParaRPr b="0" lang="en-US" sz="2400" spc="-1" strike="noStrike">
              <a:solidFill>
                <a:srgbClr val="000000"/>
              </a:solidFill>
              <a:latin typeface="Calibri"/>
            </a:endParaRPr>
          </a:p>
          <a:p>
            <a:pPr marL="228600" indent="-228240">
              <a:lnSpc>
                <a:spcPct val="150000"/>
              </a:lnSpc>
              <a:spcBef>
                <a:spcPts val="1001"/>
              </a:spcBef>
              <a:buClr>
                <a:srgbClr val="ff0000"/>
              </a:buClr>
              <a:buFont typeface="Arial"/>
              <a:buChar char="•"/>
              <a:tabLst>
                <a:tab algn="l" pos="0"/>
              </a:tabLst>
            </a:pPr>
            <a:r>
              <a:rPr b="0" lang="en-US" sz="2400" spc="-1" strike="noStrike">
                <a:solidFill>
                  <a:srgbClr val="ff0000"/>
                </a:solidFill>
                <a:latin typeface="Arial"/>
              </a:rPr>
              <a:t>Web logs </a:t>
            </a:r>
            <a:r>
              <a:rPr b="0" lang="en-US" sz="2400" spc="-1" strike="noStrike">
                <a:solidFill>
                  <a:srgbClr val="000000"/>
                </a:solidFill>
                <a:latin typeface="Arial"/>
              </a:rPr>
              <a:t>record the user’s browsing of a Web site, and the patterns provide useful information about the user’s browsing behavior. </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400" spc="-1" strike="noStrike">
                <a:solidFill>
                  <a:srgbClr val="000000"/>
                </a:solidFill>
                <a:latin typeface="Arial"/>
              </a:rPr>
              <a:t>Such patterns can be used for Web design, improving Web server performance, personalization, etc.</a:t>
            </a:r>
            <a:endParaRPr b="0" lang="en-US" sz="24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400" spc="-1" strike="noStrike">
                <a:solidFill>
                  <a:srgbClr val="000000"/>
                </a:solidFill>
                <a:latin typeface="Arial"/>
              </a:rPr>
              <a:t>Pattern discovery applies methods and algorithms from different fields such as statistics</a:t>
            </a:r>
            <a:r>
              <a:rPr b="1" lang="en-US" sz="2400" spc="-1" strike="noStrike">
                <a:solidFill>
                  <a:srgbClr val="000000"/>
                </a:solidFill>
                <a:latin typeface="Arial"/>
              </a:rPr>
              <a:t>,</a:t>
            </a:r>
            <a:r>
              <a:rPr b="0" lang="en-US" sz="2400" spc="-1" strike="noStrike">
                <a:solidFill>
                  <a:srgbClr val="000000"/>
                </a:solidFill>
                <a:latin typeface="Arial"/>
              </a:rPr>
              <a:t> data mining, machine learning, etc., to the prepared data.</a:t>
            </a:r>
            <a:endParaRPr b="0" lang="en-US" sz="2400" spc="-1" strike="noStrike">
              <a:solidFill>
                <a:srgbClr val="000000"/>
              </a:solidFill>
              <a:latin typeface="Calibri"/>
            </a:endParaRPr>
          </a:p>
          <a:p>
            <a:pPr>
              <a:lnSpc>
                <a:spcPct val="150000"/>
              </a:lnSpc>
              <a:spcBef>
                <a:spcPts val="1001"/>
              </a:spcBef>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0" y="285840"/>
            <a:ext cx="11608560" cy="6357600"/>
          </a:xfrm>
          <a:prstGeom prst="rect">
            <a:avLst/>
          </a:prstGeom>
          <a:noFill/>
          <a:ln>
            <a:noFill/>
          </a:ln>
        </p:spPr>
        <p:txBody>
          <a:bodyPr>
            <a:normAutofit fontScale="82000"/>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By applying the statistical techniques to the Web usage data, some useful statistics about the users’ browsing behavior can be obtained.</a:t>
            </a:r>
            <a:r>
              <a:rPr b="0" lang="en-US" sz="2800" spc="-1" strike="noStrike">
                <a:solidFill>
                  <a:srgbClr val="ff0000"/>
                </a:solidFill>
                <a:latin typeface="Arial"/>
              </a:rPr>
              <a:t>( e.g., the average view time of a page, and the most frequently accessed pages, etc)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By applying</a:t>
            </a:r>
            <a:r>
              <a:rPr b="0" lang="en-US" sz="2800" spc="-1" strike="noStrike">
                <a:solidFill>
                  <a:srgbClr val="ff0000"/>
                </a:solidFill>
                <a:latin typeface="Arial"/>
              </a:rPr>
              <a:t> clustering </a:t>
            </a:r>
            <a:r>
              <a:rPr b="0" lang="en-US" sz="2800" spc="-1" strike="noStrike">
                <a:solidFill>
                  <a:srgbClr val="000000"/>
                </a:solidFill>
                <a:latin typeface="Arial"/>
              </a:rPr>
              <a:t>(unsupervised learning) to the usage data, groups of users which exhibit similar browsing behavior can be found.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Such knowledge is useful for market segmentation and personalization.</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 </a:t>
            </a:r>
            <a:r>
              <a:rPr b="0" lang="en-US" sz="2800" spc="-1" strike="noStrike">
                <a:solidFill>
                  <a:srgbClr val="000000"/>
                </a:solidFill>
                <a:latin typeface="Arial"/>
              </a:rPr>
              <a:t>The focus here is on </a:t>
            </a:r>
            <a:r>
              <a:rPr b="0" lang="en-US" sz="2800" spc="-1" strike="noStrike">
                <a:solidFill>
                  <a:srgbClr val="ff0000"/>
                </a:solidFill>
                <a:latin typeface="Arial"/>
              </a:rPr>
              <a:t>discovering traversal patterns </a:t>
            </a:r>
            <a:r>
              <a:rPr b="0" lang="en-US" sz="2800" spc="-1" strike="noStrike">
                <a:solidFill>
                  <a:srgbClr val="000000"/>
                </a:solidFill>
                <a:latin typeface="Arial"/>
              </a:rPr>
              <a:t>from the Web usage data.</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A </a:t>
            </a:r>
            <a:r>
              <a:rPr b="0" lang="en-US" sz="2800" spc="-1" strike="noStrike">
                <a:solidFill>
                  <a:srgbClr val="ff0000"/>
                </a:solidFill>
                <a:latin typeface="Arial"/>
              </a:rPr>
              <a:t>traversal pattern </a:t>
            </a:r>
            <a:r>
              <a:rPr b="0" lang="en-US" sz="2800" spc="-1" strike="noStrike">
                <a:solidFill>
                  <a:srgbClr val="000000"/>
                </a:solidFill>
                <a:latin typeface="Arial"/>
              </a:rPr>
              <a:t>is a list of pages visited by a user in one session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702360" y="274680"/>
            <a:ext cx="10614600" cy="1439640"/>
          </a:xfrm>
          <a:prstGeom prst="rect">
            <a:avLst/>
          </a:prstGeom>
          <a:noFill/>
          <a:ln>
            <a:noFill/>
          </a:ln>
        </p:spPr>
        <p:txBody>
          <a:bodyPr anchor="ctr">
            <a:normAutofit/>
          </a:bodyPr>
          <a:p>
            <a:pPr>
              <a:lnSpc>
                <a:spcPct val="90000"/>
              </a:lnSpc>
            </a:pPr>
            <a:r>
              <a:rPr b="1" lang="en-US" sz="4000" spc="-1" strike="noStrike">
                <a:solidFill>
                  <a:srgbClr val="000000"/>
                </a:solidFill>
                <a:latin typeface="Calibri Light"/>
              </a:rPr>
              <a:t>TRAVERSAL PATTERNS AND DISCOVERING METHODS</a:t>
            </a:r>
            <a:endParaRPr b="0" lang="en-US" sz="4000" spc="-1" strike="noStrike">
              <a:solidFill>
                <a:srgbClr val="000000"/>
              </a:solidFill>
              <a:latin typeface="Calibri"/>
            </a:endParaRPr>
          </a:p>
        </p:txBody>
      </p:sp>
      <p:sp>
        <p:nvSpPr>
          <p:cNvPr id="209" name="TextShape 2"/>
          <p:cNvSpPr txBox="1"/>
          <p:nvPr/>
        </p:nvSpPr>
        <p:spPr>
          <a:xfrm>
            <a:off x="702360" y="1857240"/>
            <a:ext cx="10866600" cy="4714560"/>
          </a:xfrm>
          <a:prstGeom prst="rect">
            <a:avLst/>
          </a:prstGeom>
          <a:noFill/>
          <a:ln>
            <a:noFill/>
          </a:ln>
        </p:spPr>
        <p:txBody>
          <a:bodyPr>
            <a:normAutofit/>
          </a:bodyPr>
          <a:p>
            <a:pPr marL="228600" indent="-228240">
              <a:lnSpc>
                <a:spcPct val="150000"/>
              </a:lnSpc>
              <a:spcBef>
                <a:spcPts val="1001"/>
              </a:spcBef>
              <a:tabLst>
                <a:tab algn="l" pos="0"/>
              </a:tabLst>
            </a:pPr>
            <a:r>
              <a:rPr b="0" lang="en-US" sz="2800" spc="-1" strike="noStrike">
                <a:solidFill>
                  <a:srgbClr val="000000"/>
                </a:solidFill>
                <a:latin typeface="Arial"/>
              </a:rPr>
              <a:t>Five different types of traversal patterns that can be mine in the Web usage data</a:t>
            </a:r>
            <a:r>
              <a:rPr b="1" lang="en-US" sz="2800" spc="-1" strike="noStrike">
                <a:solidFill>
                  <a:srgbClr val="000000"/>
                </a:solidFill>
                <a:latin typeface="Calibri"/>
              </a:rPr>
              <a:t>,</a:t>
            </a:r>
            <a:r>
              <a:rPr b="0" lang="en-US" sz="2800" spc="-1" strike="noStrike">
                <a:solidFill>
                  <a:srgbClr val="000000"/>
                </a:solidFill>
                <a:latin typeface="Calibri"/>
              </a:rPr>
              <a:t> </a:t>
            </a:r>
            <a:r>
              <a:rPr b="0" lang="en-US" sz="2800" spc="-1" strike="noStrike">
                <a:solidFill>
                  <a:srgbClr val="000000"/>
                </a:solidFill>
                <a:latin typeface="Arial"/>
              </a:rPr>
              <a:t>namely, </a:t>
            </a:r>
            <a:r>
              <a:rPr b="0" lang="en-US" sz="2800" spc="-1" strike="noStrike">
                <a:solidFill>
                  <a:srgbClr val="ff0000"/>
                </a:solidFill>
                <a:latin typeface="Arial"/>
              </a:rPr>
              <a:t>Association Rules Sequential Patterns, Frequent Episodes, Maximal Frequent Forward Sequences, and Maximal Frequent Sequences </a:t>
            </a:r>
            <a:r>
              <a:rPr b="0" lang="en-US" sz="2800" spc="-1" strike="noStrike">
                <a:solidFill>
                  <a:srgbClr val="000000"/>
                </a:solidFill>
                <a:latin typeface="Arial"/>
              </a:rPr>
              <a:t>are described</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Content Placeholder 3" descr="tab.png"/>
          <p:cNvPicPr/>
          <p:nvPr/>
        </p:nvPicPr>
        <p:blipFill>
          <a:blip r:embed="rId1"/>
          <a:stretch/>
        </p:blipFill>
        <p:spPr>
          <a:xfrm>
            <a:off x="1666800" y="0"/>
            <a:ext cx="8868600" cy="685764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63680" y="285840"/>
            <a:ext cx="11369880" cy="6357600"/>
          </a:xfrm>
          <a:prstGeom prst="rect">
            <a:avLst/>
          </a:prstGeom>
          <a:noFill/>
          <a:ln>
            <a:noFill/>
          </a:ln>
        </p:spPr>
        <p:txBody>
          <a:bodyPr>
            <a:noAutofit/>
          </a:bodyPr>
          <a:p>
            <a:pPr marL="228600" indent="-228240">
              <a:lnSpc>
                <a:spcPct val="150000"/>
              </a:lnSpc>
              <a:spcBef>
                <a:spcPts val="1001"/>
              </a:spcBef>
              <a:tabLst>
                <a:tab algn="l" pos="0"/>
              </a:tabLst>
            </a:pPr>
            <a:r>
              <a:rPr b="1" lang="en-US" sz="2800" spc="-1" strike="noStrike">
                <a:solidFill>
                  <a:srgbClr val="000000"/>
                </a:solidFill>
                <a:latin typeface="Arial"/>
              </a:rPr>
              <a:t>Ordering:</a:t>
            </a:r>
            <a:r>
              <a:rPr b="0" lang="en-US" sz="2800" spc="-1" strike="noStrike">
                <a:solidFill>
                  <a:srgbClr val="000000"/>
                </a:solidFill>
                <a:latin typeface="Arial"/>
              </a:rPr>
              <a:t> the pages in a traversal pattern can be ordered or not.</a:t>
            </a:r>
            <a:endParaRPr b="0" lang="en-US" sz="2800" spc="-1" strike="noStrike">
              <a:solidFill>
                <a:srgbClr val="000000"/>
              </a:solidFill>
              <a:latin typeface="Calibri"/>
            </a:endParaRPr>
          </a:p>
          <a:p>
            <a:pPr marL="228600" indent="-228240">
              <a:lnSpc>
                <a:spcPct val="150000"/>
              </a:lnSpc>
              <a:spcBef>
                <a:spcPts val="1001"/>
              </a:spcBef>
              <a:tabLst>
                <a:tab algn="l" pos="0"/>
              </a:tabLst>
            </a:pPr>
            <a:r>
              <a:rPr b="1" lang="en-US" sz="2800" spc="-1" strike="noStrike">
                <a:solidFill>
                  <a:srgbClr val="000000"/>
                </a:solidFill>
                <a:latin typeface="Arial"/>
              </a:rPr>
              <a:t>Duplicates:</a:t>
            </a:r>
            <a:r>
              <a:rPr b="0" lang="en-US" sz="2800" spc="-1" strike="noStrike">
                <a:solidFill>
                  <a:srgbClr val="000000"/>
                </a:solidFill>
                <a:latin typeface="Arial"/>
              </a:rPr>
              <a:t> which indicate whether backward traversals are allowed in the traversal pattern.</a:t>
            </a:r>
            <a:endParaRPr b="0" lang="en-US" sz="2800" spc="-1" strike="noStrike">
              <a:solidFill>
                <a:srgbClr val="000000"/>
              </a:solidFill>
              <a:latin typeface="Calibri"/>
            </a:endParaRPr>
          </a:p>
          <a:p>
            <a:pPr marL="228600" indent="-228240">
              <a:lnSpc>
                <a:spcPct val="150000"/>
              </a:lnSpc>
              <a:spcBef>
                <a:spcPts val="1001"/>
              </a:spcBef>
              <a:tabLst>
                <a:tab algn="l" pos="0"/>
              </a:tabLst>
            </a:pPr>
            <a:r>
              <a:rPr b="1" lang="en-US" sz="2800" spc="-1" strike="noStrike">
                <a:solidFill>
                  <a:srgbClr val="000000"/>
                </a:solidFill>
                <a:latin typeface="Arial"/>
              </a:rPr>
              <a:t>Contiguity:</a:t>
            </a:r>
            <a:r>
              <a:rPr b="0" lang="en-US" sz="2800" spc="-1" strike="noStrike">
                <a:solidFill>
                  <a:srgbClr val="000000"/>
                </a:solidFill>
                <a:latin typeface="Arial"/>
              </a:rPr>
              <a:t> the page references in a traversal pattern may be contiguous or not.</a:t>
            </a:r>
            <a:endParaRPr b="0" lang="en-US" sz="2800" spc="-1" strike="noStrike">
              <a:solidFill>
                <a:srgbClr val="000000"/>
              </a:solidFill>
              <a:latin typeface="Calibri"/>
            </a:endParaRPr>
          </a:p>
          <a:p>
            <a:pPr marL="228600" indent="-228240">
              <a:lnSpc>
                <a:spcPct val="150000"/>
              </a:lnSpc>
              <a:spcBef>
                <a:spcPts val="1001"/>
              </a:spcBef>
              <a:tabLst>
                <a:tab algn="l" pos="0"/>
              </a:tabLst>
            </a:pPr>
            <a:r>
              <a:rPr b="1" lang="en-US" sz="2800" spc="-1" strike="noStrike">
                <a:solidFill>
                  <a:srgbClr val="000000"/>
                </a:solidFill>
                <a:latin typeface="Arial"/>
              </a:rPr>
              <a:t>Maximality:</a:t>
            </a:r>
            <a:r>
              <a:rPr b="0" lang="en-US" sz="2800" spc="-1" strike="noStrike">
                <a:solidFill>
                  <a:srgbClr val="000000"/>
                </a:solidFill>
                <a:latin typeface="Arial"/>
              </a:rPr>
              <a:t> a frequent pattern is maximal if it is not contained in any other frequent pattern. A pattern could be maximal or not.</a:t>
            </a:r>
            <a:b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91600" y="142920"/>
            <a:ext cx="11542320" cy="6571800"/>
          </a:xfrm>
          <a:prstGeom prst="rect">
            <a:avLst/>
          </a:prstGeom>
          <a:noFill/>
          <a:ln>
            <a:noFill/>
          </a:ln>
        </p:spPr>
        <p:txBody>
          <a:bodyPr>
            <a:normAutofit fontScale="94000"/>
          </a:bodyPr>
          <a:p>
            <a:pPr marL="228600" indent="-228240">
              <a:lnSpc>
                <a:spcPct val="150000"/>
              </a:lnSpc>
              <a:spcBef>
                <a:spcPts val="1001"/>
              </a:spcBef>
              <a:tabLst>
                <a:tab algn="l" pos="0"/>
              </a:tabLst>
            </a:pPr>
            <a:r>
              <a:rPr b="1" lang="en-US" sz="3200" spc="-1" strike="noStrike">
                <a:solidFill>
                  <a:srgbClr val="ff0000"/>
                </a:solidFill>
                <a:latin typeface="Arial"/>
              </a:rPr>
              <a:t>Association Rules</a:t>
            </a:r>
            <a:endParaRPr b="0" lang="en-US" sz="32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Association rules were originally proposed for market basket .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Association rules describe the associations among items bought by customers in the same transaction, e.g., 80% of customers who bought diapers also bought beer in some store.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Here we are finding </a:t>
            </a:r>
            <a:r>
              <a:rPr b="0" lang="en-US" sz="2800" spc="-1" strike="noStrike">
                <a:solidFill>
                  <a:srgbClr val="ff0000"/>
                </a:solidFill>
                <a:latin typeface="Arial"/>
              </a:rPr>
              <a:t>large itemsets.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A </a:t>
            </a:r>
            <a:r>
              <a:rPr b="0" lang="en-US" sz="2800" spc="-1" strike="noStrike">
                <a:solidFill>
                  <a:srgbClr val="ff0000"/>
                </a:solidFill>
                <a:latin typeface="Arial"/>
              </a:rPr>
              <a:t>page</a:t>
            </a:r>
            <a:r>
              <a:rPr b="0" lang="en-US" sz="2800" spc="-1" strike="noStrike">
                <a:solidFill>
                  <a:srgbClr val="000000"/>
                </a:solidFill>
                <a:latin typeface="Arial"/>
              </a:rPr>
              <a:t> is regarded as an item, and a </a:t>
            </a:r>
            <a:r>
              <a:rPr b="0" lang="en-US" sz="2800" spc="-1" strike="noStrike">
                <a:solidFill>
                  <a:srgbClr val="ff0000"/>
                </a:solidFill>
                <a:latin typeface="Arial"/>
              </a:rPr>
              <a:t>session</a:t>
            </a:r>
            <a:r>
              <a:rPr b="0" lang="en-US" sz="2800" spc="-1" strike="noStrike">
                <a:solidFill>
                  <a:srgbClr val="000000"/>
                </a:solidFill>
                <a:latin typeface="Arial"/>
              </a:rPr>
              <a:t> is regarded as a transaction with both duplicates and ordering ignored.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 </a:t>
            </a:r>
            <a:r>
              <a:rPr b="0" lang="en-US" sz="2800" spc="-1" strike="noStrike">
                <a:solidFill>
                  <a:srgbClr val="ff0000"/>
                </a:solidFill>
                <a:latin typeface="Arial"/>
              </a:rPr>
              <a:t>support</a:t>
            </a:r>
            <a:r>
              <a:rPr b="0" lang="en-US" sz="2800" spc="-1" strike="noStrike">
                <a:solidFill>
                  <a:srgbClr val="000000"/>
                </a:solidFill>
                <a:latin typeface="Arial"/>
              </a:rPr>
              <a:t> is defined to be the number of occurrences of the itemset divided by the number of transactions or sessions</a:t>
            </a: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225360" y="214200"/>
            <a:ext cx="11741040" cy="6429240"/>
          </a:xfrm>
          <a:prstGeom prst="rect">
            <a:avLst/>
          </a:prstGeom>
          <a:noFill/>
          <a:ln>
            <a:noFill/>
          </a:ln>
        </p:spPr>
        <p:txBody>
          <a:bodyPr>
            <a:normAutofit/>
          </a:bodyPr>
          <a:p>
            <a:pPr marL="228600" indent="-228240">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To mine association rules from the transactions</a:t>
            </a:r>
            <a:r>
              <a:rPr b="1" lang="en-US" sz="2800" spc="-1" strike="noStrike">
                <a:solidFill>
                  <a:srgbClr val="000000"/>
                </a:solidFill>
                <a:latin typeface="Arial"/>
              </a:rPr>
              <a:t>,</a:t>
            </a:r>
            <a:r>
              <a:rPr b="0" lang="en-US" sz="2800" spc="-1" strike="noStrike">
                <a:solidFill>
                  <a:srgbClr val="000000"/>
                </a:solidFill>
                <a:latin typeface="Arial"/>
              </a:rPr>
              <a:t> there are two steps: </a:t>
            </a:r>
            <a:endParaRPr b="0" lang="en-US" sz="2800" spc="-1" strike="noStrike">
              <a:solidFill>
                <a:srgbClr val="000000"/>
              </a:solidFill>
              <a:latin typeface="Calibri"/>
            </a:endParaRPr>
          </a:p>
          <a:p>
            <a:pPr marL="228600" indent="-228240">
              <a:lnSpc>
                <a:spcPct val="150000"/>
              </a:lnSpc>
              <a:spcBef>
                <a:spcPts val="1001"/>
              </a:spcBef>
              <a:tabLst>
                <a:tab algn="l" pos="0"/>
              </a:tabLst>
            </a:pPr>
            <a:r>
              <a:rPr b="0" lang="en-US" sz="2800" spc="-1" strike="noStrike">
                <a:solidFill>
                  <a:srgbClr val="ff0000"/>
                </a:solidFill>
                <a:latin typeface="Arial"/>
              </a:rPr>
              <a:t>   </a:t>
            </a:r>
            <a:r>
              <a:rPr b="0" lang="en-US" sz="2800" spc="-1" strike="noStrike">
                <a:solidFill>
                  <a:srgbClr val="ff0000"/>
                </a:solidFill>
                <a:latin typeface="Arial"/>
              </a:rPr>
              <a:t>First finding the frequent item sets, and then generating association rules from the frequent item sets. </a:t>
            </a: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An item set  is frequent, if the support for the itemset is not less than some predefined threshold.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 </a:t>
            </a:r>
            <a:r>
              <a:rPr b="0" lang="en-US" sz="2800" spc="-1" strike="noStrike">
                <a:solidFill>
                  <a:srgbClr val="ff0000"/>
                </a:solidFill>
                <a:latin typeface="Arial"/>
              </a:rPr>
              <a:t>support for an itemset </a:t>
            </a:r>
            <a:r>
              <a:rPr b="0" lang="en-US" sz="2800" spc="-1" strike="noStrike">
                <a:solidFill>
                  <a:srgbClr val="000000"/>
                </a:solidFill>
                <a:latin typeface="Arial"/>
              </a:rPr>
              <a:t>in a database of transactions is defined as the percentage of the transactions that contain the itemset.</a:t>
            </a: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78280" y="214200"/>
            <a:ext cx="11502360" cy="6357600"/>
          </a:xfrm>
          <a:prstGeom prst="rect">
            <a:avLst/>
          </a:prstGeom>
          <a:noFill/>
          <a:ln>
            <a:noFill/>
          </a:ln>
        </p:spPr>
        <p:txBody>
          <a:bodyPr>
            <a:normAutofit fontScale="90000"/>
          </a:bodyPr>
          <a:p>
            <a:pPr marL="228600" indent="-228240">
              <a:lnSpc>
                <a:spcPct val="150000"/>
              </a:lnSpc>
              <a:spcBef>
                <a:spcPts val="1001"/>
              </a:spcBef>
              <a:tabLst>
                <a:tab algn="l" pos="0"/>
              </a:tabLst>
            </a:pPr>
            <a:r>
              <a:rPr b="0" lang="en-US" sz="3200" spc="-1" strike="noStrike">
                <a:solidFill>
                  <a:srgbClr val="ff0000"/>
                </a:solidFill>
                <a:latin typeface="Arial"/>
              </a:rPr>
              <a:t>Sequential Patterns</a:t>
            </a:r>
            <a:endParaRPr b="0" lang="en-US" sz="32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Sequential patterns were also originally proposed for market basket data. For example, customers buy a digital camera, then a photo printer, and then photo papers.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Such sequential patterns capture the purchasing behavior of customers over time.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The sessions are ordered by the </a:t>
            </a:r>
            <a:r>
              <a:rPr b="0" lang="en-US" sz="2800" spc="-1" strike="noStrike">
                <a:solidFill>
                  <a:srgbClr val="ff0000"/>
                </a:solidFill>
                <a:latin typeface="Arial"/>
              </a:rPr>
              <a:t>user id </a:t>
            </a:r>
            <a:r>
              <a:rPr b="0" lang="en-US" sz="2800" spc="-1" strike="noStrike">
                <a:solidFill>
                  <a:srgbClr val="000000"/>
                </a:solidFill>
                <a:latin typeface="Arial"/>
              </a:rPr>
              <a:t>and the </a:t>
            </a:r>
            <a:r>
              <a:rPr b="0" lang="en-US" sz="2800" spc="-1" strike="noStrike">
                <a:solidFill>
                  <a:srgbClr val="ff0000"/>
                </a:solidFill>
                <a:latin typeface="Arial"/>
              </a:rPr>
              <a:t>access time</a:t>
            </a:r>
            <a:r>
              <a:rPr b="0" lang="en-US" sz="2800" spc="-1" strike="noStrike">
                <a:solidFill>
                  <a:srgbClr val="000000"/>
                </a:solidFill>
                <a:latin typeface="Arial"/>
              </a:rPr>
              <a:t>.</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As for association rules, the duplicate pages are discarded.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Then for each user, there is a user sequence, which consists of all sessions of the user. </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44520" y="214200"/>
            <a:ext cx="11847240" cy="642924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A </a:t>
            </a:r>
            <a:r>
              <a:rPr b="0" lang="en-US" sz="2800" spc="-1" strike="noStrike">
                <a:solidFill>
                  <a:srgbClr val="ff0000"/>
                </a:solidFill>
                <a:latin typeface="Arial"/>
              </a:rPr>
              <a:t>sequential pattern </a:t>
            </a:r>
            <a:r>
              <a:rPr b="0" lang="en-US" sz="2800" spc="-1" strike="noStrike">
                <a:solidFill>
                  <a:srgbClr val="000000"/>
                </a:solidFill>
                <a:latin typeface="Arial"/>
              </a:rPr>
              <a:t>is a maximal sequence of itemsets whose support is not less than some predefined threshold.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A </a:t>
            </a:r>
            <a:r>
              <a:rPr b="0" lang="en-US" sz="2800" spc="-1" strike="noStrike">
                <a:solidFill>
                  <a:srgbClr val="ff0000"/>
                </a:solidFill>
                <a:latin typeface="Arial"/>
              </a:rPr>
              <a:t>sequence is maximal </a:t>
            </a:r>
            <a:r>
              <a:rPr b="0" lang="en-US" sz="2800" spc="-1" strike="noStrike">
                <a:solidFill>
                  <a:srgbClr val="000000"/>
                </a:solidFill>
                <a:latin typeface="Arial"/>
              </a:rPr>
              <a:t>if it is not contained in any other sequence.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The </a:t>
            </a:r>
            <a:r>
              <a:rPr b="0" lang="en-US" sz="2800" spc="-1" strike="noStrike">
                <a:solidFill>
                  <a:srgbClr val="ff0000"/>
                </a:solidFill>
                <a:latin typeface="Arial"/>
              </a:rPr>
              <a:t>support</a:t>
            </a:r>
            <a:r>
              <a:rPr b="0" lang="en-US" sz="2800" spc="-1" strike="noStrike">
                <a:solidFill>
                  <a:srgbClr val="000000"/>
                </a:solidFill>
                <a:latin typeface="Arial"/>
              </a:rPr>
              <a:t> of a sequence is the percentage of users who have the pattern.</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Arial"/>
              </a:rPr>
              <a:t>Algorithm AprioriAll was proposed  for finding all sequential patterns given some support threshold. AprioriAll was then improved by Generalized Sequential Patterns (GSP).</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0760" y="828000"/>
            <a:ext cx="10515240" cy="438408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600" spc="-1" strike="noStrike">
                <a:solidFill>
                  <a:srgbClr val="000000"/>
                </a:solidFill>
                <a:latin typeface="Calibri"/>
              </a:rPr>
              <a:t>One taxonomy of Web mining divided Web content mining into agent based and database approaches</a:t>
            </a:r>
            <a:endParaRPr b="0" lang="en-US" sz="2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600" spc="-1" strike="noStrike">
                <a:solidFill>
                  <a:srgbClr val="000000"/>
                </a:solidFill>
                <a:latin typeface="Calibri"/>
              </a:rPr>
              <a:t>Agent based approaches have software systems </a:t>
            </a:r>
            <a:endParaRPr b="0" lang="en-US" sz="2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600" spc="-1" strike="noStrike">
                <a:solidFill>
                  <a:srgbClr val="000000"/>
                </a:solidFill>
                <a:latin typeface="Calibri"/>
              </a:rPr>
              <a:t>The database approaches view the Web data as belonging to a database, there have been approaches that view the Web as a multilevel database, and there have been many query languages that target the Web</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72440" y="214200"/>
            <a:ext cx="11449440" cy="6429240"/>
          </a:xfrm>
          <a:prstGeom prst="rect">
            <a:avLst/>
          </a:prstGeom>
          <a:noFill/>
          <a:ln>
            <a:noFill/>
          </a:ln>
        </p:spPr>
        <p:txBody>
          <a:bodyPr>
            <a:normAutofit fontScale="78000"/>
          </a:bodyPr>
          <a:p>
            <a:pPr marL="228600" indent="-228240">
              <a:lnSpc>
                <a:spcPct val="150000"/>
              </a:lnSpc>
              <a:spcBef>
                <a:spcPts val="1001"/>
              </a:spcBef>
              <a:tabLst>
                <a:tab algn="l" pos="0"/>
              </a:tabLst>
            </a:pPr>
            <a:r>
              <a:rPr b="1" lang="en-US" sz="3200" spc="-1" strike="noStrike">
                <a:solidFill>
                  <a:srgbClr val="ff0000"/>
                </a:solidFill>
                <a:latin typeface="Arial"/>
              </a:rPr>
              <a:t>Frequent Episodes</a:t>
            </a:r>
            <a:endParaRPr b="0" lang="en-US" sz="32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Frequent episodes were originally proposed for telecommunication alarm analysis.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 </a:t>
            </a:r>
            <a:r>
              <a:rPr b="0" lang="en-US" sz="2800" spc="-1" strike="noStrike">
                <a:solidFill>
                  <a:srgbClr val="ff0000"/>
                </a:solidFill>
                <a:latin typeface="Arial"/>
              </a:rPr>
              <a:t>clicks</a:t>
            </a:r>
            <a:r>
              <a:rPr b="0" lang="en-US" sz="2800" spc="-1" strike="noStrike">
                <a:solidFill>
                  <a:srgbClr val="000000"/>
                </a:solidFill>
                <a:latin typeface="Arial"/>
              </a:rPr>
              <a:t> (pages) correspond to events.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ff0000"/>
                </a:solidFill>
                <a:latin typeface="Arial"/>
              </a:rPr>
              <a:t>Episodes</a:t>
            </a:r>
            <a:r>
              <a:rPr b="0" lang="en-US" sz="2800" spc="-1" strike="noStrike">
                <a:solidFill>
                  <a:srgbClr val="000000"/>
                </a:solidFill>
                <a:latin typeface="Arial"/>
              </a:rPr>
              <a:t> are collections of events, which occur together within some time window.</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In general, they are partially ordered sets of events. There are </a:t>
            </a:r>
            <a:r>
              <a:rPr b="0" lang="en-US" sz="2800" spc="-1" strike="noStrike">
                <a:solidFill>
                  <a:srgbClr val="ff0000"/>
                </a:solidFill>
                <a:latin typeface="Arial"/>
              </a:rPr>
              <a:t>two</a:t>
            </a:r>
            <a:r>
              <a:rPr b="0" lang="en-US" sz="2800" spc="-1" strike="noStrike">
                <a:solidFill>
                  <a:srgbClr val="000000"/>
                </a:solidFill>
                <a:latin typeface="Arial"/>
              </a:rPr>
              <a:t> special types of episodes: </a:t>
            </a:r>
            <a:r>
              <a:rPr b="0" lang="en-US" sz="2800" spc="-1" strike="noStrike">
                <a:solidFill>
                  <a:srgbClr val="ff0000"/>
                </a:solidFill>
                <a:latin typeface="Arial"/>
              </a:rPr>
              <a:t>parallel episodes and serial episodes.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They differ in whether the events in the episodes are ordered.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In </a:t>
            </a:r>
            <a:r>
              <a:rPr b="0" lang="en-US" sz="2800" spc="-1" strike="noStrike">
                <a:solidFill>
                  <a:srgbClr val="ff0000"/>
                </a:solidFill>
                <a:latin typeface="Arial"/>
              </a:rPr>
              <a:t>parallel episodes </a:t>
            </a:r>
            <a:r>
              <a:rPr b="0" lang="en-US" sz="2800" spc="-1" strike="noStrike">
                <a:solidFill>
                  <a:srgbClr val="000000"/>
                </a:solidFill>
                <a:latin typeface="Arial"/>
              </a:rPr>
              <a:t>the events are not ordered, while in </a:t>
            </a:r>
            <a:r>
              <a:rPr b="0" lang="en-US" sz="2800" spc="-1" strike="noStrike">
                <a:solidFill>
                  <a:srgbClr val="ff0000"/>
                </a:solidFill>
                <a:latin typeface="Arial"/>
              </a:rPr>
              <a:t>serial episodes </a:t>
            </a:r>
            <a:r>
              <a:rPr b="0" lang="en-US" sz="2800" spc="-1" strike="noStrike">
                <a:solidFill>
                  <a:srgbClr val="000000"/>
                </a:solidFill>
                <a:latin typeface="Arial"/>
              </a:rPr>
              <a:t>the events are totally ordered .</a:t>
            </a: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43240" y="214200"/>
            <a:ext cx="11330280" cy="6429240"/>
          </a:xfrm>
          <a:prstGeom prst="rect">
            <a:avLst/>
          </a:prstGeom>
          <a:noFill/>
          <a:ln>
            <a:noFill/>
          </a:ln>
        </p:spPr>
        <p:txBody>
          <a:bodyPr>
            <a:normAutofit fontScale="94000"/>
          </a:bodyPr>
          <a:p>
            <a:pPr marL="228600" indent="-228240">
              <a:lnSpc>
                <a:spcPct val="150000"/>
              </a:lnSpc>
              <a:spcBef>
                <a:spcPts val="1001"/>
              </a:spcBef>
              <a:buClr>
                <a:srgbClr val="ff0000"/>
              </a:buClr>
              <a:buFont typeface="Arial"/>
              <a:buChar char="•"/>
            </a:pPr>
            <a:r>
              <a:rPr b="0" lang="en-US" sz="2800" spc="-1" strike="noStrike">
                <a:solidFill>
                  <a:srgbClr val="ff0000"/>
                </a:solidFill>
                <a:latin typeface="Arial"/>
              </a:rPr>
              <a:t>General episode </a:t>
            </a:r>
            <a:r>
              <a:rPr b="0" lang="en-US" sz="2800" spc="-1" strike="noStrike">
                <a:solidFill>
                  <a:srgbClr val="000000"/>
                </a:solidFill>
                <a:latin typeface="Arial"/>
              </a:rPr>
              <a:t>is one where the events satisfy some partial order. (Note that even though these seem similar to the idea of sequential patterns and association rules, the added constraint of a time window does make an episode different from either of these</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An episode is </a:t>
            </a:r>
            <a:r>
              <a:rPr b="0" lang="en-US" sz="2800" spc="-1" strike="noStrike">
                <a:solidFill>
                  <a:srgbClr val="ff0000"/>
                </a:solidFill>
                <a:latin typeface="Arial"/>
              </a:rPr>
              <a:t>frequent</a:t>
            </a:r>
            <a:r>
              <a:rPr b="0" lang="en-US" sz="2800" spc="-1" strike="noStrike">
                <a:solidFill>
                  <a:srgbClr val="000000"/>
                </a:solidFill>
                <a:latin typeface="Arial"/>
              </a:rPr>
              <a:t> if it occurs in the event sequence not less than some predefined threshold.</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They are ordered by the access time, and usually the users need not be identified, i.e., there are no sessions.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83200" y="500040"/>
            <a:ext cx="11147760" cy="6357600"/>
          </a:xfrm>
          <a:prstGeom prst="rect">
            <a:avLst/>
          </a:prstGeom>
          <a:noFill/>
          <a:ln>
            <a:noFill/>
          </a:ln>
        </p:spPr>
        <p:txBody>
          <a:bodyPr>
            <a:normAutofit fontScale="80000"/>
          </a:bodyPr>
          <a:p>
            <a:pPr marL="228600" indent="-228240">
              <a:lnSpc>
                <a:spcPct val="150000"/>
              </a:lnSpc>
              <a:spcBef>
                <a:spcPts val="1001"/>
              </a:spcBef>
              <a:tabLst>
                <a:tab algn="l" pos="0"/>
              </a:tabLst>
            </a:pPr>
            <a:r>
              <a:rPr b="1" lang="en-US" sz="2800" spc="-1" strike="noStrike">
                <a:solidFill>
                  <a:srgbClr val="ff0000"/>
                </a:solidFill>
                <a:latin typeface="Arial"/>
              </a:rPr>
              <a:t>Maximal Frequent Forward Sequences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Maximal Frequent Forward Sequences (MFFS for short) was referred to as large reference sequence.</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An MFFS describes the path traversal behavior of the user in a distributed information-providing environment like World Wide Web.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There are two steps to mine MFFSs from the sessions.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First each session is transformed into maximal forward sequences (i.e., the backward traversals are removed). </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The MFFSs are then mined using level-wise algorithms  from the maximal forward sequences.</a:t>
            </a:r>
            <a:br/>
            <a:r>
              <a:rPr b="0" lang="en-US" sz="2800" spc="-1" strike="noStrike">
                <a:solidFill>
                  <a:srgbClr val="000000"/>
                </a:solidFill>
                <a:latin typeface="Arial"/>
              </a:rPr>
              <a:t> </a:t>
            </a: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32480" y="285840"/>
            <a:ext cx="11290320" cy="6286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Arial"/>
              </a:rPr>
              <a:t>In the raw sessions,</a:t>
            </a:r>
            <a:r>
              <a:rPr b="0" lang="en-US" sz="2800" spc="-1" strike="noStrike">
                <a:solidFill>
                  <a:srgbClr val="000000"/>
                </a:solidFill>
                <a:latin typeface="Arial"/>
              </a:rPr>
              <a:t> there are often backward traversals made by the user</a:t>
            </a:r>
            <a:endParaRPr b="0" lang="en-US" sz="2800" spc="-1" strike="noStrike">
              <a:solidFill>
                <a:srgbClr val="000000"/>
              </a:solidFill>
              <a:latin typeface="Calibri"/>
            </a:endParaRPr>
          </a:p>
          <a:p>
            <a:pPr marL="228600" indent="-228240">
              <a:lnSpc>
                <a:spcPct val="150000"/>
              </a:lnSpc>
              <a:spcBef>
                <a:spcPts val="1001"/>
              </a:spcBef>
              <a:buClr>
                <a:srgbClr val="ff0000"/>
              </a:buClr>
              <a:buFont typeface="Arial"/>
              <a:buChar char="•"/>
            </a:pPr>
            <a:r>
              <a:rPr b="0" lang="en-US" sz="2800" spc="-1" strike="noStrike">
                <a:solidFill>
                  <a:srgbClr val="ff0000"/>
                </a:solidFill>
                <a:latin typeface="Arial"/>
              </a:rPr>
              <a:t> </a:t>
            </a:r>
            <a:r>
              <a:rPr b="0" lang="en-US" sz="2800" spc="-1" strike="noStrike">
                <a:solidFill>
                  <a:srgbClr val="ff0000"/>
                </a:solidFill>
                <a:latin typeface="Arial"/>
              </a:rPr>
              <a:t>A backward traversal </a:t>
            </a:r>
            <a:r>
              <a:rPr b="0" lang="en-US" sz="2800" spc="-1" strike="noStrike">
                <a:solidFill>
                  <a:srgbClr val="000000"/>
                </a:solidFill>
                <a:latin typeface="Arial"/>
              </a:rPr>
              <a:t>means revisiting a previously visited page in the same user session. It is assumed that such backward traversals happen only because of the structure of the Web pages, not because the user wants to do this. When a backward traversal occurs, a forward traversal path terminates.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rial"/>
              </a:rPr>
              <a:t>This resulting forward traversal path is called </a:t>
            </a:r>
            <a:r>
              <a:rPr b="0" lang="en-US" sz="2800" spc="-1" strike="noStrike">
                <a:solidFill>
                  <a:srgbClr val="ff0000"/>
                </a:solidFill>
                <a:latin typeface="Arial"/>
              </a:rPr>
              <a:t>maximal forward sequence</a:t>
            </a:r>
            <a:endParaRPr b="0" lang="en-US" sz="2800" spc="-1" strike="noStrike">
              <a:solidFill>
                <a:srgbClr val="000000"/>
              </a:solidFill>
              <a:latin typeface="Calibri"/>
            </a:endParaRPr>
          </a:p>
          <a:p>
            <a:pPr marL="228600" indent="-228240">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12040" y="142920"/>
            <a:ext cx="11303640" cy="6571800"/>
          </a:xfrm>
          <a:prstGeom prst="rect">
            <a:avLst/>
          </a:prstGeom>
          <a:noFill/>
          <a:ln>
            <a:noFill/>
          </a:ln>
        </p:spPr>
        <p:txBody>
          <a:bodyPr>
            <a:normAutofit/>
          </a:bodyPr>
          <a:p>
            <a:pPr marL="228600" indent="-228240">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An MFFS is a traversal sequence (consecutive subsequence of a maximal forward sequence) that appears not less than some predefined threshold in the set of maximal forward sequences.</a:t>
            </a:r>
            <a:endParaRPr b="0" lang="en-US" sz="2800" spc="-1" strike="noStrike">
              <a:solidFill>
                <a:srgbClr val="000000"/>
              </a:solidFill>
              <a:latin typeface="Calibri"/>
            </a:endParaRPr>
          </a:p>
          <a:p>
            <a:pPr marL="228600" indent="-228240">
              <a:lnSpc>
                <a:spcPct val="150000"/>
              </a:lnSpc>
              <a:spcBef>
                <a:spcPts val="1001"/>
              </a:spcBef>
              <a:tabLst>
                <a:tab algn="l" pos="0"/>
              </a:tabLst>
            </a:pP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 </a:t>
            </a:r>
            <a:r>
              <a:rPr b="0" lang="en-US" sz="2800" spc="-1" strike="noStrike">
                <a:solidFill>
                  <a:srgbClr val="000000"/>
                </a:solidFill>
                <a:latin typeface="Arial"/>
              </a:rPr>
              <a:t>The pages in an MFFS are required to be consecutive in the maximal forward sequences, and an MFFS is also maximal, which means that it is not a subsequence of any other frequent traversal sequence.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Content Placeholder 3" descr="mffs.png"/>
          <p:cNvPicPr/>
          <p:nvPr/>
        </p:nvPicPr>
        <p:blipFill>
          <a:blip r:embed="rId1"/>
          <a:stretch/>
        </p:blipFill>
        <p:spPr>
          <a:xfrm>
            <a:off x="1881000" y="500040"/>
            <a:ext cx="8572320" cy="596124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29920" y="214200"/>
            <a:ext cx="11250720" cy="6500520"/>
          </a:xfrm>
          <a:prstGeom prst="rect">
            <a:avLst/>
          </a:prstGeom>
          <a:noFill/>
          <a:ln>
            <a:noFill/>
          </a:ln>
        </p:spPr>
        <p:txBody>
          <a:bodyPr>
            <a:normAutofit fontScale="97000"/>
          </a:bodyPr>
          <a:p>
            <a:pPr marL="228600" indent="-228240">
              <a:lnSpc>
                <a:spcPct val="150000"/>
              </a:lnSpc>
              <a:spcBef>
                <a:spcPts val="1001"/>
              </a:spcBef>
              <a:tabLst>
                <a:tab algn="l" pos="0"/>
              </a:tabLst>
            </a:pPr>
            <a:r>
              <a:rPr b="1" lang="en-US" sz="3200" spc="-1" strike="noStrike">
                <a:solidFill>
                  <a:srgbClr val="ff0000"/>
                </a:solidFill>
                <a:latin typeface="Arial"/>
              </a:rPr>
              <a:t>Maximal Frequent Sequences</a:t>
            </a:r>
            <a:endParaRPr b="0" lang="en-US" sz="32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In contrast to maximal frequent forward sequences, MFSs do not remove backward traversals from the sessions.</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800" spc="-1" strike="noStrike">
                <a:solidFill>
                  <a:srgbClr val="000000"/>
                </a:solidFill>
                <a:latin typeface="Arial"/>
              </a:rPr>
              <a:t>It was argued in that such backward traversals are useful for discovering the structures of the Web pages.</a:t>
            </a:r>
            <a:endParaRPr b="0" lang="en-US" sz="2800" spc="-1" strike="noStrike">
              <a:solidFill>
                <a:srgbClr val="000000"/>
              </a:solidFill>
              <a:latin typeface="Calibri"/>
            </a:endParaRPr>
          </a:p>
          <a:p>
            <a:pPr marL="228600" indent="-228240">
              <a:lnSpc>
                <a:spcPct val="150000"/>
              </a:lnSpc>
              <a:spcBef>
                <a:spcPts val="1001"/>
              </a:spcBef>
              <a:tabLst>
                <a:tab algn="l" pos="0"/>
              </a:tabLst>
            </a:pPr>
            <a:r>
              <a:rPr b="0" lang="en-US" sz="2800" spc="-1" strike="noStrike">
                <a:solidFill>
                  <a:srgbClr val="000000"/>
                </a:solidFill>
                <a:latin typeface="Arial"/>
              </a:rPr>
              <a:t> </a:t>
            </a:r>
            <a:r>
              <a:rPr b="0" lang="en-US" sz="2800" spc="-1" strike="noStrike">
                <a:solidFill>
                  <a:srgbClr val="000000"/>
                </a:solidFill>
                <a:latin typeface="Arial"/>
              </a:rPr>
              <a:t>For example, if a pattern &lt;A, B, A, C&gt; is found frequent, it may suggest that a direct link from page B to page C is needed, while the resulting maximal forward sequences &lt;A, B&gt; and &lt;A, C&gt; lose such information.</a:t>
            </a:r>
            <a:br/>
            <a:endParaRPr b="0" lang="en-US" sz="2800" spc="-1" strike="noStrike">
              <a:solidFill>
                <a:srgbClr val="000000"/>
              </a:solidFill>
              <a:latin typeface="Calibri"/>
            </a:endParaRPr>
          </a:p>
          <a:p>
            <a:pPr>
              <a:lnSpc>
                <a:spcPct val="15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24080" y="285840"/>
            <a:ext cx="11515680" cy="6180840"/>
          </a:xfrm>
          <a:prstGeom prst="rect">
            <a:avLst/>
          </a:prstGeom>
          <a:noFill/>
          <a:ln>
            <a:noFill/>
          </a:ln>
        </p:spPr>
        <p:txBody>
          <a:bodyPr>
            <a:noAutofit/>
          </a:bodyPr>
          <a:p>
            <a:pPr marL="228600" indent="-228240">
              <a:lnSpc>
                <a:spcPct val="150000"/>
              </a:lnSpc>
              <a:spcBef>
                <a:spcPts val="1001"/>
              </a:spcBef>
              <a:buClr>
                <a:srgbClr val="ff0000"/>
              </a:buClr>
              <a:buFont typeface="Arial"/>
              <a:buChar char="•"/>
            </a:pPr>
            <a:r>
              <a:rPr b="1" lang="en-US" sz="2600" spc="-1" strike="noStrike">
                <a:solidFill>
                  <a:srgbClr val="ff0000"/>
                </a:solidFill>
                <a:latin typeface="Arial"/>
              </a:rPr>
              <a:t>An MFS is a traversal sequence (consecutive subsequence of a session</a:t>
            </a:r>
            <a:r>
              <a:rPr b="1" lang="en-US" sz="2600" spc="-1" strike="noStrike">
                <a:solidFill>
                  <a:srgbClr val="000000"/>
                </a:solidFill>
                <a:latin typeface="Arial"/>
              </a:rPr>
              <a:t>)</a:t>
            </a:r>
            <a:r>
              <a:rPr b="0" lang="en-US" sz="2600" spc="-1" strike="noStrike">
                <a:solidFill>
                  <a:srgbClr val="000000"/>
                </a:solidFill>
                <a:latin typeface="Arial"/>
              </a:rPr>
              <a:t> that appears not less than some predefined threshold. Since the backward traversals are kept in the sessions, a traversal sequence may occur in a session more than once.</a:t>
            </a:r>
            <a:endParaRPr b="0" lang="en-US" sz="26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600" spc="-1" strike="noStrike">
                <a:solidFill>
                  <a:srgbClr val="000000"/>
                </a:solidFill>
                <a:latin typeface="Arial"/>
              </a:rPr>
              <a:t> </a:t>
            </a:r>
            <a:r>
              <a:rPr b="0" lang="en-US" sz="2600" spc="-1" strike="noStrike">
                <a:solidFill>
                  <a:srgbClr val="000000"/>
                </a:solidFill>
                <a:latin typeface="Arial"/>
              </a:rPr>
              <a:t>In order to measure the actual number of occurrences of a traversal sequence, the </a:t>
            </a:r>
            <a:r>
              <a:rPr b="0" lang="en-US" sz="2600" spc="-1" strike="noStrike">
                <a:solidFill>
                  <a:srgbClr val="ff0000"/>
                </a:solidFill>
                <a:latin typeface="Arial"/>
              </a:rPr>
              <a:t>support</a:t>
            </a:r>
            <a:r>
              <a:rPr b="0" lang="en-US" sz="2600" spc="-1" strike="noStrike">
                <a:solidFill>
                  <a:srgbClr val="000000"/>
                </a:solidFill>
                <a:latin typeface="Arial"/>
              </a:rPr>
              <a:t> of an MFS is defined as the ratio of the actual number of occurrences to the total length of all sessions.</a:t>
            </a:r>
            <a:endParaRPr b="0" lang="en-US" sz="26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600" spc="-1" strike="noStrike">
                <a:solidFill>
                  <a:srgbClr val="000000"/>
                </a:solidFill>
                <a:latin typeface="Arial"/>
              </a:rPr>
              <a:t> </a:t>
            </a:r>
            <a:r>
              <a:rPr b="0" lang="en-US" sz="2600" spc="-1" strike="noStrike">
                <a:solidFill>
                  <a:srgbClr val="000000"/>
                </a:solidFill>
                <a:latin typeface="Arial"/>
              </a:rPr>
              <a:t>The </a:t>
            </a:r>
            <a:r>
              <a:rPr b="0" lang="en-US" sz="2600" spc="-1" strike="noStrike">
                <a:solidFill>
                  <a:srgbClr val="ff0000"/>
                </a:solidFill>
                <a:latin typeface="Arial"/>
              </a:rPr>
              <a:t>length</a:t>
            </a:r>
            <a:r>
              <a:rPr b="0" lang="en-US" sz="2600" spc="-1" strike="noStrike">
                <a:solidFill>
                  <a:srgbClr val="000000"/>
                </a:solidFill>
                <a:latin typeface="Arial"/>
              </a:rPr>
              <a:t> of a session is the number of clicks in the session. The pages in an MFS are required to be consecutive in the sessions, and an MFS is also maximal.</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25"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27"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264960"/>
            <a:ext cx="10515240" cy="5911560"/>
          </a:xfrm>
          <a:prstGeom prst="rect">
            <a:avLst/>
          </a:prstGeom>
          <a:noFill/>
          <a:ln>
            <a:noFill/>
          </a:ln>
        </p:spPr>
        <p:txBody>
          <a:bodyPr>
            <a:noAutofit/>
          </a:bodyPr>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Basic content mining is a type of text mining</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Text mining functions can be viewed in a hierarchy with the simplest functions at the top and the more complex functions at the bottom</a:t>
            </a:r>
            <a:endParaRPr b="0" lang="en-US" sz="2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800" spc="-1" strike="noStrike">
                <a:solidFill>
                  <a:srgbClr val="000000"/>
                </a:solidFill>
                <a:latin typeface="Calibri"/>
              </a:rPr>
              <a:t>Text mining hierarchy</a:t>
            </a:r>
            <a:endParaRPr b="0" lang="en-US" sz="2800" spc="-1" strike="noStrike">
              <a:solidFill>
                <a:srgbClr val="000000"/>
              </a:solidFill>
              <a:latin typeface="Calibri"/>
            </a:endParaRPr>
          </a:p>
        </p:txBody>
      </p:sp>
      <p:pic>
        <p:nvPicPr>
          <p:cNvPr id="134" name="Picture 4" descr=""/>
          <p:cNvPicPr/>
          <p:nvPr/>
        </p:nvPicPr>
        <p:blipFill>
          <a:blip r:embed="rId1"/>
          <a:stretch/>
        </p:blipFill>
        <p:spPr>
          <a:xfrm>
            <a:off x="2080440" y="3429000"/>
            <a:ext cx="6267960" cy="3163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63680" y="1180080"/>
            <a:ext cx="11727720" cy="5438520"/>
          </a:xfrm>
          <a:prstGeom prst="rect">
            <a:avLst/>
          </a:prstGeom>
          <a:noFill/>
          <a:ln>
            <a:noFill/>
          </a:ln>
        </p:spPr>
        <p:style>
          <a:lnRef idx="0"/>
          <a:fillRef idx="0"/>
          <a:effectRef idx="0"/>
          <a:fontRef idx="minor"/>
        </p:style>
        <p:txBody>
          <a:bodyPr lIns="0" rIns="0" tIns="49680" bIns="0">
            <a:spAutoFit/>
          </a:bodyPr>
          <a:p>
            <a:pPr marL="241200" indent="-228240">
              <a:lnSpc>
                <a:spcPct val="150000"/>
              </a:lnSpc>
              <a:spcBef>
                <a:spcPts val="391"/>
              </a:spcBef>
              <a:buClr>
                <a:srgbClr val="000000"/>
              </a:buClr>
              <a:buFont typeface="Arial MT"/>
              <a:buChar char="•"/>
              <a:tabLst>
                <a:tab algn="l" pos="240840"/>
                <a:tab algn="l" pos="241200"/>
              </a:tabLst>
            </a:pPr>
            <a:r>
              <a:rPr b="0" lang="en-US" sz="2400" spc="-7" strike="noStrike">
                <a:solidFill>
                  <a:srgbClr val="000000"/>
                </a:solidFill>
                <a:latin typeface="Arial"/>
              </a:rPr>
              <a:t>A</a:t>
            </a:r>
            <a:r>
              <a:rPr b="0" lang="en-US" sz="2400" spc="9" strike="noStrike">
                <a:solidFill>
                  <a:srgbClr val="000000"/>
                </a:solidFill>
                <a:latin typeface="Arial"/>
              </a:rPr>
              <a:t> </a:t>
            </a:r>
            <a:r>
              <a:rPr b="0" lang="en-US" sz="2400" spc="-15" strike="noStrike">
                <a:solidFill>
                  <a:srgbClr val="000000"/>
                </a:solidFill>
                <a:latin typeface="Arial"/>
              </a:rPr>
              <a:t>robot</a:t>
            </a:r>
            <a:r>
              <a:rPr b="0" lang="en-US" sz="2400" spc="-1" strike="noStrike">
                <a:solidFill>
                  <a:srgbClr val="000000"/>
                </a:solidFill>
                <a:latin typeface="Arial"/>
              </a:rPr>
              <a:t> </a:t>
            </a:r>
            <a:r>
              <a:rPr b="0" lang="en-US" sz="2400" spc="-7" strike="noStrike">
                <a:solidFill>
                  <a:srgbClr val="000000"/>
                </a:solidFill>
                <a:latin typeface="Arial"/>
              </a:rPr>
              <a:t>(</a:t>
            </a:r>
            <a:r>
              <a:rPr b="0" lang="en-US" sz="2400" spc="-12" strike="noStrike">
                <a:solidFill>
                  <a:srgbClr val="000000"/>
                </a:solidFill>
                <a:latin typeface="Arial"/>
              </a:rPr>
              <a:t>spider</a:t>
            </a:r>
            <a:r>
              <a:rPr b="0" lang="en-IN" sz="2400" spc="4" strike="noStrike">
                <a:solidFill>
                  <a:srgbClr val="000000"/>
                </a:solidFill>
                <a:latin typeface="Arial"/>
              </a:rPr>
              <a:t>/</a:t>
            </a:r>
            <a:r>
              <a:rPr b="0" lang="en-US" sz="2400" spc="-15" strike="noStrike">
                <a:solidFill>
                  <a:srgbClr val="000000"/>
                </a:solidFill>
                <a:latin typeface="Arial"/>
              </a:rPr>
              <a:t>crawler)</a:t>
            </a:r>
            <a:r>
              <a:rPr b="0" lang="en-US" sz="2400" spc="-7" strike="noStrike">
                <a:solidFill>
                  <a:srgbClr val="000000"/>
                </a:solidFill>
                <a:latin typeface="Arial"/>
              </a:rPr>
              <a:t> is</a:t>
            </a:r>
            <a:r>
              <a:rPr b="0" lang="en-US" sz="2400" spc="9" strike="noStrike">
                <a:solidFill>
                  <a:srgbClr val="000000"/>
                </a:solidFill>
                <a:latin typeface="Arial"/>
              </a:rPr>
              <a:t> </a:t>
            </a:r>
            <a:r>
              <a:rPr b="0" lang="en-US" sz="2400" spc="-7" strike="noStrike">
                <a:solidFill>
                  <a:srgbClr val="000000"/>
                </a:solidFill>
                <a:latin typeface="Arial"/>
              </a:rPr>
              <a:t>a</a:t>
            </a:r>
            <a:r>
              <a:rPr b="0" lang="en-US" sz="2400" spc="-1" strike="noStrike">
                <a:solidFill>
                  <a:srgbClr val="000000"/>
                </a:solidFill>
                <a:latin typeface="Arial"/>
              </a:rPr>
              <a:t> </a:t>
            </a:r>
            <a:r>
              <a:rPr b="0" lang="en-US" sz="2400" spc="-21" strike="noStrike">
                <a:solidFill>
                  <a:srgbClr val="000000"/>
                </a:solidFill>
                <a:latin typeface="Arial"/>
              </a:rPr>
              <a:t>program</a:t>
            </a:r>
            <a:r>
              <a:rPr b="0" lang="en-US" sz="2400" spc="12" strike="noStrike">
                <a:solidFill>
                  <a:srgbClr val="000000"/>
                </a:solidFill>
                <a:latin typeface="Arial"/>
              </a:rPr>
              <a:t> </a:t>
            </a:r>
            <a:r>
              <a:rPr b="0" lang="en-US" sz="2400" spc="-12" strike="noStrike">
                <a:solidFill>
                  <a:srgbClr val="000000"/>
                </a:solidFill>
                <a:latin typeface="Arial"/>
              </a:rPr>
              <a:t>that</a:t>
            </a:r>
            <a:r>
              <a:rPr b="0" lang="en-US" sz="2400" spc="-1" strike="noStrike">
                <a:solidFill>
                  <a:srgbClr val="000000"/>
                </a:solidFill>
                <a:latin typeface="Arial"/>
              </a:rPr>
              <a:t> </a:t>
            </a:r>
            <a:r>
              <a:rPr b="0" lang="en-US" sz="2400" spc="-21" strike="noStrike">
                <a:solidFill>
                  <a:srgbClr val="000000"/>
                </a:solidFill>
                <a:latin typeface="Arial"/>
              </a:rPr>
              <a:t>traverses</a:t>
            </a:r>
            <a:r>
              <a:rPr b="0" lang="en-US" sz="2400" spc="12" strike="noStrike">
                <a:solidFill>
                  <a:srgbClr val="000000"/>
                </a:solidFill>
                <a:latin typeface="Arial"/>
              </a:rPr>
              <a:t> </a:t>
            </a:r>
            <a:r>
              <a:rPr b="0" lang="en-US" sz="2400" spc="-12" strike="noStrike">
                <a:solidFill>
                  <a:srgbClr val="000000"/>
                </a:solidFill>
                <a:latin typeface="Arial"/>
              </a:rPr>
              <a:t>the</a:t>
            </a:r>
            <a:r>
              <a:rPr b="0" lang="en-US" sz="2400" spc="12" strike="noStrike">
                <a:solidFill>
                  <a:srgbClr val="000000"/>
                </a:solidFill>
                <a:latin typeface="Arial"/>
              </a:rPr>
              <a:t> </a:t>
            </a:r>
            <a:r>
              <a:rPr b="0" lang="en-US" sz="2400" spc="-15" strike="noStrike">
                <a:solidFill>
                  <a:srgbClr val="000000"/>
                </a:solidFill>
                <a:latin typeface="Arial"/>
              </a:rPr>
              <a:t>hypertext</a:t>
            </a:r>
            <a:r>
              <a:rPr b="0" lang="en-US" sz="2400" spc="18" strike="noStrike">
                <a:solidFill>
                  <a:srgbClr val="000000"/>
                </a:solidFill>
                <a:latin typeface="Arial"/>
              </a:rPr>
              <a:t> </a:t>
            </a:r>
            <a:r>
              <a:rPr b="0" lang="en-US" sz="2400" spc="-12" strike="noStrike">
                <a:solidFill>
                  <a:srgbClr val="000000"/>
                </a:solidFill>
                <a:latin typeface="Arial"/>
              </a:rPr>
              <a:t>structure</a:t>
            </a:r>
            <a:r>
              <a:rPr b="0" lang="en-US" sz="2400" spc="4" strike="noStrike">
                <a:solidFill>
                  <a:srgbClr val="000000"/>
                </a:solidFill>
                <a:latin typeface="Arial"/>
              </a:rPr>
              <a:t> </a:t>
            </a:r>
            <a:r>
              <a:rPr b="0" lang="en-US" sz="2400" spc="-12" strike="noStrike">
                <a:solidFill>
                  <a:srgbClr val="000000"/>
                </a:solidFill>
                <a:latin typeface="Arial"/>
              </a:rPr>
              <a:t>in</a:t>
            </a:r>
            <a:r>
              <a:rPr b="0" lang="en-US" sz="2400" spc="4" strike="noStrike">
                <a:solidFill>
                  <a:srgbClr val="000000"/>
                </a:solidFill>
                <a:latin typeface="Arial"/>
              </a:rPr>
              <a:t> </a:t>
            </a:r>
            <a:r>
              <a:rPr b="0" lang="en-US" sz="2400" spc="-7" strike="noStrike">
                <a:solidFill>
                  <a:srgbClr val="000000"/>
                </a:solidFill>
                <a:latin typeface="Arial"/>
              </a:rPr>
              <a:t>the </a:t>
            </a:r>
            <a:r>
              <a:rPr b="0" lang="en-US" sz="2400" spc="-480" strike="noStrike">
                <a:solidFill>
                  <a:srgbClr val="000000"/>
                </a:solidFill>
                <a:latin typeface="Arial"/>
              </a:rPr>
              <a:t> </a:t>
            </a:r>
            <a:r>
              <a:rPr b="0" lang="en-US" sz="2400" spc="-26" strike="noStrike">
                <a:solidFill>
                  <a:srgbClr val="000000"/>
                </a:solidFill>
                <a:latin typeface="Arial"/>
              </a:rPr>
              <a:t>Web.</a:t>
            </a:r>
            <a:endParaRPr b="0" lang="en-IN" sz="2400" spc="-1" strike="noStrike">
              <a:latin typeface="Arial"/>
            </a:endParaRPr>
          </a:p>
          <a:p>
            <a:pPr marL="241200" indent="-228240">
              <a:lnSpc>
                <a:spcPct val="150000"/>
              </a:lnSpc>
              <a:spcBef>
                <a:spcPts val="694"/>
              </a:spcBef>
              <a:buClr>
                <a:srgbClr val="000000"/>
              </a:buClr>
              <a:buFont typeface="Arial MT"/>
              <a:buChar char="•"/>
              <a:tabLst>
                <a:tab algn="l" pos="240840"/>
                <a:tab algn="l" pos="241200"/>
              </a:tabLst>
            </a:pPr>
            <a:r>
              <a:rPr b="0" lang="en-US" sz="2400" spc="-12" strike="noStrike">
                <a:solidFill>
                  <a:srgbClr val="000000"/>
                </a:solidFill>
                <a:latin typeface="Arial"/>
              </a:rPr>
              <a:t>The</a:t>
            </a:r>
            <a:r>
              <a:rPr b="0" lang="en-US" sz="2400" spc="12" strike="noStrike">
                <a:solidFill>
                  <a:srgbClr val="000000"/>
                </a:solidFill>
                <a:latin typeface="Arial"/>
              </a:rPr>
              <a:t> </a:t>
            </a:r>
            <a:r>
              <a:rPr b="0" lang="en-US" sz="2400" spc="-15" strike="noStrike">
                <a:solidFill>
                  <a:srgbClr val="000000"/>
                </a:solidFill>
                <a:latin typeface="Arial"/>
              </a:rPr>
              <a:t>page</a:t>
            </a:r>
            <a:r>
              <a:rPr b="0" lang="en-US" sz="2400" spc="4" strike="noStrike">
                <a:solidFill>
                  <a:srgbClr val="000000"/>
                </a:solidFill>
                <a:latin typeface="Arial"/>
              </a:rPr>
              <a:t> </a:t>
            </a:r>
            <a:r>
              <a:rPr b="0" lang="en-US" sz="2400" spc="-7" strike="noStrike">
                <a:solidFill>
                  <a:srgbClr val="000000"/>
                </a:solidFill>
                <a:latin typeface="Arial"/>
              </a:rPr>
              <a:t>(or</a:t>
            </a:r>
            <a:r>
              <a:rPr b="0" lang="en-US" sz="2400" spc="9" strike="noStrike">
                <a:solidFill>
                  <a:srgbClr val="000000"/>
                </a:solidFill>
                <a:latin typeface="Arial"/>
              </a:rPr>
              <a:t> </a:t>
            </a:r>
            <a:r>
              <a:rPr b="0" lang="en-US" sz="2400" spc="-12" strike="noStrike">
                <a:solidFill>
                  <a:srgbClr val="000000"/>
                </a:solidFill>
                <a:latin typeface="Arial"/>
              </a:rPr>
              <a:t>set</a:t>
            </a:r>
            <a:r>
              <a:rPr b="0" lang="en-US" sz="2400" spc="-1" strike="noStrike">
                <a:solidFill>
                  <a:srgbClr val="000000"/>
                </a:solidFill>
                <a:latin typeface="Arial"/>
              </a:rPr>
              <a:t> of</a:t>
            </a:r>
            <a:r>
              <a:rPr b="0" lang="en-US" sz="2400" spc="12" strike="noStrike">
                <a:solidFill>
                  <a:srgbClr val="000000"/>
                </a:solidFill>
                <a:latin typeface="Arial"/>
              </a:rPr>
              <a:t> </a:t>
            </a:r>
            <a:r>
              <a:rPr b="0" lang="en-US" sz="2400" spc="-12" strike="noStrike">
                <a:solidFill>
                  <a:srgbClr val="000000"/>
                </a:solidFill>
                <a:latin typeface="Arial"/>
              </a:rPr>
              <a:t>pages)</a:t>
            </a:r>
            <a:r>
              <a:rPr b="0" lang="en-US" sz="2400" spc="18" strike="noStrike">
                <a:solidFill>
                  <a:srgbClr val="000000"/>
                </a:solidFill>
                <a:latin typeface="Arial"/>
              </a:rPr>
              <a:t> </a:t>
            </a:r>
            <a:r>
              <a:rPr b="0" lang="en-US" sz="2400" spc="-12" strike="noStrike">
                <a:solidFill>
                  <a:srgbClr val="000000"/>
                </a:solidFill>
                <a:latin typeface="Arial"/>
              </a:rPr>
              <a:t>that</a:t>
            </a:r>
            <a:r>
              <a:rPr b="0" lang="en-US" sz="2400" spc="-1" strike="noStrike">
                <a:solidFill>
                  <a:srgbClr val="000000"/>
                </a:solidFill>
                <a:latin typeface="Arial"/>
              </a:rPr>
              <a:t> </a:t>
            </a:r>
            <a:r>
              <a:rPr b="0" lang="en-US" sz="2400" spc="-7" strike="noStrike">
                <a:solidFill>
                  <a:srgbClr val="000000"/>
                </a:solidFill>
                <a:latin typeface="Arial"/>
              </a:rPr>
              <a:t>the</a:t>
            </a:r>
            <a:r>
              <a:rPr b="0" lang="en-US" sz="2400" spc="12" strike="noStrike">
                <a:solidFill>
                  <a:srgbClr val="000000"/>
                </a:solidFill>
                <a:latin typeface="Arial"/>
              </a:rPr>
              <a:t> </a:t>
            </a:r>
            <a:r>
              <a:rPr b="0" lang="en-US" sz="2400" spc="-15" strike="noStrike">
                <a:solidFill>
                  <a:srgbClr val="000000"/>
                </a:solidFill>
                <a:latin typeface="Arial"/>
              </a:rPr>
              <a:t>crawler</a:t>
            </a:r>
            <a:r>
              <a:rPr b="0" lang="en-US" sz="2400" spc="4" strike="noStrike">
                <a:solidFill>
                  <a:srgbClr val="000000"/>
                </a:solidFill>
                <a:latin typeface="Arial"/>
              </a:rPr>
              <a:t> </a:t>
            </a:r>
            <a:r>
              <a:rPr b="0" lang="en-US" sz="2400" spc="-15" strike="noStrike">
                <a:solidFill>
                  <a:srgbClr val="000000"/>
                </a:solidFill>
                <a:latin typeface="Arial"/>
              </a:rPr>
              <a:t>starts</a:t>
            </a:r>
            <a:r>
              <a:rPr b="0" lang="en-US" sz="2400" spc="4" strike="noStrike">
                <a:solidFill>
                  <a:srgbClr val="000000"/>
                </a:solidFill>
                <a:latin typeface="Arial"/>
              </a:rPr>
              <a:t> </a:t>
            </a:r>
            <a:r>
              <a:rPr b="0" lang="en-US" sz="2400" spc="-7" strike="noStrike">
                <a:solidFill>
                  <a:srgbClr val="000000"/>
                </a:solidFill>
                <a:latin typeface="Arial"/>
              </a:rPr>
              <a:t>with</a:t>
            </a:r>
            <a:r>
              <a:rPr b="0" lang="en-US" sz="2400" spc="-1" strike="noStrike">
                <a:solidFill>
                  <a:srgbClr val="000000"/>
                </a:solidFill>
                <a:latin typeface="Arial"/>
              </a:rPr>
              <a:t> </a:t>
            </a:r>
            <a:r>
              <a:rPr b="0" lang="en-US" sz="2400" spc="-15" strike="noStrike">
                <a:solidFill>
                  <a:srgbClr val="000000"/>
                </a:solidFill>
                <a:latin typeface="Arial"/>
              </a:rPr>
              <a:t>are</a:t>
            </a:r>
            <a:r>
              <a:rPr b="0" lang="en-US" sz="2400" spc="4" strike="noStrike">
                <a:solidFill>
                  <a:srgbClr val="000000"/>
                </a:solidFill>
                <a:latin typeface="Arial"/>
              </a:rPr>
              <a:t> </a:t>
            </a:r>
            <a:r>
              <a:rPr b="0" lang="en-US" sz="2400" spc="-21" strike="noStrike">
                <a:solidFill>
                  <a:srgbClr val="000000"/>
                </a:solidFill>
                <a:latin typeface="Arial"/>
              </a:rPr>
              <a:t>referred</a:t>
            </a:r>
            <a:r>
              <a:rPr b="0" lang="en-US" sz="2400" spc="24" strike="noStrike">
                <a:solidFill>
                  <a:srgbClr val="000000"/>
                </a:solidFill>
                <a:latin typeface="Arial"/>
              </a:rPr>
              <a:t> </a:t>
            </a:r>
            <a:r>
              <a:rPr b="0" lang="en-US" sz="2400" spc="-21" strike="noStrike">
                <a:solidFill>
                  <a:srgbClr val="000000"/>
                </a:solidFill>
                <a:latin typeface="Arial"/>
              </a:rPr>
              <a:t>to</a:t>
            </a:r>
            <a:r>
              <a:rPr b="0" lang="en-US" sz="2400" spc="9" strike="noStrike">
                <a:solidFill>
                  <a:srgbClr val="000000"/>
                </a:solidFill>
                <a:latin typeface="Arial"/>
              </a:rPr>
              <a:t> </a:t>
            </a:r>
            <a:r>
              <a:rPr b="0" lang="en-US" sz="2400" spc="-7" strike="noStrike">
                <a:solidFill>
                  <a:srgbClr val="000000"/>
                </a:solidFill>
                <a:latin typeface="Arial"/>
              </a:rPr>
              <a:t>as</a:t>
            </a:r>
            <a:r>
              <a:rPr b="0" lang="en-US" sz="2400" spc="9" strike="noStrike">
                <a:solidFill>
                  <a:srgbClr val="000000"/>
                </a:solidFill>
                <a:latin typeface="Arial"/>
              </a:rPr>
              <a:t> </a:t>
            </a:r>
            <a:r>
              <a:rPr b="0" lang="en-US" sz="2400" spc="-12" strike="noStrike">
                <a:solidFill>
                  <a:srgbClr val="000000"/>
                </a:solidFill>
                <a:latin typeface="Arial"/>
              </a:rPr>
              <a:t>the</a:t>
            </a:r>
            <a:r>
              <a:rPr b="0" lang="en-US" sz="2400" spc="12" strike="noStrike">
                <a:solidFill>
                  <a:srgbClr val="000000"/>
                </a:solidFill>
                <a:latin typeface="Arial"/>
              </a:rPr>
              <a:t> </a:t>
            </a:r>
            <a:r>
              <a:rPr b="0" lang="en-US" sz="2400" spc="-12" strike="noStrike">
                <a:solidFill>
                  <a:srgbClr val="000000"/>
                </a:solidFill>
                <a:latin typeface="Arial"/>
              </a:rPr>
              <a:t>seed</a:t>
            </a:r>
            <a:r>
              <a:rPr b="0" lang="en-US" sz="2400" spc="9" strike="noStrike">
                <a:solidFill>
                  <a:srgbClr val="000000"/>
                </a:solidFill>
                <a:latin typeface="Arial"/>
              </a:rPr>
              <a:t> </a:t>
            </a:r>
            <a:r>
              <a:rPr b="0" lang="en-US" sz="2400" spc="-12" strike="noStrike">
                <a:solidFill>
                  <a:srgbClr val="000000"/>
                </a:solidFill>
                <a:latin typeface="Arial"/>
              </a:rPr>
              <a:t>URLs.</a:t>
            </a:r>
            <a:endParaRPr b="0" lang="en-IN" sz="2400" spc="-1" strike="noStrike">
              <a:latin typeface="Arial"/>
            </a:endParaRPr>
          </a:p>
          <a:p>
            <a:pPr marL="241200" indent="-228240">
              <a:lnSpc>
                <a:spcPct val="150000"/>
              </a:lnSpc>
              <a:spcBef>
                <a:spcPts val="731"/>
              </a:spcBef>
              <a:buClr>
                <a:srgbClr val="000000"/>
              </a:buClr>
              <a:buFont typeface="Arial MT"/>
              <a:buChar char="•"/>
              <a:tabLst>
                <a:tab algn="l" pos="240840"/>
                <a:tab algn="l" pos="241200"/>
              </a:tabLst>
            </a:pPr>
            <a:r>
              <a:rPr b="0" lang="en-US" sz="2400" spc="-15" strike="noStrike">
                <a:solidFill>
                  <a:srgbClr val="000000"/>
                </a:solidFill>
                <a:latin typeface="Arial"/>
              </a:rPr>
              <a:t>By</a:t>
            </a:r>
            <a:r>
              <a:rPr b="0" lang="en-US" sz="2400" spc="4" strike="noStrike">
                <a:solidFill>
                  <a:srgbClr val="000000"/>
                </a:solidFill>
                <a:latin typeface="Arial"/>
              </a:rPr>
              <a:t> </a:t>
            </a:r>
            <a:r>
              <a:rPr b="0" lang="en-US" sz="2400" spc="-12" strike="noStrike">
                <a:solidFill>
                  <a:srgbClr val="000000"/>
                </a:solidFill>
                <a:latin typeface="Arial"/>
              </a:rPr>
              <a:t>starting</a:t>
            </a:r>
            <a:r>
              <a:rPr b="0" lang="en-US" sz="2400" spc="-1" strike="noStrike">
                <a:solidFill>
                  <a:srgbClr val="000000"/>
                </a:solidFill>
                <a:latin typeface="Arial"/>
              </a:rPr>
              <a:t> </a:t>
            </a:r>
            <a:r>
              <a:rPr b="0" lang="en-US" sz="2400" spc="-21" strike="noStrike">
                <a:solidFill>
                  <a:srgbClr val="000000"/>
                </a:solidFill>
                <a:latin typeface="Arial"/>
              </a:rPr>
              <a:t>at</a:t>
            </a:r>
            <a:r>
              <a:rPr b="0" lang="en-US" sz="2400" spc="-7" strike="noStrike">
                <a:solidFill>
                  <a:srgbClr val="000000"/>
                </a:solidFill>
                <a:latin typeface="Arial"/>
              </a:rPr>
              <a:t> one</a:t>
            </a:r>
            <a:r>
              <a:rPr b="0" lang="en-US" sz="2400" spc="-1" strike="noStrike">
                <a:solidFill>
                  <a:srgbClr val="000000"/>
                </a:solidFill>
                <a:latin typeface="Arial"/>
              </a:rPr>
              <a:t> </a:t>
            </a:r>
            <a:r>
              <a:rPr b="0" lang="en-US" sz="2400" spc="-12" strike="noStrike">
                <a:solidFill>
                  <a:srgbClr val="000000"/>
                </a:solidFill>
                <a:latin typeface="Arial"/>
              </a:rPr>
              <a:t>page,</a:t>
            </a:r>
            <a:r>
              <a:rPr b="0" lang="en-US" sz="2400" spc="24" strike="noStrike">
                <a:solidFill>
                  <a:srgbClr val="000000"/>
                </a:solidFill>
                <a:latin typeface="Arial"/>
              </a:rPr>
              <a:t> </a:t>
            </a:r>
            <a:r>
              <a:rPr b="0" lang="en-US" sz="2400" spc="-7" strike="noStrike">
                <a:solidFill>
                  <a:srgbClr val="000000"/>
                </a:solidFill>
                <a:latin typeface="Arial"/>
              </a:rPr>
              <a:t>all</a:t>
            </a:r>
            <a:r>
              <a:rPr b="0" lang="en-US" sz="2400" spc="-21" strike="noStrike">
                <a:solidFill>
                  <a:srgbClr val="000000"/>
                </a:solidFill>
                <a:latin typeface="Arial"/>
              </a:rPr>
              <a:t> </a:t>
            </a:r>
            <a:r>
              <a:rPr b="0" lang="en-US" sz="2400" spc="-12" strike="noStrike">
                <a:solidFill>
                  <a:srgbClr val="000000"/>
                </a:solidFill>
                <a:latin typeface="Arial"/>
              </a:rPr>
              <a:t>links</a:t>
            </a:r>
            <a:r>
              <a:rPr b="0" lang="en-US" sz="2400" spc="9" strike="noStrike">
                <a:solidFill>
                  <a:srgbClr val="000000"/>
                </a:solidFill>
                <a:latin typeface="Arial"/>
              </a:rPr>
              <a:t> </a:t>
            </a:r>
            <a:r>
              <a:rPr b="0" lang="en-US" sz="2400" spc="-15" strike="noStrike">
                <a:solidFill>
                  <a:srgbClr val="000000"/>
                </a:solidFill>
                <a:latin typeface="Arial"/>
              </a:rPr>
              <a:t>from</a:t>
            </a:r>
            <a:r>
              <a:rPr b="0" lang="en-US" sz="2400" spc="-1" strike="noStrike">
                <a:solidFill>
                  <a:srgbClr val="000000"/>
                </a:solidFill>
                <a:latin typeface="Arial"/>
              </a:rPr>
              <a:t> </a:t>
            </a:r>
            <a:r>
              <a:rPr b="0" lang="en-US" sz="2400" spc="-7" strike="noStrike">
                <a:solidFill>
                  <a:srgbClr val="000000"/>
                </a:solidFill>
                <a:latin typeface="Arial"/>
              </a:rPr>
              <a:t>it</a:t>
            </a:r>
            <a:r>
              <a:rPr b="0" lang="en-US" sz="2400" spc="4" strike="noStrike">
                <a:solidFill>
                  <a:srgbClr val="000000"/>
                </a:solidFill>
                <a:latin typeface="Arial"/>
              </a:rPr>
              <a:t> </a:t>
            </a:r>
            <a:r>
              <a:rPr b="0" lang="en-US" sz="2400" spc="-12" strike="noStrike">
                <a:solidFill>
                  <a:srgbClr val="000000"/>
                </a:solidFill>
                <a:latin typeface="Arial"/>
              </a:rPr>
              <a:t>are</a:t>
            </a:r>
            <a:r>
              <a:rPr b="0" lang="en-US" sz="2400" spc="4" strike="noStrike">
                <a:solidFill>
                  <a:srgbClr val="000000"/>
                </a:solidFill>
                <a:latin typeface="Arial"/>
              </a:rPr>
              <a:t> </a:t>
            </a:r>
            <a:r>
              <a:rPr b="0" lang="en-US" sz="2400" spc="-15" strike="noStrike">
                <a:solidFill>
                  <a:srgbClr val="000000"/>
                </a:solidFill>
                <a:latin typeface="Arial"/>
              </a:rPr>
              <a:t>recorded </a:t>
            </a:r>
            <a:r>
              <a:rPr b="0" lang="en-US" sz="2400" spc="-7" strike="noStrike">
                <a:solidFill>
                  <a:srgbClr val="000000"/>
                </a:solidFill>
                <a:latin typeface="Arial"/>
              </a:rPr>
              <a:t>and</a:t>
            </a:r>
            <a:r>
              <a:rPr b="0" lang="en-US" sz="2400" spc="-1" strike="noStrike">
                <a:solidFill>
                  <a:srgbClr val="000000"/>
                </a:solidFill>
                <a:latin typeface="Arial"/>
              </a:rPr>
              <a:t> </a:t>
            </a:r>
            <a:r>
              <a:rPr b="0" lang="en-US" sz="2400" spc="-15" strike="noStrike">
                <a:solidFill>
                  <a:srgbClr val="000000"/>
                </a:solidFill>
                <a:latin typeface="Arial"/>
              </a:rPr>
              <a:t>saved</a:t>
            </a:r>
            <a:r>
              <a:rPr b="0" lang="en-US" sz="2400" spc="-7" strike="noStrike">
                <a:solidFill>
                  <a:srgbClr val="000000"/>
                </a:solidFill>
                <a:latin typeface="Arial"/>
              </a:rPr>
              <a:t> in</a:t>
            </a:r>
            <a:r>
              <a:rPr b="0" lang="en-US" sz="2400" spc="-1" strike="noStrike">
                <a:solidFill>
                  <a:srgbClr val="000000"/>
                </a:solidFill>
                <a:latin typeface="Arial"/>
              </a:rPr>
              <a:t> </a:t>
            </a:r>
            <a:r>
              <a:rPr b="0" lang="en-US" sz="2400" spc="-7" strike="noStrike">
                <a:solidFill>
                  <a:srgbClr val="000000"/>
                </a:solidFill>
                <a:latin typeface="Arial"/>
              </a:rPr>
              <a:t>a</a:t>
            </a:r>
            <a:r>
              <a:rPr b="0" lang="en-US" sz="2400" spc="-1" strike="noStrike">
                <a:solidFill>
                  <a:srgbClr val="000000"/>
                </a:solidFill>
                <a:latin typeface="Arial"/>
              </a:rPr>
              <a:t> </a:t>
            </a:r>
            <a:r>
              <a:rPr b="0" lang="en-US" sz="2400" spc="-12" strike="noStrike">
                <a:solidFill>
                  <a:srgbClr val="000000"/>
                </a:solidFill>
                <a:latin typeface="Arial"/>
              </a:rPr>
              <a:t>queue.</a:t>
            </a:r>
            <a:endParaRPr b="0" lang="en-IN" sz="2400" spc="-1" strike="noStrike">
              <a:latin typeface="Arial"/>
            </a:endParaRPr>
          </a:p>
          <a:p>
            <a:pPr marL="241200" indent="-228240">
              <a:lnSpc>
                <a:spcPct val="150000"/>
              </a:lnSpc>
              <a:spcBef>
                <a:spcPts val="746"/>
              </a:spcBef>
              <a:buClr>
                <a:srgbClr val="000000"/>
              </a:buClr>
              <a:buFont typeface="Arial MT"/>
              <a:buChar char="•"/>
              <a:tabLst>
                <a:tab algn="l" pos="240840"/>
                <a:tab algn="l" pos="241200"/>
              </a:tabLst>
            </a:pPr>
            <a:r>
              <a:rPr b="0" lang="en-US" sz="2400" spc="-12" strike="noStrike">
                <a:solidFill>
                  <a:srgbClr val="000000"/>
                </a:solidFill>
                <a:latin typeface="Arial"/>
              </a:rPr>
              <a:t>These</a:t>
            </a:r>
            <a:r>
              <a:rPr b="0" lang="en-US" sz="2400" spc="18" strike="noStrike">
                <a:solidFill>
                  <a:srgbClr val="000000"/>
                </a:solidFill>
                <a:latin typeface="Arial"/>
              </a:rPr>
              <a:t> </a:t>
            </a:r>
            <a:r>
              <a:rPr b="0" lang="en-US" sz="2400" spc="-12" strike="noStrike">
                <a:solidFill>
                  <a:srgbClr val="000000"/>
                </a:solidFill>
                <a:latin typeface="Arial"/>
              </a:rPr>
              <a:t>new</a:t>
            </a:r>
            <a:r>
              <a:rPr b="0" lang="en-US" sz="2400" spc="18" strike="noStrike">
                <a:solidFill>
                  <a:srgbClr val="000000"/>
                </a:solidFill>
                <a:latin typeface="Arial"/>
              </a:rPr>
              <a:t> </a:t>
            </a:r>
            <a:r>
              <a:rPr b="0" lang="en-US" sz="2400" spc="-12" strike="noStrike">
                <a:solidFill>
                  <a:srgbClr val="000000"/>
                </a:solidFill>
                <a:latin typeface="Arial"/>
              </a:rPr>
              <a:t>pages</a:t>
            </a:r>
            <a:r>
              <a:rPr b="0" lang="en-US" sz="2400" spc="9" strike="noStrike">
                <a:solidFill>
                  <a:srgbClr val="000000"/>
                </a:solidFill>
                <a:latin typeface="Arial"/>
              </a:rPr>
              <a:t> </a:t>
            </a:r>
            <a:r>
              <a:rPr b="0" lang="en-US" sz="2400" spc="-12" strike="noStrike">
                <a:solidFill>
                  <a:srgbClr val="000000"/>
                </a:solidFill>
                <a:latin typeface="Arial"/>
              </a:rPr>
              <a:t>are</a:t>
            </a:r>
            <a:r>
              <a:rPr b="0" lang="en-US" sz="2400" spc="-7" strike="noStrike">
                <a:solidFill>
                  <a:srgbClr val="000000"/>
                </a:solidFill>
                <a:latin typeface="Arial"/>
              </a:rPr>
              <a:t> in turn</a:t>
            </a:r>
            <a:r>
              <a:rPr b="0" lang="en-US" sz="2400" spc="4" strike="noStrike">
                <a:solidFill>
                  <a:srgbClr val="000000"/>
                </a:solidFill>
                <a:latin typeface="Arial"/>
              </a:rPr>
              <a:t> </a:t>
            </a:r>
            <a:r>
              <a:rPr b="0" lang="en-US" sz="2400" spc="-12" strike="noStrike">
                <a:solidFill>
                  <a:srgbClr val="000000"/>
                </a:solidFill>
                <a:latin typeface="Arial"/>
              </a:rPr>
              <a:t>searched</a:t>
            </a:r>
            <a:r>
              <a:rPr b="0" lang="en-US" sz="2400" spc="4" strike="noStrike">
                <a:solidFill>
                  <a:srgbClr val="000000"/>
                </a:solidFill>
                <a:latin typeface="Arial"/>
              </a:rPr>
              <a:t> </a:t>
            </a:r>
            <a:r>
              <a:rPr b="0" lang="en-US" sz="2400" spc="-7" strike="noStrike">
                <a:solidFill>
                  <a:srgbClr val="000000"/>
                </a:solidFill>
                <a:latin typeface="Arial"/>
              </a:rPr>
              <a:t>and</a:t>
            </a:r>
            <a:r>
              <a:rPr b="0" lang="en-US" sz="2400" spc="-1" strike="noStrike">
                <a:solidFill>
                  <a:srgbClr val="000000"/>
                </a:solidFill>
                <a:latin typeface="Arial"/>
              </a:rPr>
              <a:t> </a:t>
            </a:r>
            <a:r>
              <a:rPr b="0" lang="en-US" sz="2400" spc="-12" strike="noStrike">
                <a:solidFill>
                  <a:srgbClr val="000000"/>
                </a:solidFill>
                <a:latin typeface="Arial"/>
              </a:rPr>
              <a:t>their links</a:t>
            </a:r>
            <a:r>
              <a:rPr b="0" lang="en-US" sz="2400" spc="9" strike="noStrike">
                <a:solidFill>
                  <a:srgbClr val="000000"/>
                </a:solidFill>
                <a:latin typeface="Arial"/>
              </a:rPr>
              <a:t> </a:t>
            </a:r>
            <a:r>
              <a:rPr b="0" lang="en-US" sz="2400" spc="-12" strike="noStrike">
                <a:solidFill>
                  <a:srgbClr val="000000"/>
                </a:solidFill>
                <a:latin typeface="Arial"/>
              </a:rPr>
              <a:t>are</a:t>
            </a:r>
            <a:r>
              <a:rPr b="0" lang="en-US" sz="2400" spc="-7" strike="noStrike">
                <a:solidFill>
                  <a:srgbClr val="000000"/>
                </a:solidFill>
                <a:latin typeface="Arial"/>
              </a:rPr>
              <a:t> </a:t>
            </a:r>
            <a:r>
              <a:rPr b="0" lang="en-US" sz="2400" spc="-15" strike="noStrike">
                <a:solidFill>
                  <a:srgbClr val="000000"/>
                </a:solidFill>
                <a:latin typeface="Arial"/>
              </a:rPr>
              <a:t>saved.</a:t>
            </a:r>
            <a:endParaRPr b="0" lang="en-IN" sz="2400" spc="-1" strike="noStrike">
              <a:latin typeface="Arial"/>
            </a:endParaRPr>
          </a:p>
          <a:p>
            <a:pPr marL="241200" indent="-228240">
              <a:lnSpc>
                <a:spcPct val="150000"/>
              </a:lnSpc>
              <a:spcBef>
                <a:spcPts val="689"/>
              </a:spcBef>
              <a:buClr>
                <a:srgbClr val="000000"/>
              </a:buClr>
              <a:buFont typeface="Arial MT"/>
              <a:buChar char="•"/>
              <a:tabLst>
                <a:tab algn="l" pos="240840"/>
                <a:tab algn="l" pos="241200"/>
              </a:tabLst>
            </a:pPr>
            <a:r>
              <a:rPr b="0" lang="en-US" sz="2400" spc="-7" strike="noStrike">
                <a:solidFill>
                  <a:srgbClr val="000000"/>
                </a:solidFill>
                <a:latin typeface="Arial"/>
              </a:rPr>
              <a:t>A</a:t>
            </a:r>
            <a:r>
              <a:rPr b="0" lang="en-US" sz="2400" spc="9" strike="noStrike">
                <a:solidFill>
                  <a:srgbClr val="000000"/>
                </a:solidFill>
                <a:latin typeface="Arial"/>
              </a:rPr>
              <a:t> </a:t>
            </a:r>
            <a:r>
              <a:rPr b="0" lang="en-US" sz="2400" spc="-15" strike="noStrike">
                <a:solidFill>
                  <a:srgbClr val="000000"/>
                </a:solidFill>
                <a:latin typeface="Arial"/>
              </a:rPr>
              <a:t>crawler</a:t>
            </a:r>
            <a:r>
              <a:rPr b="0" lang="en-US" sz="2400" spc="4" strike="noStrike">
                <a:solidFill>
                  <a:srgbClr val="000000"/>
                </a:solidFill>
                <a:latin typeface="Arial"/>
              </a:rPr>
              <a:t> </a:t>
            </a:r>
            <a:r>
              <a:rPr b="0" lang="en-US" sz="2400" spc="-21" strike="noStrike">
                <a:solidFill>
                  <a:srgbClr val="000000"/>
                </a:solidFill>
                <a:latin typeface="Arial"/>
              </a:rPr>
              <a:t>may</a:t>
            </a:r>
            <a:r>
              <a:rPr b="0" lang="en-US" sz="2400" spc="9" strike="noStrike">
                <a:solidFill>
                  <a:srgbClr val="000000"/>
                </a:solidFill>
                <a:latin typeface="Arial"/>
              </a:rPr>
              <a:t> </a:t>
            </a:r>
            <a:r>
              <a:rPr b="0" lang="en-US" sz="2400" spc="-7" strike="noStrike">
                <a:solidFill>
                  <a:srgbClr val="000000"/>
                </a:solidFill>
                <a:latin typeface="Arial"/>
              </a:rPr>
              <a:t>visit</a:t>
            </a:r>
            <a:r>
              <a:rPr b="0" lang="en-US" sz="2400" spc="-15" strike="noStrike">
                <a:solidFill>
                  <a:srgbClr val="000000"/>
                </a:solidFill>
                <a:latin typeface="Arial"/>
              </a:rPr>
              <a:t> </a:t>
            </a:r>
            <a:r>
              <a:rPr b="0" lang="en-US" sz="2400" spc="-7" strike="noStrike">
                <a:solidFill>
                  <a:srgbClr val="000000"/>
                </a:solidFill>
                <a:latin typeface="Arial"/>
              </a:rPr>
              <a:t>a</a:t>
            </a:r>
            <a:r>
              <a:rPr b="0" lang="en-US" sz="2400" spc="12" strike="noStrike">
                <a:solidFill>
                  <a:srgbClr val="000000"/>
                </a:solidFill>
                <a:latin typeface="Arial"/>
              </a:rPr>
              <a:t> </a:t>
            </a:r>
            <a:r>
              <a:rPr b="0" lang="en-US" sz="2400" spc="-12" strike="noStrike">
                <a:solidFill>
                  <a:srgbClr val="000000"/>
                </a:solidFill>
                <a:latin typeface="Arial"/>
              </a:rPr>
              <a:t>certain</a:t>
            </a:r>
            <a:r>
              <a:rPr b="0" lang="en-US" sz="2400" spc="-1" strike="noStrike">
                <a:solidFill>
                  <a:srgbClr val="000000"/>
                </a:solidFill>
                <a:latin typeface="Arial"/>
              </a:rPr>
              <a:t> </a:t>
            </a:r>
            <a:r>
              <a:rPr b="0" lang="en-US" sz="2400" spc="-12" strike="noStrike">
                <a:solidFill>
                  <a:srgbClr val="000000"/>
                </a:solidFill>
                <a:latin typeface="Arial"/>
              </a:rPr>
              <a:t>number</a:t>
            </a:r>
            <a:r>
              <a:rPr b="0" lang="en-US" sz="2400" spc="12" strike="noStrike">
                <a:solidFill>
                  <a:srgbClr val="000000"/>
                </a:solidFill>
                <a:latin typeface="Arial"/>
              </a:rPr>
              <a:t> </a:t>
            </a:r>
            <a:r>
              <a:rPr b="0" lang="en-US" sz="2400" spc="-7" strike="noStrike">
                <a:solidFill>
                  <a:srgbClr val="000000"/>
                </a:solidFill>
                <a:latin typeface="Arial"/>
              </a:rPr>
              <a:t>of</a:t>
            </a:r>
            <a:r>
              <a:rPr b="0" lang="en-US" sz="2400" spc="12" strike="noStrike">
                <a:solidFill>
                  <a:srgbClr val="000000"/>
                </a:solidFill>
                <a:latin typeface="Arial"/>
              </a:rPr>
              <a:t> </a:t>
            </a:r>
            <a:r>
              <a:rPr b="0" lang="en-US" sz="2400" spc="-12" strike="noStrike">
                <a:solidFill>
                  <a:srgbClr val="000000"/>
                </a:solidFill>
                <a:latin typeface="Arial"/>
              </a:rPr>
              <a:t>pages</a:t>
            </a:r>
            <a:r>
              <a:rPr b="0" lang="en-US" sz="2400" spc="9" strike="noStrike">
                <a:solidFill>
                  <a:srgbClr val="000000"/>
                </a:solidFill>
                <a:latin typeface="Arial"/>
              </a:rPr>
              <a:t> </a:t>
            </a:r>
            <a:r>
              <a:rPr b="0" lang="en-US" sz="2400" spc="-7" strike="noStrike">
                <a:solidFill>
                  <a:srgbClr val="000000"/>
                </a:solidFill>
                <a:latin typeface="Arial"/>
              </a:rPr>
              <a:t>and</a:t>
            </a:r>
            <a:r>
              <a:rPr b="0" lang="en-US" sz="2400" spc="4" strike="noStrike">
                <a:solidFill>
                  <a:srgbClr val="000000"/>
                </a:solidFill>
                <a:latin typeface="Arial"/>
              </a:rPr>
              <a:t> </a:t>
            </a:r>
            <a:r>
              <a:rPr b="0" lang="en-US" sz="2400" spc="-7" strike="noStrike">
                <a:solidFill>
                  <a:srgbClr val="000000"/>
                </a:solidFill>
                <a:latin typeface="Arial"/>
              </a:rPr>
              <a:t>then</a:t>
            </a:r>
            <a:r>
              <a:rPr b="0" lang="en-US" sz="2400" spc="18" strike="noStrike">
                <a:solidFill>
                  <a:srgbClr val="000000"/>
                </a:solidFill>
                <a:latin typeface="Arial"/>
              </a:rPr>
              <a:t> </a:t>
            </a:r>
            <a:r>
              <a:rPr b="0" lang="en-US" sz="2400" spc="-15" strike="noStrike">
                <a:solidFill>
                  <a:srgbClr val="000000"/>
                </a:solidFill>
                <a:latin typeface="Arial"/>
              </a:rPr>
              <a:t>stop,</a:t>
            </a:r>
            <a:r>
              <a:rPr b="0" lang="en-US" sz="2400" spc="-1" strike="noStrike">
                <a:solidFill>
                  <a:srgbClr val="000000"/>
                </a:solidFill>
                <a:latin typeface="Arial"/>
              </a:rPr>
              <a:t> </a:t>
            </a:r>
            <a:r>
              <a:rPr b="0" lang="en-US" sz="2400" spc="-12" strike="noStrike">
                <a:solidFill>
                  <a:srgbClr val="000000"/>
                </a:solidFill>
                <a:latin typeface="Arial"/>
              </a:rPr>
              <a:t>build</a:t>
            </a:r>
            <a:r>
              <a:rPr b="0" lang="en-US" sz="2400" spc="-1" strike="noStrike">
                <a:solidFill>
                  <a:srgbClr val="000000"/>
                </a:solidFill>
                <a:latin typeface="Arial"/>
              </a:rPr>
              <a:t> </a:t>
            </a:r>
            <a:r>
              <a:rPr b="0" lang="en-US" sz="2400" spc="-7" strike="noStrike">
                <a:solidFill>
                  <a:srgbClr val="000000"/>
                </a:solidFill>
                <a:latin typeface="Arial"/>
              </a:rPr>
              <a:t>an</a:t>
            </a:r>
            <a:r>
              <a:rPr b="0" lang="en-US" sz="2400" spc="4" strike="noStrike">
                <a:solidFill>
                  <a:srgbClr val="000000"/>
                </a:solidFill>
                <a:latin typeface="Arial"/>
              </a:rPr>
              <a:t> </a:t>
            </a:r>
            <a:r>
              <a:rPr b="0" lang="en-US" sz="2400" spc="-15" strike="noStrike">
                <a:solidFill>
                  <a:srgbClr val="000000"/>
                </a:solidFill>
                <a:latin typeface="Arial"/>
              </a:rPr>
              <a:t>index,</a:t>
            </a:r>
            <a:r>
              <a:rPr b="0" lang="en-US" sz="2400" spc="9" strike="noStrike">
                <a:solidFill>
                  <a:srgbClr val="000000"/>
                </a:solidFill>
                <a:latin typeface="Arial"/>
              </a:rPr>
              <a:t> </a:t>
            </a:r>
            <a:r>
              <a:rPr b="0" lang="en-US" sz="2400" spc="-7" strike="noStrike">
                <a:solidFill>
                  <a:srgbClr val="000000"/>
                </a:solidFill>
                <a:latin typeface="Arial"/>
              </a:rPr>
              <a:t>and </a:t>
            </a:r>
            <a:r>
              <a:rPr b="0" lang="en-US" sz="2400" spc="-12" strike="noStrike">
                <a:solidFill>
                  <a:srgbClr val="000000"/>
                </a:solidFill>
                <a:latin typeface="Arial"/>
              </a:rPr>
              <a:t>replace</a:t>
            </a:r>
            <a:r>
              <a:rPr b="0" lang="en-IN" sz="2400" spc="-1" strike="noStrike">
                <a:solidFill>
                  <a:srgbClr val="000000"/>
                </a:solidFill>
                <a:latin typeface="Arial"/>
              </a:rPr>
              <a:t> </a:t>
            </a:r>
            <a:r>
              <a:rPr b="0" lang="en-US" sz="2400" spc="-7" strike="noStrike">
                <a:solidFill>
                  <a:srgbClr val="000000"/>
                </a:solidFill>
                <a:latin typeface="Arial"/>
              </a:rPr>
              <a:t>the</a:t>
            </a:r>
            <a:r>
              <a:rPr b="0" lang="en-US" sz="2400" spc="-12" strike="noStrike">
                <a:solidFill>
                  <a:srgbClr val="000000"/>
                </a:solidFill>
                <a:latin typeface="Arial"/>
              </a:rPr>
              <a:t> </a:t>
            </a:r>
            <a:r>
              <a:rPr b="0" lang="en-US" sz="2400" spc="-15" strike="noStrike">
                <a:solidFill>
                  <a:srgbClr val="000000"/>
                </a:solidFill>
                <a:latin typeface="Arial"/>
              </a:rPr>
              <a:t>existing</a:t>
            </a:r>
            <a:r>
              <a:rPr b="0" lang="en-US" sz="2400" spc="-21" strike="noStrike">
                <a:solidFill>
                  <a:srgbClr val="000000"/>
                </a:solidFill>
                <a:latin typeface="Arial"/>
              </a:rPr>
              <a:t> </a:t>
            </a:r>
            <a:r>
              <a:rPr b="0" lang="en-US" sz="2400" spc="-12" strike="noStrike">
                <a:solidFill>
                  <a:srgbClr val="000000"/>
                </a:solidFill>
                <a:latin typeface="Arial"/>
              </a:rPr>
              <a:t>index.</a:t>
            </a:r>
            <a:endParaRPr b="0" lang="en-IN" sz="2400" spc="-1" strike="noStrike">
              <a:latin typeface="Arial"/>
            </a:endParaRPr>
          </a:p>
          <a:p>
            <a:pPr marL="241200" indent="-228240">
              <a:lnSpc>
                <a:spcPct val="150000"/>
              </a:lnSpc>
              <a:spcBef>
                <a:spcPts val="694"/>
              </a:spcBef>
              <a:buClr>
                <a:srgbClr val="000000"/>
              </a:buClr>
              <a:buFont typeface="Arial MT"/>
              <a:buChar char="•"/>
              <a:tabLst>
                <a:tab algn="l" pos="240840"/>
                <a:tab algn="l" pos="241200"/>
              </a:tabLst>
            </a:pPr>
            <a:r>
              <a:rPr b="0" lang="en-US" sz="2400" spc="-15" strike="noStrike">
                <a:solidFill>
                  <a:srgbClr val="000000"/>
                </a:solidFill>
                <a:latin typeface="Arial"/>
              </a:rPr>
              <a:t>Crawlers </a:t>
            </a:r>
            <a:r>
              <a:rPr b="0" lang="en-US" sz="2400" spc="-12" strike="noStrike">
                <a:solidFill>
                  <a:srgbClr val="000000"/>
                </a:solidFill>
                <a:latin typeface="Arial"/>
              </a:rPr>
              <a:t>are</a:t>
            </a:r>
            <a:r>
              <a:rPr b="0" lang="en-US" sz="2400" spc="-1" strike="noStrike">
                <a:solidFill>
                  <a:srgbClr val="000000"/>
                </a:solidFill>
                <a:latin typeface="Arial"/>
              </a:rPr>
              <a:t> </a:t>
            </a:r>
            <a:r>
              <a:rPr b="0" lang="en-US" sz="2400" spc="-12" strike="noStrike">
                <a:solidFill>
                  <a:srgbClr val="000000"/>
                </a:solidFill>
                <a:latin typeface="Arial"/>
              </a:rPr>
              <a:t>used</a:t>
            </a:r>
            <a:r>
              <a:rPr b="0" lang="en-US" sz="2400" spc="9" strike="noStrike">
                <a:solidFill>
                  <a:srgbClr val="000000"/>
                </a:solidFill>
                <a:latin typeface="Arial"/>
              </a:rPr>
              <a:t> </a:t>
            </a:r>
            <a:r>
              <a:rPr b="0" lang="en-US" sz="2400" spc="-21" strike="noStrike">
                <a:solidFill>
                  <a:srgbClr val="000000"/>
                </a:solidFill>
                <a:latin typeface="Arial"/>
              </a:rPr>
              <a:t>to</a:t>
            </a:r>
            <a:r>
              <a:rPr b="0" lang="en-US" sz="2400" spc="18" strike="noStrike">
                <a:solidFill>
                  <a:srgbClr val="000000"/>
                </a:solidFill>
                <a:latin typeface="Arial"/>
              </a:rPr>
              <a:t> </a:t>
            </a:r>
            <a:r>
              <a:rPr b="0" lang="en-US" sz="2400" spc="-15" strike="noStrike">
                <a:solidFill>
                  <a:srgbClr val="000000"/>
                </a:solidFill>
                <a:latin typeface="Arial"/>
              </a:rPr>
              <a:t>facilitate</a:t>
            </a:r>
            <a:r>
              <a:rPr b="0" lang="en-US" sz="2400" spc="4" strike="noStrike">
                <a:solidFill>
                  <a:srgbClr val="000000"/>
                </a:solidFill>
                <a:latin typeface="Arial"/>
              </a:rPr>
              <a:t> </a:t>
            </a:r>
            <a:r>
              <a:rPr b="0" lang="en-US" sz="2400" spc="-7" strike="noStrike">
                <a:solidFill>
                  <a:srgbClr val="000000"/>
                </a:solidFill>
                <a:latin typeface="Arial"/>
              </a:rPr>
              <a:t>the</a:t>
            </a:r>
            <a:r>
              <a:rPr b="0" lang="en-US" sz="2400" spc="-1" strike="noStrike">
                <a:solidFill>
                  <a:srgbClr val="000000"/>
                </a:solidFill>
                <a:latin typeface="Arial"/>
              </a:rPr>
              <a:t> </a:t>
            </a:r>
            <a:r>
              <a:rPr b="0" lang="en-US" sz="2400" spc="-12" strike="noStrike">
                <a:solidFill>
                  <a:srgbClr val="000000"/>
                </a:solidFill>
                <a:latin typeface="Arial"/>
              </a:rPr>
              <a:t>creation</a:t>
            </a:r>
            <a:r>
              <a:rPr b="0" lang="en-US" sz="2400" spc="-1" strike="noStrike">
                <a:solidFill>
                  <a:srgbClr val="000000"/>
                </a:solidFill>
                <a:latin typeface="Arial"/>
              </a:rPr>
              <a:t> </a:t>
            </a:r>
            <a:r>
              <a:rPr b="0" lang="en-US" sz="2400" spc="-7" strike="noStrike">
                <a:solidFill>
                  <a:srgbClr val="000000"/>
                </a:solidFill>
                <a:latin typeface="Arial"/>
              </a:rPr>
              <a:t>of</a:t>
            </a:r>
            <a:r>
              <a:rPr b="0" lang="en-US" sz="2400" spc="4" strike="noStrike">
                <a:solidFill>
                  <a:srgbClr val="000000"/>
                </a:solidFill>
                <a:latin typeface="Arial"/>
              </a:rPr>
              <a:t> </a:t>
            </a:r>
            <a:r>
              <a:rPr b="0" lang="en-US" sz="2400" spc="-7" strike="noStrike">
                <a:solidFill>
                  <a:srgbClr val="000000"/>
                </a:solidFill>
                <a:latin typeface="Arial"/>
              </a:rPr>
              <a:t>indices</a:t>
            </a:r>
            <a:r>
              <a:rPr b="0" lang="en-US" sz="2400" spc="9" strike="noStrike">
                <a:solidFill>
                  <a:srgbClr val="000000"/>
                </a:solidFill>
                <a:latin typeface="Arial"/>
              </a:rPr>
              <a:t> </a:t>
            </a:r>
            <a:r>
              <a:rPr b="0" lang="en-US" sz="2400" spc="-12" strike="noStrike">
                <a:solidFill>
                  <a:srgbClr val="000000"/>
                </a:solidFill>
                <a:latin typeface="Arial"/>
              </a:rPr>
              <a:t>used</a:t>
            </a:r>
            <a:r>
              <a:rPr b="0" lang="en-US" sz="2400" spc="-7" strike="noStrike">
                <a:solidFill>
                  <a:srgbClr val="000000"/>
                </a:solidFill>
                <a:latin typeface="Arial"/>
              </a:rPr>
              <a:t> </a:t>
            </a:r>
            <a:r>
              <a:rPr b="0" lang="en-US" sz="2400" spc="-15" strike="noStrike">
                <a:solidFill>
                  <a:srgbClr val="000000"/>
                </a:solidFill>
                <a:latin typeface="Arial"/>
              </a:rPr>
              <a:t>by</a:t>
            </a:r>
            <a:r>
              <a:rPr b="0" lang="en-US" sz="2400" spc="9" strike="noStrike">
                <a:solidFill>
                  <a:srgbClr val="000000"/>
                </a:solidFill>
                <a:latin typeface="Arial"/>
              </a:rPr>
              <a:t> </a:t>
            </a:r>
            <a:r>
              <a:rPr b="0" lang="en-US" sz="2400" spc="-12" strike="noStrike">
                <a:solidFill>
                  <a:srgbClr val="000000"/>
                </a:solidFill>
                <a:latin typeface="Arial"/>
              </a:rPr>
              <a:t>search</a:t>
            </a:r>
            <a:r>
              <a:rPr b="0" lang="en-US" sz="2400" spc="-7" strike="noStrike">
                <a:solidFill>
                  <a:srgbClr val="000000"/>
                </a:solidFill>
                <a:latin typeface="Arial"/>
              </a:rPr>
              <a:t> engines.</a:t>
            </a:r>
            <a:endParaRPr b="0" lang="en-IN" sz="2400" spc="-1" strike="noStrike">
              <a:latin typeface="Arial"/>
            </a:endParaRPr>
          </a:p>
        </p:txBody>
      </p:sp>
      <p:sp>
        <p:nvSpPr>
          <p:cNvPr id="136" name="CustomShape 2"/>
          <p:cNvSpPr/>
          <p:nvPr/>
        </p:nvSpPr>
        <p:spPr>
          <a:xfrm>
            <a:off x="916920" y="417960"/>
            <a:ext cx="10515240" cy="6832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4400" spc="-41" strike="noStrike">
                <a:solidFill>
                  <a:srgbClr val="ff0000"/>
                </a:solidFill>
                <a:latin typeface="Calibri Light"/>
              </a:rPr>
              <a:t>Crawlers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75720" y="447480"/>
            <a:ext cx="10906200" cy="2166120"/>
          </a:xfrm>
          <a:prstGeom prst="rect">
            <a:avLst/>
          </a:prstGeom>
          <a:noFill/>
          <a:ln>
            <a:noFill/>
          </a:ln>
        </p:spPr>
        <p:style>
          <a:lnRef idx="0"/>
          <a:fillRef idx="0"/>
          <a:effectRef idx="0"/>
          <a:fontRef idx="minor"/>
        </p:style>
        <p:txBody>
          <a:bodyPr lIns="0" rIns="0" tIns="108720" bIns="0">
            <a:spAutoFit/>
          </a:bodyPr>
          <a:p>
            <a:pPr marL="241200" indent="-228240">
              <a:lnSpc>
                <a:spcPct val="100000"/>
              </a:lnSpc>
              <a:spcBef>
                <a:spcPts val="856"/>
              </a:spcBef>
              <a:buClr>
                <a:srgbClr val="000000"/>
              </a:buClr>
              <a:buFont typeface="Arial MT"/>
              <a:buChar char="•"/>
              <a:tabLst>
                <a:tab algn="l" pos="240840"/>
                <a:tab algn="l" pos="241200"/>
              </a:tabLst>
            </a:pPr>
            <a:r>
              <a:rPr b="0" lang="en-US" sz="2000" spc="-15" strike="noStrike" u="heavy">
                <a:solidFill>
                  <a:srgbClr val="000000"/>
                </a:solidFill>
                <a:uFill>
                  <a:solidFill>
                    <a:srgbClr val="000000"/>
                  </a:solidFill>
                </a:uFill>
                <a:latin typeface="Calibri"/>
              </a:rPr>
              <a:t>Traditional</a:t>
            </a:r>
            <a:r>
              <a:rPr b="0" lang="en-US" sz="2000" spc="-7" strike="noStrike" u="heavy">
                <a:solidFill>
                  <a:srgbClr val="000000"/>
                </a:solidFill>
                <a:uFill>
                  <a:solidFill>
                    <a:srgbClr val="000000"/>
                  </a:solidFill>
                </a:uFill>
                <a:latin typeface="Calibri"/>
              </a:rPr>
              <a:t> </a:t>
            </a:r>
            <a:r>
              <a:rPr b="0" lang="en-US" sz="2000" spc="-15" strike="noStrike" u="heavy">
                <a:solidFill>
                  <a:srgbClr val="000000"/>
                </a:solidFill>
                <a:uFill>
                  <a:solidFill>
                    <a:srgbClr val="000000"/>
                  </a:solidFill>
                </a:uFill>
                <a:latin typeface="Calibri"/>
              </a:rPr>
              <a:t>crawlers</a:t>
            </a:r>
            <a:r>
              <a:rPr b="0" lang="en-US" sz="2000" spc="18" strike="noStrike">
                <a:solidFill>
                  <a:srgbClr val="000000"/>
                </a:solidFill>
                <a:latin typeface="Calibri"/>
              </a:rPr>
              <a:t> </a:t>
            </a:r>
            <a:r>
              <a:rPr b="0" lang="en-US" sz="2000" spc="-7" strike="noStrike">
                <a:solidFill>
                  <a:srgbClr val="000000"/>
                </a:solidFill>
                <a:latin typeface="Calibri"/>
              </a:rPr>
              <a:t>usually</a:t>
            </a:r>
            <a:r>
              <a:rPr b="0" lang="en-US" sz="2000" spc="-1" strike="noStrike">
                <a:solidFill>
                  <a:srgbClr val="000000"/>
                </a:solidFill>
                <a:latin typeface="Calibri"/>
              </a:rPr>
              <a:t> </a:t>
            </a:r>
            <a:r>
              <a:rPr b="0" lang="en-US" sz="2000" spc="-7" strike="noStrike">
                <a:solidFill>
                  <a:srgbClr val="000000"/>
                </a:solidFill>
                <a:latin typeface="Calibri"/>
              </a:rPr>
              <a:t>replace</a:t>
            </a:r>
            <a:r>
              <a:rPr b="0" lang="en-US" sz="2000" spc="4" strike="noStrike">
                <a:solidFill>
                  <a:srgbClr val="000000"/>
                </a:solidFill>
                <a:latin typeface="Calibri"/>
              </a:rPr>
              <a:t> </a:t>
            </a:r>
            <a:r>
              <a:rPr b="0" lang="en-US" sz="2000" spc="-1" strike="noStrike">
                <a:solidFill>
                  <a:srgbClr val="000000"/>
                </a:solidFill>
                <a:latin typeface="Calibri"/>
              </a:rPr>
              <a:t>the</a:t>
            </a:r>
            <a:r>
              <a:rPr b="0" lang="en-US" sz="2000" spc="4" strike="noStrike">
                <a:solidFill>
                  <a:srgbClr val="000000"/>
                </a:solidFill>
                <a:latin typeface="Calibri"/>
              </a:rPr>
              <a:t> </a:t>
            </a:r>
            <a:r>
              <a:rPr b="0" lang="en-US" sz="2000" spc="-12" strike="noStrike">
                <a:solidFill>
                  <a:srgbClr val="000000"/>
                </a:solidFill>
                <a:latin typeface="Calibri"/>
              </a:rPr>
              <a:t>entire</a:t>
            </a:r>
            <a:r>
              <a:rPr b="0" lang="en-US" sz="2000" spc="12" strike="noStrike">
                <a:solidFill>
                  <a:srgbClr val="000000"/>
                </a:solidFill>
                <a:latin typeface="Calibri"/>
              </a:rPr>
              <a:t> </a:t>
            </a:r>
            <a:r>
              <a:rPr b="0" lang="en-US" sz="2000" spc="-12" strike="noStrike">
                <a:solidFill>
                  <a:srgbClr val="000000"/>
                </a:solidFill>
                <a:latin typeface="Calibri"/>
              </a:rPr>
              <a:t>index </a:t>
            </a:r>
            <a:r>
              <a:rPr b="0" lang="en-US" sz="2000" spc="-7" strike="noStrike">
                <a:solidFill>
                  <a:srgbClr val="000000"/>
                </a:solidFill>
                <a:latin typeface="Calibri"/>
              </a:rPr>
              <a:t>or</a:t>
            </a:r>
            <a:r>
              <a:rPr b="0" lang="en-US" sz="2000" spc="-1" strike="noStrike">
                <a:solidFill>
                  <a:srgbClr val="000000"/>
                </a:solidFill>
                <a:latin typeface="Calibri"/>
              </a:rPr>
              <a:t> a </a:t>
            </a:r>
            <a:r>
              <a:rPr b="0" lang="en-US" sz="2000" spc="-7" strike="noStrike">
                <a:solidFill>
                  <a:srgbClr val="000000"/>
                </a:solidFill>
                <a:latin typeface="Calibri"/>
              </a:rPr>
              <a:t>section</a:t>
            </a:r>
            <a:r>
              <a:rPr b="0" lang="en-US" sz="2000" spc="4" strike="noStrike">
                <a:solidFill>
                  <a:srgbClr val="000000"/>
                </a:solidFill>
                <a:latin typeface="Calibri"/>
              </a:rPr>
              <a:t> </a:t>
            </a:r>
            <a:r>
              <a:rPr b="0" lang="en-US" sz="2000" spc="-21" strike="noStrike">
                <a:solidFill>
                  <a:srgbClr val="000000"/>
                </a:solidFill>
                <a:latin typeface="Calibri"/>
              </a:rPr>
              <a:t>thereof.</a:t>
            </a:r>
            <a:endParaRPr b="0" lang="en-IN" sz="2000" spc="-1" strike="noStrike">
              <a:latin typeface="Arial"/>
            </a:endParaRPr>
          </a:p>
          <a:p>
            <a:pPr marL="241200" indent="-228240">
              <a:lnSpc>
                <a:spcPts val="2160"/>
              </a:lnSpc>
              <a:spcBef>
                <a:spcPts val="1026"/>
              </a:spcBef>
              <a:buClr>
                <a:srgbClr val="000000"/>
              </a:buClr>
              <a:buFont typeface="Arial MT"/>
              <a:buChar char="•"/>
              <a:tabLst>
                <a:tab algn="l" pos="240840"/>
                <a:tab algn="l" pos="241200"/>
              </a:tabLst>
            </a:pPr>
            <a:r>
              <a:rPr b="0" lang="en-US" sz="2000" spc="-1" strike="noStrike">
                <a:solidFill>
                  <a:srgbClr val="000000"/>
                </a:solidFill>
                <a:latin typeface="Calibri"/>
              </a:rPr>
              <a:t>An</a:t>
            </a:r>
            <a:r>
              <a:rPr b="0" lang="en-US" sz="2000" spc="4" strike="noStrike">
                <a:solidFill>
                  <a:srgbClr val="000000"/>
                </a:solidFill>
                <a:latin typeface="Calibri"/>
              </a:rPr>
              <a:t> </a:t>
            </a:r>
            <a:r>
              <a:rPr b="0" lang="en-US" sz="2000" spc="-12" strike="noStrike" u="heavy">
                <a:solidFill>
                  <a:srgbClr val="000000"/>
                </a:solidFill>
                <a:uFill>
                  <a:solidFill>
                    <a:srgbClr val="000000"/>
                  </a:solidFill>
                </a:uFill>
                <a:latin typeface="Calibri"/>
              </a:rPr>
              <a:t>incremental</a:t>
            </a:r>
            <a:r>
              <a:rPr b="0" lang="en-US" sz="2000" spc="12" strike="noStrike" u="heavy">
                <a:solidFill>
                  <a:srgbClr val="000000"/>
                </a:solidFill>
                <a:uFill>
                  <a:solidFill>
                    <a:srgbClr val="000000"/>
                  </a:solidFill>
                </a:uFill>
                <a:latin typeface="Calibri"/>
              </a:rPr>
              <a:t> </a:t>
            </a:r>
            <a:r>
              <a:rPr b="0" lang="en-US" sz="2000" spc="-12" strike="noStrike" u="heavy">
                <a:solidFill>
                  <a:srgbClr val="000000"/>
                </a:solidFill>
                <a:uFill>
                  <a:solidFill>
                    <a:srgbClr val="000000"/>
                  </a:solidFill>
                </a:uFill>
                <a:latin typeface="Calibri"/>
              </a:rPr>
              <a:t>crawler</a:t>
            </a:r>
            <a:r>
              <a:rPr b="0" lang="en-US" sz="2000" spc="24" strike="noStrike">
                <a:solidFill>
                  <a:srgbClr val="000000"/>
                </a:solidFill>
                <a:latin typeface="Calibri"/>
              </a:rPr>
              <a:t> </a:t>
            </a:r>
            <a:r>
              <a:rPr b="0" lang="en-US" sz="2000" spc="-7" strike="noStrike">
                <a:solidFill>
                  <a:srgbClr val="000000"/>
                </a:solidFill>
                <a:latin typeface="Calibri"/>
              </a:rPr>
              <a:t>selectively</a:t>
            </a:r>
            <a:r>
              <a:rPr b="0" lang="en-US" sz="2000" spc="38" strike="noStrike">
                <a:solidFill>
                  <a:srgbClr val="000000"/>
                </a:solidFill>
                <a:latin typeface="Calibri"/>
              </a:rPr>
              <a:t> </a:t>
            </a:r>
            <a:r>
              <a:rPr b="0" lang="en-US" sz="2000" spc="-7" strike="noStrike">
                <a:solidFill>
                  <a:srgbClr val="000000"/>
                </a:solidFill>
                <a:latin typeface="Calibri"/>
              </a:rPr>
              <a:t>searches</a:t>
            </a:r>
            <a:r>
              <a:rPr b="0" lang="en-US" sz="2000" spc="18" strike="noStrike">
                <a:solidFill>
                  <a:srgbClr val="000000"/>
                </a:solidFill>
                <a:latin typeface="Calibri"/>
              </a:rPr>
              <a:t> </a:t>
            </a:r>
            <a:r>
              <a:rPr b="0" lang="en-US" sz="2000" spc="-1" strike="noStrike">
                <a:solidFill>
                  <a:srgbClr val="000000"/>
                </a:solidFill>
                <a:latin typeface="Calibri"/>
              </a:rPr>
              <a:t>the </a:t>
            </a:r>
            <a:r>
              <a:rPr b="0" lang="en-US" sz="2000" spc="-26" strike="noStrike">
                <a:solidFill>
                  <a:srgbClr val="000000"/>
                </a:solidFill>
                <a:latin typeface="Calibri"/>
              </a:rPr>
              <a:t>Web</a:t>
            </a:r>
            <a:r>
              <a:rPr b="0" lang="en-US" sz="2000" spc="-12" strike="noStrike">
                <a:solidFill>
                  <a:srgbClr val="000000"/>
                </a:solidFill>
                <a:latin typeface="Calibri"/>
              </a:rPr>
              <a:t> </a:t>
            </a:r>
            <a:r>
              <a:rPr b="0" lang="en-US" sz="2000" spc="-1" strike="noStrike">
                <a:solidFill>
                  <a:srgbClr val="000000"/>
                </a:solidFill>
                <a:latin typeface="Calibri"/>
              </a:rPr>
              <a:t>and</a:t>
            </a:r>
            <a:r>
              <a:rPr b="0" lang="en-US" sz="2000" spc="4" strike="noStrike">
                <a:solidFill>
                  <a:srgbClr val="000000"/>
                </a:solidFill>
                <a:latin typeface="Calibri"/>
              </a:rPr>
              <a:t> </a:t>
            </a:r>
            <a:r>
              <a:rPr b="0" lang="en-US" sz="2000" spc="-7" strike="noStrike">
                <a:solidFill>
                  <a:srgbClr val="000000"/>
                </a:solidFill>
                <a:latin typeface="Calibri"/>
              </a:rPr>
              <a:t>only</a:t>
            </a:r>
            <a:r>
              <a:rPr b="0" lang="en-US" sz="2000" spc="-12" strike="noStrike">
                <a:solidFill>
                  <a:srgbClr val="000000"/>
                </a:solidFill>
                <a:latin typeface="Calibri"/>
              </a:rPr>
              <a:t> updates</a:t>
            </a:r>
            <a:r>
              <a:rPr b="0" lang="en-US" sz="2000" spc="9" strike="noStrike">
                <a:solidFill>
                  <a:srgbClr val="000000"/>
                </a:solidFill>
                <a:latin typeface="Calibri"/>
              </a:rPr>
              <a:t> </a:t>
            </a:r>
            <a:r>
              <a:rPr b="0" lang="en-US" sz="2000" spc="-1" strike="noStrike">
                <a:solidFill>
                  <a:srgbClr val="000000"/>
                </a:solidFill>
                <a:latin typeface="Calibri"/>
              </a:rPr>
              <a:t>the</a:t>
            </a:r>
            <a:r>
              <a:rPr b="0" lang="en-US" sz="2000" spc="9" strike="noStrike">
                <a:solidFill>
                  <a:srgbClr val="000000"/>
                </a:solidFill>
                <a:latin typeface="Calibri"/>
              </a:rPr>
              <a:t> </a:t>
            </a:r>
            <a:r>
              <a:rPr b="0" lang="en-US" sz="2000" spc="-12" strike="noStrike">
                <a:solidFill>
                  <a:srgbClr val="000000"/>
                </a:solidFill>
                <a:latin typeface="Calibri"/>
              </a:rPr>
              <a:t>index</a:t>
            </a:r>
            <a:r>
              <a:rPr b="0" lang="en-US" sz="2000" spc="9" strike="noStrike">
                <a:solidFill>
                  <a:srgbClr val="000000"/>
                </a:solidFill>
                <a:latin typeface="Calibri"/>
              </a:rPr>
              <a:t> </a:t>
            </a:r>
            <a:r>
              <a:rPr b="0" lang="en-US" sz="2000" spc="-12" strike="noStrike">
                <a:solidFill>
                  <a:srgbClr val="000000"/>
                </a:solidFill>
                <a:latin typeface="Calibri"/>
              </a:rPr>
              <a:t>incrementally</a:t>
            </a:r>
            <a:r>
              <a:rPr b="0" lang="en-US" sz="2000" spc="12" strike="noStrike">
                <a:solidFill>
                  <a:srgbClr val="000000"/>
                </a:solidFill>
                <a:latin typeface="Calibri"/>
              </a:rPr>
              <a:t> </a:t>
            </a:r>
            <a:r>
              <a:rPr b="0" lang="en-US" sz="2000" spc="-1" strike="noStrike">
                <a:solidFill>
                  <a:srgbClr val="000000"/>
                </a:solidFill>
                <a:latin typeface="Calibri"/>
              </a:rPr>
              <a:t>as </a:t>
            </a:r>
            <a:r>
              <a:rPr b="0" lang="en-US" sz="2000" spc="-435" strike="noStrike">
                <a:solidFill>
                  <a:srgbClr val="000000"/>
                </a:solidFill>
                <a:latin typeface="Calibri"/>
              </a:rPr>
              <a:t> </a:t>
            </a:r>
            <a:r>
              <a:rPr b="0" lang="en-US" sz="2000" spc="-7" strike="noStrike">
                <a:solidFill>
                  <a:srgbClr val="000000"/>
                </a:solidFill>
                <a:latin typeface="Calibri"/>
              </a:rPr>
              <a:t>opposed</a:t>
            </a:r>
            <a:r>
              <a:rPr b="0" lang="en-US" sz="2000" spc="-32" strike="noStrike">
                <a:solidFill>
                  <a:srgbClr val="000000"/>
                </a:solidFill>
                <a:latin typeface="Calibri"/>
              </a:rPr>
              <a:t> </a:t>
            </a:r>
            <a:r>
              <a:rPr b="0" lang="en-US" sz="2000" spc="-15" strike="noStrike">
                <a:solidFill>
                  <a:srgbClr val="000000"/>
                </a:solidFill>
                <a:latin typeface="Calibri"/>
              </a:rPr>
              <a:t>to</a:t>
            </a:r>
            <a:r>
              <a:rPr b="0" lang="en-US" sz="2000" spc="-7" strike="noStrike">
                <a:solidFill>
                  <a:srgbClr val="000000"/>
                </a:solidFill>
                <a:latin typeface="Calibri"/>
              </a:rPr>
              <a:t> replacing</a:t>
            </a:r>
            <a:r>
              <a:rPr b="0" lang="en-US" sz="2000" spc="-1" strike="noStrike">
                <a:solidFill>
                  <a:srgbClr val="000000"/>
                </a:solidFill>
                <a:latin typeface="Calibri"/>
              </a:rPr>
              <a:t> </a:t>
            </a:r>
            <a:r>
              <a:rPr b="0" lang="en-US" sz="2000" spc="-7" strike="noStrike">
                <a:solidFill>
                  <a:srgbClr val="000000"/>
                </a:solidFill>
                <a:latin typeface="Calibri"/>
              </a:rPr>
              <a:t>it</a:t>
            </a:r>
            <a:endParaRPr b="0" lang="en-IN" sz="2000" spc="-1" strike="noStrike">
              <a:latin typeface="Arial"/>
            </a:endParaRPr>
          </a:p>
          <a:p>
            <a:pPr marL="241200" indent="-228240">
              <a:lnSpc>
                <a:spcPts val="2160"/>
              </a:lnSpc>
              <a:spcBef>
                <a:spcPts val="1009"/>
              </a:spcBef>
              <a:buClr>
                <a:srgbClr val="000000"/>
              </a:buClr>
              <a:buFont typeface="Arial MT"/>
              <a:buChar char="•"/>
              <a:tabLst>
                <a:tab algn="l" pos="240840"/>
                <a:tab algn="l" pos="241200"/>
              </a:tabLst>
            </a:pPr>
            <a:r>
              <a:rPr b="0" lang="en-US" sz="2000" spc="-1" strike="noStrike">
                <a:solidFill>
                  <a:srgbClr val="000000"/>
                </a:solidFill>
                <a:latin typeface="Calibri"/>
              </a:rPr>
              <a:t>Because</a:t>
            </a:r>
            <a:r>
              <a:rPr b="0" lang="en-US" sz="2000" spc="4" strike="noStrike">
                <a:solidFill>
                  <a:srgbClr val="000000"/>
                </a:solidFill>
                <a:latin typeface="Calibri"/>
              </a:rPr>
              <a:t> </a:t>
            </a:r>
            <a:r>
              <a:rPr b="0" lang="en-US" sz="2000" spc="-7" strike="noStrike">
                <a:solidFill>
                  <a:srgbClr val="000000"/>
                </a:solidFill>
                <a:latin typeface="Calibri"/>
              </a:rPr>
              <a:t>of </a:t>
            </a:r>
            <a:r>
              <a:rPr b="0" lang="en-US" sz="2000" spc="-1" strike="noStrike">
                <a:solidFill>
                  <a:srgbClr val="000000"/>
                </a:solidFill>
                <a:latin typeface="Calibri"/>
              </a:rPr>
              <a:t>the</a:t>
            </a:r>
            <a:r>
              <a:rPr b="0" lang="en-US" sz="2000" spc="-7" strike="noStrike">
                <a:solidFill>
                  <a:srgbClr val="000000"/>
                </a:solidFill>
                <a:latin typeface="Calibri"/>
              </a:rPr>
              <a:t> tremendous</a:t>
            </a:r>
            <a:r>
              <a:rPr b="0" lang="en-US" sz="2000" spc="4" strike="noStrike">
                <a:solidFill>
                  <a:srgbClr val="000000"/>
                </a:solidFill>
                <a:latin typeface="Calibri"/>
              </a:rPr>
              <a:t> </a:t>
            </a:r>
            <a:r>
              <a:rPr b="0" lang="en-US" sz="2000" spc="-15" strike="noStrike">
                <a:solidFill>
                  <a:srgbClr val="000000"/>
                </a:solidFill>
                <a:latin typeface="Calibri"/>
              </a:rPr>
              <a:t>size</a:t>
            </a:r>
            <a:r>
              <a:rPr b="0" lang="en-US" sz="2000" spc="18" strike="noStrike">
                <a:solidFill>
                  <a:srgbClr val="000000"/>
                </a:solidFill>
                <a:latin typeface="Calibri"/>
              </a:rPr>
              <a:t> </a:t>
            </a:r>
            <a:r>
              <a:rPr b="0" lang="en-US" sz="2000" spc="-7" strike="noStrike">
                <a:solidFill>
                  <a:srgbClr val="000000"/>
                </a:solidFill>
                <a:latin typeface="Calibri"/>
              </a:rPr>
              <a:t>of </a:t>
            </a:r>
            <a:r>
              <a:rPr b="0" lang="en-US" sz="2000" spc="-1" strike="noStrike">
                <a:solidFill>
                  <a:srgbClr val="000000"/>
                </a:solidFill>
                <a:latin typeface="Calibri"/>
              </a:rPr>
              <a:t>the</a:t>
            </a:r>
            <a:r>
              <a:rPr b="0" lang="en-US" sz="2000" spc="-7" strike="noStrike">
                <a:solidFill>
                  <a:srgbClr val="000000"/>
                </a:solidFill>
                <a:latin typeface="Calibri"/>
              </a:rPr>
              <a:t> </a:t>
            </a:r>
            <a:r>
              <a:rPr b="0" lang="en-US" sz="2000" spc="-21" strike="noStrike">
                <a:solidFill>
                  <a:srgbClr val="000000"/>
                </a:solidFill>
                <a:latin typeface="Calibri"/>
              </a:rPr>
              <a:t>Web,</a:t>
            </a:r>
            <a:r>
              <a:rPr b="0" lang="en-US" sz="2000" spc="-12" strike="noStrike">
                <a:solidFill>
                  <a:srgbClr val="000000"/>
                </a:solidFill>
                <a:latin typeface="Calibri"/>
              </a:rPr>
              <a:t> </a:t>
            </a:r>
            <a:r>
              <a:rPr b="0" lang="en-US" sz="2000" spc="-1" strike="noStrike">
                <a:solidFill>
                  <a:srgbClr val="000000"/>
                </a:solidFill>
                <a:latin typeface="Calibri"/>
              </a:rPr>
              <a:t>it</a:t>
            </a:r>
            <a:r>
              <a:rPr b="0" lang="en-US" sz="2000" spc="4" strike="noStrike">
                <a:solidFill>
                  <a:srgbClr val="000000"/>
                </a:solidFill>
                <a:latin typeface="Calibri"/>
              </a:rPr>
              <a:t> </a:t>
            </a:r>
            <a:r>
              <a:rPr b="0" lang="en-US" sz="2000" spc="-7" strike="noStrike">
                <a:solidFill>
                  <a:srgbClr val="000000"/>
                </a:solidFill>
                <a:latin typeface="Calibri"/>
              </a:rPr>
              <a:t>has</a:t>
            </a:r>
            <a:r>
              <a:rPr b="0" lang="en-US" sz="2000" spc="4" strike="noStrike">
                <a:solidFill>
                  <a:srgbClr val="000000"/>
                </a:solidFill>
                <a:latin typeface="Calibri"/>
              </a:rPr>
              <a:t> </a:t>
            </a:r>
            <a:r>
              <a:rPr b="0" lang="en-US" sz="2000" spc="-7" strike="noStrike">
                <a:solidFill>
                  <a:srgbClr val="000000"/>
                </a:solidFill>
                <a:latin typeface="Calibri"/>
              </a:rPr>
              <a:t>also</a:t>
            </a:r>
            <a:r>
              <a:rPr b="0" lang="en-US" sz="2000" spc="12" strike="noStrike">
                <a:solidFill>
                  <a:srgbClr val="000000"/>
                </a:solidFill>
                <a:latin typeface="Calibri"/>
              </a:rPr>
              <a:t> </a:t>
            </a:r>
            <a:r>
              <a:rPr b="0" lang="en-US" sz="2000" spc="-7" strike="noStrike">
                <a:solidFill>
                  <a:srgbClr val="000000"/>
                </a:solidFill>
                <a:latin typeface="Calibri"/>
              </a:rPr>
              <a:t>been</a:t>
            </a:r>
            <a:r>
              <a:rPr b="0" lang="en-US" sz="2000" spc="-1" strike="noStrike">
                <a:solidFill>
                  <a:srgbClr val="000000"/>
                </a:solidFill>
                <a:latin typeface="Calibri"/>
              </a:rPr>
              <a:t> </a:t>
            </a:r>
            <a:r>
              <a:rPr b="0" lang="en-US" sz="2000" spc="-12" strike="noStrike">
                <a:solidFill>
                  <a:srgbClr val="000000"/>
                </a:solidFill>
                <a:latin typeface="Calibri"/>
              </a:rPr>
              <a:t>proposed</a:t>
            </a:r>
            <a:r>
              <a:rPr b="0" lang="en-US" sz="2000" spc="-15" strike="noStrike">
                <a:solidFill>
                  <a:srgbClr val="000000"/>
                </a:solidFill>
                <a:latin typeface="Calibri"/>
              </a:rPr>
              <a:t> </a:t>
            </a:r>
            <a:r>
              <a:rPr b="0" lang="en-US" sz="2000" spc="-7" strike="noStrike">
                <a:solidFill>
                  <a:srgbClr val="000000"/>
                </a:solidFill>
                <a:latin typeface="Calibri"/>
              </a:rPr>
              <a:t>that</a:t>
            </a:r>
            <a:r>
              <a:rPr b="0" lang="en-US" sz="2000" spc="18" strike="noStrike">
                <a:solidFill>
                  <a:srgbClr val="000000"/>
                </a:solidFill>
                <a:latin typeface="Calibri"/>
              </a:rPr>
              <a:t> </a:t>
            </a:r>
            <a:r>
              <a:rPr b="0" lang="en-US" sz="2000" spc="-1" strike="noStrike">
                <a:solidFill>
                  <a:srgbClr val="000000"/>
                </a:solidFill>
                <a:latin typeface="Calibri"/>
              </a:rPr>
              <a:t>a</a:t>
            </a:r>
            <a:r>
              <a:rPr b="0" lang="en-US" sz="2000" spc="-7" strike="noStrike">
                <a:solidFill>
                  <a:srgbClr val="000000"/>
                </a:solidFill>
                <a:latin typeface="Calibri"/>
              </a:rPr>
              <a:t> </a:t>
            </a:r>
            <a:r>
              <a:rPr b="0" lang="en-US" sz="2000" spc="-12" strike="noStrike">
                <a:solidFill>
                  <a:srgbClr val="000000"/>
                </a:solidFill>
                <a:latin typeface="Calibri"/>
              </a:rPr>
              <a:t>focused</a:t>
            </a:r>
            <a:r>
              <a:rPr b="0" lang="en-US" sz="2000" spc="-7" strike="noStrike">
                <a:solidFill>
                  <a:srgbClr val="000000"/>
                </a:solidFill>
                <a:latin typeface="Calibri"/>
              </a:rPr>
              <a:t> </a:t>
            </a:r>
            <a:r>
              <a:rPr b="0" lang="en-US" sz="2000" spc="-12" strike="noStrike">
                <a:solidFill>
                  <a:srgbClr val="000000"/>
                </a:solidFill>
                <a:latin typeface="Calibri"/>
              </a:rPr>
              <a:t>crawler</a:t>
            </a:r>
            <a:r>
              <a:rPr b="0" lang="en-US" sz="2000" spc="4" strike="noStrike">
                <a:solidFill>
                  <a:srgbClr val="000000"/>
                </a:solidFill>
                <a:latin typeface="Calibri"/>
              </a:rPr>
              <a:t> </a:t>
            </a:r>
            <a:r>
              <a:rPr b="0" lang="en-US" sz="2000" spc="-7" strike="noStrike">
                <a:solidFill>
                  <a:srgbClr val="000000"/>
                </a:solidFill>
                <a:latin typeface="Calibri"/>
              </a:rPr>
              <a:t>be </a:t>
            </a:r>
            <a:r>
              <a:rPr b="0" lang="en-US" sz="2000" spc="-435" strike="noStrike">
                <a:solidFill>
                  <a:srgbClr val="000000"/>
                </a:solidFill>
                <a:latin typeface="Calibri"/>
              </a:rPr>
              <a:t> </a:t>
            </a:r>
            <a:r>
              <a:rPr b="0" lang="en-US" sz="2000" spc="-7" strike="noStrike">
                <a:solidFill>
                  <a:srgbClr val="000000"/>
                </a:solidFill>
                <a:latin typeface="Calibri"/>
              </a:rPr>
              <a:t>used.</a:t>
            </a:r>
            <a:endParaRPr b="0" lang="en-IN" sz="2000" spc="-1" strike="noStrike">
              <a:latin typeface="Arial"/>
            </a:endParaRPr>
          </a:p>
          <a:p>
            <a:pPr marL="241200" indent="-228240">
              <a:lnSpc>
                <a:spcPct val="100000"/>
              </a:lnSpc>
              <a:spcBef>
                <a:spcPts val="726"/>
              </a:spcBef>
              <a:buClr>
                <a:srgbClr val="000000"/>
              </a:buClr>
              <a:buFont typeface="Arial MT"/>
              <a:buChar char="•"/>
              <a:tabLst>
                <a:tab algn="l" pos="240840"/>
                <a:tab algn="l" pos="241200"/>
              </a:tabLst>
            </a:pPr>
            <a:r>
              <a:rPr b="0" lang="en-US" sz="2000" spc="-1" strike="noStrike">
                <a:solidFill>
                  <a:srgbClr val="000000"/>
                </a:solidFill>
                <a:latin typeface="Calibri"/>
              </a:rPr>
              <a:t>A</a:t>
            </a:r>
            <a:r>
              <a:rPr b="0" lang="en-US" sz="2000" spc="-7" strike="noStrike">
                <a:solidFill>
                  <a:srgbClr val="000000"/>
                </a:solidFill>
                <a:latin typeface="Calibri"/>
              </a:rPr>
              <a:t> </a:t>
            </a:r>
            <a:r>
              <a:rPr b="0" lang="en-US" sz="2000" spc="-12" strike="noStrike" u="heavy">
                <a:solidFill>
                  <a:srgbClr val="000000"/>
                </a:solidFill>
                <a:uFill>
                  <a:solidFill>
                    <a:srgbClr val="000000"/>
                  </a:solidFill>
                </a:uFill>
                <a:latin typeface="Calibri"/>
              </a:rPr>
              <a:t>focused</a:t>
            </a:r>
            <a:r>
              <a:rPr b="0" lang="en-US" sz="2000" spc="-7" strike="noStrike" u="heavy">
                <a:solidFill>
                  <a:srgbClr val="000000"/>
                </a:solidFill>
                <a:uFill>
                  <a:solidFill>
                    <a:srgbClr val="000000"/>
                  </a:solidFill>
                </a:uFill>
                <a:latin typeface="Calibri"/>
              </a:rPr>
              <a:t> </a:t>
            </a:r>
            <a:r>
              <a:rPr b="0" lang="en-US" sz="2000" spc="-12" strike="noStrike" u="heavy">
                <a:solidFill>
                  <a:srgbClr val="000000"/>
                </a:solidFill>
                <a:uFill>
                  <a:solidFill>
                    <a:srgbClr val="000000"/>
                  </a:solidFill>
                </a:uFill>
                <a:latin typeface="Calibri"/>
              </a:rPr>
              <a:t>crawler</a:t>
            </a:r>
            <a:r>
              <a:rPr b="0" lang="en-US" sz="2000" spc="9" strike="noStrike">
                <a:solidFill>
                  <a:srgbClr val="000000"/>
                </a:solidFill>
                <a:latin typeface="Calibri"/>
              </a:rPr>
              <a:t> </a:t>
            </a:r>
            <a:r>
              <a:rPr b="0" lang="en-US" sz="2000" spc="-7" strike="noStrike">
                <a:solidFill>
                  <a:srgbClr val="000000"/>
                </a:solidFill>
                <a:latin typeface="Calibri"/>
              </a:rPr>
              <a:t>visits</a:t>
            </a:r>
            <a:r>
              <a:rPr b="0" lang="en-US" sz="2000" spc="24" strike="noStrike">
                <a:solidFill>
                  <a:srgbClr val="000000"/>
                </a:solidFill>
                <a:latin typeface="Calibri"/>
              </a:rPr>
              <a:t> </a:t>
            </a:r>
            <a:r>
              <a:rPr b="0" lang="en-US" sz="2000" spc="-7" strike="noStrike">
                <a:solidFill>
                  <a:srgbClr val="000000"/>
                </a:solidFill>
                <a:latin typeface="Calibri"/>
              </a:rPr>
              <a:t>pages</a:t>
            </a:r>
            <a:r>
              <a:rPr b="0" lang="en-US" sz="2000" spc="-15" strike="noStrike">
                <a:solidFill>
                  <a:srgbClr val="000000"/>
                </a:solidFill>
                <a:latin typeface="Calibri"/>
              </a:rPr>
              <a:t> related</a:t>
            </a:r>
            <a:r>
              <a:rPr b="0" lang="en-US" sz="2000" spc="18" strike="noStrike">
                <a:solidFill>
                  <a:srgbClr val="000000"/>
                </a:solidFill>
                <a:latin typeface="Calibri"/>
              </a:rPr>
              <a:t> </a:t>
            </a:r>
            <a:r>
              <a:rPr b="0" lang="en-US" sz="2000" spc="-15" strike="noStrike">
                <a:solidFill>
                  <a:srgbClr val="000000"/>
                </a:solidFill>
                <a:latin typeface="Calibri"/>
              </a:rPr>
              <a:t>to</a:t>
            </a:r>
            <a:r>
              <a:rPr b="0" lang="en-US" sz="2000" spc="-1" strike="noStrike">
                <a:solidFill>
                  <a:srgbClr val="000000"/>
                </a:solidFill>
                <a:latin typeface="Calibri"/>
              </a:rPr>
              <a:t> </a:t>
            </a:r>
            <a:r>
              <a:rPr b="0" lang="en-US" sz="2000" spc="-7" strike="noStrike">
                <a:solidFill>
                  <a:srgbClr val="000000"/>
                </a:solidFill>
                <a:latin typeface="Calibri"/>
              </a:rPr>
              <a:t>topics</a:t>
            </a:r>
            <a:r>
              <a:rPr b="0" lang="en-US" sz="2000" spc="-1" strike="noStrike">
                <a:solidFill>
                  <a:srgbClr val="000000"/>
                </a:solidFill>
                <a:latin typeface="Calibri"/>
              </a:rPr>
              <a:t> </a:t>
            </a:r>
            <a:r>
              <a:rPr b="0" lang="en-US" sz="2000" spc="-7" strike="noStrike">
                <a:solidFill>
                  <a:srgbClr val="000000"/>
                </a:solidFill>
                <a:latin typeface="Calibri"/>
              </a:rPr>
              <a:t>of</a:t>
            </a:r>
            <a:r>
              <a:rPr b="0" lang="en-US" sz="2000" spc="-1" strike="noStrike">
                <a:solidFill>
                  <a:srgbClr val="000000"/>
                </a:solidFill>
                <a:latin typeface="Calibri"/>
              </a:rPr>
              <a:t> </a:t>
            </a:r>
            <a:r>
              <a:rPr b="0" lang="en-US" sz="2000" spc="-15" strike="noStrike">
                <a:solidFill>
                  <a:srgbClr val="000000"/>
                </a:solidFill>
                <a:latin typeface="Calibri"/>
              </a:rPr>
              <a:t>interest.</a:t>
            </a:r>
            <a:endParaRPr b="0" lang="en-IN" sz="2000" spc="-1" strike="noStrike">
              <a:latin typeface="Arial"/>
            </a:endParaRPr>
          </a:p>
        </p:txBody>
      </p:sp>
      <p:pic>
        <p:nvPicPr>
          <p:cNvPr id="138" name="object 3" descr=""/>
          <p:cNvPicPr/>
          <p:nvPr/>
        </p:nvPicPr>
        <p:blipFill>
          <a:blip r:embed="rId1"/>
          <a:stretch/>
        </p:blipFill>
        <p:spPr>
          <a:xfrm>
            <a:off x="1937880" y="2999160"/>
            <a:ext cx="8315640" cy="3543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888</TotalTime>
  <Application>LibreOffice/6.4.7.2$Linux_X86_64 LibreOffice_project/40$Build-2</Application>
  <Words>5895</Words>
  <Paragraphs>383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2021-01-18T13:49:58Z</dcterms:created>
  <dc:creator>krishnendhu</dc:creator>
  <dc:description/>
  <dc:language>en-IN</dc:language>
  <cp:lastModifiedBy/>
  <dcterms:modified xsi:type="dcterms:W3CDTF">2023-05-29T04:44:57Z</dcterms:modified>
  <cp:revision>33</cp:revision>
  <dc:subject/>
  <dc:title>Web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68</vt:i4>
  </property>
</Properties>
</file>