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7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A8E9-8811-473B-B4F5-393A43416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72A86-15CE-123F-4F43-C1C86082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2D080-A5E9-8DC0-A7B5-2A522510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97116-A769-FA65-F13E-03834BB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BDFF-5111-EA7C-6A52-43B2A3D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474E-F684-CEA4-465F-5D3C5B77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52EB8-D3DA-9170-0E2B-69BF12C19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05CF-A24C-6893-C70F-0449496D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CFE8-3BC3-F94A-250A-3B791064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C1AB-CBCC-BAB1-4D0C-B8C6BDBE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2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87C27-7925-8DE9-EAA9-B79FFCF98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D9FC4-5D03-F2B8-55EE-6BD867800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E69D-6488-B0A5-4197-82045F6D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3804-B1E5-C0AE-EEA9-6D6CADF3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49CF-FCB9-5A7A-F682-59EA6E73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2595-7F07-CF0B-542A-40993E6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6F76-6758-A141-E1AD-DAD123B8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492C-5FCE-655D-0850-B79577F1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8CCB-C40B-5811-655F-CF78E4E5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EB1D-1BD3-7C43-805F-81A09C79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55AD-2695-342A-81A9-9B72B57D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16868-82E9-EA17-AAD7-938BF8B5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6D1E-0272-8570-AEC9-8FC2C825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1266-718E-21FE-FDA2-A8AC9965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E4DF-7221-0A6B-5F94-737384A6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2B9F-7897-A35F-FA90-B46FAF77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D3B5-B101-2985-54EC-A7CAED149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A58BB-C5D6-8346-2A40-6EDF7EAC5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B3EFD-C31F-7173-4675-F9F5FC07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0AA8C-62BF-F1C0-F929-AA0B977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C4F23-E03B-9487-ED58-9DB566D0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1F22-B435-731B-F0D1-DDF7C985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CB6E2-35DC-5CAD-B422-0BDAF52A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8E5D2-8F64-92F0-964A-5100CEC94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55858-5131-21E1-3038-68C9E9D3C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34C5A-75F7-D786-F7C1-A6E5743C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E8557-5411-EA2C-1980-7663B49F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9F5B6-553E-E0D8-996C-4312A139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49875-4B48-93DA-750B-8C7572F6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C092-A8A3-22A2-F1D3-D1F67004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0D506-F58D-C8AC-B06C-FF4058A6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7AEB3-4EB6-43AE-2403-71BAFC7A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80DD-DDBC-0CAD-50CB-4964D11D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5F479-5CDA-D279-530B-A0A7BCB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92432-B9AB-6787-246A-7030B37F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32A3B-D95A-91E1-9459-A5B123A7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1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F9E9-255A-0239-6488-C693E361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97CE-0DD1-E2D6-8708-8A344AE9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F53E8-32D7-E31A-3536-E5896960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C9FC-3935-7533-C4CF-87A6335D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D288-D93E-8AD0-929A-AB4D3BBA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A422B-0F5C-8658-E392-9DFE49AE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FAB6-1429-AD0F-8FF5-A52E58EE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570F1-D31C-B862-DEFD-86828E529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752E8-DEEF-797C-4669-CADB9B71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308F-464A-2E9D-BE42-5A7B02C8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C342A-3AEC-A59A-423E-5908EA6C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49F74-53F9-A8A5-3203-255BA711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89384-AA58-4CAA-DA05-172A777E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C1BDE-3502-87CA-08D6-27E3C0B55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AA40-3BCB-5DC1-E26A-CC20D4722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CC49-6E87-4498-80DC-AE00994C532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1A57-7EB2-6904-BC3F-4A66B50A7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AF44-F229-3557-0B7D-1F5EB2511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A8C6-B2EE-425A-93D0-DE61775A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B93E45-9D04-FB76-3C9B-8C0D6BC50FD9}"/>
              </a:ext>
            </a:extLst>
          </p:cNvPr>
          <p:cNvSpPr txBox="1"/>
          <p:nvPr/>
        </p:nvSpPr>
        <p:spPr>
          <a:xfrm>
            <a:off x="3047281" y="2632404"/>
            <a:ext cx="6094562" cy="159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Harvard University Extension School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"Principles of Big Data Processing"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CSCI E-88, Fall 2022 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Final Project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Asma Naeem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7928E8B-83D6-F4BB-5896-4096112A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353" y="215590"/>
            <a:ext cx="929185" cy="10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4DEDA-F635-73F0-8FFC-C77014AC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 Goal and Problem Statement</a:t>
            </a:r>
            <a:b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D3B4-0929-4757-568B-4DB46D00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089" y="2558695"/>
            <a:ext cx="9334500" cy="870305"/>
          </a:xfrm>
        </p:spPr>
        <p:txBody>
          <a:bodyPr>
            <a:norm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up a data processing pipeline for ingesting Twitter streaming data filtered by some criteria and move it into Elasticsearch for visualization and insights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92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4DEDA-F635-73F0-8FFC-C77014AC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Expected Results</a:t>
            </a:r>
            <a:b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D3B4-0929-4757-568B-4DB46D00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Demonstrate graphs and maps for visualizing tweets data to compare the most popular video-on-demand over-the-top streaming services like Netflix, Amazon Prime Video, Disney Plus, and Hulu</a:t>
            </a: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693E4-A3FD-CAAA-5498-0B77F235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00" y="2042613"/>
            <a:ext cx="9790990" cy="48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BE53E-4366-E2D8-41CE-A012A29E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34" y="0"/>
            <a:ext cx="9297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4DEDA-F635-73F0-8FFC-C77014AC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Processing Pipeline</a:t>
            </a:r>
            <a:b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D3B4-0929-4757-568B-4DB46D00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76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Collection Tier: </a:t>
            </a:r>
            <a:r>
              <a:rPr lang="en-US" sz="1400" b="1" dirty="0">
                <a:solidFill>
                  <a:srgbClr val="76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Apache Flume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76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Messaging Tier: 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Apache Kafka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76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 Processing Tier: 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Kafka Elasticsearch Sink Connector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76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Visualization Tier: </a:t>
            </a:r>
            <a:r>
              <a:rPr lang="en-US" sz="1400" b="1" dirty="0">
                <a:solidFill>
                  <a:srgbClr val="76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Kibana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visualization dashboard software for Elasticsearch </a:t>
            </a:r>
          </a:p>
          <a:p>
            <a:pPr algn="ctr"/>
            <a:endParaRPr lang="en-US" sz="1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7B9F79-57C3-8DE8-5156-397FCDD2C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1" y="2820128"/>
            <a:ext cx="10385777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B93E45-9D04-FB76-3C9B-8C0D6BC50FD9}"/>
              </a:ext>
            </a:extLst>
          </p:cNvPr>
          <p:cNvSpPr txBox="1"/>
          <p:nvPr/>
        </p:nvSpPr>
        <p:spPr>
          <a:xfrm>
            <a:off x="3047281" y="2632404"/>
            <a:ext cx="6094562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6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123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Project Goal and Problem Statement </vt:lpstr>
      <vt:lpstr>Expected Results </vt:lpstr>
      <vt:lpstr>PowerPoint Presentation</vt:lpstr>
      <vt:lpstr>Processing Pipeline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Naeem</dc:creator>
  <cp:lastModifiedBy>Asma Naeem</cp:lastModifiedBy>
  <cp:revision>36</cp:revision>
  <dcterms:created xsi:type="dcterms:W3CDTF">2022-11-30T00:13:44Z</dcterms:created>
  <dcterms:modified xsi:type="dcterms:W3CDTF">2022-12-02T04:31:09Z</dcterms:modified>
</cp:coreProperties>
</file>