
<file path=[Content_Types].xml><?xml version="1.0" encoding="utf-8"?>
<Types xmlns="http://schemas.openxmlformats.org/package/2006/content-types">
  <Default ContentType="image/jpeg" Extension="jpeg"/>
  <Default ContentType="image/jpeg" Extension="jp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presentationml.slideLayout+xml" PartName="/ppt/slideLayouts/slideLayout20.xml"/>
  <Override ContentType="application/vnd.openxmlformats-officedocument.presentationml.slideLayout+xml" PartName="/ppt/slideLayouts/slideLayout21.xml"/>
  <Override ContentType="application/vnd.openxmlformats-officedocument.presentationml.slideLayout+xml" PartName="/ppt/slideLayouts/slideLayout22.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25.xml"/>
  <Override ContentType="application/vnd.openxmlformats-officedocument.presentationml.slideLayout+xml" PartName="/ppt/slideLayouts/slideLayout26.xml"/>
  <Override ContentType="application/vnd.openxmlformats-officedocument.presentationml.slideLayout+xml" PartName="/ppt/slideLayouts/slideLayout27.xml"/>
  <Override ContentType="application/vnd.openxmlformats-officedocument.presentationml.slideLayout+xml" PartName="/ppt/slideLayouts/slideLayout28.xml"/>
  <Override ContentType="application/vnd.openxmlformats-officedocument.presentationml.slideLayout+xml" PartName="/ppt/slideLayouts/slideLayout29.xml"/>
  <Override ContentType="application/vnd.openxmlformats-officedocument.presentationml.slideLayout+xml" PartName="/ppt/slideLayouts/slideLayout30.xml"/>
  <Override ContentType="application/vnd.openxmlformats-officedocument.presentationml.slideLayout+xml" PartName="/ppt/slideLayouts/slideLayout31.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0.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presentationml.tags+xml" PartName="/ppt/tags/tag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no"?>
<Relationships xmlns="http://schemas.openxmlformats.org/package/2006/relationships">
<Relationship Id="rId1" Target="ppt/presentation.xml" Type="http://schemas.openxmlformats.org/officeDocument/2006/relationships/officeDocument"/>
<Relationship Id="rId2" Target="docProps/thumbnail.jpeg" Type="http://schemas.openxmlformats.org/package/2006/relationships/metadata/thumbnail"/>
<Relationship Id="rId3" Target="docProps/core.xml" Type="http://schemas.openxmlformats.org/package/2006/relationships/metadata/core-properties"/>
<Relationship Id="rId4" Target="docProps/app.xml" Type="http://schemas.openxmlformats.org/officeDocument/2006/relationships/extended-properties"/>
<Relationship Id="rId5" Target="docProps/custom.xml" Type="http://schemas.openxmlformats.org/officeDocument/2006/relationships/custom-properties"/>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showSpecialPlsOnTitleSld="0" strictFirstAndLastChars="0">
  <p:sldMasterIdLst>
    <p:sldMasterId id="2147484241" r:id="rId4"/>
    <p:sldMasterId id="2147484719" r:id="rId5"/>
    <p:sldMasterId id="2147484740" r:id="rId6"/>
  </p:sldMasterIdLst>
  <p:notesMasterIdLst>
    <p:notesMasterId r:id="rId50"/>
  </p:notesMasterIdLst>
  <p:handoutMasterIdLst>
    <p:handoutMasterId r:id="rId51"/>
  </p:handoutMasterIdLst>
  <p:sldIdLst>
    <p:sldId id="550" r:id="rId7"/>
    <p:sldId id="443" r:id="rId8"/>
    <p:sldId id="480" r:id="rId9"/>
    <p:sldId id="542" r:id="rId13"/>
    <p:sldId id="540" r:id="rId16"/>
    <p:sldId id="464" r:id="rId21"/>
    <p:sldId id="483" r:id="rId22"/>
    <p:sldId id="518" r:id="rId23"/>
    <p:sldId id="545" r:id="rId24"/>
    <p:sldId id="554" r:id="rId25"/>
    <p:sldId id="452" r:id="rId27"/>
    <p:sldId id="507" r:id="rId28"/>
    <p:sldId id="516" r:id="rId29"/>
    <p:sldId id="481" r:id="rId30"/>
    <p:sldId id="534" r:id="rId31"/>
    <p:sldId id="517" r:id="rId32"/>
    <p:sldId id="564" r:id="rId33"/>
    <p:sldId id="512" r:id="rId34"/>
    <p:sldId id="468" r:id="rId37"/>
    <p:sldId id="508" r:id="rId38"/>
    <p:sldId id="486" r:id="rId40"/>
    <p:sldId id="563" r:id="rId41"/>
    <p:sldId id="552" r:id="rId43"/>
    <p:sldId id="448" r:id="rId45"/>
    <p:sldId id="475" r:id="rId46"/>
    <p:sldId id="526" r:id="rId47"/>
    <p:sldId id="527" r:id="rId48"/>
    <p:sldId id="478" r:id="rId49"/>
  </p:sldIdLst>
  <p:sldSz cx="9144000" cy="5143500" type="screen16x9"/>
  <p:notesSz cx="7010400" cy="9296400"/>
  <p:custDataLst>
    <p:tags r:id="rId52"/>
  </p:custDataLst>
  <p:defaultTextStyle>
    <a:defPPr>
      <a:defRPr lang="en-US"/>
    </a:defPPr>
    <a:lvl1pPr algn="l" fontAlgn="base" rtl="0">
      <a:spcBef>
        <a:spcPct val="0"/>
      </a:spcBef>
      <a:spcAft>
        <a:spcPct val="0"/>
      </a:spcAft>
      <a:defRPr kern="1200" sz="2400">
        <a:solidFill>
          <a:schemeClr val="tx1"/>
        </a:solidFill>
        <a:latin typeface="Arial"/>
        <a:ea typeface="+mn-ea"/>
        <a:cs typeface="+mn-cs"/>
      </a:defRPr>
    </a:lvl1pPr>
    <a:lvl2pPr algn="l" fontAlgn="base" marL="457200" rtl="0">
      <a:spcBef>
        <a:spcPct val="0"/>
      </a:spcBef>
      <a:spcAft>
        <a:spcPct val="0"/>
      </a:spcAft>
      <a:defRPr kern="1200" sz="2400">
        <a:solidFill>
          <a:schemeClr val="tx1"/>
        </a:solidFill>
        <a:latin typeface="Arial"/>
        <a:ea typeface="+mn-ea"/>
        <a:cs typeface="+mn-cs"/>
      </a:defRPr>
    </a:lvl2pPr>
    <a:lvl3pPr algn="l" fontAlgn="base" marL="914400" rtl="0">
      <a:spcBef>
        <a:spcPct val="0"/>
      </a:spcBef>
      <a:spcAft>
        <a:spcPct val="0"/>
      </a:spcAft>
      <a:defRPr kern="1200" sz="2400">
        <a:solidFill>
          <a:schemeClr val="tx1"/>
        </a:solidFill>
        <a:latin typeface="Arial"/>
        <a:ea typeface="+mn-ea"/>
        <a:cs typeface="+mn-cs"/>
      </a:defRPr>
    </a:lvl3pPr>
    <a:lvl4pPr algn="l" fontAlgn="base" marL="1371600" rtl="0">
      <a:spcBef>
        <a:spcPct val="0"/>
      </a:spcBef>
      <a:spcAft>
        <a:spcPct val="0"/>
      </a:spcAft>
      <a:defRPr kern="1200" sz="2400">
        <a:solidFill>
          <a:schemeClr val="tx1"/>
        </a:solidFill>
        <a:latin typeface="Arial"/>
        <a:ea typeface="+mn-ea"/>
        <a:cs typeface="+mn-cs"/>
      </a:defRPr>
    </a:lvl4pPr>
    <a:lvl5pPr algn="l" fontAlgn="base" marL="1828800" rtl="0">
      <a:spcBef>
        <a:spcPct val="0"/>
      </a:spcBef>
      <a:spcAft>
        <a:spcPct val="0"/>
      </a:spcAft>
      <a:defRPr kern="1200" sz="2400">
        <a:solidFill>
          <a:schemeClr val="tx1"/>
        </a:solidFill>
        <a:latin typeface="Arial"/>
        <a:ea typeface="+mn-ea"/>
        <a:cs typeface="+mn-cs"/>
      </a:defRPr>
    </a:lvl5pPr>
    <a:lvl6pPr algn="l" defTabSz="914400" eaLnBrk="1" hangingPunct="1" latinLnBrk="0" marL="2286000" rtl="0">
      <a:defRPr kern="1200" sz="2400">
        <a:solidFill>
          <a:schemeClr val="tx1"/>
        </a:solidFill>
        <a:latin typeface="Arial"/>
        <a:ea typeface="+mn-ea"/>
        <a:cs typeface="+mn-cs"/>
      </a:defRPr>
    </a:lvl6pPr>
    <a:lvl7pPr algn="l" defTabSz="914400" eaLnBrk="1" hangingPunct="1" latinLnBrk="0" marL="2743200" rtl="0">
      <a:defRPr kern="1200" sz="2400">
        <a:solidFill>
          <a:schemeClr val="tx1"/>
        </a:solidFill>
        <a:latin typeface="Arial"/>
        <a:ea typeface="+mn-ea"/>
        <a:cs typeface="+mn-cs"/>
      </a:defRPr>
    </a:lvl7pPr>
    <a:lvl8pPr algn="l" defTabSz="914400" eaLnBrk="1" hangingPunct="1" latinLnBrk="0" marL="3200400" rtl="0">
      <a:defRPr kern="1200" sz="2400">
        <a:solidFill>
          <a:schemeClr val="tx1"/>
        </a:solidFill>
        <a:latin typeface="Arial"/>
        <a:ea typeface="+mn-ea"/>
        <a:cs typeface="+mn-cs"/>
      </a:defRPr>
    </a:lvl8pPr>
    <a:lvl9pPr algn="l" defTabSz="914400" eaLnBrk="1" hangingPunct="1" latinLnBrk="0" marL="3657600" rtl="0">
      <a:defRPr kern="1200" sz="24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3239">
          <p15:clr>
            <a:srgbClr val="A4A3A4"/>
          </p15:clr>
        </p15:guide>
        <p15:guide id="5" pos="560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guide id="3" orient="horz" pos="2640">
          <p15:clr>
            <a:srgbClr val="A4A3A4"/>
          </p15:clr>
        </p15:guide>
        <p15:guide id="4" pos="41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A1A1A"/>
    <a:srgbClr val="D9D9D9"/>
    <a:srgbClr val="DADADA"/>
    <a:srgbClr val="6EA204"/>
    <a:srgbClr val="3DC6EF"/>
    <a:srgbClr val="00447C"/>
    <a:srgbClr val="808080"/>
    <a:srgbClr val="444444"/>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5274" autoAdjust="0"/>
  </p:normalViewPr>
  <p:slideViewPr>
    <p:cSldViewPr snapToGrid="0">
      <p:cViewPr varScale="1">
        <p:scale>
          <a:sx n="98" d="100"/>
          <a:sy n="98" d="100"/>
        </p:scale>
        <p:origin x="630" y="-246"/>
      </p:cViewPr>
      <p:guideLst>
        <p:guide orient="horz" pos="3072"/>
        <p:guide pos="5577"/>
        <p:guide pos="180"/>
        <p:guide orient="horz" pos="3239"/>
        <p:guide pos="5600"/>
      </p:guideLst>
    </p:cSldViewPr>
  </p:slideViewPr>
  <p:outlineViewPr>
    <p:cViewPr>
      <p:scale>
        <a:sx n="33" d="100"/>
        <a:sy n="33" d="100"/>
      </p:scale>
      <p:origin x="0" y="4832"/>
    </p:cViewPr>
  </p:outlineViewPr>
  <p:notesTextViewPr>
    <p:cViewPr>
      <p:scale>
        <a:sx n="100" d="100"/>
        <a:sy n="100" d="100"/>
      </p:scale>
      <p:origin x="0" y="0"/>
    </p:cViewPr>
  </p:notesTextViewPr>
  <p:sorterViewPr>
    <p:cViewPr varScale="1">
      <p:scale>
        <a:sx n="1" d="1"/>
        <a:sy n="1" d="1"/>
      </p:scale>
      <p:origin x="0" y="-840"/>
    </p:cViewPr>
  </p:sorterViewPr>
  <p:notesViewPr>
    <p:cSldViewPr>
      <p:cViewPr varScale="1">
        <p:scale>
          <a:sx n="137" d="100"/>
          <a:sy n="137" d="100"/>
        </p:scale>
        <p:origin x="-6224" y="-104"/>
      </p:cViewPr>
      <p:guideLst>
        <p:guide orient="horz" pos="2928"/>
        <p:guide pos="2208"/>
        <p:guide orient="horz" pos="2640"/>
        <p:guide pos="4128"/>
      </p:guideLst>
    </p:cSldViewPr>
  </p:notesViewPr>
  <p:gridSpacing cx="76200" cy="76200"/>
</p:viewPr>
</file>

<file path=ppt/_rels/presentation.xml.rels><?xml version="1.0" encoding="UTF-8" standalone="no"?>
<Relationships xmlns="http://schemas.openxmlformats.org/package/2006/relationships">
<Relationship Id="rId1" Target="../customXml/item1.xml" Type="http://schemas.openxmlformats.org/officeDocument/2006/relationships/customXml"/>
<Relationship Id="rId13" Target="slides/slide7.xml" Type="http://schemas.openxmlformats.org/officeDocument/2006/relationships/slide"/>
<Relationship Id="rId16" Target="slides/slide10.xml" Type="http://schemas.openxmlformats.org/officeDocument/2006/relationships/slide"/>
<Relationship Id="rId2" Target="../customXml/item2.xml" Type="http://schemas.openxmlformats.org/officeDocument/2006/relationships/customXml"/>
<Relationship Id="rId21" Target="slides/slide15.xml" Type="http://schemas.openxmlformats.org/officeDocument/2006/relationships/slide"/>
<Relationship Id="rId22" Target="slides/slide16.xml" Type="http://schemas.openxmlformats.org/officeDocument/2006/relationships/slide"/>
<Relationship Id="rId23" Target="slides/slide17.xml" Type="http://schemas.openxmlformats.org/officeDocument/2006/relationships/slide"/>
<Relationship Id="rId24" Target="slides/slide18.xml" Type="http://schemas.openxmlformats.org/officeDocument/2006/relationships/slide"/>
<Relationship Id="rId25" Target="slides/slide19.xml" Type="http://schemas.openxmlformats.org/officeDocument/2006/relationships/slide"/>
<Relationship Id="rId27" Target="slides/slide21.xml" Type="http://schemas.openxmlformats.org/officeDocument/2006/relationships/slide"/>
<Relationship Id="rId28" Target="slides/slide22.xml" Type="http://schemas.openxmlformats.org/officeDocument/2006/relationships/slide"/>
<Relationship Id="rId29" Target="slides/slide23.xml" Type="http://schemas.openxmlformats.org/officeDocument/2006/relationships/slide"/>
<Relationship Id="rId3" Target="../customXml/item3.xml" Type="http://schemas.openxmlformats.org/officeDocument/2006/relationships/customXml"/>
<Relationship Id="rId30" Target="slides/slide24.xml" Type="http://schemas.openxmlformats.org/officeDocument/2006/relationships/slide"/>
<Relationship Id="rId31" Target="slides/slide25.xml" Type="http://schemas.openxmlformats.org/officeDocument/2006/relationships/slide"/>
<Relationship Id="rId32" Target="slides/slide26.xml" Type="http://schemas.openxmlformats.org/officeDocument/2006/relationships/slide"/>
<Relationship Id="rId33" Target="slides/slide27.xml" Type="http://schemas.openxmlformats.org/officeDocument/2006/relationships/slide"/>
<Relationship Id="rId34" Target="slides/slide28.xml" Type="http://schemas.openxmlformats.org/officeDocument/2006/relationships/slide"/>
<Relationship Id="rId37" Target="slides/slide31.xml" Type="http://schemas.openxmlformats.org/officeDocument/2006/relationships/slide"/>
<Relationship Id="rId38" Target="slides/slide32.xml" Type="http://schemas.openxmlformats.org/officeDocument/2006/relationships/slide"/>
<Relationship Id="rId4" Target="slideMasters/slideMaster1.xml" Type="http://schemas.openxmlformats.org/officeDocument/2006/relationships/slideMaster"/>
<Relationship Id="rId40" Target="slides/slide34.xml" Type="http://schemas.openxmlformats.org/officeDocument/2006/relationships/slide"/>
<Relationship Id="rId41" Target="slides/slide35.xml" Type="http://schemas.openxmlformats.org/officeDocument/2006/relationships/slide"/>
<Relationship Id="rId43" Target="slides/slide37.xml" Type="http://schemas.openxmlformats.org/officeDocument/2006/relationships/slide"/>
<Relationship Id="rId45" Target="slides/slide39.xml" Type="http://schemas.openxmlformats.org/officeDocument/2006/relationships/slide"/>
<Relationship Id="rId46" Target="slides/slide40.xml" Type="http://schemas.openxmlformats.org/officeDocument/2006/relationships/slide"/>
<Relationship Id="rId47" Target="slides/slide41.xml" Type="http://schemas.openxmlformats.org/officeDocument/2006/relationships/slide"/>
<Relationship Id="rId48" Target="slides/slide42.xml" Type="http://schemas.openxmlformats.org/officeDocument/2006/relationships/slide"/>
<Relationship Id="rId49" Target="slides/slide43.xml" Type="http://schemas.openxmlformats.org/officeDocument/2006/relationships/slide"/>
<Relationship Id="rId5" Target="slideMasters/slideMaster2.xml" Type="http://schemas.openxmlformats.org/officeDocument/2006/relationships/slideMaster"/>
<Relationship Id="rId50" Target="notesMasters/notesMaster1.xml" Type="http://schemas.openxmlformats.org/officeDocument/2006/relationships/notesMaster"/>
<Relationship Id="rId51" Target="handoutMasters/handoutMaster1.xml" Type="http://schemas.openxmlformats.org/officeDocument/2006/relationships/handoutMaster"/>
<Relationship Id="rId52" Target="tags/tag1.xml" Type="http://schemas.openxmlformats.org/officeDocument/2006/relationships/tags"/>
<Relationship Id="rId53" Target="presProps.xml" Type="http://schemas.openxmlformats.org/officeDocument/2006/relationships/presProps"/>
<Relationship Id="rId54" Target="viewProps.xml" Type="http://schemas.openxmlformats.org/officeDocument/2006/relationships/viewProps"/>
<Relationship Id="rId55" Target="theme/theme1.xml" Type="http://schemas.openxmlformats.org/officeDocument/2006/relationships/theme"/>
<Relationship Id="rId56" Target="tableStyles.xml" Type="http://schemas.openxmlformats.org/officeDocument/2006/relationships/tableStyles"/>
<Relationship Id="rId6" Target="slideMasters/slideMaster3.xml" Type="http://schemas.openxmlformats.org/officeDocument/2006/relationships/slideMaster"/>
<Relationship Id="rId7" Target="slides/slide1.xml" Type="http://schemas.openxmlformats.org/officeDocument/2006/relationships/slide"/>
<Relationship Id="rId8" Target="slides/slide2.xml" Type="http://schemas.openxmlformats.org/officeDocument/2006/relationships/slide"/>
<Relationship Id="rId9" Target="slides/slide3.xml" Type="http://schemas.openxmlformats.org/officeDocument/2006/relationships/slide"/>
</Relationships>

</file>

<file path=ppt/handoutMasters/_rels/handoutMaster1.xml.rels><?xml version="1.0" encoding="UTF-8" standalone="no"?>
<Relationships xmlns="http://schemas.openxmlformats.org/package/2006/relationships">
<Relationship Id="rId1" Target="../theme/theme5.xml" Type="http://schemas.openxmlformats.org/officeDocument/2006/relationships/theme"/>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p:cNvSpPr txBox="1"/>
          <p:nvPr/>
        </p:nvSpPr>
        <p:spPr>
          <a:xfrm>
            <a:off x="0" y="9150604"/>
            <a:ext cx="65" cy="83100"/>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defRPr/>
            </a:pPr>
            <a:endParaRPr lang="en-US" sz="600" b="0" i="0" u="none" baseline="0">
              <a:solidFill>
                <a:srgbClr val="444444"/>
              </a:solidFill>
              <a:latin typeface="+mn-lt"/>
            </a:endParaRP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no"?>
<Relationships xmlns="http://schemas.openxmlformats.org/package/2006/relationships">
<Relationship Id="rId1" Target="../theme/theme4.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ChangeArrowheads="1" noChangeAspect="1" noGrp="1" noRot="1" noTextEdit="1"/>
          </p:cNvSpPr>
          <p:nvPr>
            <p:ph idx="2" type="sldImg"/>
          </p:nvPr>
        </p:nvSpPr>
        <p:spPr bwMode="auto">
          <a:xfrm>
            <a:off x="457200" y="384175"/>
            <a:ext cx="6096000" cy="3430212"/>
          </a:xfrm>
          <a:prstGeom prst="rect">
            <a:avLst/>
          </a:prstGeom>
          <a:noFill/>
          <a:ln w="9525">
            <a:solidFill>
              <a:srgbClr val="000000"/>
            </a:solidFill>
            <a:miter lim="800000"/>
          </a:ln>
        </p:spPr>
      </p:sp>
      <p:sp>
        <p:nvSpPr>
          <p:cNvPr id="71685" name="Rectangle 5"/>
          <p:cNvSpPr>
            <a:spLocks noChangeArrowheads="1" noGrp="1"/>
          </p:cNvSpPr>
          <p:nvPr>
            <p:ph idx="3" sz="quarter" type="body"/>
          </p:nvPr>
        </p:nvSpPr>
        <p:spPr bwMode="auto">
          <a:xfrm>
            <a:off x="457200" y="4191000"/>
            <a:ext cx="6096000" cy="4587305"/>
          </a:xfrm>
          <a:prstGeom prst="rect">
            <a:avLst/>
          </a:prstGeom>
          <a:noFill/>
          <a:ln w="9525">
            <a:noFill/>
            <a:miter lim="800000"/>
          </a:ln>
          <a:effectLst/>
        </p:spPr>
        <p:txBody>
          <a:bodyPr anchor="t" anchorCtr="0" bIns="0" compatLnSpc="1" lIns="0" numCol="1" rIns="0" tIns="0" vert="horz" wrap="square">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l"/>
          <p:cNvSpPr txBox="1"/>
          <p:nvPr/>
        </p:nvSpPr>
        <p:spPr>
          <a:xfrm>
            <a:off x="0" y="9150604"/>
            <a:ext cx="65" cy="83100"/>
          </a:xfrm>
          <a:prstGeom prst="rect">
            <a:avLst/>
          </a:prstGeom>
          <a:noFill/>
        </p:spPr>
        <p:txBody>
          <a:bodyPr anchor="ctr" anchorCtr="0" bIns="0" lIns="0" rIns="0" rtlCol="0" tIns="0" vert="horz" wrap="none">
            <a:spAutoFit/>
          </a:bodyPr>
          <a:lstStyle/>
          <a:p>
            <a:pPr algn="l" defTabSz="914400" eaLnBrk="1" fontAlgn="base" hangingPunct="1" indent="0" latinLnBrk="0" marL="0" marR="0" rtl="0">
              <a:lnSpc>
                <a:spcPct val="90000"/>
              </a:lnSpc>
              <a:spcBef>
                <a:spcPts val="100"/>
              </a:spcBef>
              <a:spcAft>
                <a:spcPts val="100"/>
              </a:spcAft>
              <a:buClrTx/>
              <a:buSzTx/>
              <a:buFontTx/>
              <a:buNone/>
              <a:defRPr/>
            </a:pPr>
            <a:endParaRPr b="0" baseline="0" i="0" lang="en-US" sz="600" u="none">
              <a:solidFill>
                <a:srgbClr val="444444"/>
              </a:solidFill>
              <a:latin typeface="+mn-lt"/>
            </a:endParaRPr>
          </a:p>
        </p:txBody>
      </p:sp>
      <p:sp>
        <p:nvSpPr>
          <p:cNvPr id="7" name="TextBox 6"/>
          <p:cNvSpPr txBox="1"/>
          <p:nvPr/>
        </p:nvSpPr>
        <p:spPr>
          <a:xfrm>
            <a:off x="461772" y="8991600"/>
            <a:ext cx="94039" cy="84639"/>
          </a:xfrm>
          <a:prstGeom prst="rect">
            <a:avLst/>
          </a:prstGeom>
        </p:spPr>
        <p:txBody>
          <a:bodyPr anchor="ctr" anchorCtr="0" bIns="0" lIns="0" rIns="0" rtlCol="0" tIns="0" vert="horz" wrap="none">
            <a:spAutoFit/>
          </a:bodyPr>
          <a:lstStyle/>
          <a:p>
            <a:pPr algn="l" fontAlgn="base" rtl="0">
              <a:lnSpc>
                <a:spcPct val="90000"/>
              </a:lnSpc>
              <a:spcBef>
                <a:spcPct val="0"/>
              </a:spcBef>
              <a:spcAft>
                <a:spcPct val="0"/>
              </a:spcAft>
              <a:buClr>
                <a:schemeClr val="bg1"/>
              </a:buClr>
            </a:pPr>
            <a:fld id="{58EC7406-F4CC-4ABF-902E-2AF4E70E5C0F}" type="slidenum">
              <a:rPr b="0" kern="1200" lang="en-US" smtClean="0" sz="600">
                <a:solidFill>
                  <a:srgbClr val="444444"/>
                </a:solidFill>
                <a:latin typeface="+mn-lt"/>
                <a:ea typeface="+mn-ea"/>
                <a:cs typeface="+mn-cs"/>
              </a:rPr>
              <a:pPr algn="l" fontAlgn="base" rtl="0">
                <a:lnSpc>
                  <a:spcPct val="90000"/>
                </a:lnSpc>
                <a:spcBef>
                  <a:spcPct val="0"/>
                </a:spcBef>
                <a:spcAft>
                  <a:spcPct val="0"/>
                </a:spcAft>
                <a:buClr>
                  <a:schemeClr val="bg1"/>
                </a:buClr>
              </a:pPr>
              <a:t>‹#›</a:t>
            </a:fld>
            <a:endParaRPr b="0" kern="1200" lang="en-US" sz="600">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accent1="accent1" accent2="accent2" accent3="accent3" accent4="accent4" accent5="accent5" accent6="accent6" bg1="lt1" bg2="lt2" folHlink="folHlink" hlink="hlink" tx1="dk1" tx2="dk2"/>
  <p:hf ftr="0" hdr="0"/>
  <p:notesStyle>
    <a:lvl1pPr algn="l" eaLnBrk="0" fontAlgn="base" hangingPunct="0" rtl="0">
      <a:spcBef>
        <a:spcPct val="30000"/>
      </a:spcBef>
      <a:spcAft>
        <a:spcPct val="0"/>
      </a:spcAft>
      <a:defRPr kern="1200" sz="1200">
        <a:solidFill>
          <a:schemeClr val="tx1"/>
        </a:solidFill>
        <a:latin typeface="Arial"/>
        <a:ea typeface="+mn-ea"/>
        <a:cs typeface="+mn-cs"/>
      </a:defRPr>
    </a:lvl1pPr>
    <a:lvl2pPr algn="l" eaLnBrk="0" fontAlgn="base" hangingPunct="0" marL="457200" rtl="0">
      <a:spcBef>
        <a:spcPct val="30000"/>
      </a:spcBef>
      <a:spcAft>
        <a:spcPct val="0"/>
      </a:spcAft>
      <a:defRPr kern="1200" sz="1200">
        <a:solidFill>
          <a:schemeClr val="tx1"/>
        </a:solidFill>
        <a:latin typeface="Arial"/>
        <a:ea typeface="+mn-ea"/>
        <a:cs typeface="+mn-cs"/>
      </a:defRPr>
    </a:lvl2pPr>
    <a:lvl3pPr algn="l" eaLnBrk="0" fontAlgn="base" hangingPunct="0" marL="914400" rtl="0">
      <a:spcBef>
        <a:spcPct val="30000"/>
      </a:spcBef>
      <a:spcAft>
        <a:spcPct val="0"/>
      </a:spcAft>
      <a:defRPr kern="1200" sz="1200">
        <a:solidFill>
          <a:schemeClr val="tx1"/>
        </a:solidFill>
        <a:latin typeface="Arial"/>
        <a:ea typeface="+mn-ea"/>
        <a:cs typeface="+mn-cs"/>
      </a:defRPr>
    </a:lvl3pPr>
    <a:lvl4pPr algn="l" eaLnBrk="0" fontAlgn="base" hangingPunct="0" marL="1371600" rtl="0">
      <a:spcBef>
        <a:spcPct val="30000"/>
      </a:spcBef>
      <a:spcAft>
        <a:spcPct val="0"/>
      </a:spcAft>
      <a:defRPr kern="1200" sz="1200">
        <a:solidFill>
          <a:schemeClr val="tx1"/>
        </a:solidFill>
        <a:latin typeface="Arial"/>
        <a:ea typeface="+mn-ea"/>
        <a:cs typeface="+mn-cs"/>
      </a:defRPr>
    </a:lvl4pPr>
    <a:lvl5pPr algn="l" eaLnBrk="0" fontAlgn="base" hangingPunct="0" marL="1828800" rtl="0">
      <a:spcBef>
        <a:spcPct val="30000"/>
      </a:spcBef>
      <a:spcAft>
        <a:spcPct val="0"/>
      </a:spcAft>
      <a:defRPr kern="1200" sz="1200">
        <a:solidFill>
          <a:schemeClr val="tx1"/>
        </a:solidFill>
        <a:latin typeface="Arial"/>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notesSlides/_rels/notesSlide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xml" Type="http://schemas.openxmlformats.org/officeDocument/2006/relationships/slide"/>
</Relationships>

</file>

<file path=ppt/notesSlides/_rels/notesSlide1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9.xml" Type="http://schemas.openxmlformats.org/officeDocument/2006/relationships/slide"/>
</Relationships>

</file>

<file path=ppt/notesSlides/_rels/notesSlide1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0.xml" Type="http://schemas.openxmlformats.org/officeDocument/2006/relationships/slide"/>
</Relationships>

</file>

<file path=ppt/notesSlides/_rels/notesSlide1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1.xml" Type="http://schemas.openxmlformats.org/officeDocument/2006/relationships/slide"/>
</Relationships>

</file>

<file path=ppt/notesSlides/_rels/notesSlide1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3.xml" Type="http://schemas.openxmlformats.org/officeDocument/2006/relationships/slide"/>
</Relationships>

</file>

<file path=ppt/notesSlides/_rels/notesSlide1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4.xml" Type="http://schemas.openxmlformats.org/officeDocument/2006/relationships/slide"/>
</Relationships>

</file>

<file path=ppt/notesSlides/_rels/notesSlide1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5.xml" Type="http://schemas.openxmlformats.org/officeDocument/2006/relationships/slide"/>
</Relationships>

</file>

<file path=ppt/notesSlides/_rels/notesSlide1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6.xml" Type="http://schemas.openxmlformats.org/officeDocument/2006/relationships/slide"/>
</Relationships>

</file>

<file path=ppt/notesSlides/_rels/notesSlide1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7.xml" Type="http://schemas.openxmlformats.org/officeDocument/2006/relationships/slide"/>
</Relationships>

</file>

<file path=ppt/notesSlides/_rels/notesSlide1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8.xml" Type="http://schemas.openxmlformats.org/officeDocument/2006/relationships/slide"/>
</Relationships>

</file>

<file path=ppt/notesSlides/_rels/notesSlide1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9.xml" Type="http://schemas.openxmlformats.org/officeDocument/2006/relationships/slide"/>
</Relationships>

</file>

<file path=ppt/notesSlides/_rels/notesSlide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2.xml" Type="http://schemas.openxmlformats.org/officeDocument/2006/relationships/slide"/>
</Relationships>

</file>

<file path=ppt/notesSlides/_rels/notesSlide2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0.xml" Type="http://schemas.openxmlformats.org/officeDocument/2006/relationships/slide"/>
</Relationships>

</file>

<file path=ppt/notesSlides/_rels/notesSlide2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1.xml" Type="http://schemas.openxmlformats.org/officeDocument/2006/relationships/slide"/>
</Relationships>

</file>

<file path=ppt/notesSlides/_rels/notesSlide2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2.xml" Type="http://schemas.openxmlformats.org/officeDocument/2006/relationships/slide"/>
</Relationships>

</file>

<file path=ppt/notesSlides/_rels/notesSlide2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3.xml" Type="http://schemas.openxmlformats.org/officeDocument/2006/relationships/slide"/>
</Relationships>

</file>

<file path=ppt/notesSlides/_rels/notesSlide2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4.xml" Type="http://schemas.openxmlformats.org/officeDocument/2006/relationships/slide"/>
</Relationships>

</file>

<file path=ppt/notesSlides/_rels/notesSlide2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5.xml" Type="http://schemas.openxmlformats.org/officeDocument/2006/relationships/slide"/>
</Relationships>

</file>

<file path=ppt/notesSlides/_rels/notesSlide2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6.xml" Type="http://schemas.openxmlformats.org/officeDocument/2006/relationships/slide"/>
</Relationships>

</file>

<file path=ppt/notesSlides/_rels/notesSlide2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7.xml" Type="http://schemas.openxmlformats.org/officeDocument/2006/relationships/slide"/>
</Relationships>

</file>

<file path=ppt/notesSlides/_rels/notesSlide2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8.xml" Type="http://schemas.openxmlformats.org/officeDocument/2006/relationships/slide"/>
</Relationships>

</file>

<file path=ppt/notesSlides/_rels/notesSlide2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9.xml" Type="http://schemas.openxmlformats.org/officeDocument/2006/relationships/slide"/>
</Relationships>

</file>

<file path=ppt/notesSlides/_rels/notesSlide3.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3.xml" Type="http://schemas.openxmlformats.org/officeDocument/2006/relationships/slide"/>
</Relationships>

</file>

<file path=ppt/notesSlides/_rels/notesSlide30.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40.xml" Type="http://schemas.openxmlformats.org/officeDocument/2006/relationships/slide"/>
</Relationships>

</file>

<file path=ppt/notesSlides/_rels/notesSlide31.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41.xml" Type="http://schemas.openxmlformats.org/officeDocument/2006/relationships/slide"/>
</Relationships>

</file>

<file path=ppt/notesSlides/_rels/notesSlide32.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42.xml" Type="http://schemas.openxmlformats.org/officeDocument/2006/relationships/slide"/>
</Relationships>

</file>

<file path=ppt/notesSlides/_rels/notesSlide4.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4.xml" Type="http://schemas.openxmlformats.org/officeDocument/2006/relationships/slide"/>
</Relationships>

</file>

<file path=ppt/notesSlides/_rels/notesSlide5.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5.xml" Type="http://schemas.openxmlformats.org/officeDocument/2006/relationships/slide"/>
</Relationships>

</file>

<file path=ppt/notesSlides/_rels/notesSlide6.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5.xml" Type="http://schemas.openxmlformats.org/officeDocument/2006/relationships/slide"/>
</Relationships>

</file>

<file path=ppt/notesSlides/_rels/notesSlide7.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6.xml" Type="http://schemas.openxmlformats.org/officeDocument/2006/relationships/slide"/>
</Relationships>

</file>

<file path=ppt/notesSlides/_rels/notesSlide8.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7.xml" Type="http://schemas.openxmlformats.org/officeDocument/2006/relationships/slide"/>
</Relationships>

</file>

<file path=ppt/notesSlides/_rels/notesSlide9.xml.rels><?xml version="1.0" encoding="UTF-8" standalone="no"?>
<Relationships xmlns="http://schemas.openxmlformats.org/package/2006/relationships">
<Relationship Id="rId1" Target="../notesMasters/notesMaster1.xml" Type="http://schemas.openxmlformats.org/officeDocument/2006/relationships/notesMaster"/>
<Relationship Id="rId2" Target="../slides/slide18.xml" Type="http://schemas.openxmlformats.org/officeDocument/2006/relationships/slide"/>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dirty="0" lang="en-US"/>
          </a:p>
        </p:txBody>
      </p:sp>
    </p:spTree>
    <p:extLst>
      <p:ext uri="{BB962C8B-B14F-4D97-AF65-F5344CB8AC3E}">
        <p14:creationId xmlns:p14="http://schemas.microsoft.com/office/powerpoint/2010/main" val="3035743309"/>
      </p:ext>
    </p:extLst>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Tree>
    <p:extLst>
      <p:ext uri="{BB962C8B-B14F-4D97-AF65-F5344CB8AC3E}">
        <p14:creationId xmlns:p14="http://schemas.microsoft.com/office/powerpoint/2010/main" val="2722552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83356733"/>
      </p:ext>
    </p:extLst>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Tree>
    <p:extLst>
      <p:ext uri="{BB962C8B-B14F-4D97-AF65-F5344CB8AC3E}">
        <p14:creationId xmlns:p14="http://schemas.microsoft.com/office/powerpoint/2010/main" val="712821285"/>
      </p:ext>
    </p:extLst>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Tree>
    <p:extLst>
      <p:ext uri="{BB962C8B-B14F-4D97-AF65-F5344CB8AC3E}">
        <p14:creationId xmlns:p14="http://schemas.microsoft.com/office/powerpoint/2010/main" val="3052772229"/>
      </p:ext>
    </p:extLst>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Tree>
    <p:extLst>
      <p:ext uri="{BB962C8B-B14F-4D97-AF65-F5344CB8AC3E}">
        <p14:creationId xmlns:p14="http://schemas.microsoft.com/office/powerpoint/2010/main" val="1626539297"/>
      </p:ext>
    </p:extLst>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Tree>
    <p:extLst>
      <p:ext uri="{BB962C8B-B14F-4D97-AF65-F5344CB8AC3E}">
        <p14:creationId xmlns:p14="http://schemas.microsoft.com/office/powerpoint/2010/main" val="453065406"/>
      </p:ext>
    </p:extLst>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Tree>
    <p:extLst>
      <p:ext uri="{BB962C8B-B14F-4D97-AF65-F5344CB8AC3E}">
        <p14:creationId xmlns:p14="http://schemas.microsoft.com/office/powerpoint/2010/main" val="3720675359"/>
      </p:ext>
    </p:extLst>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Tree>
    <p:extLst>
      <p:ext uri="{BB962C8B-B14F-4D97-AF65-F5344CB8AC3E}">
        <p14:creationId xmlns:p14="http://schemas.microsoft.com/office/powerpoint/2010/main" val="1103385731"/>
      </p:ext>
    </p:extLst>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pPr indent="0" marL="0">
              <a:buFontTx/>
              <a:buNone/>
            </a:pPr>
            <a:endParaRPr dirty="0"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28</a:t>
            </a:fld>
            <a:endParaRPr lang="en-US"/>
          </a:p>
        </p:txBody>
      </p:sp>
    </p:spTree>
    <p:extLst>
      <p:ext uri="{BB962C8B-B14F-4D97-AF65-F5344CB8AC3E}">
        <p14:creationId xmlns:p14="http://schemas.microsoft.com/office/powerpoint/2010/main" val="2775898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29</a:t>
            </a:fld>
            <a:endParaRPr lang="en-US"/>
          </a:p>
        </p:txBody>
      </p:sp>
    </p:spTree>
    <p:extLst>
      <p:ext uri="{BB962C8B-B14F-4D97-AF65-F5344CB8AC3E}">
        <p14:creationId xmlns:p14="http://schemas.microsoft.com/office/powerpoint/2010/main" val="987030602"/>
      </p:ext>
    </p:extLst>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Notes Placeholder 2"/>
          <p:cNvSpPr>
            <a:spLocks noGrp="1"/>
          </p:cNvSpPr>
          <p:nvPr>
            <p:ph idx="1" type="body"/>
          </p:nvPr>
        </p:nvSpPr>
        <p:spPr/>
        <p:txBody>
          <a:bodyPr/>
          <a:lstStyle/>
          <a:p>
            <a:endParaRPr dirty="0" lang="en-US"/>
          </a:p>
        </p:txBody>
      </p:sp>
      <p:sp>
        <p:nvSpPr>
          <p:cNvPr id="4" name="Slide Number Placeholder 3"/>
          <p:cNvSpPr>
            <a:spLocks noGrp="1"/>
          </p:cNvSpPr>
          <p:nvPr>
            <p:ph idx="10" sz="quarter" type="sldNum"/>
          </p:nvPr>
        </p:nvSpPr>
        <p:spPr/>
        <p:txBody>
          <a:bodyPr/>
          <a:lstStyle/>
          <a:p>
            <a:pPr defTabSz="914400" eaLnBrk="1" fontAlgn="auto" hangingPunct="1" indent="0" latinLnBrk="0" lvl="0" marL="0" marR="0">
              <a:lnSpc>
                <a:spcPct val="100000"/>
              </a:lnSpc>
              <a:spcBef>
                <a:spcPct val="0"/>
              </a:spcBef>
              <a:spcAft>
                <a:spcPct val="0"/>
              </a:spcAft>
              <a:buClrTx/>
              <a:buSzTx/>
              <a:buFontTx/>
              <a:buNone/>
              <a:defRPr/>
            </a:pPr>
            <a:fld id="{E3E3B5FC-75E6-4DF6-85F9-90AFB1BA0AC2}" type="slidenum">
              <a:rPr b="0" baseline="0" cap="none" i="0" kern="0" kumimoji="0" lang="en-US" noProof="0" normalizeH="0" smtClean="0" spc="0" strike="noStrike" sz="1800" u="none">
                <a:ln>
                  <a:noFill/>
                </a:ln>
                <a:solidFill>
                  <a:prstClr val="black"/>
                </a:solidFill>
                <a:effectLst/>
                <a:uLnTx/>
                <a:uFillTx/>
              </a:rPr>
              <a:pPr defTabSz="914400" eaLnBrk="1" fontAlgn="auto" hangingPunct="1" indent="0" latinLnBrk="0" lvl="0" marL="0" marR="0">
                <a:lnSpc>
                  <a:spcPct val="100000"/>
                </a:lnSpc>
                <a:spcBef>
                  <a:spcPct val="0"/>
                </a:spcBef>
                <a:spcAft>
                  <a:spcPct val="0"/>
                </a:spcAft>
                <a:buClrTx/>
                <a:buSzTx/>
                <a:buFontTx/>
                <a:buNone/>
                <a:defRPr/>
              </a:pPr>
              <a:t>2</a:t>
            </a:fld>
            <a:endParaRPr b="0" baseline="0" cap="none" dirty="0" i="0" kern="0" kumimoji="0" lang="en-US" noProof="0" normalizeH="0" spc="0" strike="noStrike" sz="1800" u="none">
              <a:ln>
                <a:noFill/>
              </a:ln>
              <a:solidFill>
                <a:prstClr val="black"/>
              </a:solidFill>
              <a:effectLst/>
              <a:uLnTx/>
              <a:uFillTx/>
            </a:endParaRPr>
          </a:p>
        </p:txBody>
      </p:sp>
      <p:sp>
        <p:nvSpPr>
          <p:cNvPr id="6" name="Slide Image Placeholder 5"/>
          <p:cNvSpPr>
            <a:spLocks noChangeAspect="1" noGrp="1" noRot="1"/>
          </p:cNvSpPr>
          <p:nvPr>
            <p:ph type="sldImg"/>
          </p:nvPr>
        </p:nvSpPr>
        <p:spPr>
          <a:xfrm>
            <a:off x="457200" y="384175"/>
            <a:ext cx="6096000" cy="3430588"/>
          </a:xfrm>
        </p:spPr>
      </p:sp>
    </p:spTree>
    <p:extLst>
      <p:ext uri="{BB962C8B-B14F-4D97-AF65-F5344CB8AC3E}">
        <p14:creationId xmlns:p14="http://schemas.microsoft.com/office/powerpoint/2010/main" val="151482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A04BB6B-BEDE-48E4-970F-8DFC0D4B5AE7}" type="slidenum">
              <a:rPr kumimoji="0" lang="en-US" sz="2400" b="0" i="0" u="none" strike="noStrike" kern="1200" cap="none" spc="0" normalizeH="0" baseline="0" noProof="0" smtClean="0">
                <a:ln>
                  <a:noFill/>
                </a:ln>
                <a:solidFill>
                  <a:srgbClr val="000000"/>
                </a:solidFill>
                <a:effectLst/>
                <a:uLnTx/>
                <a:uFillTx/>
                <a:latin typeface="Arial"/>
                <a:cs typeface="Arial"/>
              </a:rPr>
              <a:pPr marL="0" marR="0" lvl="0" indent="0" algn="l" defTabSz="914400" rtl="0" eaLnBrk="1" fontAlgn="base" latinLnBrk="0" hangingPunct="1">
                <a:lnSpc>
                  <a:spcPct val="100000"/>
                </a:lnSpc>
                <a:spcBef>
                  <a:spcPct val="0"/>
                </a:spcBef>
                <a:spcAft>
                  <a:spcPct val="0"/>
                </a:spcAft>
                <a:buClrTx/>
                <a:buSzTx/>
                <a:buFontTx/>
                <a:buNone/>
                <a:defRPr/>
              </a:pPr>
              <a:t>30</a:t>
            </a:fld>
            <a:endParaRPr kumimoji="0" lang="en-US" sz="24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86663923"/>
      </p:ext>
    </p:extLst>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pPr indent="0" marL="0">
              <a:buFontTx/>
              <a:buNone/>
            </a:pPr>
            <a:endParaRPr dirty="0"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31</a:t>
            </a:fld>
            <a:endParaRPr lang="en-US"/>
          </a:p>
        </p:txBody>
      </p:sp>
    </p:spTree>
    <p:extLst>
      <p:ext uri="{BB962C8B-B14F-4D97-AF65-F5344CB8AC3E}">
        <p14:creationId xmlns:p14="http://schemas.microsoft.com/office/powerpoint/2010/main" val="1685165501"/>
      </p:ext>
    </p:extLst>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pPr indent="0" marL="0">
              <a:buFontTx/>
              <a:buNone/>
            </a:pPr>
            <a:endParaRPr dirty="0"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32</a:t>
            </a:fld>
            <a:endParaRPr lang="en-US"/>
          </a:p>
        </p:txBody>
      </p:sp>
    </p:spTree>
    <p:extLst>
      <p:ext uri="{BB962C8B-B14F-4D97-AF65-F5344CB8AC3E}">
        <p14:creationId xmlns:p14="http://schemas.microsoft.com/office/powerpoint/2010/main" val="1159300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33</a:t>
            </a:fld>
            <a:endParaRPr lang="en-US"/>
          </a:p>
        </p:txBody>
      </p:sp>
    </p:spTree>
    <p:extLst>
      <p:ext uri="{BB962C8B-B14F-4D97-AF65-F5344CB8AC3E}">
        <p14:creationId xmlns:p14="http://schemas.microsoft.com/office/powerpoint/2010/main" val="3649377691"/>
      </p:ext>
    </p:extLst>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pPr indent="0" marL="0">
              <a:buFontTx/>
              <a:buNone/>
            </a:pPr>
            <a:endParaRPr dirty="0"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34</a:t>
            </a:fld>
            <a:endParaRPr lang="en-US"/>
          </a:p>
        </p:txBody>
      </p:sp>
    </p:spTree>
    <p:extLst>
      <p:ext uri="{BB962C8B-B14F-4D97-AF65-F5344CB8AC3E}">
        <p14:creationId xmlns:p14="http://schemas.microsoft.com/office/powerpoint/2010/main" val="1756241199"/>
      </p:ext>
    </p:extLst>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pPr indent="0" marL="0">
              <a:buFontTx/>
              <a:buNone/>
            </a:pPr>
            <a:endParaRPr dirty="0"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35</a:t>
            </a:fld>
            <a:endParaRPr lang="en-US"/>
          </a:p>
        </p:txBody>
      </p:sp>
    </p:spTree>
    <p:extLst>
      <p:ext uri="{BB962C8B-B14F-4D97-AF65-F5344CB8AC3E}">
        <p14:creationId xmlns:p14="http://schemas.microsoft.com/office/powerpoint/2010/main" val="20111236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36</a:t>
            </a:fld>
            <a:endParaRPr lang="en-US"/>
          </a:p>
        </p:txBody>
      </p:sp>
    </p:spTree>
    <p:extLst>
      <p:ext uri="{BB962C8B-B14F-4D97-AF65-F5344CB8AC3E}">
        <p14:creationId xmlns:p14="http://schemas.microsoft.com/office/powerpoint/2010/main" val="1892686847"/>
      </p:ext>
    </p:extLst>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pPr indent="0" marL="0">
              <a:buFontTx/>
              <a:buNone/>
            </a:pPr>
            <a:endParaRPr dirty="0"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37</a:t>
            </a:fld>
            <a:endParaRPr lang="en-US"/>
          </a:p>
        </p:txBody>
      </p:sp>
    </p:spTree>
    <p:extLst>
      <p:ext uri="{BB962C8B-B14F-4D97-AF65-F5344CB8AC3E}">
        <p14:creationId xmlns:p14="http://schemas.microsoft.com/office/powerpoint/2010/main" val="234423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38</a:t>
            </a:fld>
            <a:endParaRPr lang="en-US"/>
          </a:p>
        </p:txBody>
      </p:sp>
    </p:spTree>
    <p:extLst>
      <p:ext uri="{BB962C8B-B14F-4D97-AF65-F5344CB8AC3E}">
        <p14:creationId xmlns:p14="http://schemas.microsoft.com/office/powerpoint/2010/main" val="1099404429"/>
      </p:ext>
    </p:extLst>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Notes Placeholder 2"/>
          <p:cNvSpPr>
            <a:spLocks noGrp="1"/>
          </p:cNvSpPr>
          <p:nvPr>
            <p:ph idx="1" type="body"/>
          </p:nvPr>
        </p:nvSpPr>
        <p:spPr/>
        <p:txBody>
          <a:bodyPr/>
          <a:lstStyle/>
          <a:p>
            <a:endParaRPr lang="en-US"/>
          </a:p>
        </p:txBody>
      </p:sp>
      <p:sp>
        <p:nvSpPr>
          <p:cNvPr id="4" name="Slide Number Placeholder 3"/>
          <p:cNvSpPr>
            <a:spLocks noGrp="1"/>
          </p:cNvSpPr>
          <p:nvPr>
            <p:ph idx="10" sz="quarter" type="sldNum"/>
          </p:nvPr>
        </p:nvSpPr>
        <p:spPr/>
        <p:txBody>
          <a:bodyPr/>
          <a:lstStyle/>
          <a:p>
            <a:pPr defTabSz="914400" eaLnBrk="1" fontAlgn="auto" hangingPunct="1" indent="0" latinLnBrk="0" lvl="0" marL="0" marR="0">
              <a:lnSpc>
                <a:spcPct val="100000"/>
              </a:lnSpc>
              <a:spcBef>
                <a:spcPct val="0"/>
              </a:spcBef>
              <a:spcAft>
                <a:spcPct val="0"/>
              </a:spcAft>
              <a:buClrTx/>
              <a:buSzTx/>
              <a:buFontTx/>
              <a:buNone/>
              <a:defRPr/>
            </a:pPr>
            <a:fld id="{E3E3B5FC-75E6-4DF6-85F9-90AFB1BA0AC2}" type="slidenum">
              <a:rPr b="0" baseline="0" cap="none" i="0" kern="0" kumimoji="0" lang="en-US" noProof="0" normalizeH="0" smtClean="0" spc="0" strike="noStrike" sz="1800" u="none">
                <a:ln>
                  <a:noFill/>
                </a:ln>
                <a:solidFill>
                  <a:prstClr val="black"/>
                </a:solidFill>
                <a:effectLst/>
                <a:uLnTx/>
                <a:uFillTx/>
              </a:rPr>
              <a:pPr defTabSz="914400" eaLnBrk="1" fontAlgn="auto" hangingPunct="1" indent="0" latinLnBrk="0" lvl="0" marL="0" marR="0">
                <a:lnSpc>
                  <a:spcPct val="100000"/>
                </a:lnSpc>
                <a:spcBef>
                  <a:spcPct val="0"/>
                </a:spcBef>
                <a:spcAft>
                  <a:spcPct val="0"/>
                </a:spcAft>
                <a:buClrTx/>
                <a:buSzTx/>
                <a:buFontTx/>
                <a:buNone/>
                <a:defRPr/>
              </a:pPr>
              <a:t>39</a:t>
            </a:fld>
            <a:endParaRPr b="0" baseline="0" cap="none" i="0" kern="0" kumimoji="0" lang="en-US" noProof="0" normalizeH="0" spc="0" strike="noStrike" sz="1800" u="none">
              <a:ln>
                <a:noFill/>
              </a:ln>
              <a:solidFill>
                <a:prstClr val="black"/>
              </a:solidFill>
              <a:effectLst/>
              <a:uLnTx/>
              <a:uFillTx/>
            </a:endParaRPr>
          </a:p>
        </p:txBody>
      </p:sp>
      <p:sp>
        <p:nvSpPr>
          <p:cNvPr id="6" name="Slide Image Placeholder 5"/>
          <p:cNvSpPr>
            <a:spLocks noChangeAspect="1" noGrp="1" noRot="1"/>
          </p:cNvSpPr>
          <p:nvPr>
            <p:ph type="sldImg"/>
          </p:nvPr>
        </p:nvSpPr>
        <p:spPr>
          <a:xfrm>
            <a:off x="457200" y="384175"/>
            <a:ext cx="6096000" cy="3430588"/>
          </a:xfrm>
        </p:spPr>
      </p:sp>
    </p:spTree>
    <p:extLst>
      <p:ext uri="{BB962C8B-B14F-4D97-AF65-F5344CB8AC3E}">
        <p14:creationId xmlns:p14="http://schemas.microsoft.com/office/powerpoint/2010/main" val="1183573398"/>
      </p:ext>
    </p:extLst>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dirty="0" lang="en-US"/>
          </a:p>
        </p:txBody>
      </p:sp>
      <p:sp>
        <p:nvSpPr>
          <p:cNvPr id="4" name="Slide Number Placeholder 3"/>
          <p:cNvSpPr>
            <a:spLocks noGrp="1"/>
          </p:cNvSpPr>
          <p:nvPr>
            <p:ph idx="10" sz="quarter" type="sldNum"/>
          </p:nvPr>
        </p:nvSpPr>
        <p:spPr/>
        <p:txBody>
          <a:bodyPr/>
          <a:lstStyle/>
          <a:p>
            <a:fld id="{2CA3AB2B-189A-4C92-A457-C6A3833631A7}" type="slidenum">
              <a:rPr lang="en-US" smtClean="0"/>
              <a:t>3</a:t>
            </a:fld>
            <a:endParaRPr lang="en-US"/>
          </a:p>
        </p:txBody>
      </p:sp>
    </p:spTree>
    <p:extLst>
      <p:ext uri="{BB962C8B-B14F-4D97-AF65-F5344CB8AC3E}">
        <p14:creationId xmlns:p14="http://schemas.microsoft.com/office/powerpoint/2010/main" val="3370977068"/>
      </p:ext>
    </p:extLst>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40</a:t>
            </a:fld>
            <a:endParaRPr lang="en-US"/>
          </a:p>
        </p:txBody>
      </p:sp>
    </p:spTree>
    <p:extLst>
      <p:ext uri="{BB962C8B-B14F-4D97-AF65-F5344CB8AC3E}">
        <p14:creationId xmlns:p14="http://schemas.microsoft.com/office/powerpoint/2010/main" val="10145227"/>
      </p:ext>
    </p:extLst>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41</a:t>
            </a:fld>
            <a:endParaRPr lang="en-US"/>
          </a:p>
        </p:txBody>
      </p:sp>
    </p:spTree>
    <p:extLst>
      <p:ext uri="{BB962C8B-B14F-4D97-AF65-F5344CB8AC3E}">
        <p14:creationId xmlns:p14="http://schemas.microsoft.com/office/powerpoint/2010/main" val="2445089416"/>
      </p:ext>
    </p:extLst>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42</a:t>
            </a:fld>
            <a:endParaRPr lang="en-US"/>
          </a:p>
        </p:txBody>
      </p:sp>
    </p:spTree>
    <p:extLst>
      <p:ext uri="{BB962C8B-B14F-4D97-AF65-F5344CB8AC3E}">
        <p14:creationId xmlns:p14="http://schemas.microsoft.com/office/powerpoint/2010/main" val="159031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ts val="600"/>
              </a:spcBef>
              <a:spcAft>
                <a:spcPct val="0"/>
              </a:spcAft>
              <a:buClr>
                <a:schemeClr val="bg1"/>
              </a:buClr>
              <a:buSzTx/>
              <a:buFont typeface="Arial" pitchFamily="34" charset="0"/>
              <a:buNone/>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ct val="0"/>
              </a:spcBef>
              <a:spcAft>
                <a:spcPct val="0"/>
              </a:spcAft>
              <a:buClrTx/>
              <a:buSzTx/>
              <a:buFontTx/>
              <a:buNone/>
              <a:defRPr/>
            </a:pPr>
            <a:fld id="{E3E3B5FC-75E6-4DF6-85F9-90AFB1BA0AC2}"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ct val="0"/>
                </a:spcBef>
                <a:spcAft>
                  <a:spcPct val="0"/>
                </a:spcAft>
                <a:buClrTx/>
                <a:buSzTx/>
                <a:buFontTx/>
                <a:buNone/>
                <a:defRPr/>
              </a:pPr>
              <a:t>4</a:t>
            </a:fld>
            <a:endParaRPr kumimoji="0" lang="en-US" sz="1800" b="0" i="0" u="none" strike="noStrike" kern="0" cap="none" spc="0" normalizeH="0" baseline="0" noProof="0" dirty="0">
              <a:ln>
                <a:noFill/>
              </a:ln>
              <a:solidFill>
                <a:prstClr val="black"/>
              </a:solidFill>
              <a:effectLst/>
              <a:uLnTx/>
              <a:uFillTx/>
            </a:endParaRPr>
          </a:p>
        </p:txBody>
      </p:sp>
      <p:sp>
        <p:nvSpPr>
          <p:cNvPr id="6" name="Slide Image Placeholder 5"/>
          <p:cNvSpPr>
            <a:spLocks noGrp="1" noRot="1" noChangeAspect="1"/>
          </p:cNvSpPr>
          <p:nvPr>
            <p:ph type="sldImg"/>
          </p:nvPr>
        </p:nvSpPr>
        <p:spPr>
          <a:xfrm>
            <a:off x="457200" y="384175"/>
            <a:ext cx="6096000" cy="3430588"/>
          </a:xfrm>
        </p:spPr>
      </p:sp>
    </p:spTree>
    <p:extLst>
      <p:ext uri="{BB962C8B-B14F-4D97-AF65-F5344CB8AC3E}">
        <p14:creationId xmlns:p14="http://schemas.microsoft.com/office/powerpoint/2010/main" val="1529497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ts val="600"/>
              </a:spcBef>
              <a:spcAft>
                <a:spcPct val="0"/>
              </a:spcAft>
              <a:buClr>
                <a:schemeClr val="bg1"/>
              </a:buClr>
              <a:buSzTx/>
              <a:buFont typeface="Arial" pitchFamily="34" charset="0"/>
              <a:buNone/>
              <a:defRPr/>
            </a:pP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ct val="0"/>
              </a:spcBef>
              <a:spcAft>
                <a:spcPct val="0"/>
              </a:spcAft>
              <a:buClrTx/>
              <a:buSzTx/>
              <a:buFontTx/>
              <a:buNone/>
              <a:defRPr/>
            </a:pPr>
            <a:fld id="{E3E3B5FC-75E6-4DF6-85F9-90AFB1BA0AC2}"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ct val="0"/>
                </a:spcBef>
                <a:spcAft>
                  <a:spcPct val="0"/>
                </a:spcAft>
                <a:buClrTx/>
                <a:buSzTx/>
                <a:buFontTx/>
                <a:buNone/>
                <a:defRPr/>
              </a:pPr>
              <a:t>5</a:t>
            </a:fld>
            <a:endParaRPr kumimoji="0" lang="en-US" sz="1800" b="0" i="0" u="none" strike="noStrike" kern="0" cap="none" spc="0" normalizeH="0" baseline="0" noProof="0" dirty="0">
              <a:ln>
                <a:noFill/>
              </a:ln>
              <a:solidFill>
                <a:prstClr val="black"/>
              </a:solidFill>
              <a:effectLst/>
              <a:uLnTx/>
              <a:uFillTx/>
            </a:endParaRPr>
          </a:p>
        </p:txBody>
      </p:sp>
      <p:sp>
        <p:nvSpPr>
          <p:cNvPr id="6" name="Slide Image Placeholder 5"/>
          <p:cNvSpPr>
            <a:spLocks noGrp="1" noRot="1" noChangeAspect="1"/>
          </p:cNvSpPr>
          <p:nvPr>
            <p:ph type="sldImg"/>
          </p:nvPr>
        </p:nvSpPr>
        <p:spPr>
          <a:xfrm>
            <a:off x="457200" y="384175"/>
            <a:ext cx="6096000" cy="3430588"/>
          </a:xfrm>
        </p:spPr>
      </p:sp>
    </p:spTree>
    <p:extLst>
      <p:ext uri="{BB962C8B-B14F-4D97-AF65-F5344CB8AC3E}">
        <p14:creationId xmlns:p14="http://schemas.microsoft.com/office/powerpoint/2010/main" val="1406233100"/>
      </p:ext>
    </p:extLst>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Tree>
    <p:extLst>
      <p:ext uri="{BB962C8B-B14F-4D97-AF65-F5344CB8AC3E}">
        <p14:creationId xmlns:p14="http://schemas.microsoft.com/office/powerpoint/2010/main" val="610595456"/>
      </p:ext>
    </p:extLst>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 name="Notes Placeholder 2"/>
          <p:cNvSpPr>
            <a:spLocks noGrp="1"/>
          </p:cNvSpPr>
          <p:nvPr>
            <p:ph idx="1" type="body"/>
          </p:nvPr>
        </p:nvSpPr>
        <p:spPr/>
        <p:txBody>
          <a:bodyPr/>
          <a:lstStyle/>
          <a:p>
            <a:endParaRPr lang="en-US"/>
          </a:p>
        </p:txBody>
      </p:sp>
      <p:sp>
        <p:nvSpPr>
          <p:cNvPr id="4" name="Slide Number Placeholder 3"/>
          <p:cNvSpPr>
            <a:spLocks noGrp="1"/>
          </p:cNvSpPr>
          <p:nvPr>
            <p:ph idx="10" sz="quarter" type="sldNum"/>
          </p:nvPr>
        </p:nvSpPr>
        <p:spPr/>
        <p:txBody>
          <a:bodyPr/>
          <a:lstStyle/>
          <a:p>
            <a:pPr defTabSz="914400" eaLnBrk="1" fontAlgn="auto" hangingPunct="1" indent="0" latinLnBrk="0" lvl="0" marL="0" marR="0">
              <a:lnSpc>
                <a:spcPct val="100000"/>
              </a:lnSpc>
              <a:spcBef>
                <a:spcPct val="0"/>
              </a:spcBef>
              <a:spcAft>
                <a:spcPct val="0"/>
              </a:spcAft>
              <a:buClrTx/>
              <a:buSzTx/>
              <a:buFontTx/>
              <a:buNone/>
              <a:defRPr/>
            </a:pPr>
            <a:fld id="{E3E3B5FC-75E6-4DF6-85F9-90AFB1BA0AC2}" type="slidenum">
              <a:rPr b="0" baseline="0" cap="none" i="0" kern="0" kumimoji="0" lang="en-US" noProof="0" normalizeH="0" smtClean="0" spc="0" strike="noStrike" sz="1800" u="none">
                <a:ln>
                  <a:noFill/>
                </a:ln>
                <a:solidFill>
                  <a:prstClr val="black"/>
                </a:solidFill>
                <a:effectLst/>
                <a:uLnTx/>
                <a:uFillTx/>
              </a:rPr>
              <a:pPr defTabSz="914400" eaLnBrk="1" fontAlgn="auto" hangingPunct="1" indent="0" latinLnBrk="0" lvl="0" marL="0" marR="0">
                <a:lnSpc>
                  <a:spcPct val="100000"/>
                </a:lnSpc>
                <a:spcBef>
                  <a:spcPct val="0"/>
                </a:spcBef>
                <a:spcAft>
                  <a:spcPct val="0"/>
                </a:spcAft>
                <a:buClrTx/>
                <a:buSzTx/>
                <a:buFontTx/>
                <a:buNone/>
                <a:defRPr/>
              </a:pPr>
              <a:t>16</a:t>
            </a:fld>
            <a:endParaRPr b="0" baseline="0" cap="none" i="0" kern="0" kumimoji="0" lang="en-US" noProof="0" normalizeH="0" spc="0" strike="noStrike" sz="1800" u="none">
              <a:ln>
                <a:noFill/>
              </a:ln>
              <a:solidFill>
                <a:prstClr val="black"/>
              </a:solidFill>
              <a:effectLst/>
              <a:uLnTx/>
              <a:uFillTx/>
            </a:endParaRPr>
          </a:p>
        </p:txBody>
      </p:sp>
      <p:sp>
        <p:nvSpPr>
          <p:cNvPr id="6" name="Slide Image Placeholder 5"/>
          <p:cNvSpPr>
            <a:spLocks noChangeAspect="1" noGrp="1" noRot="1"/>
          </p:cNvSpPr>
          <p:nvPr>
            <p:ph type="sldImg"/>
          </p:nvPr>
        </p:nvSpPr>
        <p:spPr>
          <a:xfrm>
            <a:off x="457200" y="384175"/>
            <a:ext cx="6096000" cy="3430588"/>
          </a:xfrm>
        </p:spPr>
      </p:sp>
    </p:spTree>
    <p:extLst>
      <p:ext uri="{BB962C8B-B14F-4D97-AF65-F5344CB8AC3E}">
        <p14:creationId xmlns:p14="http://schemas.microsoft.com/office/powerpoint/2010/main" val="2175627544"/>
      </p:ext>
    </p:extLst>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17</a:t>
            </a:fld>
            <a:endParaRPr lang="en-US"/>
          </a:p>
        </p:txBody>
      </p:sp>
    </p:spTree>
    <p:extLst>
      <p:ext uri="{BB962C8B-B14F-4D97-AF65-F5344CB8AC3E}">
        <p14:creationId xmlns:p14="http://schemas.microsoft.com/office/powerpoint/2010/main" val="682127780"/>
      </p:ext>
    </p:extLst>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ChangeAspect="1" noGrp="1" noRot="1"/>
          </p:cNvSpPr>
          <p:nvPr>
            <p:ph type="sldImg"/>
          </p:nvPr>
        </p:nvSpPr>
        <p:spPr>
          <a:xfrm>
            <a:off x="457200" y="384175"/>
            <a:ext cx="6096000" cy="3430588"/>
          </a:xfrm>
        </p:spPr>
      </p:sp>
      <p:sp>
        <p:nvSpPr>
          <p:cNvPr id="3" name="Notes Placeholder 2"/>
          <p:cNvSpPr>
            <a:spLocks noGrp="1"/>
          </p:cNvSpPr>
          <p:nvPr>
            <p:ph idx="1" type="body"/>
          </p:nvPr>
        </p:nvSpPr>
        <p:spPr/>
        <p:txBody>
          <a:bodyPr/>
          <a:lstStyle/>
          <a:p>
            <a:endParaRPr lang="en-US"/>
          </a:p>
        </p:txBody>
      </p:sp>
      <p:sp>
        <p:nvSpPr>
          <p:cNvPr id="4" name="Slide Number Placeholder 3"/>
          <p:cNvSpPr>
            <a:spLocks noGrp="1"/>
          </p:cNvSpPr>
          <p:nvPr>
            <p:ph idx="10" sz="quarter" type="sldNum"/>
          </p:nvPr>
        </p:nvSpPr>
        <p:spPr/>
        <p:txBody>
          <a:bodyPr/>
          <a:lstStyle/>
          <a:p>
            <a:pPr>
              <a:defRPr/>
            </a:pPr>
            <a:fld id="{FA04BB6B-BEDE-48E4-970F-8DFC0D4B5AE7}" type="slidenum">
              <a:rPr lang="en-US" smtClean="0"/>
              <a:pPr>
                <a:defRPr/>
              </a:pPr>
              <a:t>18</a:t>
            </a:fld>
            <a:endParaRPr lang="en-US"/>
          </a:p>
        </p:txBody>
      </p:sp>
    </p:spTree>
    <p:extLst>
      <p:ext uri="{BB962C8B-B14F-4D97-AF65-F5344CB8AC3E}">
        <p14:creationId xmlns:p14="http://schemas.microsoft.com/office/powerpoint/2010/main" val="280934043"/>
      </p:ext>
    </p:extLst>
  </p:cSld>
  <p:clrMapOvr>
    <a:masterClrMapping/>
  </p:clrMapOvr>
</p:notes>
</file>

<file path=ppt/slideLayouts/_rels/slideLayout1.xml.rels><?xml version="1.0" encoding="UTF-8" standalone="no"?>
<Relationships xmlns="http://schemas.openxmlformats.org/package/2006/relationships">
<Relationship Id="rId1" Target="../slideMasters/slideMaster1.xml" Type="http://schemas.openxmlformats.org/officeDocument/2006/relationships/slideMaster"/>
<Relationship Id="rId2" Target="../media/image1.png" Type="http://schemas.openxmlformats.org/officeDocument/2006/relationships/image"/>
</Relationships>

</file>

<file path=ppt/slideLayouts/_rels/slideLayout10.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_rels/slideLayout11.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_rels/slideLayout12.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_rels/slideLayout13.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_rels/slideLayout14.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_rels/slideLayout15.xml.rels><?xml version="1.0" encoding="UTF-8" standalone="no"?>
<Relationships xmlns="http://schemas.openxmlformats.org/package/2006/relationships">
<Relationship Id="rId1" Target="../slideMasters/slideMaster2.xml" Type="http://schemas.openxmlformats.org/officeDocument/2006/relationships/slideMaster"/>
</Relationships>

</file>

<file path=ppt/slideLayouts/_rels/slideLayout16.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_rels/slideLayout17.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18.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2.png" Type="http://schemas.openxmlformats.org/officeDocument/2006/relationships/image"/>
</Relationships>

</file>

<file path=ppt/slideLayouts/_rels/slideLayout19.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2.xml.rels><?xml version="1.0" encoding="UTF-8" standalone="no"?>
<Relationships xmlns="http://schemas.openxmlformats.org/package/2006/relationships">
<Relationship Id="rId1" Target="../slideMasters/slideMaster1.xml" Type="http://schemas.openxmlformats.org/officeDocument/2006/relationships/slideMaster"/>
<Relationship Id="rId2" Target="../media/image2.png" Type="http://schemas.openxmlformats.org/officeDocument/2006/relationships/image"/>
</Relationships>

</file>

<file path=ppt/slideLayouts/_rels/slideLayout20.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3.png" Type="http://schemas.openxmlformats.org/officeDocument/2006/relationships/image"/>
</Relationships>

</file>

<file path=ppt/slideLayouts/_rels/slideLayout21.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22.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23.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24.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25.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26.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27.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28.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29.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3.xml.rels><?xml version="1.0" encoding="UTF-8" standalone="no"?>
<Relationships xmlns="http://schemas.openxmlformats.org/package/2006/relationships">
<Relationship Id="rId1" Target="../slideMasters/slideMaster1.xml" Type="http://schemas.openxmlformats.org/officeDocument/2006/relationships/slideMaster"/>
<Relationship Id="rId2" Target="../media/image1.png" Type="http://schemas.openxmlformats.org/officeDocument/2006/relationships/image"/>
</Relationships>

</file>

<file path=ppt/slideLayouts/_rels/slideLayout30.xml.rels><?xml version="1.0" encoding="UTF-8" standalone="no"?>
<Relationships xmlns="http://schemas.openxmlformats.org/package/2006/relationships">
<Relationship Id="rId1" Target="../slideMasters/slideMaster3.xml" Type="http://schemas.openxmlformats.org/officeDocument/2006/relationships/slideMaster"/>
</Relationships>

</file>

<file path=ppt/slideLayouts/_rels/slideLayout31.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32.xml.rels><?xml version="1.0" encoding="UTF-8" standalone="no"?>
<Relationships xmlns="http://schemas.openxmlformats.org/package/2006/relationships">
<Relationship Id="rId1" Target="../slideMasters/slideMaster3.xml" Type="http://schemas.openxmlformats.org/officeDocument/2006/relationships/slideMaster"/>
<Relationship Id="rId2" Target="../media/image1.png" Type="http://schemas.openxmlformats.org/officeDocument/2006/relationships/image"/>
</Relationships>

</file>

<file path=ppt/slideLayouts/_rels/slideLayout4.xml.rels><?xml version="1.0" encoding="UTF-8" standalone="no"?>
<Relationships xmlns="http://schemas.openxmlformats.org/package/2006/relationships">
<Relationship Id="rId1" Target="../slideMasters/slideMaster1.xml" Type="http://schemas.openxmlformats.org/officeDocument/2006/relationships/slideMaster"/>
<Relationship Id="rId2" Target="../media/image3.png" Type="http://schemas.openxmlformats.org/officeDocument/2006/relationships/image"/>
</Relationships>

</file>

<file path=ppt/slideLayouts/_rels/slideLayout5.xml.rels><?xml version="1.0" encoding="UTF-8" standalone="no"?>
<Relationships xmlns="http://schemas.openxmlformats.org/package/2006/relationships">
<Relationship Id="rId1" Target="../slideMasters/slideMaster1.xml" Type="http://schemas.openxmlformats.org/officeDocument/2006/relationships/slideMaster"/>
<Relationship Id="rId2" Target="../media/image1.png" Type="http://schemas.openxmlformats.org/officeDocument/2006/relationships/image"/>
</Relationships>

</file>

<file path=ppt/slideLayouts/_rels/slideLayout6.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_rels/slideLayout7.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_rels/slideLayout8.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_rels/slideLayout9.xml.rels><?xml version="1.0" encoding="UTF-8" standalone="no"?>
<Relationships xmlns="http://schemas.openxmlformats.org/package/2006/relationships">
<Relationship Id="rId1" Target="../slideMasters/slideMaster2.xml" Type="http://schemas.openxmlformats.org/officeDocument/2006/relationships/slideMaster"/>
<Relationship Id="rId2" Target="../media/image1.png" Type="http://schemas.openxmlformats.org/officeDocument/2006/relationships/image"/>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userDrawn="1">
  <p:cSld name="DEW Title onl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6"/>
            <a:ext cx="7955280" cy="472577"/>
          </a:xfrm>
          <a:prstGeom prst="rect">
            <a:avLst/>
          </a:prstGeom>
        </p:spPr>
        <p:txBody>
          <a:bodyPr lIns="0" rIns="0"/>
          <a:lstStyle>
            <a:lvl1pPr>
              <a:defRPr>
                <a:solidFill>
                  <a:srgbClr val="007DB8"/>
                </a:solidFill>
                <a:latin charset="0" pitchFamily="34" typeface="Arial"/>
                <a:ea typeface="Arial"/>
                <a:cs charset="0" pitchFamily="34" typeface="Arial"/>
              </a:defRPr>
            </a:lvl1pPr>
          </a:lstStyle>
          <a:p>
            <a:r>
              <a:rPr lang="en-US"/>
              <a:t>Click to edit content page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
        <p:nvSpPr>
          <p:cNvPr id="5" name="Rectangle 4"/>
          <p:cNvSpPr/>
          <p:nvPr userDrawn="1"/>
        </p:nvSpPr>
        <p:spPr>
          <a:xfrm>
            <a:off x="0" y="0"/>
            <a:ext cx="9144000" cy="5143500"/>
          </a:xfrm>
          <a:prstGeom prst="rect">
            <a:avLst/>
          </a:prstGeom>
          <a:gradFill>
            <a:gsLst>
              <a:gs pos="8000">
                <a:schemeClr val="bg1">
                  <a:alpha val="73000"/>
                </a:schemeClr>
              </a:gs>
              <a:gs pos="51000">
                <a:schemeClr val="bg2"/>
              </a:gs>
              <a:gs pos="100000">
                <a:schemeClr val="accent2">
                  <a:alpha val="30000"/>
                </a:schemeClr>
              </a:gs>
            </a:gsLst>
            <a:lin ang="5400000" scaled="1"/>
          </a:gra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spTree>
    <p:extLst>
      <p:ext uri="{BB962C8B-B14F-4D97-AF65-F5344CB8AC3E}">
        <p14:creationId xmlns:p14="http://schemas.microsoft.com/office/powerpoint/2010/main" val="2066523053"/>
      </p:ext>
    </p:extLst>
  </p:cSld>
  <p:clrMapOvr>
    <a:masterClrMapping/>
  </p:clrMapOvr>
  <p:transition advTm="10000" spd="slow">
    <p:wipe dir="r"/>
  </p:transition>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userDrawn="1">
  <p:cSld name="DE Title &amp; Bod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94"/>
            <a:ext cx="7955280" cy="479747"/>
          </a:xfrm>
          <a:prstGeom prst="rect">
            <a:avLst/>
          </a:prstGeom>
        </p:spPr>
        <p:txBody>
          <a:bodyPr bIns="45712" lIns="0" rIns="0" tIns="45712"/>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sp>
        <p:nvSpPr>
          <p:cNvPr id="5" name="Content Placeholder 4"/>
          <p:cNvSpPr>
            <a:spLocks noGrp="1"/>
          </p:cNvSpPr>
          <p:nvPr>
            <p:ph idx="10" sz="quarter"/>
          </p:nvPr>
        </p:nvSpPr>
        <p:spPr>
          <a:xfrm>
            <a:off x="271471" y="1277946"/>
            <a:ext cx="7958137" cy="3192461"/>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1421646476"/>
      </p:ext>
    </p:extLst>
  </p:cSld>
  <p:clrMapOvr>
    <a:masterClrMapping/>
  </p:clrMapOvr>
  <p:transition spd="med">
    <p:wipe dir="r"/>
  </p:transition>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userDrawn="1">
  <p:cSld name="DE Title, Subtitle, &amp; Bod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5"/>
            <a:ext cx="7955280" cy="640080"/>
          </a:xfrm>
          <a:prstGeom prst="rect">
            <a:avLst/>
          </a:prstGeom>
        </p:spPr>
        <p:txBody>
          <a:bodyPr bIns="45712" lIns="0" rIns="0" tIns="45712">
            <a:normAutofit/>
          </a:bodyPr>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Text Placeholder 12"/>
          <p:cNvSpPr>
            <a:spLocks noGrp="1"/>
          </p:cNvSpPr>
          <p:nvPr>
            <p:ph hasCustomPrompt="1" idx="11" type="subTitle"/>
          </p:nvPr>
        </p:nvSpPr>
        <p:spPr>
          <a:xfrm>
            <a:off x="266700" y="1057774"/>
            <a:ext cx="7960422" cy="313267"/>
          </a:xfrm>
          <a:prstGeom prst="rect">
            <a:avLst/>
          </a:prstGeom>
        </p:spPr>
        <p:txBody>
          <a:bodyPr anchor="t" anchorCtr="0" bIns="45712" lIns="0" rIns="0" tIns="45712"/>
          <a:lstStyle>
            <a:lvl1pPr indent="-228552" marL="228552">
              <a:buNone/>
              <a:defRPr b="1" lang="en-US" smtClean="0">
                <a:latin typeface="+mj-lt"/>
                <a:ea typeface="Arial"/>
                <a:cs charset="0" pitchFamily="34" typeface="Arial"/>
              </a:defRPr>
            </a:lvl1pPr>
          </a:lstStyle>
          <a:p>
            <a:pPr indent="0" lvl="0" marL="0"/>
            <a:r>
              <a:rPr lang="en-US"/>
              <a:t>Click to edit master subtitle style</a:t>
            </a:r>
          </a:p>
        </p:txBody>
      </p:sp>
      <p:sp>
        <p:nvSpPr>
          <p:cNvPr id="8" name="Content Placeholder 4"/>
          <p:cNvSpPr>
            <a:spLocks noGrp="1"/>
          </p:cNvSpPr>
          <p:nvPr>
            <p:ph idx="10" sz="quarter"/>
          </p:nvPr>
        </p:nvSpPr>
        <p:spPr>
          <a:xfrm>
            <a:off x="271471" y="1541471"/>
            <a:ext cx="7958137" cy="2928937"/>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1427854384"/>
      </p:ext>
    </p:extLst>
  </p:cSld>
  <p:clrMapOvr>
    <a:masterClrMapping/>
  </p:clrMapOvr>
  <p:transition spd="med">
    <p:wipe dir="r"/>
  </p:transition>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userDrawn="1">
  <p:cSld name="DE Title &amp; 2 Columns">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6"/>
            <a:ext cx="7955280" cy="640080"/>
          </a:xfrm>
          <a:prstGeom prst="rect">
            <a:avLst/>
          </a:prstGeom>
        </p:spPr>
        <p:txBody>
          <a:bodyPr bIns="45712" lIns="0" rIns="0" tIns="45712"/>
          <a:lstStyle>
            <a:lvl1pPr>
              <a:defRPr>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Content Placeholder 4"/>
          <p:cNvSpPr>
            <a:spLocks noGrp="1"/>
          </p:cNvSpPr>
          <p:nvPr>
            <p:ph idx="10" sz="quarter"/>
          </p:nvPr>
        </p:nvSpPr>
        <p:spPr>
          <a:xfrm>
            <a:off x="271471" y="1277946"/>
            <a:ext cx="3843337" cy="3192461"/>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idx="11" sz="quarter"/>
          </p:nvPr>
        </p:nvSpPr>
        <p:spPr>
          <a:xfrm>
            <a:off x="4376739" y="1277946"/>
            <a:ext cx="3852862" cy="3192461"/>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3170989763"/>
      </p:ext>
    </p:extLst>
  </p:cSld>
  <p:clrMapOvr>
    <a:masterClrMapping/>
  </p:clrMapOvr>
  <p:transition spd="med">
    <p:wipe dir="r"/>
  </p:transition>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userDrawn="1">
  <p:cSld name="DE Title, Subtitle, &amp; Left Column">
    <p:spTree>
      <p:nvGrpSpPr>
        <p:cNvPr id="1" name=""/>
        <p:cNvGrpSpPr/>
        <p:nvPr/>
      </p:nvGrpSpPr>
      <p:grpSpPr>
        <a:xfrm>
          <a:off x="0" y="0"/>
          <a:ext cx="0" cy="0"/>
          <a:chOff x="0" y="0"/>
          <a:chExt cx="0" cy="0"/>
        </a:xfrm>
      </p:grpSpPr>
      <p:sp>
        <p:nvSpPr>
          <p:cNvPr id="4" name="Title 1"/>
          <p:cNvSpPr>
            <a:spLocks noGrp="1"/>
          </p:cNvSpPr>
          <p:nvPr>
            <p:ph hasCustomPrompt="1" type="title"/>
          </p:nvPr>
        </p:nvSpPr>
        <p:spPr>
          <a:xfrm>
            <a:off x="273057" y="274057"/>
            <a:ext cx="7948613" cy="486332"/>
          </a:xfrm>
          <a:prstGeom prst="rect">
            <a:avLst/>
          </a:prstGeom>
        </p:spPr>
        <p:txBody>
          <a:bodyPr bIns="45712" lIns="0" rIns="0" tIns="45712"/>
          <a:lstStyle>
            <a:lvl1pPr>
              <a:defRPr baseline="0">
                <a:latin typeface="+mj-lt"/>
                <a:ea charset="0" panose="020F0704030504030204" pitchFamily="34" typeface="Arial Rounded MT Bold"/>
                <a:cs charset="0" pitchFamily="34" typeface="Arial"/>
              </a:defRPr>
            </a:lvl1pPr>
          </a:lstStyle>
          <a:p>
            <a:r>
              <a:rPr lang="en-US"/>
              <a:t>Click to edit content page title</a:t>
            </a:r>
          </a:p>
        </p:txBody>
      </p:sp>
      <p:sp>
        <p:nvSpPr>
          <p:cNvPr id="7" name="Text Placeholder 12"/>
          <p:cNvSpPr>
            <a:spLocks noGrp="1"/>
          </p:cNvSpPr>
          <p:nvPr>
            <p:ph hasCustomPrompt="1" idx="11" type="subTitle"/>
          </p:nvPr>
        </p:nvSpPr>
        <p:spPr>
          <a:xfrm>
            <a:off x="273049" y="767417"/>
            <a:ext cx="4305300" cy="313267"/>
          </a:xfrm>
          <a:prstGeom prst="rect">
            <a:avLst/>
          </a:prstGeom>
        </p:spPr>
        <p:txBody>
          <a:bodyPr anchor="t" anchorCtr="0" bIns="45712" lIns="0" rIns="0" tIns="45712"/>
          <a:lstStyle>
            <a:lvl1pPr indent="-228552" marL="228552">
              <a:buNone/>
              <a:defRPr b="1" lang="en-US" smtClean="0">
                <a:latin typeface="+mj-lt"/>
                <a:ea typeface="Arial"/>
                <a:cs charset="0" pitchFamily="34" typeface="Arial"/>
              </a:defRPr>
            </a:lvl1pPr>
          </a:lstStyle>
          <a:p>
            <a:pPr indent="0" lvl="0" marL="0"/>
            <a:r>
              <a:rPr lang="en-US"/>
              <a:t>Click to edit master subtitle style</a:t>
            </a:r>
          </a:p>
        </p:txBody>
      </p:sp>
      <p:sp>
        <p:nvSpPr>
          <p:cNvPr id="5" name="Content Placeholder 4"/>
          <p:cNvSpPr>
            <a:spLocks noGrp="1"/>
          </p:cNvSpPr>
          <p:nvPr>
            <p:ph idx="10" sz="quarter"/>
          </p:nvPr>
        </p:nvSpPr>
        <p:spPr>
          <a:xfrm>
            <a:off x="271464" y="1277946"/>
            <a:ext cx="4291012" cy="3192461"/>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423110015"/>
      </p:ext>
    </p:extLst>
  </p:cSld>
  <p:clrMapOvr>
    <a:masterClrMapping/>
  </p:clrMapOvr>
  <p:transition spd="med">
    <p:wipe dir="r"/>
  </p:transition>
</p:sldLayout>
</file>

<file path=ppt/slideLayouts/slideLayout14.xml><?xml version="1.0" encoding="utf-8"?>
<p:sldLayout xmlns:a="http://schemas.openxmlformats.org/drawingml/2006/main" xmlns:p="http://schemas.openxmlformats.org/presentationml/2006/main" xmlns:r="http://schemas.openxmlformats.org/officeDocument/2006/relationships" userDrawn="1">
  <p:cSld name="Header no body cop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6"/>
            <a:ext cx="7955280" cy="472577"/>
          </a:xfrm>
          <a:prstGeom prst="rect">
            <a:avLst/>
          </a:prstGeom>
        </p:spPr>
        <p:txBody>
          <a:bodyPr lIns="0" rIns="0"/>
          <a:lstStyle>
            <a:lvl1pPr>
              <a:defRPr>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pic>
        <p:nvPicPr>
          <p:cNvPr id="3" name="Picture 2">
            <a:extLst>
              <a:ext uri="{FF2B5EF4-FFF2-40B4-BE49-F238E27FC236}">
                <a16:creationId xmlns:a16="http://schemas.microsoft.com/office/drawing/2014/main" id="{F139DA11-6BA6-4BE4-852C-34F725F4A20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3081913588"/>
      </p:ext>
    </p:extLst>
  </p:cSld>
  <p:clrMapOvr>
    <a:masterClrMapping/>
  </p:clrMapOvr>
  <p:transition spd="med">
    <p:wipe dir="r"/>
  </p:transition>
</p:sldLayout>
</file>

<file path=ppt/slideLayouts/slideLayout15.xml><?xml version="1.0" encoding="utf-8"?>
<p:sldLayout xmlns:a="http://schemas.openxmlformats.org/drawingml/2006/main" xmlns:p="http://schemas.openxmlformats.org/presentationml/2006/main" xmlns:r="http://schemas.openxmlformats.org/officeDocument/2006/relationships" userDrawn="1">
  <p:cSld name="1_Content with subhea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5"/>
            <a:ext cx="7955280" cy="524274"/>
          </a:xfrm>
          <a:prstGeom prst="rect">
            <a:avLst/>
          </a:prstGeom>
        </p:spPr>
        <p:txBody>
          <a:bodyPr lIns="0" rIns="0">
            <a:normAutofit/>
          </a:bodyPr>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Text Placeholder 12"/>
          <p:cNvSpPr>
            <a:spLocks noGrp="1"/>
          </p:cNvSpPr>
          <p:nvPr>
            <p:ph hasCustomPrompt="1" idx="11" type="subTitle"/>
          </p:nvPr>
        </p:nvSpPr>
        <p:spPr>
          <a:xfrm>
            <a:off x="266700" y="768096"/>
            <a:ext cx="7960422" cy="313267"/>
          </a:xfrm>
          <a:prstGeom prst="rect">
            <a:avLst/>
          </a:prstGeom>
        </p:spPr>
        <p:txBody>
          <a:bodyPr anchor="t" anchorCtr="0" lIns="0" rIns="0"/>
          <a:lstStyle>
            <a:lvl1pPr indent="-228600" marL="228600">
              <a:buNone/>
              <a:defRPr b="0" lang="en-US" smtClean="0" sz="1800">
                <a:latin typeface="+mj-lt"/>
                <a:ea typeface="Arial"/>
                <a:cs charset="0" pitchFamily="34" typeface="Arial"/>
              </a:defRPr>
            </a:lvl1pPr>
          </a:lstStyle>
          <a:p>
            <a:pPr indent="0" lvl="0" marL="0"/>
            <a:r>
              <a:rPr lang="en-US"/>
              <a:t>Click to edit master subtitle style</a:t>
            </a:r>
          </a:p>
        </p:txBody>
      </p:sp>
      <p:sp>
        <p:nvSpPr>
          <p:cNvPr id="6" name="Content Placeholder 4"/>
          <p:cNvSpPr>
            <a:spLocks noGrp="1"/>
          </p:cNvSpPr>
          <p:nvPr>
            <p:ph idx="12" sz="quarter"/>
          </p:nvPr>
        </p:nvSpPr>
        <p:spPr>
          <a:xfrm>
            <a:off x="271464" y="1143000"/>
            <a:ext cx="7955658" cy="2928936"/>
          </a:xfrm>
          <a:prstGeom prst="rect">
            <a:avLst/>
          </a:prstGeom>
        </p:spPr>
        <p:txBody>
          <a:bodyPr bIns="0" lIns="0" rIns="0" tIns="0" vert="horz"/>
          <a:lstStyle>
            <a:lvl1pPr indent="-137160" marL="137160">
              <a:lnSpc>
                <a:spcPct val="100000"/>
              </a:lnSpc>
              <a:spcBef>
                <a:spcPts val="1200"/>
              </a:spcBef>
              <a:spcAft>
                <a:spcPct val="0"/>
              </a:spcAft>
              <a:buClr>
                <a:srgbClr val="808080"/>
              </a:buClr>
              <a:defRPr sz="1400">
                <a:latin typeface="+mn-lt"/>
                <a:ea typeface="Arial"/>
              </a:defRPr>
            </a:lvl1pPr>
            <a:lvl2pPr indent="-185738" marL="341313">
              <a:lnSpc>
                <a:spcPct val="100000"/>
              </a:lnSpc>
              <a:spcBef>
                <a:spcPts val="300"/>
              </a:spcBef>
              <a:spcAft>
                <a:spcPct val="0"/>
              </a:spcAft>
              <a:buClr>
                <a:srgbClr val="808080"/>
              </a:buClr>
              <a:defRPr sz="1400">
                <a:latin typeface="+mn-lt"/>
                <a:ea typeface="Arial"/>
              </a:defRPr>
            </a:lvl2pPr>
            <a:lvl3pPr indent="-137160" marL="576072">
              <a:lnSpc>
                <a:spcPct val="100000"/>
              </a:lnSpc>
              <a:spcBef>
                <a:spcPts val="300"/>
              </a:spcBef>
              <a:spcAft>
                <a:spcPct val="0"/>
              </a:spcAft>
              <a:buClr>
                <a:srgbClr val="808080"/>
              </a:buClr>
              <a:defRPr sz="1400">
                <a:latin typeface="+mn-lt"/>
                <a:ea typeface="Arial"/>
              </a:defRPr>
            </a:lvl3pPr>
            <a:lvl4pPr indent="-230188" marL="1258888">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00174228"/>
      </p:ext>
    </p:extLst>
  </p:cSld>
  <p:clrMapOvr>
    <a:masterClrMapping/>
  </p:clrMapOvr>
  <p:transition spd="med">
    <p:wipe dir="r"/>
  </p:transition>
</p:sldLayout>
</file>

<file path=ppt/slideLayouts/slideLayout16.xml><?xml version="1.0" encoding="utf-8"?>
<p:sldLayout xmlns:a="http://schemas.openxmlformats.org/drawingml/2006/main" xmlns:p="http://schemas.openxmlformats.org/presentationml/2006/main" xmlns:r="http://schemas.openxmlformats.org/officeDocument/2006/relationships" userDrawn="1">
  <p:cSld name="2_head_subhea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5"/>
            <a:ext cx="7955280" cy="524274"/>
          </a:xfrm>
          <a:prstGeom prst="rect">
            <a:avLst/>
          </a:prstGeom>
        </p:spPr>
        <p:txBody>
          <a:bodyPr lIns="0" rIns="0">
            <a:normAutofit/>
          </a:bodyPr>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Text Placeholder 12"/>
          <p:cNvSpPr>
            <a:spLocks noGrp="1"/>
          </p:cNvSpPr>
          <p:nvPr>
            <p:ph hasCustomPrompt="1" idx="11" type="subTitle"/>
          </p:nvPr>
        </p:nvSpPr>
        <p:spPr>
          <a:xfrm>
            <a:off x="266700" y="768096"/>
            <a:ext cx="7960422" cy="313267"/>
          </a:xfrm>
          <a:prstGeom prst="rect">
            <a:avLst/>
          </a:prstGeom>
        </p:spPr>
        <p:txBody>
          <a:bodyPr anchor="t" anchorCtr="0" lIns="0" rIns="0"/>
          <a:lstStyle>
            <a:lvl1pPr indent="-228600" marL="228600">
              <a:buNone/>
              <a:defRPr b="0" lang="en-US" smtClean="0" sz="1800">
                <a:latin typeface="+mj-lt"/>
                <a:ea typeface="Arial"/>
                <a:cs charset="0" pitchFamily="34" typeface="Arial"/>
              </a:defRPr>
            </a:lvl1pPr>
          </a:lstStyle>
          <a:p>
            <a:pPr indent="0" lvl="0" marL="0"/>
            <a:r>
              <a:rPr lang="en-US"/>
              <a:t>Click to edit master subtitle style</a:t>
            </a:r>
          </a:p>
        </p:txBody>
      </p:sp>
      <p:pic>
        <p:nvPicPr>
          <p:cNvPr id="4" name="Picture 3">
            <a:extLst>
              <a:ext uri="{FF2B5EF4-FFF2-40B4-BE49-F238E27FC236}">
                <a16:creationId xmlns:a16="http://schemas.microsoft.com/office/drawing/2014/main" id="{5D1342D6-AE3B-4357-B3EE-C23C741F3EF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464442654"/>
      </p:ext>
    </p:extLst>
  </p:cSld>
  <p:clrMapOvr>
    <a:masterClrMapping/>
  </p:clrMapOvr>
  <p:transition spd="med">
    <p:wipe dir="r"/>
  </p:transition>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userDrawn="1">
  <p:cSld name="DEW Title onl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6"/>
            <a:ext cx="7955280" cy="472577"/>
          </a:xfrm>
          <a:prstGeom prst="rect">
            <a:avLst/>
          </a:prstGeom>
        </p:spPr>
        <p:txBody>
          <a:bodyPr lIns="0" rIns="0"/>
          <a:lstStyle>
            <a:lvl1pPr>
              <a:defRPr>
                <a:solidFill>
                  <a:srgbClr val="007DB8"/>
                </a:solidFill>
                <a:latin charset="0" pitchFamily="34" typeface="Arial"/>
                <a:ea typeface="Arial"/>
                <a:cs charset="0" pitchFamily="34" typeface="Arial"/>
              </a:defRPr>
            </a:lvl1pPr>
          </a:lstStyle>
          <a:p>
            <a:r>
              <a:rPr lang="en-US"/>
              <a:t>Click to edit content page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
        <p:nvSpPr>
          <p:cNvPr id="5" name="Rectangle 4"/>
          <p:cNvSpPr/>
          <p:nvPr userDrawn="1"/>
        </p:nvSpPr>
        <p:spPr>
          <a:xfrm>
            <a:off x="0" y="0"/>
            <a:ext cx="9144000" cy="5143500"/>
          </a:xfrm>
          <a:prstGeom prst="rect">
            <a:avLst/>
          </a:prstGeom>
          <a:gradFill>
            <a:gsLst>
              <a:gs pos="8000">
                <a:schemeClr val="bg1">
                  <a:alpha val="73000"/>
                </a:schemeClr>
              </a:gs>
              <a:gs pos="51000">
                <a:schemeClr val="bg2"/>
              </a:gs>
              <a:gs pos="100000">
                <a:schemeClr val="accent2">
                  <a:alpha val="30000"/>
                </a:schemeClr>
              </a:gs>
            </a:gsLst>
            <a:lin ang="5400000" scaled="1"/>
          </a:gra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spTree>
    <p:extLst>
      <p:ext uri="{BB962C8B-B14F-4D97-AF65-F5344CB8AC3E}">
        <p14:creationId xmlns:p14="http://schemas.microsoft.com/office/powerpoint/2010/main" val="2764506406"/>
      </p:ext>
    </p:extLst>
  </p:cSld>
  <p:clrMapOvr>
    <a:masterClrMapping/>
  </p:clrMapOvr>
  <p:transition advTm="10000" spd="slow">
    <p:wipe dir="r"/>
  </p:transition>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showMasterSp="0" userDrawn="1">
  <p:cSld name="DE Divider">
    <p:bg>
      <p:bgPr>
        <a:solidFill>
          <a:schemeClr val="bg2"/>
        </a:solidFill>
        <a:effectLst/>
      </p:bgPr>
    </p:bg>
    <p:spTree>
      <p:nvGrpSpPr>
        <p:cNvPr id="1" name=""/>
        <p:cNvGrpSpPr/>
        <p:nvPr/>
      </p:nvGrpSpPr>
      <p:grpSpPr>
        <a:xfrm>
          <a:off x="0" y="0"/>
          <a:ext cx="0" cy="0"/>
          <a:chOff x="0" y="0"/>
          <a:chExt cx="0" cy="0"/>
        </a:xfrm>
      </p:grpSpPr>
      <p:sp>
        <p:nvSpPr>
          <p:cNvPr id="6" name="Oval 5"/>
          <p:cNvSpPr/>
          <p:nvPr userDrawn="1"/>
        </p:nvSpPr>
        <p:spPr>
          <a:xfrm>
            <a:off x="0" y="0"/>
            <a:ext cx="9144000" cy="5143500"/>
          </a:xfrm>
          <a:prstGeom prst="ellipse">
            <a:avLst/>
          </a:prstGeom>
          <a:gradFill flip="none" rotWithShape="1">
            <a:gsLst>
              <a:gs pos="0">
                <a:srgbClr val="083259"/>
              </a:gs>
              <a:gs pos="100000">
                <a:schemeClr val="bg2"/>
              </a:gs>
            </a:gsLst>
            <a:path path="shape">
              <a:fillToRect b="50000" l="50000" r="50000" t="50000"/>
            </a:path>
          </a:gra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rgbClr val="FFFFFF"/>
              </a:solidFill>
              <a:latin typeface="Arial"/>
            </a:endParaRPr>
          </a:p>
        </p:txBody>
      </p:sp>
      <p:sp>
        <p:nvSpPr>
          <p:cNvPr id="9" name="Title Placeholder 21"/>
          <p:cNvSpPr>
            <a:spLocks noGrp="1"/>
          </p:cNvSpPr>
          <p:nvPr>
            <p:ph hasCustomPrompt="1" type="ctrTitle"/>
          </p:nvPr>
        </p:nvSpPr>
        <p:spPr>
          <a:xfrm>
            <a:off x="274320" y="289726"/>
            <a:ext cx="6464456" cy="1661993"/>
          </a:xfrm>
          <a:prstGeom prst="rect">
            <a:avLst/>
          </a:prstGeom>
        </p:spPr>
        <p:txBody>
          <a:bodyPr anchor="b" anchorCtr="0" lIns="0" rIns="0" wrap="square">
            <a:normAutofit/>
          </a:bodyPr>
          <a:lstStyle>
            <a:lvl1pPr>
              <a:lnSpc>
                <a:spcPct val="80000"/>
              </a:lnSpc>
              <a:defRPr i="0" lang="en-US" smtClean="0" sz="5400">
                <a:solidFill>
                  <a:schemeClr val="tx2"/>
                </a:solidFill>
                <a:latin typeface="+mj-lt"/>
                <a:ea charset="0" panose="020F0704030504030204" pitchFamily="34" typeface="Arial Rounded MT Bold"/>
                <a:cs charset="0" pitchFamily="34" typeface="Arial"/>
              </a:defRPr>
            </a:lvl1pPr>
          </a:lstStyle>
          <a:p>
            <a:pPr lvl="0">
              <a:lnSpc>
                <a:spcPct val="100000"/>
              </a:lnSpc>
              <a:spcAft>
                <a:spcPct val="0"/>
              </a:spcAft>
            </a:pPr>
            <a:r>
              <a:rPr lang="en-US"/>
              <a:t>Click to edit</a:t>
            </a:r>
            <a:br>
              <a:rPr lang="en-US"/>
            </a:br>
            <a:r>
              <a:rPr lang="en-US"/>
              <a:t>title slide</a:t>
            </a:r>
          </a:p>
        </p:txBody>
      </p:sp>
      <p:sp>
        <p:nvSpPr>
          <p:cNvPr id="8" name="Text Placeholder 12"/>
          <p:cNvSpPr>
            <a:spLocks noGrp="1"/>
          </p:cNvSpPr>
          <p:nvPr>
            <p:ph hasCustomPrompt="1" idx="1" type="subTitle"/>
          </p:nvPr>
        </p:nvSpPr>
        <p:spPr>
          <a:xfrm>
            <a:off x="274320" y="2065521"/>
            <a:ext cx="6464456" cy="307777"/>
          </a:xfrm>
          <a:prstGeom prst="rect">
            <a:avLst/>
          </a:prstGeom>
        </p:spPr>
        <p:txBody>
          <a:bodyPr anchor="t" anchorCtr="0" bIns="0" lIns="0" rIns="0" tIns="0" wrap="square">
            <a:spAutoFit/>
          </a:bodyPr>
          <a:lstStyle>
            <a:lvl1pPr algn="l" indent="0" marL="0">
              <a:buFont charset="2" pitchFamily="2" typeface="Wingdings"/>
              <a:buNone/>
              <a:defRPr b="1" i="0" smtClean="0" sz="2000">
                <a:solidFill>
                  <a:schemeClr val="tx2"/>
                </a:solidFill>
                <a:latin typeface="+mj-lt"/>
                <a:ea charset="0" panose="020F0704030504030204" pitchFamily="34" typeface="Arial Rounded MT Bold"/>
                <a:cs charset="0" pitchFamily="34" typeface="Arial"/>
              </a:defRPr>
            </a:lvl1pPr>
          </a:lstStyle>
          <a:p>
            <a:r>
              <a:rPr lang="en-US"/>
              <a:t>Click to edit master subtitle style</a:t>
            </a:r>
          </a:p>
        </p:txBody>
      </p:sp>
      <p:pic>
        <p:nvPicPr>
          <p:cNvPr descr="DellEMC_Logo_Hz_Wht_rgb.png"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355419" y="4531992"/>
            <a:ext cx="1534581" cy="273371"/>
          </a:xfrm>
          <a:prstGeom prst="rect">
            <a:avLst/>
          </a:prstGeom>
        </p:spPr>
      </p:pic>
    </p:spTree>
    <p:extLst>
      <p:ext uri="{BB962C8B-B14F-4D97-AF65-F5344CB8AC3E}">
        <p14:creationId xmlns:p14="http://schemas.microsoft.com/office/powerpoint/2010/main" val="3284914529"/>
      </p:ext>
    </p:extLst>
  </p:cSld>
  <p:clrMapOvr>
    <a:masterClrMapping/>
  </p:clrMapOvr>
  <p:transition advTm="10000" spd="slow">
    <p:wipe dir="r"/>
  </p:transition>
</p:sldLayout>
</file>

<file path=ppt/slideLayouts/slideLayout19.xml><?xml version="1.0" encoding="utf-8"?>
<p:sldLayout xmlns:a="http://schemas.openxmlformats.org/drawingml/2006/main" xmlns:p="http://schemas.openxmlformats.org/presentationml/2006/main" xmlns:r="http://schemas.openxmlformats.org/officeDocument/2006/relationships" userDrawn="1">
  <p:cSld name="2_head_subhea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5"/>
            <a:ext cx="7955280" cy="524274"/>
          </a:xfrm>
          <a:prstGeom prst="rect">
            <a:avLst/>
          </a:prstGeom>
        </p:spPr>
        <p:txBody>
          <a:bodyPr lIns="0" rIns="0">
            <a:normAutofit/>
          </a:bodyPr>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Text Placeholder 12"/>
          <p:cNvSpPr>
            <a:spLocks noGrp="1"/>
          </p:cNvSpPr>
          <p:nvPr>
            <p:ph hasCustomPrompt="1" idx="11" type="subTitle"/>
          </p:nvPr>
        </p:nvSpPr>
        <p:spPr>
          <a:xfrm>
            <a:off x="266700" y="768096"/>
            <a:ext cx="7960422" cy="313267"/>
          </a:xfrm>
          <a:prstGeom prst="rect">
            <a:avLst/>
          </a:prstGeom>
        </p:spPr>
        <p:txBody>
          <a:bodyPr anchor="t" anchorCtr="0" lIns="0" rIns="0"/>
          <a:lstStyle>
            <a:lvl1pPr indent="-228600" marL="228600">
              <a:buNone/>
              <a:defRPr b="0" lang="en-US" smtClean="0" sz="1800">
                <a:latin typeface="+mj-lt"/>
                <a:ea typeface="Arial"/>
                <a:cs charset="0" pitchFamily="34" typeface="Arial"/>
              </a:defRPr>
            </a:lvl1pPr>
          </a:lstStyle>
          <a:p>
            <a:pPr indent="0" lvl="0" marL="0"/>
            <a:r>
              <a:rPr lang="en-US"/>
              <a:t>Click to edit master subtitle style</a:t>
            </a:r>
          </a:p>
        </p:txBody>
      </p:sp>
      <p:pic>
        <p:nvPicPr>
          <p:cNvPr id="4" name="Picture 3">
            <a:extLst>
              <a:ext uri="{FF2B5EF4-FFF2-40B4-BE49-F238E27FC236}">
                <a16:creationId xmlns:a16="http://schemas.microsoft.com/office/drawing/2014/main" id="{5D1342D6-AE3B-4357-B3EE-C23C741F3EF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616889142"/>
      </p:ext>
    </p:extLst>
  </p:cSld>
  <p:clrMapOvr>
    <a:masterClrMapping/>
  </p:clrMapOvr>
  <p:transition spd="med">
    <p:wipe dir="r"/>
  </p:transition>
</p:sldLayout>
</file>

<file path=ppt/slideLayouts/slideLayout2.xml><?xml version="1.0" encoding="utf-8"?>
<p:sldLayout xmlns:a="http://schemas.openxmlformats.org/drawingml/2006/main" xmlns:p="http://schemas.openxmlformats.org/presentationml/2006/main" xmlns:r="http://schemas.openxmlformats.org/officeDocument/2006/relationships" preserve="1" showMasterSp="0" userDrawn="1">
  <p:cSld name="DE Divider">
    <p:bg>
      <p:bgPr>
        <a:solidFill>
          <a:schemeClr val="bg2"/>
        </a:solidFill>
        <a:effectLst/>
      </p:bgPr>
    </p:bg>
    <p:spTree>
      <p:nvGrpSpPr>
        <p:cNvPr id="1" name=""/>
        <p:cNvGrpSpPr/>
        <p:nvPr/>
      </p:nvGrpSpPr>
      <p:grpSpPr>
        <a:xfrm>
          <a:off x="0" y="0"/>
          <a:ext cx="0" cy="0"/>
          <a:chOff x="0" y="0"/>
          <a:chExt cx="0" cy="0"/>
        </a:xfrm>
      </p:grpSpPr>
      <p:sp>
        <p:nvSpPr>
          <p:cNvPr id="6" name="Oval 5"/>
          <p:cNvSpPr/>
          <p:nvPr userDrawn="1"/>
        </p:nvSpPr>
        <p:spPr>
          <a:xfrm>
            <a:off x="0" y="0"/>
            <a:ext cx="9144000" cy="5143500"/>
          </a:xfrm>
          <a:prstGeom prst="ellipse">
            <a:avLst/>
          </a:prstGeom>
          <a:gradFill flip="none" rotWithShape="1">
            <a:gsLst>
              <a:gs pos="0">
                <a:srgbClr val="083259"/>
              </a:gs>
              <a:gs pos="100000">
                <a:schemeClr val="bg2"/>
              </a:gs>
            </a:gsLst>
            <a:path path="shape">
              <a:fillToRect b="50000" l="50000" r="50000" t="50000"/>
            </a:path>
          </a:gra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rgbClr val="FFFFFF"/>
              </a:solidFill>
              <a:latin typeface="Arial"/>
            </a:endParaRPr>
          </a:p>
        </p:txBody>
      </p:sp>
      <p:sp>
        <p:nvSpPr>
          <p:cNvPr id="9" name="Title Placeholder 21"/>
          <p:cNvSpPr>
            <a:spLocks noGrp="1"/>
          </p:cNvSpPr>
          <p:nvPr>
            <p:ph hasCustomPrompt="1" type="ctrTitle"/>
          </p:nvPr>
        </p:nvSpPr>
        <p:spPr>
          <a:xfrm>
            <a:off x="274320" y="289726"/>
            <a:ext cx="6464456" cy="1661993"/>
          </a:xfrm>
          <a:prstGeom prst="rect">
            <a:avLst/>
          </a:prstGeom>
        </p:spPr>
        <p:txBody>
          <a:bodyPr anchor="b" anchorCtr="0" lIns="0" rIns="0" wrap="square">
            <a:normAutofit/>
          </a:bodyPr>
          <a:lstStyle>
            <a:lvl1pPr>
              <a:lnSpc>
                <a:spcPct val="80000"/>
              </a:lnSpc>
              <a:defRPr i="0" lang="en-US" smtClean="0" sz="5400">
                <a:solidFill>
                  <a:schemeClr val="tx2"/>
                </a:solidFill>
                <a:latin typeface="+mj-lt"/>
                <a:ea charset="0" panose="020F0704030504030204" pitchFamily="34" typeface="Arial Rounded MT Bold"/>
                <a:cs charset="0" pitchFamily="34" typeface="Arial"/>
              </a:defRPr>
            </a:lvl1pPr>
          </a:lstStyle>
          <a:p>
            <a:pPr lvl="0">
              <a:lnSpc>
                <a:spcPct val="100000"/>
              </a:lnSpc>
              <a:spcAft>
                <a:spcPct val="0"/>
              </a:spcAft>
            </a:pPr>
            <a:r>
              <a:rPr lang="en-US"/>
              <a:t>Click to edit</a:t>
            </a:r>
            <a:br>
              <a:rPr lang="en-US"/>
            </a:br>
            <a:r>
              <a:rPr lang="en-US"/>
              <a:t>title slide</a:t>
            </a:r>
          </a:p>
        </p:txBody>
      </p:sp>
      <p:sp>
        <p:nvSpPr>
          <p:cNvPr id="8" name="Text Placeholder 12"/>
          <p:cNvSpPr>
            <a:spLocks noGrp="1"/>
          </p:cNvSpPr>
          <p:nvPr>
            <p:ph hasCustomPrompt="1" idx="1" type="subTitle"/>
          </p:nvPr>
        </p:nvSpPr>
        <p:spPr>
          <a:xfrm>
            <a:off x="274320" y="2065521"/>
            <a:ext cx="6464456" cy="307777"/>
          </a:xfrm>
          <a:prstGeom prst="rect">
            <a:avLst/>
          </a:prstGeom>
        </p:spPr>
        <p:txBody>
          <a:bodyPr anchor="t" anchorCtr="0" bIns="0" lIns="0" rIns="0" tIns="0" wrap="square">
            <a:spAutoFit/>
          </a:bodyPr>
          <a:lstStyle>
            <a:lvl1pPr algn="l" indent="0" marL="0">
              <a:buFont charset="2" pitchFamily="2" typeface="Wingdings"/>
              <a:buNone/>
              <a:defRPr b="1" i="0" smtClean="0" sz="2000">
                <a:solidFill>
                  <a:schemeClr val="tx2"/>
                </a:solidFill>
                <a:latin typeface="+mj-lt"/>
                <a:ea charset="0" panose="020F0704030504030204" pitchFamily="34" typeface="Arial Rounded MT Bold"/>
                <a:cs charset="0" pitchFamily="34" typeface="Arial"/>
              </a:defRPr>
            </a:lvl1pPr>
          </a:lstStyle>
          <a:p>
            <a:r>
              <a:rPr lang="en-US"/>
              <a:t>Click to edit master subtitle style</a:t>
            </a:r>
          </a:p>
        </p:txBody>
      </p:sp>
      <p:pic>
        <p:nvPicPr>
          <p:cNvPr descr="DellEMC_Logo_Hz_Wht_rgb.png"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355419" y="4531992"/>
            <a:ext cx="1534581" cy="273371"/>
          </a:xfrm>
          <a:prstGeom prst="rect">
            <a:avLst/>
          </a:prstGeom>
        </p:spPr>
      </p:pic>
    </p:spTree>
    <p:extLst>
      <p:ext uri="{BB962C8B-B14F-4D97-AF65-F5344CB8AC3E}">
        <p14:creationId xmlns:p14="http://schemas.microsoft.com/office/powerpoint/2010/main" val="2784142820"/>
      </p:ext>
    </p:extLst>
  </p:cSld>
  <p:clrMapOvr>
    <a:masterClrMapping/>
  </p:clrMapOvr>
  <p:transition advTm="10000" spd="slow">
    <p:wipe dir="r"/>
  </p:transition>
</p:sldLayout>
</file>

<file path=ppt/slideLayouts/slideLayout20.xml><?xml version="1.0" encoding="utf-8"?>
<p:sldLayout xmlns:a="http://schemas.openxmlformats.org/drawingml/2006/main" xmlns:p="http://schemas.openxmlformats.org/presentationml/2006/main" xmlns:r="http://schemas.openxmlformats.org/officeDocument/2006/relationships" showMasterSp="0"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465608542"/>
      </p:ext>
    </p:extLst>
  </p:cSld>
  <p:clrMapOvr>
    <a:masterClrMapping/>
  </p:clrMapOvr>
  <p:transition spd="med">
    <p:wipe dir="r"/>
  </p:transition>
</p:sldLayout>
</file>

<file path=ppt/slideLayouts/slideLayout21.xml><?xml version="1.0" encoding="utf-8"?>
<p:sldLayout xmlns:a="http://schemas.openxmlformats.org/drawingml/2006/main" xmlns:p="http://schemas.openxmlformats.org/presentationml/2006/main" xmlns:r="http://schemas.openxmlformats.org/officeDocument/2006/relationships" userDrawn="1">
  <p:cSld name="DE Title &amp; Subtitle">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94"/>
            <a:ext cx="7955280" cy="472577"/>
          </a:xfrm>
          <a:prstGeom prst="rect">
            <a:avLst/>
          </a:prstGeom>
        </p:spPr>
        <p:txBody>
          <a:bodyPr bIns="45712" lIns="0" rIns="0" tIns="45712"/>
          <a:lstStyle>
            <a:lvl1pPr>
              <a:defRPr>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sp>
        <p:nvSpPr>
          <p:cNvPr id="3" name="Text Placeholder 12"/>
          <p:cNvSpPr>
            <a:spLocks noGrp="1"/>
          </p:cNvSpPr>
          <p:nvPr>
            <p:ph hasCustomPrompt="1" idx="11" type="subTitle"/>
          </p:nvPr>
        </p:nvSpPr>
        <p:spPr>
          <a:xfrm>
            <a:off x="274319" y="763596"/>
            <a:ext cx="7960422" cy="313267"/>
          </a:xfrm>
          <a:prstGeom prst="rect">
            <a:avLst/>
          </a:prstGeom>
        </p:spPr>
        <p:txBody>
          <a:bodyPr anchor="t" anchorCtr="0" bIns="45712" lIns="0" rIns="0" tIns="45712"/>
          <a:lstStyle>
            <a:lvl1pPr indent="-228552" marL="228552">
              <a:buNone/>
              <a:defRPr b="0" lang="en-US" smtClean="0" sz="1800">
                <a:latin charset="0" pitchFamily="34" typeface="Arial"/>
                <a:ea typeface="Arial"/>
                <a:cs charset="0" pitchFamily="34" typeface="Arial"/>
              </a:defRPr>
            </a:lvl1pPr>
          </a:lstStyle>
          <a:p>
            <a:pPr indent="0" lvl="0" marL="0"/>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1167491191"/>
      </p:ext>
    </p:extLst>
  </p:cSld>
  <p:clrMapOvr>
    <a:masterClrMapping/>
  </p:clrMapOvr>
  <p:transition spd="med">
    <p:wipe dir="r"/>
  </p:transition>
</p:sldLayout>
</file>

<file path=ppt/slideLayouts/slideLayout22.xml><?xml version="1.0" encoding="utf-8"?>
<p:sldLayout xmlns:a="http://schemas.openxmlformats.org/drawingml/2006/main" xmlns:p="http://schemas.openxmlformats.org/presentationml/2006/main" xmlns:r="http://schemas.openxmlformats.org/officeDocument/2006/relationships" userDrawn="1">
  <p:cSld name="DE Title onl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94"/>
            <a:ext cx="7955280" cy="472577"/>
          </a:xfrm>
          <a:prstGeom prst="rect">
            <a:avLst/>
          </a:prstGeom>
        </p:spPr>
        <p:txBody>
          <a:bodyPr bIns="45712" lIns="0" rIns="0" tIns="45712"/>
          <a:lstStyle>
            <a:lvl1pPr>
              <a:defRPr>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1475395019"/>
      </p:ext>
    </p:extLst>
  </p:cSld>
  <p:clrMapOvr>
    <a:masterClrMapping/>
  </p:clrMapOvr>
  <p:transition spd="med">
    <p:wipe dir="r"/>
  </p:transition>
</p:sldLayout>
</file>

<file path=ppt/slideLayouts/slideLayout23.xml><?xml version="1.0" encoding="utf-8"?>
<p:sldLayout xmlns:a="http://schemas.openxmlformats.org/drawingml/2006/main" xmlns:p="http://schemas.openxmlformats.org/presentationml/2006/main" xmlns:r="http://schemas.openxmlformats.org/officeDocument/2006/relationships" userDrawn="1">
  <p:cSld name="DE Title &amp; 2 Columns">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6"/>
            <a:ext cx="7955280" cy="640080"/>
          </a:xfrm>
          <a:prstGeom prst="rect">
            <a:avLst/>
          </a:prstGeom>
        </p:spPr>
        <p:txBody>
          <a:bodyPr bIns="45712" lIns="0" rIns="0" tIns="45712"/>
          <a:lstStyle>
            <a:lvl1pPr>
              <a:defRPr>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Content Placeholder 4"/>
          <p:cNvSpPr>
            <a:spLocks noGrp="1"/>
          </p:cNvSpPr>
          <p:nvPr>
            <p:ph idx="10" sz="quarter"/>
          </p:nvPr>
        </p:nvSpPr>
        <p:spPr>
          <a:xfrm>
            <a:off x="271471" y="1277946"/>
            <a:ext cx="3843337" cy="3192461"/>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
        <p:nvSpPr>
          <p:cNvPr id="8" name="Content Placeholder 4"/>
          <p:cNvSpPr>
            <a:spLocks noGrp="1"/>
          </p:cNvSpPr>
          <p:nvPr>
            <p:ph idx="11" sz="quarter"/>
          </p:nvPr>
        </p:nvSpPr>
        <p:spPr>
          <a:xfrm>
            <a:off x="4376739" y="1277946"/>
            <a:ext cx="3852862" cy="3192461"/>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1473900103"/>
      </p:ext>
    </p:extLst>
  </p:cSld>
  <p:clrMapOvr>
    <a:masterClrMapping/>
  </p:clrMapOvr>
  <p:transition spd="med">
    <p:wipe dir="r"/>
  </p:transition>
</p:sldLayout>
</file>

<file path=ppt/slideLayouts/slideLayout24.xml><?xml version="1.0" encoding="utf-8"?>
<p:sldLayout xmlns:a="http://schemas.openxmlformats.org/drawingml/2006/main" xmlns:p="http://schemas.openxmlformats.org/presentationml/2006/main" xmlns:r="http://schemas.openxmlformats.org/officeDocument/2006/relationships" userDrawn="1">
  <p:cSld name="DE Title &amp; Bod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94"/>
            <a:ext cx="7955280" cy="479747"/>
          </a:xfrm>
          <a:prstGeom prst="rect">
            <a:avLst/>
          </a:prstGeom>
        </p:spPr>
        <p:txBody>
          <a:bodyPr bIns="45712" lIns="0" rIns="0" tIns="45712"/>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sp>
        <p:nvSpPr>
          <p:cNvPr id="5" name="Content Placeholder 4"/>
          <p:cNvSpPr>
            <a:spLocks noGrp="1"/>
          </p:cNvSpPr>
          <p:nvPr>
            <p:ph idx="10" sz="quarter"/>
          </p:nvPr>
        </p:nvSpPr>
        <p:spPr>
          <a:xfrm>
            <a:off x="271471" y="1277946"/>
            <a:ext cx="7958137" cy="3192461"/>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216388991"/>
      </p:ext>
    </p:extLst>
  </p:cSld>
  <p:clrMapOvr>
    <a:masterClrMapping/>
  </p:clrMapOvr>
  <p:transition spd="med">
    <p:wipe dir="r"/>
  </p:transition>
</p:sldLayout>
</file>

<file path=ppt/slideLayouts/slideLayout25.xml><?xml version="1.0" encoding="utf-8"?>
<p:sldLayout xmlns:a="http://schemas.openxmlformats.org/drawingml/2006/main" xmlns:p="http://schemas.openxmlformats.org/presentationml/2006/main" xmlns:r="http://schemas.openxmlformats.org/officeDocument/2006/relationships" userDrawn="1">
  <p:cSld name="DE 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2052674357"/>
      </p:ext>
    </p:extLst>
  </p:cSld>
  <p:clrMapOvr>
    <a:masterClrMapping/>
  </p:clrMapOvr>
  <p:transition spd="med">
    <p:wipe dir="r"/>
  </p:transition>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userDrawn="1">
  <p:cSld name="DE Title mid-height">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308137"/>
            <a:ext cx="7955280" cy="527243"/>
          </a:xfrm>
          <a:prstGeom prst="rect">
            <a:avLst/>
          </a:prstGeom>
        </p:spPr>
        <p:txBody>
          <a:bodyPr bIns="45712" lIns="0" rIns="0" tIns="45712"/>
          <a:lstStyle>
            <a:lvl1pPr>
              <a:defRPr sz="3200">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2327116221"/>
      </p:ext>
    </p:extLst>
  </p:cSld>
  <p:clrMapOvr>
    <a:masterClrMapping/>
  </p:clrMapOvr>
  <p:transition advTm="10000" spd="slow">
    <p:wipe dir="r"/>
  </p:transition>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userDrawn="1">
  <p:cSld name="DE Title, Subtitle, &amp; Bod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5"/>
            <a:ext cx="7955280" cy="640080"/>
          </a:xfrm>
          <a:prstGeom prst="rect">
            <a:avLst/>
          </a:prstGeom>
        </p:spPr>
        <p:txBody>
          <a:bodyPr bIns="45712" lIns="0" rIns="0" tIns="45712">
            <a:normAutofit/>
          </a:bodyPr>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Text Placeholder 12"/>
          <p:cNvSpPr>
            <a:spLocks noGrp="1"/>
          </p:cNvSpPr>
          <p:nvPr>
            <p:ph hasCustomPrompt="1" idx="11" type="subTitle"/>
          </p:nvPr>
        </p:nvSpPr>
        <p:spPr>
          <a:xfrm>
            <a:off x="266700" y="1057774"/>
            <a:ext cx="7960422" cy="313267"/>
          </a:xfrm>
          <a:prstGeom prst="rect">
            <a:avLst/>
          </a:prstGeom>
        </p:spPr>
        <p:txBody>
          <a:bodyPr anchor="t" anchorCtr="0" bIns="45712" lIns="0" rIns="0" tIns="45712"/>
          <a:lstStyle>
            <a:lvl1pPr indent="-228552" marL="228552">
              <a:buNone/>
              <a:defRPr b="1" lang="en-US" smtClean="0">
                <a:latin typeface="+mj-lt"/>
                <a:ea typeface="Arial"/>
                <a:cs charset="0" pitchFamily="34" typeface="Arial"/>
              </a:defRPr>
            </a:lvl1pPr>
          </a:lstStyle>
          <a:p>
            <a:pPr indent="0" lvl="0" marL="0"/>
            <a:r>
              <a:rPr lang="en-US"/>
              <a:t>Click to edit master subtitle style</a:t>
            </a:r>
          </a:p>
        </p:txBody>
      </p:sp>
      <p:sp>
        <p:nvSpPr>
          <p:cNvPr id="8" name="Content Placeholder 4"/>
          <p:cNvSpPr>
            <a:spLocks noGrp="1"/>
          </p:cNvSpPr>
          <p:nvPr>
            <p:ph idx="10" sz="quarter"/>
          </p:nvPr>
        </p:nvSpPr>
        <p:spPr>
          <a:xfrm>
            <a:off x="271471" y="1541471"/>
            <a:ext cx="7958137" cy="2928937"/>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2797850855"/>
      </p:ext>
    </p:extLst>
  </p:cSld>
  <p:clrMapOvr>
    <a:masterClrMapping/>
  </p:clrMapOvr>
  <p:transition advTm="10000" spd="slow">
    <p:wipe dir="r"/>
  </p:transition>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userDrawn="1">
  <p:cSld name="DE Title, Subtitle, &amp; Left Column">
    <p:spTree>
      <p:nvGrpSpPr>
        <p:cNvPr id="1" name=""/>
        <p:cNvGrpSpPr/>
        <p:nvPr/>
      </p:nvGrpSpPr>
      <p:grpSpPr>
        <a:xfrm>
          <a:off x="0" y="0"/>
          <a:ext cx="0" cy="0"/>
          <a:chOff x="0" y="0"/>
          <a:chExt cx="0" cy="0"/>
        </a:xfrm>
      </p:grpSpPr>
      <p:sp>
        <p:nvSpPr>
          <p:cNvPr id="4" name="Title 1"/>
          <p:cNvSpPr>
            <a:spLocks noGrp="1"/>
          </p:cNvSpPr>
          <p:nvPr>
            <p:ph hasCustomPrompt="1" type="title"/>
          </p:nvPr>
        </p:nvSpPr>
        <p:spPr>
          <a:xfrm>
            <a:off x="273057" y="274057"/>
            <a:ext cx="7948613" cy="486332"/>
          </a:xfrm>
          <a:prstGeom prst="rect">
            <a:avLst/>
          </a:prstGeom>
        </p:spPr>
        <p:txBody>
          <a:bodyPr bIns="45712" lIns="0" rIns="0" tIns="45712"/>
          <a:lstStyle>
            <a:lvl1pPr>
              <a:defRPr baseline="0">
                <a:latin typeface="+mj-lt"/>
                <a:ea charset="0" panose="020F0704030504030204" pitchFamily="34" typeface="Arial Rounded MT Bold"/>
                <a:cs charset="0" pitchFamily="34" typeface="Arial"/>
              </a:defRPr>
            </a:lvl1pPr>
          </a:lstStyle>
          <a:p>
            <a:r>
              <a:rPr lang="en-US"/>
              <a:t>Click to edit content page title</a:t>
            </a:r>
          </a:p>
        </p:txBody>
      </p:sp>
      <p:sp>
        <p:nvSpPr>
          <p:cNvPr id="7" name="Text Placeholder 12"/>
          <p:cNvSpPr>
            <a:spLocks noGrp="1"/>
          </p:cNvSpPr>
          <p:nvPr>
            <p:ph hasCustomPrompt="1" idx="11" type="subTitle"/>
          </p:nvPr>
        </p:nvSpPr>
        <p:spPr>
          <a:xfrm>
            <a:off x="273049" y="767417"/>
            <a:ext cx="4305300" cy="313267"/>
          </a:xfrm>
          <a:prstGeom prst="rect">
            <a:avLst/>
          </a:prstGeom>
        </p:spPr>
        <p:txBody>
          <a:bodyPr anchor="t" anchorCtr="0" bIns="45712" lIns="0" rIns="0" tIns="45712"/>
          <a:lstStyle>
            <a:lvl1pPr indent="-228552" marL="228552">
              <a:buNone/>
              <a:defRPr b="1" lang="en-US" smtClean="0">
                <a:latin typeface="+mj-lt"/>
                <a:ea typeface="Arial"/>
                <a:cs charset="0" pitchFamily="34" typeface="Arial"/>
              </a:defRPr>
            </a:lvl1pPr>
          </a:lstStyle>
          <a:p>
            <a:pPr indent="0" lvl="0" marL="0"/>
            <a:r>
              <a:rPr lang="en-US"/>
              <a:t>Click to edit master subtitle style</a:t>
            </a:r>
          </a:p>
        </p:txBody>
      </p:sp>
      <p:sp>
        <p:nvSpPr>
          <p:cNvPr id="5" name="Content Placeholder 4"/>
          <p:cNvSpPr>
            <a:spLocks noGrp="1"/>
          </p:cNvSpPr>
          <p:nvPr>
            <p:ph idx="10" sz="quarter"/>
          </p:nvPr>
        </p:nvSpPr>
        <p:spPr>
          <a:xfrm>
            <a:off x="271464" y="1277946"/>
            <a:ext cx="4291012" cy="3192461"/>
          </a:xfrm>
          <a:prstGeom prst="rect">
            <a:avLst/>
          </a:prstGeom>
        </p:spPr>
        <p:txBody>
          <a:bodyPr bIns="0" lIns="0" rIns="0" tIns="0" vert="horz"/>
          <a:lstStyle>
            <a:lvl1pPr>
              <a:lnSpc>
                <a:spcPct val="100000"/>
              </a:lnSpc>
              <a:spcBef>
                <a:spcPts val="1200"/>
              </a:spcBef>
              <a:spcAft>
                <a:spcPct val="0"/>
              </a:spcAft>
              <a:buClr>
                <a:srgbClr val="808080"/>
              </a:buClr>
              <a:defRPr>
                <a:latin typeface="+mn-lt"/>
                <a:ea typeface="Arial"/>
              </a:defRPr>
            </a:lvl1pPr>
            <a:lvl2pPr>
              <a:lnSpc>
                <a:spcPct val="100000"/>
              </a:lnSpc>
              <a:spcBef>
                <a:spcPts val="300"/>
              </a:spcBef>
              <a:spcAft>
                <a:spcPct val="0"/>
              </a:spcAft>
              <a:buClr>
                <a:srgbClr val="808080"/>
              </a:buClr>
              <a:defRPr>
                <a:latin typeface="+mn-lt"/>
                <a:ea typeface="Arial"/>
              </a:defRPr>
            </a:lvl2pPr>
            <a:lvl3pPr indent="-169831" marL="858670">
              <a:lnSpc>
                <a:spcPct val="100000"/>
              </a:lnSpc>
              <a:spcBef>
                <a:spcPts val="300"/>
              </a:spcBef>
              <a:spcAft>
                <a:spcPct val="0"/>
              </a:spcAft>
              <a:buClr>
                <a:srgbClr val="808080"/>
              </a:buClr>
              <a:defRPr>
                <a:latin typeface="+mn-lt"/>
                <a:ea typeface="Arial"/>
              </a:defRPr>
            </a:lvl3pPr>
            <a:lvl4pPr indent="-230141" marL="1258636">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320901927"/>
      </p:ext>
    </p:extLst>
  </p:cSld>
  <p:clrMapOvr>
    <a:masterClrMapping/>
  </p:clrMapOvr>
  <p:transition advTm="10000" spd="slow">
    <p:wipe dir="r"/>
  </p:transition>
</p:sldLayout>
</file>

<file path=ppt/slideLayouts/slideLayout29.xml><?xml version="1.0" encoding="utf-8"?>
<p:sldLayout xmlns:a="http://schemas.openxmlformats.org/drawingml/2006/main" xmlns:p="http://schemas.openxmlformats.org/presentationml/2006/main" xmlns:r="http://schemas.openxmlformats.org/officeDocument/2006/relationships" userDrawn="1">
  <p:cSld name="Header no body cop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6"/>
            <a:ext cx="7955280" cy="472577"/>
          </a:xfrm>
          <a:prstGeom prst="rect">
            <a:avLst/>
          </a:prstGeom>
        </p:spPr>
        <p:txBody>
          <a:bodyPr lIns="0" rIns="0"/>
          <a:lstStyle>
            <a:lvl1pPr>
              <a:defRPr>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pic>
        <p:nvPicPr>
          <p:cNvPr id="3" name="Picture 2">
            <a:extLst>
              <a:ext uri="{FF2B5EF4-FFF2-40B4-BE49-F238E27FC236}">
                <a16:creationId xmlns:a16="http://schemas.microsoft.com/office/drawing/2014/main" id="{F139DA11-6BA6-4BE4-852C-34F725F4A20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33509091"/>
      </p:ext>
    </p:extLst>
  </p:cSld>
  <p:clrMapOvr>
    <a:masterClrMapping/>
  </p:clrMapOvr>
  <p:transition advTm="10000" spd="slow">
    <p:wipe dir="r"/>
  </p:transition>
</p:sldLayout>
</file>

<file path=ppt/slideLayouts/slideLayout3.xml><?xml version="1.0" encoding="utf-8"?>
<p:sldLayout xmlns:a="http://schemas.openxmlformats.org/drawingml/2006/main" xmlns:p="http://schemas.openxmlformats.org/presentationml/2006/main" xmlns:r="http://schemas.openxmlformats.org/officeDocument/2006/relationships" userDrawn="1">
  <p:cSld name="2_head_subhea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5"/>
            <a:ext cx="7955280" cy="524274"/>
          </a:xfrm>
          <a:prstGeom prst="rect">
            <a:avLst/>
          </a:prstGeom>
        </p:spPr>
        <p:txBody>
          <a:bodyPr lIns="0" rIns="0">
            <a:normAutofit/>
          </a:bodyPr>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Text Placeholder 12"/>
          <p:cNvSpPr>
            <a:spLocks noGrp="1"/>
          </p:cNvSpPr>
          <p:nvPr>
            <p:ph hasCustomPrompt="1" idx="11" type="subTitle"/>
          </p:nvPr>
        </p:nvSpPr>
        <p:spPr>
          <a:xfrm>
            <a:off x="266700" y="768096"/>
            <a:ext cx="7960422" cy="313267"/>
          </a:xfrm>
          <a:prstGeom prst="rect">
            <a:avLst/>
          </a:prstGeom>
        </p:spPr>
        <p:txBody>
          <a:bodyPr anchor="t" anchorCtr="0" lIns="0" rIns="0"/>
          <a:lstStyle>
            <a:lvl1pPr indent="-228600" marL="228600">
              <a:buNone/>
              <a:defRPr b="0" lang="en-US" smtClean="0" sz="1800">
                <a:latin typeface="+mj-lt"/>
                <a:ea typeface="Arial"/>
                <a:cs charset="0" pitchFamily="34" typeface="Arial"/>
              </a:defRPr>
            </a:lvl1pPr>
          </a:lstStyle>
          <a:p>
            <a:pPr indent="0" lvl="0" marL="0"/>
            <a:r>
              <a:rPr lang="en-US"/>
              <a:t>Click to edit master subtitle style</a:t>
            </a:r>
          </a:p>
        </p:txBody>
      </p:sp>
      <p:pic>
        <p:nvPicPr>
          <p:cNvPr id="4" name="Picture 3">
            <a:extLst>
              <a:ext uri="{FF2B5EF4-FFF2-40B4-BE49-F238E27FC236}">
                <a16:creationId xmlns:a16="http://schemas.microsoft.com/office/drawing/2014/main" id="{5D1342D6-AE3B-4357-B3EE-C23C741F3EF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445875847"/>
      </p:ext>
    </p:extLst>
  </p:cSld>
  <p:clrMapOvr>
    <a:masterClrMapping/>
  </p:clrMapOvr>
  <p:transition spd="med">
    <p:wipe dir="r"/>
  </p:transition>
</p:sldLayout>
</file>

<file path=ppt/slideLayouts/slideLayout30.xml><?xml version="1.0" encoding="utf-8"?>
<p:sldLayout xmlns:a="http://schemas.openxmlformats.org/drawingml/2006/main" xmlns:p="http://schemas.openxmlformats.org/presentationml/2006/main" xmlns:r="http://schemas.openxmlformats.org/officeDocument/2006/relationships" userDrawn="1">
  <p:cSld name="1_Content with subhea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5"/>
            <a:ext cx="7955280" cy="524274"/>
          </a:xfrm>
          <a:prstGeom prst="rect">
            <a:avLst/>
          </a:prstGeom>
        </p:spPr>
        <p:txBody>
          <a:bodyPr lIns="0" rIns="0">
            <a:normAutofit/>
          </a:bodyPr>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Text Placeholder 12"/>
          <p:cNvSpPr>
            <a:spLocks noGrp="1"/>
          </p:cNvSpPr>
          <p:nvPr>
            <p:ph hasCustomPrompt="1" idx="11" type="subTitle"/>
          </p:nvPr>
        </p:nvSpPr>
        <p:spPr>
          <a:xfrm>
            <a:off x="266700" y="768096"/>
            <a:ext cx="7960422" cy="313267"/>
          </a:xfrm>
          <a:prstGeom prst="rect">
            <a:avLst/>
          </a:prstGeom>
        </p:spPr>
        <p:txBody>
          <a:bodyPr anchor="t" anchorCtr="0" lIns="0" rIns="0"/>
          <a:lstStyle>
            <a:lvl1pPr indent="-228600" marL="228600">
              <a:buNone/>
              <a:defRPr b="0" lang="en-US" smtClean="0" sz="1800">
                <a:latin typeface="+mj-lt"/>
                <a:ea typeface="Arial"/>
                <a:cs charset="0" pitchFamily="34" typeface="Arial"/>
              </a:defRPr>
            </a:lvl1pPr>
          </a:lstStyle>
          <a:p>
            <a:pPr indent="0" lvl="0" marL="0"/>
            <a:r>
              <a:rPr lang="en-US"/>
              <a:t>Click to edit master subtitle style</a:t>
            </a:r>
          </a:p>
        </p:txBody>
      </p:sp>
      <p:sp>
        <p:nvSpPr>
          <p:cNvPr id="6" name="Content Placeholder 4"/>
          <p:cNvSpPr>
            <a:spLocks noGrp="1"/>
          </p:cNvSpPr>
          <p:nvPr>
            <p:ph idx="12" sz="quarter"/>
          </p:nvPr>
        </p:nvSpPr>
        <p:spPr>
          <a:xfrm>
            <a:off x="271464" y="1143000"/>
            <a:ext cx="7955658" cy="2928936"/>
          </a:xfrm>
          <a:prstGeom prst="rect">
            <a:avLst/>
          </a:prstGeom>
        </p:spPr>
        <p:txBody>
          <a:bodyPr bIns="0" lIns="0" rIns="0" tIns="0" vert="horz"/>
          <a:lstStyle>
            <a:lvl1pPr indent="-137160" marL="137160">
              <a:lnSpc>
                <a:spcPct val="100000"/>
              </a:lnSpc>
              <a:spcBef>
                <a:spcPts val="1200"/>
              </a:spcBef>
              <a:spcAft>
                <a:spcPct val="0"/>
              </a:spcAft>
              <a:buClr>
                <a:srgbClr val="808080"/>
              </a:buClr>
              <a:defRPr sz="1400">
                <a:latin typeface="+mn-lt"/>
                <a:ea typeface="Arial"/>
              </a:defRPr>
            </a:lvl1pPr>
            <a:lvl2pPr indent="-185738" marL="341313">
              <a:lnSpc>
                <a:spcPct val="100000"/>
              </a:lnSpc>
              <a:spcBef>
                <a:spcPts val="300"/>
              </a:spcBef>
              <a:spcAft>
                <a:spcPct val="0"/>
              </a:spcAft>
              <a:buClr>
                <a:srgbClr val="808080"/>
              </a:buClr>
              <a:defRPr sz="1400">
                <a:latin typeface="+mn-lt"/>
                <a:ea typeface="Arial"/>
              </a:defRPr>
            </a:lvl2pPr>
            <a:lvl3pPr indent="-137160" marL="576072">
              <a:lnSpc>
                <a:spcPct val="100000"/>
              </a:lnSpc>
              <a:spcBef>
                <a:spcPts val="300"/>
              </a:spcBef>
              <a:spcAft>
                <a:spcPct val="0"/>
              </a:spcAft>
              <a:buClr>
                <a:srgbClr val="808080"/>
              </a:buClr>
              <a:defRPr sz="1400">
                <a:latin typeface="+mn-lt"/>
                <a:ea typeface="Arial"/>
              </a:defRPr>
            </a:lvl3pPr>
            <a:lvl4pPr indent="-230188" marL="1258888">
              <a:lnSpc>
                <a:spcPct val="100000"/>
              </a:lnSpc>
              <a:spcBef>
                <a:spcPts val="300"/>
              </a:spcBef>
              <a:spcAft>
                <a:spcPct val="0"/>
              </a:spcAft>
              <a:buClr>
                <a:srgbClr val="808080"/>
              </a:buClr>
              <a:defRPr>
                <a:latin typeface="+mn-lt"/>
              </a:defRPr>
            </a:lvl4pPr>
            <a:lvl5pPr>
              <a:lnSpc>
                <a:spcPct val="100000"/>
              </a:lnSpc>
              <a:spcBef>
                <a:spcPts val="300"/>
              </a:spcBef>
              <a:spcAft>
                <a:spcPct val="0"/>
              </a:spcAft>
              <a:buClr>
                <a:srgbClr val="808080"/>
              </a:buClr>
              <a:defRPr sz="1000">
                <a:latin typeface="+mn-lt"/>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5365000"/>
      </p:ext>
    </p:extLst>
  </p:cSld>
  <p:clrMapOvr>
    <a:masterClrMapping/>
  </p:clrMapOvr>
  <p:transition advTm="10000" spd="slow">
    <p:wipe dir="r"/>
  </p:transition>
</p:sldLayout>
</file>

<file path=ppt/slideLayouts/slideLayout31.xml><?xml version="1.0" encoding="utf-8"?>
<p:sldLayout xmlns:a="http://schemas.openxmlformats.org/drawingml/2006/main" xmlns:p="http://schemas.openxmlformats.org/presentationml/2006/main" xmlns:r="http://schemas.openxmlformats.org/officeDocument/2006/relationships" userDrawn="1">
  <p:cSld name="Custom Layou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9E5D73-4DEC-4C22-8111-E0E9729DAC4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1794069355"/>
      </p:ext>
    </p:extLst>
  </p:cSld>
  <p:clrMapOvr>
    <a:masterClrMapping/>
  </p:clrMapOvr>
  <p:transition/>
</p:sldLayout>
</file>

<file path=ppt/slideLayouts/slideLayout32.xml><?xml version="1.0" encoding="utf-8"?>
<p:sldLayout xmlns:a="http://schemas.openxmlformats.org/drawingml/2006/main" xmlns:p="http://schemas.openxmlformats.org/presentationml/2006/main" xmlns:r="http://schemas.openxmlformats.org/officeDocument/2006/relationships" userDrawn="1">
  <p:cSld name="3_head_subhea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85"/>
            <a:ext cx="7955280" cy="524274"/>
          </a:xfrm>
          <a:prstGeom prst="rect">
            <a:avLst/>
          </a:prstGeom>
        </p:spPr>
        <p:txBody>
          <a:bodyPr lIns="0" rIns="0">
            <a:normAutofit/>
          </a:bodyPr>
          <a:lstStyle>
            <a:lvl1pPr>
              <a:defRPr baseline="0">
                <a:solidFill>
                  <a:srgbClr val="007DB8"/>
                </a:solidFill>
                <a:latin typeface="+mj-lt"/>
                <a:ea charset="0" panose="020F0704030504030204" pitchFamily="34" typeface="Arial Rounded MT Bold"/>
                <a:cs charset="0" pitchFamily="34" typeface="Arial"/>
              </a:defRPr>
            </a:lvl1pPr>
          </a:lstStyle>
          <a:p>
            <a:r>
              <a:rPr lang="en-US"/>
              <a:t>Click to edit content page title </a:t>
            </a:r>
          </a:p>
        </p:txBody>
      </p:sp>
      <p:sp>
        <p:nvSpPr>
          <p:cNvPr id="5" name="Text Placeholder 12"/>
          <p:cNvSpPr>
            <a:spLocks noGrp="1"/>
          </p:cNvSpPr>
          <p:nvPr>
            <p:ph hasCustomPrompt="1" idx="11" type="subTitle"/>
          </p:nvPr>
        </p:nvSpPr>
        <p:spPr>
          <a:xfrm>
            <a:off x="266700" y="768096"/>
            <a:ext cx="7960422" cy="313267"/>
          </a:xfrm>
          <a:prstGeom prst="rect">
            <a:avLst/>
          </a:prstGeom>
        </p:spPr>
        <p:txBody>
          <a:bodyPr anchor="t" anchorCtr="0" lIns="0" rIns="0"/>
          <a:lstStyle>
            <a:lvl1pPr indent="-228600" marL="228600">
              <a:buNone/>
              <a:defRPr b="0" lang="en-US" smtClean="0" sz="1800">
                <a:latin typeface="+mj-lt"/>
                <a:ea typeface="Arial"/>
                <a:cs charset="0" pitchFamily="34" typeface="Arial"/>
              </a:defRPr>
            </a:lvl1pPr>
          </a:lstStyle>
          <a:p>
            <a:pPr indent="0" lvl="0" marL="0"/>
            <a:r>
              <a:rPr lang="en-US"/>
              <a:t>Click to edit master subtitle style</a:t>
            </a:r>
          </a:p>
        </p:txBody>
      </p:sp>
      <p:pic>
        <p:nvPicPr>
          <p:cNvPr id="4" name="Picture 3">
            <a:extLst>
              <a:ext uri="{FF2B5EF4-FFF2-40B4-BE49-F238E27FC236}">
                <a16:creationId xmlns:a16="http://schemas.microsoft.com/office/drawing/2014/main" id="{5D1342D6-AE3B-4357-B3EE-C23C741F3EF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33016201"/>
      </p:ext>
    </p:extLst>
  </p:cSld>
  <p:clrMapOvr>
    <a:masterClrMapping/>
  </p:clrMapOvr>
  <p:transition advTm="10000" spd="slow">
    <p:wipe dir="r"/>
  </p:transition>
</p:sldLayout>
</file>

<file path=ppt/slideLayouts/slideLayout4.xml><?xml version="1.0" encoding="utf-8"?>
<p:sldLayout xmlns:a="http://schemas.openxmlformats.org/drawingml/2006/main" xmlns:p="http://schemas.openxmlformats.org/presentationml/2006/main" xmlns:r="http://schemas.openxmlformats.org/officeDocument/2006/relationships" showMasterSp="0"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268805739"/>
      </p:ext>
    </p:extLst>
  </p:cSld>
  <p:clrMapOvr>
    <a:masterClrMapping/>
  </p:clrMapOvr>
  <p:transition spd="med">
    <p:wipe dir="r"/>
  </p:transition>
</p:sldLayout>
</file>

<file path=ppt/slideLayouts/slideLayout5.xml><?xml version="1.0" encoding="utf-8"?>
<p:sldLayout xmlns:a="http://schemas.openxmlformats.org/drawingml/2006/main" xmlns:p="http://schemas.openxmlformats.org/presentationml/2006/main" xmlns:r="http://schemas.openxmlformats.org/officeDocument/2006/relationships" userDrawn="1">
  <p:cSld name="DE Title &amp; Subtitle">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94"/>
            <a:ext cx="7955280" cy="472577"/>
          </a:xfrm>
          <a:prstGeom prst="rect">
            <a:avLst/>
          </a:prstGeom>
        </p:spPr>
        <p:txBody>
          <a:bodyPr bIns="45712" lIns="0" rIns="0" tIns="45712"/>
          <a:lstStyle>
            <a:lvl1pPr>
              <a:defRPr>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sp>
        <p:nvSpPr>
          <p:cNvPr id="3" name="Text Placeholder 12"/>
          <p:cNvSpPr>
            <a:spLocks noGrp="1"/>
          </p:cNvSpPr>
          <p:nvPr>
            <p:ph hasCustomPrompt="1" idx="11" type="subTitle"/>
          </p:nvPr>
        </p:nvSpPr>
        <p:spPr>
          <a:xfrm>
            <a:off x="274319" y="763596"/>
            <a:ext cx="7960422" cy="313267"/>
          </a:xfrm>
          <a:prstGeom prst="rect">
            <a:avLst/>
          </a:prstGeom>
        </p:spPr>
        <p:txBody>
          <a:bodyPr anchor="t" anchorCtr="0" bIns="45712" lIns="0" rIns="0" tIns="45712"/>
          <a:lstStyle>
            <a:lvl1pPr indent="-228552" marL="228552">
              <a:buNone/>
              <a:defRPr b="0" lang="en-US" smtClean="0" sz="1800">
                <a:latin charset="0" pitchFamily="34" typeface="Arial"/>
                <a:ea typeface="Arial"/>
                <a:cs charset="0" pitchFamily="34" typeface="Arial"/>
              </a:defRPr>
            </a:lvl1pPr>
          </a:lstStyle>
          <a:p>
            <a:pPr indent="0" lvl="0" marL="0"/>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1062348399"/>
      </p:ext>
    </p:extLst>
  </p:cSld>
  <p:clrMapOvr>
    <a:masterClrMapping/>
  </p:clrMapOvr>
  <p:transition spd="med">
    <p:wipe dir="r"/>
  </p:transition>
</p:sldLayout>
</file>

<file path=ppt/slideLayouts/slideLayout6.xml><?xml version="1.0" encoding="utf-8"?>
<p:sldLayout xmlns:a="http://schemas.openxmlformats.org/drawingml/2006/main" xmlns:p="http://schemas.openxmlformats.org/presentationml/2006/main" xmlns:r="http://schemas.openxmlformats.org/officeDocument/2006/relationships" preserve="1" userDrawn="1">
  <p:cSld name="DE Title only">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94"/>
            <a:ext cx="7955280" cy="472577"/>
          </a:xfrm>
          <a:prstGeom prst="rect">
            <a:avLst/>
          </a:prstGeom>
        </p:spPr>
        <p:txBody>
          <a:bodyPr bIns="45712" lIns="0" rIns="0" tIns="45712"/>
          <a:lstStyle>
            <a:lvl1pPr>
              <a:defRPr>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3101320473"/>
      </p:ext>
    </p:extLst>
  </p:cSld>
  <p:clrMapOvr>
    <a:masterClrMapping/>
  </p:clrMapOvr>
  <p:transition spd="med">
    <p:wipe dir="r"/>
  </p:transition>
</p:sldLayout>
</file>

<file path=ppt/slideLayouts/slideLayout7.xml><?xml version="1.0" encoding="utf-8"?>
<p:sldLayout xmlns:a="http://schemas.openxmlformats.org/drawingml/2006/main" xmlns:p="http://schemas.openxmlformats.org/presentationml/2006/main" xmlns:r="http://schemas.openxmlformats.org/officeDocument/2006/relationships" preserve="1" userDrawn="1">
  <p:cSld name="DE Title &amp; Subtitle">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71894"/>
            <a:ext cx="7955280" cy="472577"/>
          </a:xfrm>
          <a:prstGeom prst="rect">
            <a:avLst/>
          </a:prstGeom>
        </p:spPr>
        <p:txBody>
          <a:bodyPr bIns="45712" lIns="0" rIns="0" tIns="45712"/>
          <a:lstStyle>
            <a:lvl1pPr>
              <a:defRPr>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sp>
        <p:nvSpPr>
          <p:cNvPr id="3" name="Text Placeholder 12"/>
          <p:cNvSpPr>
            <a:spLocks noGrp="1"/>
          </p:cNvSpPr>
          <p:nvPr>
            <p:ph hasCustomPrompt="1" idx="11" type="subTitle"/>
          </p:nvPr>
        </p:nvSpPr>
        <p:spPr>
          <a:xfrm>
            <a:off x="274319" y="763596"/>
            <a:ext cx="7960422" cy="313267"/>
          </a:xfrm>
          <a:prstGeom prst="rect">
            <a:avLst/>
          </a:prstGeom>
        </p:spPr>
        <p:txBody>
          <a:bodyPr anchor="t" anchorCtr="0" bIns="45712" lIns="0" rIns="0" tIns="45712"/>
          <a:lstStyle>
            <a:lvl1pPr indent="-228552" marL="228552">
              <a:buNone/>
              <a:defRPr b="0" lang="en-US" smtClean="0" sz="1800">
                <a:latin charset="0" pitchFamily="34" typeface="Arial"/>
                <a:ea typeface="Arial"/>
                <a:cs charset="0" pitchFamily="34" typeface="Arial"/>
              </a:defRPr>
            </a:lvl1pPr>
          </a:lstStyle>
          <a:p>
            <a:pPr indent="0" lvl="0" marL="0"/>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505693670"/>
      </p:ext>
    </p:extLst>
  </p:cSld>
  <p:clrMapOvr>
    <a:masterClrMapping/>
  </p:clrMapOvr>
  <p:transition spd="med">
    <p:wipe dir="r"/>
  </p:transition>
</p:sldLayout>
</file>

<file path=ppt/slideLayouts/slideLayout8.xml><?xml version="1.0" encoding="utf-8"?>
<p:sldLayout xmlns:a="http://schemas.openxmlformats.org/drawingml/2006/main" xmlns:p="http://schemas.openxmlformats.org/presentationml/2006/main" xmlns:r="http://schemas.openxmlformats.org/officeDocument/2006/relationships" preserve="1" userDrawn="1">
  <p:cSld name="DE 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21631684"/>
      </p:ext>
    </p:extLst>
  </p:cSld>
  <p:clrMapOvr>
    <a:masterClrMapping/>
  </p:clrMapOvr>
  <p:transition spd="med">
    <p:wipe dir="r"/>
  </p:transition>
</p:sldLayout>
</file>

<file path=ppt/slideLayouts/slideLayout9.xml><?xml version="1.0" encoding="utf-8"?>
<p:sldLayout xmlns:a="http://schemas.openxmlformats.org/drawingml/2006/main" xmlns:p="http://schemas.openxmlformats.org/presentationml/2006/main" xmlns:r="http://schemas.openxmlformats.org/officeDocument/2006/relationships" preserve="1" userDrawn="1">
  <p:cSld name="DE Title mid-height">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274319" y="2308137"/>
            <a:ext cx="7955280" cy="527243"/>
          </a:xfrm>
          <a:prstGeom prst="rect">
            <a:avLst/>
          </a:prstGeom>
        </p:spPr>
        <p:txBody>
          <a:bodyPr bIns="45712" lIns="0" rIns="0" tIns="45712"/>
          <a:lstStyle>
            <a:lvl1pPr>
              <a:defRPr sz="3200">
                <a:solidFill>
                  <a:srgbClr val="007DB8"/>
                </a:solidFill>
                <a:latin typeface="+mj-lt"/>
                <a:ea charset="0" panose="020F0704030504030204" pitchFamily="34" typeface="Arial Rounded MT Bold"/>
                <a:cs charset="0" pitchFamily="34" typeface="Arial"/>
              </a:defRPr>
            </a:lvl1pPr>
          </a:lstStyle>
          <a:p>
            <a:r>
              <a:rPr lang="en-US"/>
              <a:t>Click to edit content page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01289" y="4838861"/>
            <a:ext cx="675370" cy="120065"/>
          </a:xfrm>
          <a:prstGeom prst="rect">
            <a:avLst/>
          </a:prstGeom>
        </p:spPr>
      </p:pic>
    </p:spTree>
    <p:extLst>
      <p:ext uri="{BB962C8B-B14F-4D97-AF65-F5344CB8AC3E}">
        <p14:creationId xmlns:p14="http://schemas.microsoft.com/office/powerpoint/2010/main" val="1911084391"/>
      </p:ext>
    </p:extLst>
  </p:cSld>
  <p:clrMapOvr>
    <a:masterClrMapping/>
  </p:clrMapOvr>
  <p:transition spd="med">
    <p:wipe dir="r"/>
  </p:transition>
</p:sldLayout>
</file>

<file path=ppt/slideMasters/_rels/slideMaster1.xml.rels><?xml version="1.0" encoding="UTF-8" standalone="no"?>
<Relationships xmlns="http://schemas.openxmlformats.org/package/2006/relationships">
<Relationship Id="rId1" Target="../slideLayouts/slideLayout1.xml" Type="http://schemas.openxmlformats.org/officeDocument/2006/relationships/slideLayout"/>
<Relationship Id="rId2" Target="../slideLayouts/slideLayout2.xml" Type="http://schemas.openxmlformats.org/officeDocument/2006/relationships/slideLayout"/>
<Relationship Id="rId3" Target="../slideLayouts/slideLayout3.xml" Type="http://schemas.openxmlformats.org/officeDocument/2006/relationships/slideLayout"/>
<Relationship Id="rId4" Target="../slideLayouts/slideLayout4.xml" Type="http://schemas.openxmlformats.org/officeDocument/2006/relationships/slideLayout"/>
<Relationship Id="rId5" Target="../slideLayouts/slideLayout5.xml" Type="http://schemas.openxmlformats.org/officeDocument/2006/relationships/slideLayout"/>
<Relationship Id="rId6" Target="../theme/theme1.xml" Type="http://schemas.openxmlformats.org/officeDocument/2006/relationships/theme"/>
</Relationships>

</file>

<file path=ppt/slideMasters/_rels/slideMaster2.xml.rels><?xml version="1.0" encoding="UTF-8" standalone="no"?>
<Relationships xmlns="http://schemas.openxmlformats.org/package/2006/relationships">
<Relationship Id="rId1" Target="../slideLayouts/slideLayout6.xml" Type="http://schemas.openxmlformats.org/officeDocument/2006/relationships/slideLayout"/>
<Relationship Id="rId10" Target="../slideLayouts/slideLayout15.xml" Type="http://schemas.openxmlformats.org/officeDocument/2006/relationships/slideLayout"/>
<Relationship Id="rId11" Target="../slideLayouts/slideLayout16.xml" Type="http://schemas.openxmlformats.org/officeDocument/2006/relationships/slideLayout"/>
<Relationship Id="rId12" Target="../theme/theme2.xml" Type="http://schemas.openxmlformats.org/officeDocument/2006/relationships/theme"/>
<Relationship Id="rId2" Target="../slideLayouts/slideLayout7.xml" Type="http://schemas.openxmlformats.org/officeDocument/2006/relationships/slideLayout"/>
<Relationship Id="rId3" Target="../slideLayouts/slideLayout8.xml" Type="http://schemas.openxmlformats.org/officeDocument/2006/relationships/slideLayout"/>
<Relationship Id="rId4" Target="../slideLayouts/slideLayout9.xml" Type="http://schemas.openxmlformats.org/officeDocument/2006/relationships/slideLayout"/>
<Relationship Id="rId5" Target="../slideLayouts/slideLayout10.xml" Type="http://schemas.openxmlformats.org/officeDocument/2006/relationships/slideLayout"/>
<Relationship Id="rId6" Target="../slideLayouts/slideLayout11.xml" Type="http://schemas.openxmlformats.org/officeDocument/2006/relationships/slideLayout"/>
<Relationship Id="rId7" Target="../slideLayouts/slideLayout12.xml" Type="http://schemas.openxmlformats.org/officeDocument/2006/relationships/slideLayout"/>
<Relationship Id="rId8" Target="../slideLayouts/slideLayout13.xml" Type="http://schemas.openxmlformats.org/officeDocument/2006/relationships/slideLayout"/>
<Relationship Id="rId9" Target="../slideLayouts/slideLayout14.xml" Type="http://schemas.openxmlformats.org/officeDocument/2006/relationships/slideLayout"/>
</Relationships>

</file>

<file path=ppt/slideMasters/_rels/slideMaster3.xml.rels><?xml version="1.0" encoding="UTF-8" standalone="no"?>
<Relationships xmlns="http://schemas.openxmlformats.org/package/2006/relationships">
<Relationship Id="rId1" Target="../slideLayouts/slideLayout17.xml" Type="http://schemas.openxmlformats.org/officeDocument/2006/relationships/slideLayout"/>
<Relationship Id="rId10" Target="../slideLayouts/slideLayout26.xml" Type="http://schemas.openxmlformats.org/officeDocument/2006/relationships/slideLayout"/>
<Relationship Id="rId11" Target="../slideLayouts/slideLayout27.xml" Type="http://schemas.openxmlformats.org/officeDocument/2006/relationships/slideLayout"/>
<Relationship Id="rId12" Target="../slideLayouts/slideLayout28.xml" Type="http://schemas.openxmlformats.org/officeDocument/2006/relationships/slideLayout"/>
<Relationship Id="rId13" Target="../slideLayouts/slideLayout29.xml" Type="http://schemas.openxmlformats.org/officeDocument/2006/relationships/slideLayout"/>
<Relationship Id="rId14" Target="../slideLayouts/slideLayout30.xml" Type="http://schemas.openxmlformats.org/officeDocument/2006/relationships/slideLayout"/>
<Relationship Id="rId15" Target="../slideLayouts/slideLayout31.xml" Type="http://schemas.openxmlformats.org/officeDocument/2006/relationships/slideLayout"/>
<Relationship Id="rId16" Target="../slideLayouts/slideLayout32.xml" Type="http://schemas.openxmlformats.org/officeDocument/2006/relationships/slideLayout"/>
<Relationship Id="rId17" Target="../theme/theme3.xml" Type="http://schemas.openxmlformats.org/officeDocument/2006/relationships/theme"/>
<Relationship Id="rId2" Target="../slideLayouts/slideLayout18.xml" Type="http://schemas.openxmlformats.org/officeDocument/2006/relationships/slideLayout"/>
<Relationship Id="rId3" Target="../slideLayouts/slideLayout19.xml" Type="http://schemas.openxmlformats.org/officeDocument/2006/relationships/slideLayout"/>
<Relationship Id="rId4" Target="../slideLayouts/slideLayout20.xml" Type="http://schemas.openxmlformats.org/officeDocument/2006/relationships/slideLayout"/>
<Relationship Id="rId5" Target="../slideLayouts/slideLayout21.xml" Type="http://schemas.openxmlformats.org/officeDocument/2006/relationships/slideLayout"/>
<Relationship Id="rId6" Target="../slideLayouts/slideLayout22.xml" Type="http://schemas.openxmlformats.org/officeDocument/2006/relationships/slideLayout"/>
<Relationship Id="rId7" Target="../slideLayouts/slideLayout23.xml" Type="http://schemas.openxmlformats.org/officeDocument/2006/relationships/slideLayout"/>
<Relationship Id="rId8" Target="../slideLayouts/slideLayout24.xml" Type="http://schemas.openxmlformats.org/officeDocument/2006/relationships/slideLayout"/>
<Relationship Id="rId9" Target="../slideLayouts/slideLayout25.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tx2"/>
        </a:solidFill>
        <a:effectLst/>
      </p:bgPr>
    </p:bg>
    <p:spTree>
      <p:nvGrpSpPr>
        <p:cNvPr id="1" name=""/>
        <p:cNvGrpSpPr/>
        <p:nvPr/>
      </p:nvGrpSpPr>
      <p:grpSpPr>
        <a:xfrm>
          <a:off x="0" y="0"/>
          <a:ext cx="0" cy="0"/>
          <a:chOff x="0" y="0"/>
          <a:chExt cx="0" cy="0"/>
        </a:xfrm>
      </p:grpSpPr>
      <p:sp>
        <p:nvSpPr>
          <p:cNvPr hidden="1" id="16" name="TextBox 15"/>
          <p:cNvSpPr txBox="1"/>
          <p:nvPr/>
        </p:nvSpPr>
        <p:spPr>
          <a:xfrm>
            <a:off x="1895476" y="4825328"/>
            <a:ext cx="649537" cy="124650"/>
          </a:xfrm>
          <a:prstGeom prst="rect">
            <a:avLst/>
          </a:prstGeom>
          <a:noFill/>
        </p:spPr>
        <p:txBody>
          <a:bodyPr anchor="ctr" bIns="0" lIns="0" rIns="0" rtlCol="0" tIns="0" wrap="square">
            <a:spAutoFit/>
          </a:bodyPr>
          <a:lstStyle/>
          <a:p>
            <a:pPr>
              <a:lnSpc>
                <a:spcPct val="90000"/>
              </a:lnSpc>
              <a:spcBef>
                <a:spcPts val="600"/>
              </a:spcBef>
              <a:spcAft>
                <a:spcPct val="0"/>
              </a:spcAft>
              <a:buClr>
                <a:schemeClr val="bg1"/>
              </a:buClr>
            </a:pPr>
            <a:fld id="{E00CF047-7350-4707-AA1A-E56FA69586CC}" type="datetime1">
              <a:rPr lang="en-US" smtClean="0" sz="900">
                <a:solidFill>
                  <a:schemeClr val="bg2">
                    <a:lumMod val="50000"/>
                    <a:lumOff val="50000"/>
                  </a:schemeClr>
                </a:solidFill>
                <a:latin typeface="+mn-lt"/>
              </a:rPr>
              <a:pPr>
                <a:lnSpc>
                  <a:spcPct val="90000"/>
                </a:lnSpc>
                <a:spcBef>
                  <a:spcPts val="600"/>
                </a:spcBef>
                <a:spcAft>
                  <a:spcPct val="0"/>
                </a:spcAft>
                <a:buClr>
                  <a:schemeClr val="bg1"/>
                </a:buClr>
              </a:pPr>
              <a:t>7/26/2018</a:t>
            </a:fld>
            <a:endParaRPr lang="en-US" sz="900">
              <a:solidFill>
                <a:schemeClr val="bg2">
                  <a:lumMod val="50000"/>
                  <a:lumOff val="50000"/>
                </a:schemeClr>
              </a:solidFill>
              <a:latin typeface="+mn-lt"/>
            </a:endParaRPr>
          </a:p>
        </p:txBody>
      </p:sp>
      <p:sp>
        <p:nvSpPr>
          <p:cNvPr hidden="1" id="13" name="TextBox 12"/>
          <p:cNvSpPr txBox="1"/>
          <p:nvPr/>
        </p:nvSpPr>
        <p:spPr>
          <a:xfrm>
            <a:off x="1895476" y="4825328"/>
            <a:ext cx="649537" cy="124650"/>
          </a:xfrm>
          <a:prstGeom prst="rect">
            <a:avLst/>
          </a:prstGeom>
          <a:noFill/>
        </p:spPr>
        <p:txBody>
          <a:bodyPr anchor="ctr" bIns="0" lIns="0" rIns="0" rtlCol="0" tIns="0" wrap="square">
            <a:spAutoFit/>
          </a:bodyPr>
          <a:lstStyle/>
          <a:p>
            <a:pPr>
              <a:lnSpc>
                <a:spcPct val="90000"/>
              </a:lnSpc>
              <a:spcBef>
                <a:spcPts val="600"/>
              </a:spcBef>
              <a:spcAft>
                <a:spcPct val="0"/>
              </a:spcAft>
              <a:buClr>
                <a:schemeClr val="bg1"/>
              </a:buClr>
            </a:pPr>
            <a:fld id="{E00CF047-7350-4707-AA1A-E56FA69586CC}" type="datetime1">
              <a:rPr lang="en-US" smtClean="0" sz="900">
                <a:solidFill>
                  <a:schemeClr val="bg2">
                    <a:lumMod val="50000"/>
                    <a:lumOff val="50000"/>
                  </a:schemeClr>
                </a:solidFill>
                <a:latin typeface="+mn-lt"/>
              </a:rPr>
              <a:pPr>
                <a:lnSpc>
                  <a:spcPct val="90000"/>
                </a:lnSpc>
                <a:spcBef>
                  <a:spcPts val="600"/>
                </a:spcBef>
                <a:spcAft>
                  <a:spcPct val="0"/>
                </a:spcAft>
                <a:buClr>
                  <a:schemeClr val="bg1"/>
                </a:buClr>
              </a:pPr>
              <a:t>7/26/2018</a:t>
            </a:fld>
            <a:endParaRPr lang="en-US" sz="900">
              <a:solidFill>
                <a:schemeClr val="bg2">
                  <a:lumMod val="50000"/>
                  <a:lumOff val="50000"/>
                </a:schemeClr>
              </a:solidFill>
              <a:latin typeface="+mn-lt"/>
            </a:endParaRPr>
          </a:p>
        </p:txBody>
      </p:sp>
      <p:sp>
        <p:nvSpPr>
          <p:cNvPr id="15" name="fl"/>
          <p:cNvSpPr txBox="1"/>
          <p:nvPr/>
        </p:nvSpPr>
        <p:spPr>
          <a:xfrm>
            <a:off x="0" y="4997704"/>
            <a:ext cx="65" cy="83100"/>
          </a:xfrm>
          <a:prstGeom prst="rect">
            <a:avLst/>
          </a:prstGeom>
          <a:noFill/>
        </p:spPr>
        <p:txBody>
          <a:bodyPr anchor="ctr" anchorCtr="0" bIns="0" lIns="0" rIns="0" rtlCol="0" tIns="0" vert="horz" wrap="none">
            <a:spAutoFit/>
          </a:bodyPr>
          <a:lstStyle/>
          <a:p>
            <a:pPr algn="l" defTabSz="914400" eaLnBrk="1" fontAlgn="base" hangingPunct="1" indent="0" latinLnBrk="0" marL="0" marR="0" rtl="0">
              <a:lnSpc>
                <a:spcPct val="90000"/>
              </a:lnSpc>
              <a:spcBef>
                <a:spcPts val="100"/>
              </a:spcBef>
              <a:spcAft>
                <a:spcPts val="100"/>
              </a:spcAft>
              <a:buClrTx/>
              <a:buSzTx/>
              <a:buFontTx/>
              <a:buNone/>
              <a:defRPr/>
            </a:pPr>
            <a:endParaRPr b="0" baseline="0" i="0" lang="en-US" sz="600" u="none">
              <a:solidFill>
                <a:srgbClr val="7F7F7F"/>
              </a:solidFill>
              <a:latin typeface="+mn-lt"/>
            </a:endParaRPr>
          </a:p>
        </p:txBody>
      </p:sp>
      <p:sp>
        <p:nvSpPr>
          <p:cNvPr id="20" name="TextBox 19"/>
          <p:cNvSpPr txBox="1"/>
          <p:nvPr/>
        </p:nvSpPr>
        <p:spPr>
          <a:xfrm>
            <a:off x="276035" y="4874711"/>
            <a:ext cx="94039" cy="84639"/>
          </a:xfrm>
          <a:prstGeom prst="rect">
            <a:avLst/>
          </a:prstGeom>
        </p:spPr>
        <p:txBody>
          <a:bodyPr anchor="ctr" anchorCtr="0" bIns="0" lIns="0" rIns="0" rtlCol="0" tIns="0" vert="horz" wrap="none">
            <a:spAutoFit/>
          </a:bodyPr>
          <a:lstStyle/>
          <a:p>
            <a:pPr algn="l" fontAlgn="base" rtl="0">
              <a:lnSpc>
                <a:spcPct val="90000"/>
              </a:lnSpc>
              <a:spcBef>
                <a:spcPct val="0"/>
              </a:spcBef>
              <a:spcAft>
                <a:spcPct val="0"/>
              </a:spcAft>
              <a:buClr>
                <a:schemeClr val="bg1"/>
              </a:buClr>
            </a:pPr>
            <a:fld id="{58EC7406-F4CC-4ABF-902E-2AF4E70E5C0F}" type="slidenum">
              <a:rPr b="0" kern="1200" lang="en-US" smtClean="0" sz="600">
                <a:solidFill>
                  <a:schemeClr val="bg2">
                    <a:lumMod val="50000"/>
                    <a:lumOff val="50000"/>
                  </a:schemeClr>
                </a:solidFill>
                <a:latin typeface="+mn-lt"/>
                <a:ea typeface="+mn-ea"/>
                <a:cs typeface="+mn-cs"/>
              </a:rPr>
              <a:pPr algn="l" fontAlgn="base" rtl="0">
                <a:lnSpc>
                  <a:spcPct val="90000"/>
                </a:lnSpc>
                <a:spcBef>
                  <a:spcPct val="0"/>
                </a:spcBef>
                <a:spcAft>
                  <a:spcPct val="0"/>
                </a:spcAft>
                <a:buClr>
                  <a:schemeClr val="bg1"/>
                </a:buClr>
              </a:pPr>
              <a:t>‹#›</a:t>
            </a:fld>
            <a:endParaRPr b="0" kern="1200" lang="en-US" sz="600">
              <a:solidFill>
                <a:schemeClr val="bg2">
                  <a:lumMod val="50000"/>
                  <a:lumOff val="50000"/>
                </a:schemeClr>
              </a:solidFill>
              <a:latin typeface="+mn-lt"/>
              <a:ea typeface="+mn-ea"/>
              <a:cs typeface="+mn-cs"/>
            </a:endParaRPr>
          </a:p>
        </p:txBody>
      </p:sp>
    </p:spTree>
    <p:extLst>
      <p:ext uri="{BB962C8B-B14F-4D97-AF65-F5344CB8AC3E}">
        <p14:creationId xmlns:p14="http://schemas.microsoft.com/office/powerpoint/2010/main" val="2209482782"/>
      </p:ext>
    </p:extLst>
  </p:cSld>
  <p:clrMap accent1="accent1" accent2="accent2" accent3="accent3" accent4="accent4" accent5="accent5" accent6="accent6" bg1="dk2" bg2="dk1" folHlink="folHlink" hlink="hlink" tx1="lt1" tx2="lt2"/>
  <p:sldLayoutIdLst>
    <p:sldLayoutId id="2147484513" r:id="rId1"/>
    <p:sldLayoutId id="2147484503" r:id="rId2"/>
    <p:sldLayoutId id="2147484734" r:id="rId3"/>
    <p:sldLayoutId id="2147484737" r:id="rId4"/>
    <p:sldLayoutId id="2147484757" r:id="rId5"/>
  </p:sldLayoutIdLst>
  <p:transition advTm="10000" spd="slow">
    <p:wipe dir="r"/>
  </p:transition>
  <p:hf dt="0" ftr="0" hdr="0"/>
  <p:txStyles>
    <p:titleStyle>
      <a:lvl1pPr algn="l" eaLnBrk="1" fontAlgn="base" hangingPunct="1" rtl="0">
        <a:lnSpc>
          <a:spcPct val="90000"/>
        </a:lnSpc>
        <a:spcBef>
          <a:spcPct val="0"/>
        </a:spcBef>
        <a:spcAft>
          <a:spcPct val="0"/>
        </a:spcAft>
        <a:defRPr b="0" baseline="0" cap="none" sz="2800">
          <a:solidFill>
            <a:schemeClr val="bg1"/>
          </a:solidFill>
          <a:latin typeface="+mj-lt"/>
          <a:ea charset="0" panose="02000000000000000000" pitchFamily="2" typeface="Museo Sans For Dell"/>
          <a:cs typeface="+mj-cs"/>
        </a:defRPr>
      </a:lvl1pPr>
      <a:lvl2pPr algn="l" eaLnBrk="1" fontAlgn="base" hangingPunct="1" rtl="0">
        <a:lnSpc>
          <a:spcPct val="80000"/>
        </a:lnSpc>
        <a:spcBef>
          <a:spcPct val="0"/>
        </a:spcBef>
        <a:spcAft>
          <a:spcPct val="0"/>
        </a:spcAft>
        <a:defRPr b="1" sz="3200">
          <a:solidFill>
            <a:schemeClr val="accent1"/>
          </a:solidFill>
          <a:latin charset="0" pitchFamily="34" typeface="Arial Black"/>
        </a:defRPr>
      </a:lvl2pPr>
      <a:lvl3pPr algn="l" eaLnBrk="1" fontAlgn="base" hangingPunct="1" rtl="0">
        <a:lnSpc>
          <a:spcPct val="80000"/>
        </a:lnSpc>
        <a:spcBef>
          <a:spcPct val="0"/>
        </a:spcBef>
        <a:spcAft>
          <a:spcPct val="0"/>
        </a:spcAft>
        <a:defRPr b="1" sz="3200">
          <a:solidFill>
            <a:schemeClr val="accent1"/>
          </a:solidFill>
          <a:latin charset="0" pitchFamily="34" typeface="Arial Black"/>
        </a:defRPr>
      </a:lvl3pPr>
      <a:lvl4pPr algn="l" eaLnBrk="1" fontAlgn="base" hangingPunct="1" rtl="0">
        <a:lnSpc>
          <a:spcPct val="80000"/>
        </a:lnSpc>
        <a:spcBef>
          <a:spcPct val="0"/>
        </a:spcBef>
        <a:spcAft>
          <a:spcPct val="0"/>
        </a:spcAft>
        <a:defRPr b="1" sz="3200">
          <a:solidFill>
            <a:schemeClr val="accent1"/>
          </a:solidFill>
          <a:latin charset="0" pitchFamily="34" typeface="Arial Black"/>
        </a:defRPr>
      </a:lvl4pPr>
      <a:lvl5pPr algn="l" eaLnBrk="1" fontAlgn="base" hangingPunct="1" rtl="0">
        <a:lnSpc>
          <a:spcPct val="80000"/>
        </a:lnSpc>
        <a:spcBef>
          <a:spcPct val="0"/>
        </a:spcBef>
        <a:spcAft>
          <a:spcPct val="0"/>
        </a:spcAft>
        <a:defRPr b="1" sz="3200">
          <a:solidFill>
            <a:schemeClr val="accent1"/>
          </a:solidFill>
          <a:latin charset="0" pitchFamily="34" typeface="Arial Black"/>
        </a:defRPr>
      </a:lvl5pPr>
      <a:lvl6pPr algn="l" eaLnBrk="1" fontAlgn="base" hangingPunct="1" marL="457200" rtl="0">
        <a:lnSpc>
          <a:spcPct val="70000"/>
        </a:lnSpc>
        <a:spcBef>
          <a:spcPct val="0"/>
        </a:spcBef>
        <a:spcAft>
          <a:spcPct val="0"/>
        </a:spcAft>
        <a:defRPr b="1" sz="4400">
          <a:solidFill>
            <a:schemeClr val="accent1"/>
          </a:solidFill>
          <a:latin charset="0" pitchFamily="34" typeface="Arial Black"/>
        </a:defRPr>
      </a:lvl6pPr>
      <a:lvl7pPr algn="l" eaLnBrk="1" fontAlgn="base" hangingPunct="1" marL="914400" rtl="0">
        <a:lnSpc>
          <a:spcPct val="70000"/>
        </a:lnSpc>
        <a:spcBef>
          <a:spcPct val="0"/>
        </a:spcBef>
        <a:spcAft>
          <a:spcPct val="0"/>
        </a:spcAft>
        <a:defRPr b="1" sz="4400">
          <a:solidFill>
            <a:schemeClr val="accent1"/>
          </a:solidFill>
          <a:latin charset="0" pitchFamily="34" typeface="Arial Black"/>
        </a:defRPr>
      </a:lvl7pPr>
      <a:lvl8pPr algn="l" eaLnBrk="1" fontAlgn="base" hangingPunct="1" marL="1371600" rtl="0">
        <a:lnSpc>
          <a:spcPct val="70000"/>
        </a:lnSpc>
        <a:spcBef>
          <a:spcPct val="0"/>
        </a:spcBef>
        <a:spcAft>
          <a:spcPct val="0"/>
        </a:spcAft>
        <a:defRPr b="1" sz="4400">
          <a:solidFill>
            <a:schemeClr val="accent1"/>
          </a:solidFill>
          <a:latin charset="0" pitchFamily="34" typeface="Arial Black"/>
        </a:defRPr>
      </a:lvl8pPr>
      <a:lvl9pPr algn="l" eaLnBrk="1" fontAlgn="base" hangingPunct="1" marL="1828800" rtl="0">
        <a:lnSpc>
          <a:spcPct val="70000"/>
        </a:lnSpc>
        <a:spcBef>
          <a:spcPct val="0"/>
        </a:spcBef>
        <a:spcAft>
          <a:spcPct val="0"/>
        </a:spcAft>
        <a:defRPr b="1" sz="4400">
          <a:solidFill>
            <a:schemeClr val="accent1"/>
          </a:solidFill>
          <a:latin charset="0" pitchFamily="34" typeface="Arial Black"/>
        </a:defRPr>
      </a:lvl9pPr>
    </p:titleStyle>
    <p:bodyStyle>
      <a:lvl1pPr algn="l" eaLnBrk="1" fontAlgn="base" hangingPunct="1" indent="-228600" marL="228600" rtl="0">
        <a:lnSpc>
          <a:spcPct val="100000"/>
        </a:lnSpc>
        <a:spcBef>
          <a:spcPts val="1200"/>
        </a:spcBef>
        <a:spcAft>
          <a:spcPct val="0"/>
        </a:spcAft>
        <a:buClr>
          <a:srgbClr val="AAAAAA"/>
        </a:buClr>
        <a:buFont charset="0" pitchFamily="34" typeface="Arial"/>
        <a:buChar char="•"/>
        <a:defRPr sz="1400">
          <a:solidFill>
            <a:srgbClr val="000000"/>
          </a:solidFill>
          <a:latin typeface="+mj-lt"/>
          <a:ea charset="0" panose="02000000000000000000" pitchFamily="2" typeface="Museo Sans For Dell"/>
          <a:cs typeface="+mn-cs"/>
        </a:defRPr>
      </a:lvl1pPr>
      <a:lvl2pPr algn="l" eaLnBrk="1" fontAlgn="base" hangingPunct="1" indent="-233363" marL="574675" rtl="0">
        <a:lnSpc>
          <a:spcPct val="100000"/>
        </a:lnSpc>
        <a:spcBef>
          <a:spcPts val="300"/>
        </a:spcBef>
        <a:spcAft>
          <a:spcPct val="0"/>
        </a:spcAft>
        <a:buClr>
          <a:srgbClr val="AAAAAA"/>
        </a:buClr>
        <a:buFont charset="0" pitchFamily="2" typeface="Museo Sans For Dell"/>
        <a:buChar char="–"/>
        <a:defRPr baseline="0" sz="1200">
          <a:solidFill>
            <a:srgbClr val="000000"/>
          </a:solidFill>
          <a:latin typeface="+mj-lt"/>
          <a:ea charset="0" panose="02000000000000000000" pitchFamily="2" typeface="Museo Sans For Dell"/>
        </a:defRPr>
      </a:lvl2pPr>
      <a:lvl3pPr algn="l" eaLnBrk="1" fontAlgn="base" hangingPunct="1" indent="-220663" marL="909638" rtl="0">
        <a:lnSpc>
          <a:spcPct val="100000"/>
        </a:lnSpc>
        <a:spcBef>
          <a:spcPts val="300"/>
        </a:spcBef>
        <a:spcAft>
          <a:spcPct val="0"/>
        </a:spcAft>
        <a:buClr>
          <a:srgbClr val="AAAAAA"/>
        </a:buClr>
        <a:buFont charset="0" pitchFamily="2" typeface="Museo Sans For Dell"/>
        <a:buChar char="›"/>
        <a:defRPr baseline="0" sz="1000">
          <a:solidFill>
            <a:srgbClr val="000000"/>
          </a:solidFill>
          <a:latin typeface="+mj-lt"/>
          <a:ea charset="0" panose="02000000000000000000" pitchFamily="2" typeface="Museo Sans For Dell"/>
        </a:defRPr>
      </a:lvl3pPr>
      <a:lvl4pPr algn="l" eaLnBrk="1" fontAlgn="base" hangingPunct="1" indent="-222250" marL="1246188" rtl="0">
        <a:lnSpc>
          <a:spcPct val="90000"/>
        </a:lnSpc>
        <a:spcBef>
          <a:spcPts val="300"/>
        </a:spcBef>
        <a:spcAft>
          <a:spcPct val="0"/>
        </a:spcAft>
        <a:buClr>
          <a:srgbClr val="AAAAAA"/>
        </a:buClr>
        <a:buFont charset="0" panose="02070309020205020404" pitchFamily="49" typeface="Courier New"/>
        <a:buChar char="o"/>
        <a:defRPr baseline="0" sz="1000">
          <a:solidFill>
            <a:srgbClr val="000000"/>
          </a:solidFill>
          <a:latin typeface="+mj-lt"/>
          <a:ea charset="0" panose="02000000000000000000" pitchFamily="2" typeface="Museo Sans For Dell"/>
        </a:defRPr>
      </a:lvl4pPr>
      <a:lvl5pPr algn="l" eaLnBrk="1" fontAlgn="base" hangingPunct="1" indent="-236538" marL="1608138" rtl="0">
        <a:lnSpc>
          <a:spcPct val="90000"/>
        </a:lnSpc>
        <a:spcBef>
          <a:spcPts val="800"/>
        </a:spcBef>
        <a:spcAft>
          <a:spcPct val="0"/>
        </a:spcAft>
        <a:buClr>
          <a:schemeClr val="bg1"/>
        </a:buClr>
        <a:buFont charset="0" pitchFamily="50" typeface="Museo For Dell 300"/>
        <a:buChar char="–"/>
        <a:defRPr sz="1800">
          <a:solidFill>
            <a:schemeClr val="bg2"/>
          </a:solidFill>
          <a:latin charset="0" pitchFamily="2" typeface="Museo Sans For Dell"/>
          <a:ea charset="0" panose="02000000000000000000" pitchFamily="2" typeface="Museo Sans For Dell"/>
        </a:defRPr>
      </a:lvl5pPr>
      <a:lvl6pPr algn="l" eaLnBrk="1" fontAlgn="base" hangingPunct="1" indent="-236538" marL="2065338" rtl="0">
        <a:lnSpc>
          <a:spcPct val="95000"/>
        </a:lnSpc>
        <a:spcBef>
          <a:spcPct val="30000"/>
        </a:spcBef>
        <a:spcAft>
          <a:spcPct val="0"/>
        </a:spcAft>
        <a:buClr>
          <a:schemeClr val="accent1"/>
        </a:buClr>
        <a:buFont typeface="Arial"/>
        <a:buChar char="–"/>
        <a:defRPr sz="1600">
          <a:solidFill>
            <a:schemeClr val="accent1"/>
          </a:solidFill>
          <a:latin typeface="+mn-lt"/>
        </a:defRPr>
      </a:lvl6pPr>
      <a:lvl7pPr algn="l" eaLnBrk="1" fontAlgn="base" hangingPunct="1" indent="-236538" marL="2522538" rtl="0">
        <a:lnSpc>
          <a:spcPct val="95000"/>
        </a:lnSpc>
        <a:spcBef>
          <a:spcPct val="30000"/>
        </a:spcBef>
        <a:spcAft>
          <a:spcPct val="0"/>
        </a:spcAft>
        <a:buClr>
          <a:schemeClr val="accent1"/>
        </a:buClr>
        <a:buFont typeface="Arial"/>
        <a:buChar char="–"/>
        <a:defRPr sz="1600">
          <a:solidFill>
            <a:schemeClr val="accent1"/>
          </a:solidFill>
          <a:latin typeface="+mn-lt"/>
        </a:defRPr>
      </a:lvl7pPr>
      <a:lvl8pPr algn="l" eaLnBrk="1" fontAlgn="base" hangingPunct="1" indent="-236538" marL="2979738" rtl="0">
        <a:lnSpc>
          <a:spcPct val="95000"/>
        </a:lnSpc>
        <a:spcBef>
          <a:spcPct val="30000"/>
        </a:spcBef>
        <a:spcAft>
          <a:spcPct val="0"/>
        </a:spcAft>
        <a:buClr>
          <a:schemeClr val="accent1"/>
        </a:buClr>
        <a:buFont typeface="Arial"/>
        <a:buChar char="–"/>
        <a:defRPr sz="1600">
          <a:solidFill>
            <a:schemeClr val="accent1"/>
          </a:solidFill>
          <a:latin typeface="+mn-lt"/>
        </a:defRPr>
      </a:lvl8pPr>
      <a:lvl9pPr algn="l" eaLnBrk="1" fontAlgn="base" hangingPunct="1" indent="-236538" marL="3436938" rtl="0">
        <a:lnSpc>
          <a:spcPct val="95000"/>
        </a:lnSpc>
        <a:spcBef>
          <a:spcPct val="30000"/>
        </a:spcBef>
        <a:spcAft>
          <a:spcPct val="0"/>
        </a:spcAft>
        <a:buClr>
          <a:schemeClr val="accent1"/>
        </a:buClr>
        <a:buFont typeface="Arial"/>
        <a:buChar char="–"/>
        <a:defRPr sz="1600">
          <a:solidFill>
            <a:schemeClr val="accent1"/>
          </a:solidFill>
          <a:latin typeface="+mn-lt"/>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chemeClr val="tx2"/>
        </a:solidFill>
        <a:effectLst/>
      </p:bgPr>
    </p:bg>
    <p:spTree>
      <p:nvGrpSpPr>
        <p:cNvPr id="1" name=""/>
        <p:cNvGrpSpPr/>
        <p:nvPr/>
      </p:nvGrpSpPr>
      <p:grpSpPr>
        <a:xfrm>
          <a:off x="0" y="0"/>
          <a:ext cx="0" cy="0"/>
          <a:chOff x="0" y="0"/>
          <a:chExt cx="0" cy="0"/>
        </a:xfrm>
      </p:grpSpPr>
      <p:sp>
        <p:nvSpPr>
          <p:cNvPr hidden="1" id="16" name="TextBox 15"/>
          <p:cNvSpPr txBox="1"/>
          <p:nvPr/>
        </p:nvSpPr>
        <p:spPr>
          <a:xfrm>
            <a:off x="1895484" y="4825328"/>
            <a:ext cx="649537" cy="124650"/>
          </a:xfrm>
          <a:prstGeom prst="rect">
            <a:avLst/>
          </a:prstGeom>
          <a:noFill/>
        </p:spPr>
        <p:txBody>
          <a:bodyPr anchor="ctr" bIns="0" lIns="0" rIns="0" rtlCol="0" tIns="0" wrap="square">
            <a:spAutoFit/>
          </a:bodyPr>
          <a:lstStyle/>
          <a:p>
            <a:pPr>
              <a:lnSpc>
                <a:spcPct val="90000"/>
              </a:lnSpc>
              <a:spcBef>
                <a:spcPts val="600"/>
              </a:spcBef>
              <a:spcAft>
                <a:spcPct val="0"/>
              </a:spcAft>
              <a:buClr>
                <a:srgbClr val="007DB8"/>
              </a:buClr>
            </a:pPr>
            <a:fld id="{E00CF047-7350-4707-AA1A-E56FA69586CC}" type="datetime1">
              <a:rPr lang="en-US" smtClean="0" sz="900">
                <a:solidFill>
                  <a:srgbClr val="000000">
                    <a:lumMod val="50000"/>
                    <a:lumOff val="50000"/>
                  </a:srgbClr>
                </a:solidFill>
                <a:latin typeface="Arial"/>
              </a:rPr>
              <a:pPr>
                <a:lnSpc>
                  <a:spcPct val="90000"/>
                </a:lnSpc>
                <a:spcBef>
                  <a:spcPts val="600"/>
                </a:spcBef>
                <a:spcAft>
                  <a:spcPct val="0"/>
                </a:spcAft>
                <a:buClr>
                  <a:srgbClr val="007DB8"/>
                </a:buClr>
              </a:pPr>
              <a:t>7/26/2018</a:t>
            </a:fld>
            <a:endParaRPr lang="en-US" sz="900">
              <a:solidFill>
                <a:srgbClr val="000000">
                  <a:lumMod val="50000"/>
                  <a:lumOff val="50000"/>
                </a:srgbClr>
              </a:solidFill>
              <a:latin typeface="Arial"/>
            </a:endParaRPr>
          </a:p>
        </p:txBody>
      </p:sp>
      <p:sp>
        <p:nvSpPr>
          <p:cNvPr hidden="1" id="13" name="TextBox 12"/>
          <p:cNvSpPr txBox="1"/>
          <p:nvPr/>
        </p:nvSpPr>
        <p:spPr>
          <a:xfrm>
            <a:off x="1895484" y="4825328"/>
            <a:ext cx="649537" cy="124650"/>
          </a:xfrm>
          <a:prstGeom prst="rect">
            <a:avLst/>
          </a:prstGeom>
          <a:noFill/>
        </p:spPr>
        <p:txBody>
          <a:bodyPr anchor="ctr" bIns="0" lIns="0" rIns="0" rtlCol="0" tIns="0" wrap="square">
            <a:spAutoFit/>
          </a:bodyPr>
          <a:lstStyle/>
          <a:p>
            <a:pPr>
              <a:lnSpc>
                <a:spcPct val="90000"/>
              </a:lnSpc>
              <a:spcBef>
                <a:spcPts val="600"/>
              </a:spcBef>
              <a:spcAft>
                <a:spcPct val="0"/>
              </a:spcAft>
              <a:buClr>
                <a:srgbClr val="007DB8"/>
              </a:buClr>
            </a:pPr>
            <a:fld id="{E00CF047-7350-4707-AA1A-E56FA69586CC}" type="datetime1">
              <a:rPr lang="en-US" smtClean="0" sz="900">
                <a:solidFill>
                  <a:srgbClr val="000000">
                    <a:lumMod val="50000"/>
                    <a:lumOff val="50000"/>
                  </a:srgbClr>
                </a:solidFill>
                <a:latin typeface="Arial"/>
              </a:rPr>
              <a:pPr>
                <a:lnSpc>
                  <a:spcPct val="90000"/>
                </a:lnSpc>
                <a:spcBef>
                  <a:spcPts val="600"/>
                </a:spcBef>
                <a:spcAft>
                  <a:spcPct val="0"/>
                </a:spcAft>
                <a:buClr>
                  <a:srgbClr val="007DB8"/>
                </a:buClr>
              </a:pPr>
              <a:t>7/26/2018</a:t>
            </a:fld>
            <a:endParaRPr lang="en-US" sz="900">
              <a:solidFill>
                <a:srgbClr val="000000">
                  <a:lumMod val="50000"/>
                  <a:lumOff val="50000"/>
                </a:srgbClr>
              </a:solidFill>
              <a:latin typeface="Arial"/>
            </a:endParaRPr>
          </a:p>
        </p:txBody>
      </p:sp>
      <p:sp>
        <p:nvSpPr>
          <p:cNvPr descr="                              Dell - Internal Use - Confidential " id="15" name="fl"/>
          <p:cNvSpPr txBox="1"/>
          <p:nvPr/>
        </p:nvSpPr>
        <p:spPr>
          <a:xfrm>
            <a:off x="576263" y="4874711"/>
            <a:ext cx="899247" cy="84639"/>
          </a:xfrm>
          <a:prstGeom prst="rect">
            <a:avLst/>
          </a:prstGeom>
          <a:noFill/>
        </p:spPr>
        <p:txBody>
          <a:bodyPr anchor="ctr" anchorCtr="0" bIns="0" lIns="0" rIns="0" rtlCol="0" tIns="0" vert="horz" wrap="none">
            <a:spAutoFit/>
          </a:bodyPr>
          <a:lstStyle/>
          <a:p>
            <a:pPr defTabSz="914220">
              <a:lnSpc>
                <a:spcPct val="90000"/>
              </a:lnSpc>
              <a:spcBef>
                <a:spcPts val="100"/>
              </a:spcBef>
              <a:spcAft>
                <a:spcPts val="100"/>
              </a:spcAft>
              <a:defRPr/>
            </a:pPr>
            <a:r>
              <a:rPr lang="en-US" sz="600">
                <a:solidFill>
                  <a:srgbClr val="7F7F7F"/>
                </a:solidFill>
                <a:latin typeface="Arial"/>
              </a:rPr>
              <a:t>© Copyright 2018 Dell Inc.</a:t>
            </a:r>
          </a:p>
        </p:txBody>
      </p:sp>
      <p:sp>
        <p:nvSpPr>
          <p:cNvPr id="20" name="TextBox 19"/>
          <p:cNvSpPr txBox="1"/>
          <p:nvPr/>
        </p:nvSpPr>
        <p:spPr>
          <a:xfrm>
            <a:off x="276043" y="4874711"/>
            <a:ext cx="94039" cy="84639"/>
          </a:xfrm>
          <a:prstGeom prst="rect">
            <a:avLst/>
          </a:prstGeom>
        </p:spPr>
        <p:txBody>
          <a:bodyPr anchor="ctr" anchorCtr="0" bIns="0" lIns="0" rIns="0" rtlCol="0" tIns="0" vert="horz" wrap="none">
            <a:spAutoFit/>
          </a:bodyPr>
          <a:lstStyle/>
          <a:p>
            <a:pPr>
              <a:lnSpc>
                <a:spcPct val="90000"/>
              </a:lnSpc>
              <a:buClr>
                <a:srgbClr val="007DB8"/>
              </a:buClr>
            </a:pPr>
            <a:fld id="{58EC7406-F4CC-4ABF-902E-2AF4E70E5C0F}" type="slidenum">
              <a:rPr lang="en-US" smtClean="0" sz="600">
                <a:solidFill>
                  <a:srgbClr val="000000">
                    <a:lumMod val="50000"/>
                    <a:lumOff val="50000"/>
                  </a:srgbClr>
                </a:solidFill>
                <a:latin typeface="Arial"/>
              </a:rPr>
              <a:pPr>
                <a:lnSpc>
                  <a:spcPct val="90000"/>
                </a:lnSpc>
                <a:buClr>
                  <a:srgbClr val="007DB8"/>
                </a:buClr>
              </a:pPr>
              <a:t>‹#›</a:t>
            </a:fld>
            <a:endParaRPr lang="en-US" sz="600">
              <a:solidFill>
                <a:srgbClr val="000000">
                  <a:lumMod val="50000"/>
                  <a:lumOff val="50000"/>
                </a:srgbClr>
              </a:solidFill>
              <a:latin typeface="Arial"/>
            </a:endParaRPr>
          </a:p>
        </p:txBody>
      </p:sp>
    </p:spTree>
    <p:extLst>
      <p:ext uri="{BB962C8B-B14F-4D97-AF65-F5344CB8AC3E}">
        <p14:creationId xmlns:p14="http://schemas.microsoft.com/office/powerpoint/2010/main" val="211222202"/>
      </p:ext>
    </p:extLst>
  </p:cSld>
  <p:clrMap accent1="accent1" accent2="accent2" accent3="accent3" accent4="accent4" accent5="accent5" accent6="accent6" bg1="dk2" bg2="dk1" folHlink="folHlink" hlink="hlink" tx1="lt1" tx2="lt2"/>
  <p:sldLayoutIdLst>
    <p:sldLayoutId id="2147484722" r:id="rId1"/>
    <p:sldLayoutId id="2147484723" r:id="rId2"/>
    <p:sldLayoutId id="2147484724" r:id="rId3"/>
    <p:sldLayoutId id="2147484725" r:id="rId4"/>
    <p:sldLayoutId id="2147484726" r:id="rId5"/>
    <p:sldLayoutId id="2147484727" r:id="rId6"/>
    <p:sldLayoutId id="2147484728" r:id="rId7"/>
    <p:sldLayoutId id="2147484729" r:id="rId8"/>
    <p:sldLayoutId id="2147484735" r:id="rId9"/>
    <p:sldLayoutId id="2147484736" r:id="rId10"/>
    <p:sldLayoutId id="2147484739" r:id="rId11"/>
  </p:sldLayoutIdLst>
  <p:transition spd="med">
    <p:wipe dir="r"/>
  </p:transition>
  <p:hf dt="0" ftr="0" hdr="0"/>
  <p:txStyles>
    <p:titleStyle>
      <a:lvl1pPr algn="l" eaLnBrk="1" fontAlgn="base" hangingPunct="1" rtl="0">
        <a:lnSpc>
          <a:spcPct val="90000"/>
        </a:lnSpc>
        <a:spcBef>
          <a:spcPct val="0"/>
        </a:spcBef>
        <a:spcAft>
          <a:spcPct val="0"/>
        </a:spcAft>
        <a:defRPr b="0" baseline="0" cap="none" sz="2800">
          <a:solidFill>
            <a:schemeClr val="bg1"/>
          </a:solidFill>
          <a:latin typeface="+mj-lt"/>
          <a:ea charset="0" panose="02000000000000000000" pitchFamily="2" typeface="Museo Sans For Dell"/>
          <a:cs typeface="+mj-cs"/>
        </a:defRPr>
      </a:lvl1pPr>
      <a:lvl2pPr algn="l" eaLnBrk="1" fontAlgn="base" hangingPunct="1" rtl="0">
        <a:lnSpc>
          <a:spcPct val="80000"/>
        </a:lnSpc>
        <a:spcBef>
          <a:spcPct val="0"/>
        </a:spcBef>
        <a:spcAft>
          <a:spcPct val="0"/>
        </a:spcAft>
        <a:defRPr b="1" sz="3200">
          <a:solidFill>
            <a:schemeClr val="accent1"/>
          </a:solidFill>
          <a:latin charset="0" pitchFamily="34" typeface="Arial Black"/>
        </a:defRPr>
      </a:lvl2pPr>
      <a:lvl3pPr algn="l" eaLnBrk="1" fontAlgn="base" hangingPunct="1" rtl="0">
        <a:lnSpc>
          <a:spcPct val="80000"/>
        </a:lnSpc>
        <a:spcBef>
          <a:spcPct val="0"/>
        </a:spcBef>
        <a:spcAft>
          <a:spcPct val="0"/>
        </a:spcAft>
        <a:defRPr b="1" sz="3200">
          <a:solidFill>
            <a:schemeClr val="accent1"/>
          </a:solidFill>
          <a:latin charset="0" pitchFamily="34" typeface="Arial Black"/>
        </a:defRPr>
      </a:lvl3pPr>
      <a:lvl4pPr algn="l" eaLnBrk="1" fontAlgn="base" hangingPunct="1" rtl="0">
        <a:lnSpc>
          <a:spcPct val="80000"/>
        </a:lnSpc>
        <a:spcBef>
          <a:spcPct val="0"/>
        </a:spcBef>
        <a:spcAft>
          <a:spcPct val="0"/>
        </a:spcAft>
        <a:defRPr b="1" sz="3200">
          <a:solidFill>
            <a:schemeClr val="accent1"/>
          </a:solidFill>
          <a:latin charset="0" pitchFamily="34" typeface="Arial Black"/>
        </a:defRPr>
      </a:lvl4pPr>
      <a:lvl5pPr algn="l" eaLnBrk="1" fontAlgn="base" hangingPunct="1" rtl="0">
        <a:lnSpc>
          <a:spcPct val="80000"/>
        </a:lnSpc>
        <a:spcBef>
          <a:spcPct val="0"/>
        </a:spcBef>
        <a:spcAft>
          <a:spcPct val="0"/>
        </a:spcAft>
        <a:defRPr b="1" sz="3200">
          <a:solidFill>
            <a:schemeClr val="accent1"/>
          </a:solidFill>
          <a:latin charset="0" pitchFamily="34" typeface="Arial Black"/>
        </a:defRPr>
      </a:lvl5pPr>
      <a:lvl6pPr algn="l" eaLnBrk="1" fontAlgn="base" hangingPunct="1" marL="457106" rtl="0">
        <a:lnSpc>
          <a:spcPct val="70000"/>
        </a:lnSpc>
        <a:spcBef>
          <a:spcPct val="0"/>
        </a:spcBef>
        <a:spcAft>
          <a:spcPct val="0"/>
        </a:spcAft>
        <a:defRPr b="1" sz="4400">
          <a:solidFill>
            <a:schemeClr val="accent1"/>
          </a:solidFill>
          <a:latin charset="0" pitchFamily="34" typeface="Arial Black"/>
        </a:defRPr>
      </a:lvl6pPr>
      <a:lvl7pPr algn="l" eaLnBrk="1" fontAlgn="base" hangingPunct="1" marL="914220" rtl="0">
        <a:lnSpc>
          <a:spcPct val="70000"/>
        </a:lnSpc>
        <a:spcBef>
          <a:spcPct val="0"/>
        </a:spcBef>
        <a:spcAft>
          <a:spcPct val="0"/>
        </a:spcAft>
        <a:defRPr b="1" sz="4400">
          <a:solidFill>
            <a:schemeClr val="accent1"/>
          </a:solidFill>
          <a:latin charset="0" pitchFamily="34" typeface="Arial Black"/>
        </a:defRPr>
      </a:lvl7pPr>
      <a:lvl8pPr algn="l" eaLnBrk="1" fontAlgn="base" hangingPunct="1" marL="1371328" rtl="0">
        <a:lnSpc>
          <a:spcPct val="70000"/>
        </a:lnSpc>
        <a:spcBef>
          <a:spcPct val="0"/>
        </a:spcBef>
        <a:spcAft>
          <a:spcPct val="0"/>
        </a:spcAft>
        <a:defRPr b="1" sz="4400">
          <a:solidFill>
            <a:schemeClr val="accent1"/>
          </a:solidFill>
          <a:latin charset="0" pitchFamily="34" typeface="Arial Black"/>
        </a:defRPr>
      </a:lvl8pPr>
      <a:lvl9pPr algn="l" eaLnBrk="1" fontAlgn="base" hangingPunct="1" marL="1828439" rtl="0">
        <a:lnSpc>
          <a:spcPct val="70000"/>
        </a:lnSpc>
        <a:spcBef>
          <a:spcPct val="0"/>
        </a:spcBef>
        <a:spcAft>
          <a:spcPct val="0"/>
        </a:spcAft>
        <a:defRPr b="1" sz="4400">
          <a:solidFill>
            <a:schemeClr val="accent1"/>
          </a:solidFill>
          <a:latin charset="0" pitchFamily="34" typeface="Arial Black"/>
        </a:defRPr>
      </a:lvl9pPr>
    </p:titleStyle>
    <p:bodyStyle>
      <a:lvl1pPr algn="l" eaLnBrk="1" fontAlgn="base" hangingPunct="1" indent="-228552" marL="228552" rtl="0">
        <a:lnSpc>
          <a:spcPct val="100000"/>
        </a:lnSpc>
        <a:spcBef>
          <a:spcPts val="1200"/>
        </a:spcBef>
        <a:spcAft>
          <a:spcPct val="0"/>
        </a:spcAft>
        <a:buClr>
          <a:srgbClr val="AAAAAA"/>
        </a:buClr>
        <a:buFont charset="0" pitchFamily="34" typeface="Arial"/>
        <a:buChar char="•"/>
        <a:defRPr sz="1400">
          <a:solidFill>
            <a:srgbClr val="000000"/>
          </a:solidFill>
          <a:latin typeface="+mj-lt"/>
          <a:ea charset="0" panose="02000000000000000000" pitchFamily="2" typeface="Museo Sans For Dell"/>
          <a:cs typeface="+mn-cs"/>
        </a:defRPr>
      </a:lvl1pPr>
      <a:lvl2pPr algn="l" eaLnBrk="1" fontAlgn="base" hangingPunct="1" indent="-233315" marL="574563" rtl="0">
        <a:lnSpc>
          <a:spcPct val="100000"/>
        </a:lnSpc>
        <a:spcBef>
          <a:spcPts val="300"/>
        </a:spcBef>
        <a:spcAft>
          <a:spcPct val="0"/>
        </a:spcAft>
        <a:buClr>
          <a:srgbClr val="AAAAAA"/>
        </a:buClr>
        <a:buFont charset="0" pitchFamily="2" typeface="Museo Sans For Dell"/>
        <a:buChar char="–"/>
        <a:defRPr baseline="0" sz="1200">
          <a:solidFill>
            <a:srgbClr val="000000"/>
          </a:solidFill>
          <a:latin typeface="+mj-lt"/>
          <a:ea charset="0" panose="02000000000000000000" pitchFamily="2" typeface="Museo Sans For Dell"/>
        </a:defRPr>
      </a:lvl2pPr>
      <a:lvl3pPr algn="l" eaLnBrk="1" fontAlgn="base" hangingPunct="1" indent="-220616" marL="909458" rtl="0">
        <a:lnSpc>
          <a:spcPct val="100000"/>
        </a:lnSpc>
        <a:spcBef>
          <a:spcPts val="300"/>
        </a:spcBef>
        <a:spcAft>
          <a:spcPct val="0"/>
        </a:spcAft>
        <a:buClr>
          <a:srgbClr val="AAAAAA"/>
        </a:buClr>
        <a:buFont charset="0" pitchFamily="2" typeface="Museo Sans For Dell"/>
        <a:buChar char="›"/>
        <a:defRPr baseline="0" sz="1000">
          <a:solidFill>
            <a:srgbClr val="000000"/>
          </a:solidFill>
          <a:latin typeface="+mj-lt"/>
          <a:ea charset="0" panose="02000000000000000000" pitchFamily="2" typeface="Museo Sans For Dell"/>
        </a:defRPr>
      </a:lvl3pPr>
      <a:lvl4pPr algn="l" eaLnBrk="1" fontAlgn="base" hangingPunct="1" indent="-222203" marL="1245940" rtl="0">
        <a:lnSpc>
          <a:spcPct val="90000"/>
        </a:lnSpc>
        <a:spcBef>
          <a:spcPts val="300"/>
        </a:spcBef>
        <a:spcAft>
          <a:spcPct val="0"/>
        </a:spcAft>
        <a:buClr>
          <a:srgbClr val="AAAAAA"/>
        </a:buClr>
        <a:buFont charset="0" panose="02070309020205020404" pitchFamily="49" typeface="Courier New"/>
        <a:buChar char="o"/>
        <a:defRPr baseline="0" sz="1000">
          <a:solidFill>
            <a:srgbClr val="000000"/>
          </a:solidFill>
          <a:latin typeface="+mj-lt"/>
          <a:ea charset="0" panose="02000000000000000000" pitchFamily="2" typeface="Museo Sans For Dell"/>
        </a:defRPr>
      </a:lvl4pPr>
      <a:lvl5pPr algn="l" eaLnBrk="1" fontAlgn="base" hangingPunct="1" indent="-236490" marL="1607818" rtl="0">
        <a:lnSpc>
          <a:spcPct val="90000"/>
        </a:lnSpc>
        <a:spcBef>
          <a:spcPts val="800"/>
        </a:spcBef>
        <a:spcAft>
          <a:spcPct val="0"/>
        </a:spcAft>
        <a:buClr>
          <a:schemeClr val="bg1"/>
        </a:buClr>
        <a:buFont charset="0" pitchFamily="50" typeface="Museo For Dell 300"/>
        <a:buChar char="–"/>
        <a:defRPr sz="1800">
          <a:solidFill>
            <a:schemeClr val="bg2"/>
          </a:solidFill>
          <a:latin charset="0" pitchFamily="2" typeface="Museo Sans For Dell"/>
          <a:ea charset="0" panose="02000000000000000000" pitchFamily="2" typeface="Museo Sans For Dell"/>
        </a:defRPr>
      </a:lvl5pPr>
      <a:lvl6pPr algn="l" eaLnBrk="1" fontAlgn="base" hangingPunct="1" indent="-236490" marL="2064929" rtl="0">
        <a:lnSpc>
          <a:spcPct val="95000"/>
        </a:lnSpc>
        <a:spcBef>
          <a:spcPct val="30000"/>
        </a:spcBef>
        <a:spcAft>
          <a:spcPct val="0"/>
        </a:spcAft>
        <a:buClr>
          <a:schemeClr val="accent1"/>
        </a:buClr>
        <a:buFont typeface="Arial"/>
        <a:buChar char="–"/>
        <a:defRPr sz="1600">
          <a:solidFill>
            <a:schemeClr val="accent1"/>
          </a:solidFill>
          <a:latin typeface="+mn-lt"/>
        </a:defRPr>
      </a:lvl6pPr>
      <a:lvl7pPr algn="l" eaLnBrk="1" fontAlgn="base" hangingPunct="1" indent="-236490" marL="2522034" rtl="0">
        <a:lnSpc>
          <a:spcPct val="95000"/>
        </a:lnSpc>
        <a:spcBef>
          <a:spcPct val="30000"/>
        </a:spcBef>
        <a:spcAft>
          <a:spcPct val="0"/>
        </a:spcAft>
        <a:buClr>
          <a:schemeClr val="accent1"/>
        </a:buClr>
        <a:buFont typeface="Arial"/>
        <a:buChar char="–"/>
        <a:defRPr sz="1600">
          <a:solidFill>
            <a:schemeClr val="accent1"/>
          </a:solidFill>
          <a:latin typeface="+mn-lt"/>
        </a:defRPr>
      </a:lvl7pPr>
      <a:lvl8pPr algn="l" eaLnBrk="1" fontAlgn="base" hangingPunct="1" indent="-236490" marL="2979140" rtl="0">
        <a:lnSpc>
          <a:spcPct val="95000"/>
        </a:lnSpc>
        <a:spcBef>
          <a:spcPct val="30000"/>
        </a:spcBef>
        <a:spcAft>
          <a:spcPct val="0"/>
        </a:spcAft>
        <a:buClr>
          <a:schemeClr val="accent1"/>
        </a:buClr>
        <a:buFont typeface="Arial"/>
        <a:buChar char="–"/>
        <a:defRPr sz="1600">
          <a:solidFill>
            <a:schemeClr val="accent1"/>
          </a:solidFill>
          <a:latin typeface="+mn-lt"/>
        </a:defRPr>
      </a:lvl8pPr>
      <a:lvl9pPr algn="l" eaLnBrk="1" fontAlgn="base" hangingPunct="1" indent="-236490" marL="3436250" rtl="0">
        <a:lnSpc>
          <a:spcPct val="95000"/>
        </a:lnSpc>
        <a:spcBef>
          <a:spcPct val="30000"/>
        </a:spcBef>
        <a:spcAft>
          <a:spcPct val="0"/>
        </a:spcAft>
        <a:buClr>
          <a:schemeClr val="accent1"/>
        </a:buClr>
        <a:buFont typeface="Arial"/>
        <a:buChar char="–"/>
        <a:defRPr sz="1600">
          <a:solidFill>
            <a:schemeClr val="accent1"/>
          </a:solidFill>
          <a:latin typeface="+mn-lt"/>
        </a:defRPr>
      </a:lvl9pPr>
    </p:bodyStyle>
    <p:otherStyle>
      <a:defPPr>
        <a:defRPr lang="en-US"/>
      </a:defPPr>
      <a:lvl1pPr algn="l" defTabSz="914220" eaLnBrk="1" hangingPunct="1" latinLnBrk="0" marL="0" rtl="0">
        <a:defRPr kern="1200" sz="1800">
          <a:solidFill>
            <a:schemeClr val="tx1"/>
          </a:solidFill>
          <a:latin typeface="+mn-lt"/>
          <a:ea typeface="+mn-ea"/>
          <a:cs typeface="+mn-cs"/>
        </a:defRPr>
      </a:lvl1pPr>
      <a:lvl2pPr algn="l" defTabSz="914220" eaLnBrk="1" hangingPunct="1" latinLnBrk="0" marL="457106" rtl="0">
        <a:defRPr kern="1200" sz="1800">
          <a:solidFill>
            <a:schemeClr val="tx1"/>
          </a:solidFill>
          <a:latin typeface="+mn-lt"/>
          <a:ea typeface="+mn-ea"/>
          <a:cs typeface="+mn-cs"/>
        </a:defRPr>
      </a:lvl2pPr>
      <a:lvl3pPr algn="l" defTabSz="914220" eaLnBrk="1" hangingPunct="1" latinLnBrk="0" marL="914220" rtl="0">
        <a:defRPr kern="1200" sz="1800">
          <a:solidFill>
            <a:schemeClr val="tx1"/>
          </a:solidFill>
          <a:latin typeface="+mn-lt"/>
          <a:ea typeface="+mn-ea"/>
          <a:cs typeface="+mn-cs"/>
        </a:defRPr>
      </a:lvl3pPr>
      <a:lvl4pPr algn="l" defTabSz="914220" eaLnBrk="1" hangingPunct="1" latinLnBrk="0" marL="1371328" rtl="0">
        <a:defRPr kern="1200" sz="1800">
          <a:solidFill>
            <a:schemeClr val="tx1"/>
          </a:solidFill>
          <a:latin typeface="+mn-lt"/>
          <a:ea typeface="+mn-ea"/>
          <a:cs typeface="+mn-cs"/>
        </a:defRPr>
      </a:lvl4pPr>
      <a:lvl5pPr algn="l" defTabSz="914220" eaLnBrk="1" hangingPunct="1" latinLnBrk="0" marL="1828439" rtl="0">
        <a:defRPr kern="1200" sz="1800">
          <a:solidFill>
            <a:schemeClr val="tx1"/>
          </a:solidFill>
          <a:latin typeface="+mn-lt"/>
          <a:ea typeface="+mn-ea"/>
          <a:cs typeface="+mn-cs"/>
        </a:defRPr>
      </a:lvl5pPr>
      <a:lvl6pPr algn="l" defTabSz="914220" eaLnBrk="1" hangingPunct="1" latinLnBrk="0" marL="2285544" rtl="0">
        <a:defRPr kern="1200" sz="1800">
          <a:solidFill>
            <a:schemeClr val="tx1"/>
          </a:solidFill>
          <a:latin typeface="+mn-lt"/>
          <a:ea typeface="+mn-ea"/>
          <a:cs typeface="+mn-cs"/>
        </a:defRPr>
      </a:lvl6pPr>
      <a:lvl7pPr algn="l" defTabSz="914220" eaLnBrk="1" hangingPunct="1" latinLnBrk="0" marL="2742650" rtl="0">
        <a:defRPr kern="1200" sz="1800">
          <a:solidFill>
            <a:schemeClr val="tx1"/>
          </a:solidFill>
          <a:latin typeface="+mn-lt"/>
          <a:ea typeface="+mn-ea"/>
          <a:cs typeface="+mn-cs"/>
        </a:defRPr>
      </a:lvl7pPr>
      <a:lvl8pPr algn="l" defTabSz="914220" eaLnBrk="1" hangingPunct="1" latinLnBrk="0" marL="3199760" rtl="0">
        <a:defRPr kern="1200" sz="1800">
          <a:solidFill>
            <a:schemeClr val="tx1"/>
          </a:solidFill>
          <a:latin typeface="+mn-lt"/>
          <a:ea typeface="+mn-ea"/>
          <a:cs typeface="+mn-cs"/>
        </a:defRPr>
      </a:lvl8pPr>
      <a:lvl9pPr algn="l" defTabSz="914220" eaLnBrk="1" hangingPunct="1" latinLnBrk="0" marL="3656869" rtl="0">
        <a:defRPr kern="1200" sz="18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chemeClr val="tx2"/>
        </a:solidFill>
        <a:effectLst/>
      </p:bgPr>
    </p:bg>
    <p:spTree>
      <p:nvGrpSpPr>
        <p:cNvPr id="1" name=""/>
        <p:cNvGrpSpPr/>
        <p:nvPr/>
      </p:nvGrpSpPr>
      <p:grpSpPr>
        <a:xfrm>
          <a:off x="0" y="0"/>
          <a:ext cx="0" cy="0"/>
          <a:chOff x="0" y="0"/>
          <a:chExt cx="0" cy="0"/>
        </a:xfrm>
      </p:grpSpPr>
      <p:sp>
        <p:nvSpPr>
          <p:cNvPr hidden="1" id="16" name="TextBox 15"/>
          <p:cNvSpPr txBox="1"/>
          <p:nvPr/>
        </p:nvSpPr>
        <p:spPr>
          <a:xfrm>
            <a:off x="1895476" y="4825328"/>
            <a:ext cx="649537" cy="124650"/>
          </a:xfrm>
          <a:prstGeom prst="rect">
            <a:avLst/>
          </a:prstGeom>
          <a:noFill/>
        </p:spPr>
        <p:txBody>
          <a:bodyPr anchor="ctr" bIns="0" lIns="0" rIns="0" rtlCol="0" tIns="0" wrap="square">
            <a:spAutoFit/>
          </a:bodyPr>
          <a:lstStyle/>
          <a:p>
            <a:pPr>
              <a:lnSpc>
                <a:spcPct val="90000"/>
              </a:lnSpc>
              <a:spcBef>
                <a:spcPts val="600"/>
              </a:spcBef>
              <a:spcAft>
                <a:spcPct val="0"/>
              </a:spcAft>
              <a:buClr>
                <a:schemeClr val="bg1"/>
              </a:buClr>
            </a:pPr>
            <a:fld id="{E00CF047-7350-4707-AA1A-E56FA69586CC}" type="datetime1">
              <a:rPr lang="en-US" smtClean="0" sz="900">
                <a:solidFill>
                  <a:schemeClr val="bg2">
                    <a:lumMod val="50000"/>
                    <a:lumOff val="50000"/>
                  </a:schemeClr>
                </a:solidFill>
                <a:latin typeface="+mn-lt"/>
              </a:rPr>
              <a:pPr>
                <a:lnSpc>
                  <a:spcPct val="90000"/>
                </a:lnSpc>
                <a:spcBef>
                  <a:spcPts val="600"/>
                </a:spcBef>
                <a:spcAft>
                  <a:spcPct val="0"/>
                </a:spcAft>
                <a:buClr>
                  <a:schemeClr val="bg1"/>
                </a:buClr>
              </a:pPr>
              <a:t>7/26/2018</a:t>
            </a:fld>
            <a:endParaRPr lang="en-US" sz="900">
              <a:solidFill>
                <a:schemeClr val="bg2">
                  <a:lumMod val="50000"/>
                  <a:lumOff val="50000"/>
                </a:schemeClr>
              </a:solidFill>
              <a:latin typeface="+mn-lt"/>
            </a:endParaRPr>
          </a:p>
        </p:txBody>
      </p:sp>
      <p:sp>
        <p:nvSpPr>
          <p:cNvPr hidden="1" id="13" name="TextBox 12"/>
          <p:cNvSpPr txBox="1"/>
          <p:nvPr/>
        </p:nvSpPr>
        <p:spPr>
          <a:xfrm>
            <a:off x="1895476" y="4825328"/>
            <a:ext cx="649537" cy="124650"/>
          </a:xfrm>
          <a:prstGeom prst="rect">
            <a:avLst/>
          </a:prstGeom>
          <a:noFill/>
        </p:spPr>
        <p:txBody>
          <a:bodyPr anchor="ctr" bIns="0" lIns="0" rIns="0" rtlCol="0" tIns="0" wrap="square">
            <a:spAutoFit/>
          </a:bodyPr>
          <a:lstStyle/>
          <a:p>
            <a:pPr>
              <a:lnSpc>
                <a:spcPct val="90000"/>
              </a:lnSpc>
              <a:spcBef>
                <a:spcPts val="600"/>
              </a:spcBef>
              <a:spcAft>
                <a:spcPct val="0"/>
              </a:spcAft>
              <a:buClr>
                <a:schemeClr val="bg1"/>
              </a:buClr>
            </a:pPr>
            <a:fld id="{E00CF047-7350-4707-AA1A-E56FA69586CC}" type="datetime1">
              <a:rPr lang="en-US" smtClean="0" sz="900">
                <a:solidFill>
                  <a:schemeClr val="bg2">
                    <a:lumMod val="50000"/>
                    <a:lumOff val="50000"/>
                  </a:schemeClr>
                </a:solidFill>
                <a:latin typeface="+mn-lt"/>
              </a:rPr>
              <a:pPr>
                <a:lnSpc>
                  <a:spcPct val="90000"/>
                </a:lnSpc>
                <a:spcBef>
                  <a:spcPts val="600"/>
                </a:spcBef>
                <a:spcAft>
                  <a:spcPct val="0"/>
                </a:spcAft>
                <a:buClr>
                  <a:schemeClr val="bg1"/>
                </a:buClr>
              </a:pPr>
              <a:t>7/26/2018</a:t>
            </a:fld>
            <a:endParaRPr lang="en-US" sz="900">
              <a:solidFill>
                <a:schemeClr val="bg2">
                  <a:lumMod val="50000"/>
                  <a:lumOff val="50000"/>
                </a:schemeClr>
              </a:solidFill>
              <a:latin typeface="+mn-lt"/>
            </a:endParaRPr>
          </a:p>
        </p:txBody>
      </p:sp>
      <p:sp>
        <p:nvSpPr>
          <p:cNvPr id="15" name="fl"/>
          <p:cNvSpPr txBox="1"/>
          <p:nvPr/>
        </p:nvSpPr>
        <p:spPr>
          <a:xfrm>
            <a:off x="0" y="4997704"/>
            <a:ext cx="65" cy="83100"/>
          </a:xfrm>
          <a:prstGeom prst="rect">
            <a:avLst/>
          </a:prstGeom>
          <a:noFill/>
        </p:spPr>
        <p:txBody>
          <a:bodyPr anchor="ctr" anchorCtr="0" bIns="0" lIns="0" rIns="0" rtlCol="0" tIns="0" vert="horz" wrap="none">
            <a:spAutoFit/>
          </a:bodyPr>
          <a:lstStyle/>
          <a:p>
            <a:pPr algn="l" defTabSz="914400" eaLnBrk="1" fontAlgn="base" hangingPunct="1" indent="0" latinLnBrk="0" marL="0" marR="0" rtl="0">
              <a:lnSpc>
                <a:spcPct val="90000"/>
              </a:lnSpc>
              <a:spcBef>
                <a:spcPts val="100"/>
              </a:spcBef>
              <a:spcAft>
                <a:spcPts val="100"/>
              </a:spcAft>
              <a:buClrTx/>
              <a:buSzTx/>
              <a:buFontTx/>
              <a:buNone/>
              <a:defRPr/>
            </a:pPr>
            <a:endParaRPr b="0" baseline="0" i="0" lang="en-US" sz="600" u="none">
              <a:solidFill>
                <a:srgbClr val="7F7F7F"/>
              </a:solidFill>
              <a:latin typeface="+mn-lt"/>
            </a:endParaRPr>
          </a:p>
        </p:txBody>
      </p:sp>
      <p:sp>
        <p:nvSpPr>
          <p:cNvPr id="20" name="TextBox 19"/>
          <p:cNvSpPr txBox="1"/>
          <p:nvPr/>
        </p:nvSpPr>
        <p:spPr>
          <a:xfrm>
            <a:off x="276035" y="4874711"/>
            <a:ext cx="94039" cy="84639"/>
          </a:xfrm>
          <a:prstGeom prst="rect">
            <a:avLst/>
          </a:prstGeom>
        </p:spPr>
        <p:txBody>
          <a:bodyPr anchor="ctr" anchorCtr="0" bIns="0" lIns="0" rIns="0" rtlCol="0" tIns="0" vert="horz" wrap="none">
            <a:spAutoFit/>
          </a:bodyPr>
          <a:lstStyle/>
          <a:p>
            <a:pPr algn="l" fontAlgn="base" rtl="0">
              <a:lnSpc>
                <a:spcPct val="90000"/>
              </a:lnSpc>
              <a:spcBef>
                <a:spcPct val="0"/>
              </a:spcBef>
              <a:spcAft>
                <a:spcPct val="0"/>
              </a:spcAft>
              <a:buClr>
                <a:schemeClr val="bg1"/>
              </a:buClr>
            </a:pPr>
            <a:fld id="{58EC7406-F4CC-4ABF-902E-2AF4E70E5C0F}" type="slidenum">
              <a:rPr b="0" kern="1200" lang="en-US" smtClean="0" sz="600">
                <a:solidFill>
                  <a:schemeClr val="bg2">
                    <a:lumMod val="50000"/>
                    <a:lumOff val="50000"/>
                  </a:schemeClr>
                </a:solidFill>
                <a:latin typeface="+mn-lt"/>
                <a:ea typeface="+mn-ea"/>
                <a:cs typeface="+mn-cs"/>
              </a:rPr>
              <a:pPr algn="l" fontAlgn="base" rtl="0">
                <a:lnSpc>
                  <a:spcPct val="90000"/>
                </a:lnSpc>
                <a:spcBef>
                  <a:spcPct val="0"/>
                </a:spcBef>
                <a:spcAft>
                  <a:spcPct val="0"/>
                </a:spcAft>
                <a:buClr>
                  <a:schemeClr val="bg1"/>
                </a:buClr>
              </a:pPr>
              <a:t>‹#›</a:t>
            </a:fld>
            <a:endParaRPr b="0" kern="1200" lang="en-US" sz="600">
              <a:solidFill>
                <a:schemeClr val="bg2">
                  <a:lumMod val="50000"/>
                  <a:lumOff val="50000"/>
                </a:schemeClr>
              </a:solidFill>
              <a:latin typeface="+mn-lt"/>
              <a:ea typeface="+mn-ea"/>
              <a:cs typeface="+mn-cs"/>
            </a:endParaRPr>
          </a:p>
        </p:txBody>
      </p:sp>
    </p:spTree>
    <p:extLst>
      <p:ext uri="{BB962C8B-B14F-4D97-AF65-F5344CB8AC3E}">
        <p14:creationId xmlns:p14="http://schemas.microsoft.com/office/powerpoint/2010/main" val="3802682299"/>
      </p:ext>
    </p:extLst>
  </p:cSld>
  <p:clrMap accent1="accent1" accent2="accent2" accent3="accent3" accent4="accent4" accent5="accent5" accent6="accent6" bg1="dk2" bg2="dk1" folHlink="folHlink" hlink="hlink" tx1="lt1" tx2="lt2"/>
  <p:sldLayoutIdLst>
    <p:sldLayoutId id="2147484741" r:id="rId1"/>
    <p:sldLayoutId id="2147484742" r:id="rId2"/>
    <p:sldLayoutId id="2147484743" r:id="rId3"/>
    <p:sldLayoutId id="2147484744" r:id="rId4"/>
    <p:sldLayoutId id="2147484745" r:id="rId5"/>
    <p:sldLayoutId id="2147484746" r:id="rId6"/>
    <p:sldLayoutId id="2147484747" r:id="rId7"/>
    <p:sldLayoutId id="2147484748" r:id="rId8"/>
    <p:sldLayoutId id="2147484749" r:id="rId9"/>
    <p:sldLayoutId id="2147484750" r:id="rId10"/>
    <p:sldLayoutId id="2147484751" r:id="rId11"/>
    <p:sldLayoutId id="2147484752" r:id="rId12"/>
    <p:sldLayoutId id="2147484753" r:id="rId13"/>
    <p:sldLayoutId id="2147484754" r:id="rId14"/>
    <p:sldLayoutId id="2147484755" r:id="rId15"/>
    <p:sldLayoutId id="2147484756" r:id="rId16"/>
  </p:sldLayoutIdLst>
  <p:transition advTm="10000" spd="slow">
    <p:wipe dir="r"/>
  </p:transition>
  <p:hf dt="0" ftr="0" hdr="0"/>
  <p:txStyles>
    <p:titleStyle>
      <a:lvl1pPr algn="l" eaLnBrk="1" fontAlgn="base" hangingPunct="1" rtl="0">
        <a:lnSpc>
          <a:spcPct val="90000"/>
        </a:lnSpc>
        <a:spcBef>
          <a:spcPct val="0"/>
        </a:spcBef>
        <a:spcAft>
          <a:spcPct val="0"/>
        </a:spcAft>
        <a:defRPr b="0" baseline="0" cap="none" sz="2800">
          <a:solidFill>
            <a:schemeClr val="bg1"/>
          </a:solidFill>
          <a:latin typeface="+mj-lt"/>
          <a:ea charset="0" panose="02000000000000000000" pitchFamily="2" typeface="Museo Sans For Dell"/>
          <a:cs typeface="+mj-cs"/>
        </a:defRPr>
      </a:lvl1pPr>
      <a:lvl2pPr algn="l" eaLnBrk="1" fontAlgn="base" hangingPunct="1" rtl="0">
        <a:lnSpc>
          <a:spcPct val="80000"/>
        </a:lnSpc>
        <a:spcBef>
          <a:spcPct val="0"/>
        </a:spcBef>
        <a:spcAft>
          <a:spcPct val="0"/>
        </a:spcAft>
        <a:defRPr b="1" sz="3200">
          <a:solidFill>
            <a:schemeClr val="accent1"/>
          </a:solidFill>
          <a:latin charset="0" pitchFamily="34" typeface="Arial Black"/>
        </a:defRPr>
      </a:lvl2pPr>
      <a:lvl3pPr algn="l" eaLnBrk="1" fontAlgn="base" hangingPunct="1" rtl="0">
        <a:lnSpc>
          <a:spcPct val="80000"/>
        </a:lnSpc>
        <a:spcBef>
          <a:spcPct val="0"/>
        </a:spcBef>
        <a:spcAft>
          <a:spcPct val="0"/>
        </a:spcAft>
        <a:defRPr b="1" sz="3200">
          <a:solidFill>
            <a:schemeClr val="accent1"/>
          </a:solidFill>
          <a:latin charset="0" pitchFamily="34" typeface="Arial Black"/>
        </a:defRPr>
      </a:lvl3pPr>
      <a:lvl4pPr algn="l" eaLnBrk="1" fontAlgn="base" hangingPunct="1" rtl="0">
        <a:lnSpc>
          <a:spcPct val="80000"/>
        </a:lnSpc>
        <a:spcBef>
          <a:spcPct val="0"/>
        </a:spcBef>
        <a:spcAft>
          <a:spcPct val="0"/>
        </a:spcAft>
        <a:defRPr b="1" sz="3200">
          <a:solidFill>
            <a:schemeClr val="accent1"/>
          </a:solidFill>
          <a:latin charset="0" pitchFamily="34" typeface="Arial Black"/>
        </a:defRPr>
      </a:lvl4pPr>
      <a:lvl5pPr algn="l" eaLnBrk="1" fontAlgn="base" hangingPunct="1" rtl="0">
        <a:lnSpc>
          <a:spcPct val="80000"/>
        </a:lnSpc>
        <a:spcBef>
          <a:spcPct val="0"/>
        </a:spcBef>
        <a:spcAft>
          <a:spcPct val="0"/>
        </a:spcAft>
        <a:defRPr b="1" sz="3200">
          <a:solidFill>
            <a:schemeClr val="accent1"/>
          </a:solidFill>
          <a:latin charset="0" pitchFamily="34" typeface="Arial Black"/>
        </a:defRPr>
      </a:lvl5pPr>
      <a:lvl6pPr algn="l" eaLnBrk="1" fontAlgn="base" hangingPunct="1" marL="457200" rtl="0">
        <a:lnSpc>
          <a:spcPct val="70000"/>
        </a:lnSpc>
        <a:spcBef>
          <a:spcPct val="0"/>
        </a:spcBef>
        <a:spcAft>
          <a:spcPct val="0"/>
        </a:spcAft>
        <a:defRPr b="1" sz="4400">
          <a:solidFill>
            <a:schemeClr val="accent1"/>
          </a:solidFill>
          <a:latin charset="0" pitchFamily="34" typeface="Arial Black"/>
        </a:defRPr>
      </a:lvl6pPr>
      <a:lvl7pPr algn="l" eaLnBrk="1" fontAlgn="base" hangingPunct="1" marL="914400" rtl="0">
        <a:lnSpc>
          <a:spcPct val="70000"/>
        </a:lnSpc>
        <a:spcBef>
          <a:spcPct val="0"/>
        </a:spcBef>
        <a:spcAft>
          <a:spcPct val="0"/>
        </a:spcAft>
        <a:defRPr b="1" sz="4400">
          <a:solidFill>
            <a:schemeClr val="accent1"/>
          </a:solidFill>
          <a:latin charset="0" pitchFamily="34" typeface="Arial Black"/>
        </a:defRPr>
      </a:lvl7pPr>
      <a:lvl8pPr algn="l" eaLnBrk="1" fontAlgn="base" hangingPunct="1" marL="1371600" rtl="0">
        <a:lnSpc>
          <a:spcPct val="70000"/>
        </a:lnSpc>
        <a:spcBef>
          <a:spcPct val="0"/>
        </a:spcBef>
        <a:spcAft>
          <a:spcPct val="0"/>
        </a:spcAft>
        <a:defRPr b="1" sz="4400">
          <a:solidFill>
            <a:schemeClr val="accent1"/>
          </a:solidFill>
          <a:latin charset="0" pitchFamily="34" typeface="Arial Black"/>
        </a:defRPr>
      </a:lvl8pPr>
      <a:lvl9pPr algn="l" eaLnBrk="1" fontAlgn="base" hangingPunct="1" marL="1828800" rtl="0">
        <a:lnSpc>
          <a:spcPct val="70000"/>
        </a:lnSpc>
        <a:spcBef>
          <a:spcPct val="0"/>
        </a:spcBef>
        <a:spcAft>
          <a:spcPct val="0"/>
        </a:spcAft>
        <a:defRPr b="1" sz="4400">
          <a:solidFill>
            <a:schemeClr val="accent1"/>
          </a:solidFill>
          <a:latin charset="0" pitchFamily="34" typeface="Arial Black"/>
        </a:defRPr>
      </a:lvl9pPr>
    </p:titleStyle>
    <p:bodyStyle>
      <a:lvl1pPr algn="l" eaLnBrk="1" fontAlgn="base" hangingPunct="1" indent="-228600" marL="228600" rtl="0">
        <a:lnSpc>
          <a:spcPct val="100000"/>
        </a:lnSpc>
        <a:spcBef>
          <a:spcPts val="1200"/>
        </a:spcBef>
        <a:spcAft>
          <a:spcPct val="0"/>
        </a:spcAft>
        <a:buClr>
          <a:srgbClr val="AAAAAA"/>
        </a:buClr>
        <a:buFont charset="0" pitchFamily="34" typeface="Arial"/>
        <a:buChar char="•"/>
        <a:defRPr sz="1400">
          <a:solidFill>
            <a:srgbClr val="000000"/>
          </a:solidFill>
          <a:latin typeface="+mj-lt"/>
          <a:ea charset="0" panose="02000000000000000000" pitchFamily="2" typeface="Museo Sans For Dell"/>
          <a:cs typeface="+mn-cs"/>
        </a:defRPr>
      </a:lvl1pPr>
      <a:lvl2pPr algn="l" eaLnBrk="1" fontAlgn="base" hangingPunct="1" indent="-233363" marL="574675" rtl="0">
        <a:lnSpc>
          <a:spcPct val="100000"/>
        </a:lnSpc>
        <a:spcBef>
          <a:spcPts val="300"/>
        </a:spcBef>
        <a:spcAft>
          <a:spcPct val="0"/>
        </a:spcAft>
        <a:buClr>
          <a:srgbClr val="AAAAAA"/>
        </a:buClr>
        <a:buFont charset="0" pitchFamily="2" typeface="Museo Sans For Dell"/>
        <a:buChar char="–"/>
        <a:defRPr baseline="0" sz="1200">
          <a:solidFill>
            <a:srgbClr val="000000"/>
          </a:solidFill>
          <a:latin typeface="+mj-lt"/>
          <a:ea charset="0" panose="02000000000000000000" pitchFamily="2" typeface="Museo Sans For Dell"/>
        </a:defRPr>
      </a:lvl2pPr>
      <a:lvl3pPr algn="l" eaLnBrk="1" fontAlgn="base" hangingPunct="1" indent="-220663" marL="909638" rtl="0">
        <a:lnSpc>
          <a:spcPct val="100000"/>
        </a:lnSpc>
        <a:spcBef>
          <a:spcPts val="300"/>
        </a:spcBef>
        <a:spcAft>
          <a:spcPct val="0"/>
        </a:spcAft>
        <a:buClr>
          <a:srgbClr val="AAAAAA"/>
        </a:buClr>
        <a:buFont charset="0" pitchFamily="2" typeface="Museo Sans For Dell"/>
        <a:buChar char="›"/>
        <a:defRPr baseline="0" sz="1000">
          <a:solidFill>
            <a:srgbClr val="000000"/>
          </a:solidFill>
          <a:latin typeface="+mj-lt"/>
          <a:ea charset="0" panose="02000000000000000000" pitchFamily="2" typeface="Museo Sans For Dell"/>
        </a:defRPr>
      </a:lvl3pPr>
      <a:lvl4pPr algn="l" eaLnBrk="1" fontAlgn="base" hangingPunct="1" indent="-222250" marL="1246188" rtl="0">
        <a:lnSpc>
          <a:spcPct val="90000"/>
        </a:lnSpc>
        <a:spcBef>
          <a:spcPts val="300"/>
        </a:spcBef>
        <a:spcAft>
          <a:spcPct val="0"/>
        </a:spcAft>
        <a:buClr>
          <a:srgbClr val="AAAAAA"/>
        </a:buClr>
        <a:buFont charset="0" panose="02070309020205020404" pitchFamily="49" typeface="Courier New"/>
        <a:buChar char="o"/>
        <a:defRPr baseline="0" sz="1000">
          <a:solidFill>
            <a:srgbClr val="000000"/>
          </a:solidFill>
          <a:latin typeface="+mj-lt"/>
          <a:ea charset="0" panose="02000000000000000000" pitchFamily="2" typeface="Museo Sans For Dell"/>
        </a:defRPr>
      </a:lvl4pPr>
      <a:lvl5pPr algn="l" eaLnBrk="1" fontAlgn="base" hangingPunct="1" indent="-236538" marL="1608138" rtl="0">
        <a:lnSpc>
          <a:spcPct val="90000"/>
        </a:lnSpc>
        <a:spcBef>
          <a:spcPts val="800"/>
        </a:spcBef>
        <a:spcAft>
          <a:spcPct val="0"/>
        </a:spcAft>
        <a:buClr>
          <a:schemeClr val="bg1"/>
        </a:buClr>
        <a:buFont charset="0" pitchFamily="50" typeface="Museo For Dell 300"/>
        <a:buChar char="–"/>
        <a:defRPr sz="1800">
          <a:solidFill>
            <a:schemeClr val="bg2"/>
          </a:solidFill>
          <a:latin charset="0" pitchFamily="2" typeface="Museo Sans For Dell"/>
          <a:ea charset="0" panose="02000000000000000000" pitchFamily="2" typeface="Museo Sans For Dell"/>
        </a:defRPr>
      </a:lvl5pPr>
      <a:lvl6pPr algn="l" eaLnBrk="1" fontAlgn="base" hangingPunct="1" indent="-236538" marL="2065338" rtl="0">
        <a:lnSpc>
          <a:spcPct val="95000"/>
        </a:lnSpc>
        <a:spcBef>
          <a:spcPct val="30000"/>
        </a:spcBef>
        <a:spcAft>
          <a:spcPct val="0"/>
        </a:spcAft>
        <a:buClr>
          <a:schemeClr val="accent1"/>
        </a:buClr>
        <a:buFont typeface="Arial"/>
        <a:buChar char="–"/>
        <a:defRPr sz="1600">
          <a:solidFill>
            <a:schemeClr val="accent1"/>
          </a:solidFill>
          <a:latin typeface="+mn-lt"/>
        </a:defRPr>
      </a:lvl6pPr>
      <a:lvl7pPr algn="l" eaLnBrk="1" fontAlgn="base" hangingPunct="1" indent="-236538" marL="2522538" rtl="0">
        <a:lnSpc>
          <a:spcPct val="95000"/>
        </a:lnSpc>
        <a:spcBef>
          <a:spcPct val="30000"/>
        </a:spcBef>
        <a:spcAft>
          <a:spcPct val="0"/>
        </a:spcAft>
        <a:buClr>
          <a:schemeClr val="accent1"/>
        </a:buClr>
        <a:buFont typeface="Arial"/>
        <a:buChar char="–"/>
        <a:defRPr sz="1600">
          <a:solidFill>
            <a:schemeClr val="accent1"/>
          </a:solidFill>
          <a:latin typeface="+mn-lt"/>
        </a:defRPr>
      </a:lvl7pPr>
      <a:lvl8pPr algn="l" eaLnBrk="1" fontAlgn="base" hangingPunct="1" indent="-236538" marL="2979738" rtl="0">
        <a:lnSpc>
          <a:spcPct val="95000"/>
        </a:lnSpc>
        <a:spcBef>
          <a:spcPct val="30000"/>
        </a:spcBef>
        <a:spcAft>
          <a:spcPct val="0"/>
        </a:spcAft>
        <a:buClr>
          <a:schemeClr val="accent1"/>
        </a:buClr>
        <a:buFont typeface="Arial"/>
        <a:buChar char="–"/>
        <a:defRPr sz="1600">
          <a:solidFill>
            <a:schemeClr val="accent1"/>
          </a:solidFill>
          <a:latin typeface="+mn-lt"/>
        </a:defRPr>
      </a:lvl8pPr>
      <a:lvl9pPr algn="l" eaLnBrk="1" fontAlgn="base" hangingPunct="1" indent="-236538" marL="3436938" rtl="0">
        <a:lnSpc>
          <a:spcPct val="95000"/>
        </a:lnSpc>
        <a:spcBef>
          <a:spcPct val="30000"/>
        </a:spcBef>
        <a:spcAft>
          <a:spcPct val="0"/>
        </a:spcAft>
        <a:buClr>
          <a:schemeClr val="accent1"/>
        </a:buClr>
        <a:buFont typeface="Arial"/>
        <a:buChar char="–"/>
        <a:defRPr sz="1600">
          <a:solidFill>
            <a:schemeClr val="accent1"/>
          </a:solidFill>
          <a:latin typeface="+mn-lt"/>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s/_rels/slide1.xml.rels><?xml version="1.0" encoding="UTF-8" standalone="no"?>
<Relationships xmlns="http://schemas.openxmlformats.org/package/2006/relationships">
<Relationship Id="rId1" Target="../slideLayouts/slideLayout5.xml" Type="http://schemas.openxmlformats.org/officeDocument/2006/relationships/slideLayout"/>
<Relationship Id="rId2" Target="../notesSlides/notesSlide1.xml" Type="http://schemas.openxmlformats.org/officeDocument/2006/relationships/notesSlide"/>
<Relationship Id="rId3" Target="https://inside.dell.com/community/active/converged-platforms-division-vce/customer-value-program/cpd-business-value-assessment" TargetMode="External" Type="http://schemas.openxmlformats.org/officeDocument/2006/relationships/hyperlink"/>
<Relationship Id="rId4" Target="../media/image4.png" Type="http://schemas.openxmlformats.org/officeDocument/2006/relationships/image"/>
</Relationships>

</file>

<file path=ppt/slides/_rels/slide10.xml.rels><?xml version="1.0" encoding="UTF-8" standalone="no"?>
<Relationships xmlns="http://schemas.openxmlformats.org/package/2006/relationships">
<Relationship Id="rId1" Target="../slideLayouts/slideLayout7.xml" Type="http://schemas.openxmlformats.org/officeDocument/2006/relationships/slideLayout"/>
</Relationships>

</file>

<file path=ppt/slides/_rels/slide15.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6.xml" Type="http://schemas.openxmlformats.org/officeDocument/2006/relationships/notesSlide"/>
<Relationship Id="rId3" Target="../media/image10.jpeg" Type="http://schemas.openxmlformats.org/officeDocument/2006/relationships/image"/>
</Relationships>

</file>

<file path=ppt/slides/_rels/slide16.xml.rels><?xml version="1.0" encoding="UTF-8" standalone="no"?>
<Relationships xmlns="http://schemas.openxmlformats.org/package/2006/relationships">
<Relationship Id="rId1" Target="../slideLayouts/slideLayout1.xml" Type="http://schemas.openxmlformats.org/officeDocument/2006/relationships/slideLayout"/>
<Relationship Id="rId2" Target="../notesSlides/notesSlide7.xml" Type="http://schemas.openxmlformats.org/officeDocument/2006/relationships/notesSlide"/>
<Relationship Id="rId3" Target="../media/image5.jpeg" Type="http://schemas.openxmlformats.org/officeDocument/2006/relationships/image"/>
<Relationship Id="rId4" Target="../media/image6.png" Type="http://schemas.openxmlformats.org/officeDocument/2006/relationships/image"/>
</Relationships>

</file>

<file path=ppt/slides/_rels/slide17.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8.xml" Type="http://schemas.openxmlformats.org/officeDocument/2006/relationships/notesSlide"/>
<Relationship Id="rId3" Target="../media/image11.png" Type="http://schemas.openxmlformats.org/officeDocument/2006/relationships/image"/>
<Relationship Id="rId4" Target="../media/image12.png" Type="http://schemas.openxmlformats.org/officeDocument/2006/relationships/image"/>
<Relationship Id="rId5" Target="../media/image13.png" Type="http://schemas.openxmlformats.org/officeDocument/2006/relationships/image"/>
</Relationships>

</file>

<file path=ppt/slides/_rels/slide18.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9.xml" Type="http://schemas.openxmlformats.org/officeDocument/2006/relationships/notesSlide"/>
</Relationships>

</file>

<file path=ppt/slides/_rels/slide19.xml.rels><?xml version="1.0" encoding="UTF-8" standalone="no"?>
<Relationships xmlns="http://schemas.openxmlformats.org/package/2006/relationships">
<Relationship Id="rId1" Target="../slideLayouts/slideLayout3.xml" Type="http://schemas.openxmlformats.org/officeDocument/2006/relationships/slideLayout"/>
<Relationship Id="rId2" Target="../notesSlides/notesSlide10.xml" Type="http://schemas.openxmlformats.org/officeDocument/2006/relationships/notesSlide"/>
</Relationships>

</file>

<file path=ppt/slides/_rels/slide2.xml.rels><?xml version="1.0" encoding="UTF-8" standalone="no"?>
<Relationships xmlns="http://schemas.openxmlformats.org/package/2006/relationships">
<Relationship Id="rId1" Target="../slideLayouts/slideLayout1.xml" Type="http://schemas.openxmlformats.org/officeDocument/2006/relationships/slideLayout"/>
<Relationship Id="rId2" Target="../notesSlides/notesSlide2.xml" Type="http://schemas.openxmlformats.org/officeDocument/2006/relationships/notesSlide"/>
<Relationship Id="rId3" Target="../media/image5.jpeg" Type="http://schemas.openxmlformats.org/officeDocument/2006/relationships/image"/>
<Relationship Id="rId4" Target="../media/image6.png" Type="http://schemas.openxmlformats.org/officeDocument/2006/relationships/image"/>
</Relationships>

</file>

<file path=ppt/slides/_rels/slide20.xml.rels><?xml version="1.0" encoding="UTF-8" standalone="no"?>
<Relationships xmlns="http://schemas.openxmlformats.org/package/2006/relationships">
<Relationship Id="rId1" Target="../slideLayouts/slideLayout3.xml" Type="http://schemas.openxmlformats.org/officeDocument/2006/relationships/slideLayout"/>
<Relationship Id="rId2" Target="../notesSlides/notesSlide11.xml" Type="http://schemas.openxmlformats.org/officeDocument/2006/relationships/notesSlide"/>
</Relationships>

</file>

<file path=ppt/slides/_rels/slide21.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2.xml" Type="http://schemas.openxmlformats.org/officeDocument/2006/relationships/notesSlide"/>
<Relationship Id="rId3" Target="../media/image14.png" Type="http://schemas.openxmlformats.org/officeDocument/2006/relationships/image"/>
</Relationships>

</file>

<file path=ppt/slides/_rels/slide22.xml.rels><?xml version="1.0" encoding="UTF-8" standalone="no"?>
<Relationships xmlns="http://schemas.openxmlformats.org/package/2006/relationships">
<Relationship Id="rId1" Target="../slideLayouts/slideLayout6.xml" Type="http://schemas.openxmlformats.org/officeDocument/2006/relationships/slideLayout"/>
<Relationship Id="rId2" Target="../media/image15.png" Type="http://schemas.openxmlformats.org/officeDocument/2006/relationships/image"/>
</Relationships>

</file>

<file path=ppt/slides/_rels/slide23.xml.rels><?xml version="1.0" encoding="UTF-8" standalone="no"?>
<Relationships xmlns="http://schemas.openxmlformats.org/package/2006/relationships">
<Relationship Id="rId1" Target="../slideLayouts/slideLayout16.xml" Type="http://schemas.openxmlformats.org/officeDocument/2006/relationships/slideLayout"/>
<Relationship Id="rId2" Target="../notesSlides/notesSlide13.xml" Type="http://schemas.openxmlformats.org/officeDocument/2006/relationships/notesSlide"/>
</Relationships>

</file>

<file path=ppt/slides/_rels/slide24.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4.xml" Type="http://schemas.openxmlformats.org/officeDocument/2006/relationships/notesSlide"/>
</Relationships>

</file>

<file path=ppt/slides/_rels/slide25.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15.xml" Type="http://schemas.openxmlformats.org/officeDocument/2006/relationships/notesSlide"/>
<Relationship Id="rId3" Target="../media/image16.png" Type="http://schemas.openxmlformats.org/officeDocument/2006/relationships/image"/>
</Relationships>

</file>

<file path=ppt/slides/_rels/slide26.xml.rels><?xml version="1.0" encoding="UTF-8" standalone="no"?>
<Relationships xmlns="http://schemas.openxmlformats.org/package/2006/relationships">
<Relationship Id="rId1" Target="../slideLayouts/slideLayout16.xml" Type="http://schemas.openxmlformats.org/officeDocument/2006/relationships/slideLayout"/>
<Relationship Id="rId2" Target="../notesSlides/notesSlide16.xml" Type="http://schemas.openxmlformats.org/officeDocument/2006/relationships/notesSlide"/>
</Relationships>

</file>

<file path=ppt/slides/_rels/slide27.xml.rels><?xml version="1.0" encoding="UTF-8" standalone="no"?>
<Relationships xmlns="http://schemas.openxmlformats.org/package/2006/relationships">
<Relationship Id="rId1" Target="../slideLayouts/slideLayout16.xml" Type="http://schemas.openxmlformats.org/officeDocument/2006/relationships/slideLayout"/>
<Relationship Id="rId2" Target="../notesSlides/notesSlide17.xml" Type="http://schemas.openxmlformats.org/officeDocument/2006/relationships/notesSlide"/>
</Relationships>

</file>

<file path=ppt/slides/_rels/slide28.xml.rels><?xml version="1.0" encoding="UTF-8" standalone="no"?>
<Relationships xmlns="http://schemas.openxmlformats.org/package/2006/relationships">
<Relationship Id="rId1" Target="../slideLayouts/slideLayout10.xml" Type="http://schemas.openxmlformats.org/officeDocument/2006/relationships/slideLayout"/>
<Relationship Id="rId2" Target="../notesSlides/notesSlide18.xml" Type="http://schemas.openxmlformats.org/officeDocument/2006/relationships/notesSlide"/>
</Relationships>

</file>

<file path=ppt/slides/_rels/slide29.xml.rels><?xml version="1.0" encoding="UTF-8" standalone="no"?>
<Relationships xmlns="http://schemas.openxmlformats.org/package/2006/relationships">
<Relationship Id="rId1" Target="../slideLayouts/slideLayout8.xml" Type="http://schemas.openxmlformats.org/officeDocument/2006/relationships/slideLayout"/>
<Relationship Id="rId2" Target="../notesSlides/notesSlide19.xml" Type="http://schemas.openxmlformats.org/officeDocument/2006/relationships/notesSlide"/>
</Relationships>

</file>

<file path=ppt/slides/_rels/slide3.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3.xml" Type="http://schemas.openxmlformats.org/officeDocument/2006/relationships/notesSlide"/>
</Relationships>

</file>

<file path=ppt/slides/_rels/slide30.xml.rels><?xml version="1.0" encoding="UTF-8" standalone="no"?>
<Relationships xmlns="http://schemas.openxmlformats.org/package/2006/relationships">
<Relationship Id="rId1" Target="../slideLayouts/slideLayout25.xml" Type="http://schemas.openxmlformats.org/officeDocument/2006/relationships/slideLayout"/>
<Relationship Id="rId2" Target="../notesSlides/notesSlide20.xml" Type="http://schemas.openxmlformats.org/officeDocument/2006/relationships/notesSlide"/>
</Relationships>

</file>

<file path=ppt/slides/_rels/slide31.xml.rels><?xml version="1.0" encoding="UTF-8" standalone="no"?>
<Relationships xmlns="http://schemas.openxmlformats.org/package/2006/relationships">
<Relationship Id="rId1" Target="../slideLayouts/slideLayout10.xml" Type="http://schemas.openxmlformats.org/officeDocument/2006/relationships/slideLayout"/>
<Relationship Id="rId2" Target="../notesSlides/notesSlide21.xml" Type="http://schemas.openxmlformats.org/officeDocument/2006/relationships/notesSlide"/>
</Relationships>

</file>

<file path=ppt/slides/_rels/slide32.xml.rels><?xml version="1.0" encoding="UTF-8" standalone="no"?>
<Relationships xmlns="http://schemas.openxmlformats.org/package/2006/relationships">
<Relationship Id="rId1" Target="../slideLayouts/slideLayout10.xml" Type="http://schemas.openxmlformats.org/officeDocument/2006/relationships/slideLayout"/>
<Relationship Id="rId2" Target="../notesSlides/notesSlide22.xml" Type="http://schemas.openxmlformats.org/officeDocument/2006/relationships/notesSlide"/>
</Relationships>

</file>

<file path=ppt/slides/_rels/slide33.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23.xml" Type="http://schemas.openxmlformats.org/officeDocument/2006/relationships/notesSlide"/>
<Relationship Id="rId3" Target="../media/image17.jpeg" Type="http://schemas.openxmlformats.org/officeDocument/2006/relationships/image"/>
</Relationships>

</file>

<file path=ppt/slides/_rels/slide34.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24.xml" Type="http://schemas.openxmlformats.org/officeDocument/2006/relationships/notesSlide"/>
</Relationships>

</file>

<file path=ppt/slides/_rels/slide35.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25.xml" Type="http://schemas.openxmlformats.org/officeDocument/2006/relationships/notesSlide"/>
</Relationships>

</file>

<file path=ppt/slides/_rels/slide36.xml.rels><?xml version="1.0" encoding="UTF-8" standalone="no"?>
<Relationships xmlns="http://schemas.openxmlformats.org/package/2006/relationships">
<Relationship Id="rId1" Target="../slideLayouts/slideLayout10.xml" Type="http://schemas.openxmlformats.org/officeDocument/2006/relationships/slideLayout"/>
<Relationship Id="rId2" Target="../notesSlides/notesSlide26.xml" Type="http://schemas.openxmlformats.org/officeDocument/2006/relationships/notesSlide"/>
</Relationships>

</file>

<file path=ppt/slides/_rels/slide37.xml.rels><?xml version="1.0" encoding="UTF-8" standalone="no"?>
<Relationships xmlns="http://schemas.openxmlformats.org/package/2006/relationships">
<Relationship Id="rId1" Target="../slideLayouts/slideLayout10.xml" Type="http://schemas.openxmlformats.org/officeDocument/2006/relationships/slideLayout"/>
<Relationship Id="rId2" Target="../notesSlides/notesSlide27.xml" Type="http://schemas.openxmlformats.org/officeDocument/2006/relationships/notesSlide"/>
</Relationships>

</file>

<file path=ppt/slides/_rels/slide38.xml.rels><?xml version="1.0" encoding="UTF-8" standalone="no"?>
<Relationships xmlns="http://schemas.openxmlformats.org/package/2006/relationships">
<Relationship Id="rId1" Target="../slideLayouts/slideLayout10.xml" Type="http://schemas.openxmlformats.org/officeDocument/2006/relationships/slideLayout"/>
<Relationship Id="rId2" Target="../notesSlides/notesSlide28.xml" Type="http://schemas.openxmlformats.org/officeDocument/2006/relationships/notesSlide"/>
</Relationships>

</file>

<file path=ppt/slides/_rels/slide39.xml.rels><?xml version="1.0" encoding="UTF-8" standalone="no"?>
<Relationships xmlns="http://schemas.openxmlformats.org/package/2006/relationships">
<Relationship Id="rId1" Target="../slideLayouts/slideLayout1.xml" Type="http://schemas.openxmlformats.org/officeDocument/2006/relationships/slideLayout"/>
<Relationship Id="rId2" Target="../notesSlides/notesSlide29.xml" Type="http://schemas.openxmlformats.org/officeDocument/2006/relationships/notesSlide"/>
<Relationship Id="rId3" Target="../media/image5.jpeg" Type="http://schemas.openxmlformats.org/officeDocument/2006/relationships/image"/>
<Relationship Id="rId4" Target="../media/image6.png" Type="http://schemas.openxmlformats.org/officeDocument/2006/relationships/image"/>
</Relationships>

</file>

<file path=ppt/slides/_rels/slide4.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4.xml" Type="http://schemas.openxmlformats.org/officeDocument/2006/relationships/notesSlide"/>
<Relationship Id="rId3" Target="../media/image7.jpeg" Type="http://schemas.openxmlformats.org/officeDocument/2006/relationships/image"/>
<Relationship Id="rId4" Target="../media/image6.png" Type="http://schemas.openxmlformats.org/officeDocument/2006/relationships/image"/>
</Relationships>

</file>

<file path=ppt/slides/_rels/slide40.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30.xml" Type="http://schemas.openxmlformats.org/officeDocument/2006/relationships/notesSlide"/>
</Relationships>

</file>

<file path=ppt/slides/_rels/slide41.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31.xml" Type="http://schemas.openxmlformats.org/officeDocument/2006/relationships/notesSlide"/>
</Relationships>

</file>

<file path=ppt/slides/_rels/slide42.xml.rels><?xml version="1.0" encoding="UTF-8" standalone="no"?>
<Relationships xmlns="http://schemas.openxmlformats.org/package/2006/relationships">
<Relationship Id="rId1" Target="../slideLayouts/slideLayout7.xml" Type="http://schemas.openxmlformats.org/officeDocument/2006/relationships/slideLayout"/>
<Relationship Id="rId2" Target="../notesSlides/notesSlide32.xml" Type="http://schemas.openxmlformats.org/officeDocument/2006/relationships/notesSlide"/>
</Relationships>

</file>

<file path=ppt/slides/_rels/slide43.xml.rels><?xml version="1.0" encoding="UTF-8" standalone="no"?>
<Relationships xmlns="http://schemas.openxmlformats.org/package/2006/relationships">
<Relationship Id="rId1" Target="../slideLayouts/slideLayout4.xml" Type="http://schemas.openxmlformats.org/officeDocument/2006/relationships/slideLayout"/>
</Relationships>

</file>

<file path=ppt/slides/_rels/slide5.xml.rels><?xml version="1.0" encoding="UTF-8" standalone="no"?>
<Relationships xmlns="http://schemas.openxmlformats.org/package/2006/relationships">
<Relationship Id="rId1" Target="../slideLayouts/slideLayout6.xml" Type="http://schemas.openxmlformats.org/officeDocument/2006/relationships/slideLayout"/>
<Relationship Id="rId2" Target="../notesSlides/notesSlide5.xml" Type="http://schemas.openxmlformats.org/officeDocument/2006/relationships/notesSlide"/>
<Relationship Id="rId3" Target="../media/image7.jpeg" Type="http://schemas.openxmlformats.org/officeDocument/2006/relationships/image"/>
<Relationship Id="rId4" Target="../media/image6.png" Type="http://schemas.openxmlformats.org/officeDocument/2006/relationships/image"/>
</Relationships>

</file>

<file path=ppt/slides/_rels/slide7.xml.rels><?xml version="1.0" encoding="UTF-8" standalone="no"?>
<Relationships xmlns="http://schemas.openxmlformats.org/package/2006/relationships">
<Relationship Id="rId1" Target="../slideLayouts/slideLayout6.xml" Type="http://schemas.openxmlformats.org/officeDocument/2006/relationships/slideLayout"/>
<Relationship Id="rId2" Target="../media/image8.jpeg" Type="http://schemas.openxmlformats.org/officeDocument/2006/relationships/image"/>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62C1-3094-43E2-B5D5-087CB8918890}"/>
              </a:ext>
            </a:extLst>
          </p:cNvPr>
          <p:cNvSpPr>
            <a:spLocks noGrp="1"/>
          </p:cNvSpPr>
          <p:nvPr>
            <p:ph type="title"/>
          </p:nvPr>
        </p:nvSpPr>
        <p:spPr/>
        <p:txBody>
          <a:bodyPr/>
          <a:lstStyle/>
          <a:p>
            <a:r>
              <a:rPr lang="en-US"/>
              <a:t>How to use this slide deck</a:t>
            </a:r>
          </a:p>
        </p:txBody>
      </p:sp>
      <p:sp>
        <p:nvSpPr>
          <p:cNvPr id="4" name="TextBox 3">
            <a:extLst>
              <a:ext uri="{FF2B5EF4-FFF2-40B4-BE49-F238E27FC236}">
                <a16:creationId xmlns:a16="http://schemas.microsoft.com/office/drawing/2014/main" id="{F18CAA55-6EA9-4B61-BB5B-87630688396E}"/>
              </a:ext>
            </a:extLst>
          </p:cNvPr>
          <p:cNvSpPr txBox="1"/>
          <p:nvPr/>
        </p:nvSpPr>
        <p:spPr>
          <a:xfrm>
            <a:off x="584790" y="1105786"/>
            <a:ext cx="7453423" cy="2462213"/>
          </a:xfrm>
          <a:prstGeom prst="rect">
            <a:avLst/>
          </a:prstGeom>
          <a:noFill/>
        </p:spPr>
        <p:txBody>
          <a:bodyPr rtlCol="0" wrap="square">
            <a:spAutoFit/>
          </a:bodyPr>
          <a:lstStyle/>
          <a:p>
            <a:pPr>
              <a:spcBef>
                <a:spcPct val="0"/>
              </a:spcBef>
              <a:spcAft>
                <a:spcPct val="0"/>
              </a:spcAft>
              <a:buClr>
                <a:schemeClr val="bg1"/>
              </a:buClr>
            </a:pPr>
            <a:r>
              <a:rPr dirty="0" lang="en-US" sz="1400">
                <a:solidFill>
                  <a:schemeClr val="bg2"/>
                </a:solidFill>
                <a:latin typeface="+mn-lt"/>
              </a:rPr>
              <a:t>We have provided you with a standard deliverable based on best practices and information you entered in the BVA tool.</a:t>
            </a:r>
          </a:p>
          <a:p>
            <a:pPr>
              <a:spcBef>
                <a:spcPct val="0"/>
              </a:spcBef>
              <a:spcAft>
                <a:spcPct val="0"/>
              </a:spcAft>
              <a:buClr>
                <a:schemeClr val="bg1"/>
              </a:buClr>
            </a:pPr>
            <a:endParaRPr dirty="0" lang="en-US" sz="1400">
              <a:solidFill>
                <a:schemeClr val="bg2"/>
              </a:solidFill>
              <a:latin typeface="+mn-lt"/>
            </a:endParaRPr>
          </a:p>
          <a:p>
            <a:pPr>
              <a:spcBef>
                <a:spcPct val="0"/>
              </a:spcBef>
              <a:spcAft>
                <a:spcPct val="0"/>
              </a:spcAft>
              <a:buClr>
                <a:schemeClr val="bg1"/>
              </a:buClr>
            </a:pPr>
            <a:r>
              <a:rPr dirty="0" lang="en-US" sz="1400">
                <a:solidFill>
                  <a:schemeClr val="bg2"/>
                </a:solidFill>
                <a:latin typeface="+mn-lt"/>
              </a:rPr>
              <a:t>Each business case is unique, however, and should represent what the customer desires, as it is </a:t>
            </a:r>
            <a:r>
              <a:rPr b="1" dirty="0" lang="en-US" sz="1400">
                <a:solidFill>
                  <a:schemeClr val="bg2"/>
                </a:solidFill>
                <a:latin typeface="+mn-lt"/>
              </a:rPr>
              <a:t>their</a:t>
            </a:r>
            <a:r>
              <a:rPr dirty="0" lang="en-US" sz="1400">
                <a:solidFill>
                  <a:schemeClr val="bg2"/>
                </a:solidFill>
                <a:latin typeface="+mn-lt"/>
              </a:rPr>
              <a:t> story and not our story to present to their peers and upper management.  Please make adjustments and add/remove slides as needed. </a:t>
            </a:r>
          </a:p>
          <a:p>
            <a:pPr>
              <a:spcBef>
                <a:spcPct val="0"/>
              </a:spcBef>
              <a:spcAft>
                <a:spcPct val="0"/>
              </a:spcAft>
              <a:buClr>
                <a:schemeClr val="bg1"/>
              </a:buClr>
            </a:pPr>
            <a:endParaRPr dirty="0" lang="en-US" sz="1400">
              <a:solidFill>
                <a:schemeClr val="bg2"/>
              </a:solidFill>
              <a:latin typeface="+mn-lt"/>
            </a:endParaRPr>
          </a:p>
          <a:p>
            <a:pPr>
              <a:spcBef>
                <a:spcPct val="0"/>
              </a:spcBef>
              <a:spcAft>
                <a:spcPct val="0"/>
              </a:spcAft>
              <a:buClr>
                <a:schemeClr val="bg1"/>
              </a:buClr>
            </a:pPr>
            <a:r>
              <a:rPr dirty="0" lang="en-US" sz="1400">
                <a:solidFill>
                  <a:srgbClr val="FF0000"/>
                </a:solidFill>
                <a:latin typeface="+mn-lt"/>
              </a:rPr>
              <a:t>Text in red indicates user input/action required.</a:t>
            </a:r>
          </a:p>
          <a:p>
            <a:pPr>
              <a:spcBef>
                <a:spcPct val="0"/>
              </a:spcBef>
              <a:spcAft>
                <a:spcPct val="0"/>
              </a:spcAft>
              <a:buClr>
                <a:schemeClr val="bg1"/>
              </a:buClr>
            </a:pPr>
            <a:endParaRPr dirty="0" lang="en-US" sz="1400">
              <a:solidFill>
                <a:schemeClr val="bg2"/>
              </a:solidFill>
              <a:latin typeface="+mn-lt"/>
            </a:endParaRPr>
          </a:p>
          <a:p>
            <a:pPr>
              <a:spcBef>
                <a:spcPct val="0"/>
              </a:spcBef>
              <a:spcAft>
                <a:spcPct val="0"/>
              </a:spcAft>
              <a:buClr>
                <a:schemeClr val="bg1"/>
              </a:buClr>
            </a:pPr>
            <a:r>
              <a:rPr dirty="0" lang="en-US" sz="1400">
                <a:solidFill>
                  <a:schemeClr val="bg2"/>
                </a:solidFill>
                <a:latin typeface="+mn-lt"/>
              </a:rPr>
              <a:t>For more information on creating a deliverable and to see examples, visit the </a:t>
            </a:r>
            <a:r>
              <a:rPr dirty="0" lang="en-US" sz="1400">
                <a:solidFill>
                  <a:schemeClr val="bg2"/>
                </a:solidFill>
                <a:latin typeface="+mn-lt"/>
                <a:hlinkClick r:id="rId3"/>
              </a:rPr>
              <a:t>Business Value Inside Dell space</a:t>
            </a:r>
            <a:r>
              <a:rPr dirty="0" lang="en-US" sz="1400">
                <a:solidFill>
                  <a:schemeClr val="bg2"/>
                </a:solidFill>
                <a:latin typeface="+mn-lt"/>
              </a:rPr>
              <a:t>.</a:t>
            </a:r>
          </a:p>
        </p:txBody>
      </p:sp>
      <p:pic>
        <p:nvPicPr>
          <p:cNvPr id="5" name="Picture 4">
            <a:extLst>
              <a:ext uri="{FF2B5EF4-FFF2-40B4-BE49-F238E27FC236}">
                <a16:creationId xmlns:a16="http://schemas.microsoft.com/office/drawing/2014/main" id="{2A866A4C-40C2-4B84-8F9A-F70F35473249}"/>
              </a:ext>
            </a:extLst>
          </p:cNvPr>
          <p:cNvPicPr>
            <a:picLocks noChangeAspect="1"/>
          </p:cNvPicPr>
          <p:nvPr/>
        </p:nvPicPr>
        <p:blipFill>
          <a:blip r:embed="rId4"/>
          <a:stretch>
            <a:fillRect/>
          </a:stretch>
        </p:blipFill>
        <p:spPr>
          <a:xfrm>
            <a:off x="5568325" y="-31899"/>
            <a:ext cx="3621338" cy="384081"/>
          </a:xfrm>
          <a:prstGeom prst="rect">
            <a:avLst/>
          </a:prstGeom>
        </p:spPr>
      </p:pic>
      <p:sp>
        <p:nvSpPr>
          <p:cNvPr id="6" name="New shape"/>
          <p:cNvSpPr>
            <a:spLocks noMove="1" noResize="1" noSelect="1"/>
          </p:cNvSpPr>
          <p:nvPr/>
        </p:nvSpPr>
        <p:spPr>
          <a:xfrm>
            <a:off x="0" y="0"/>
            <a:ext cx="9207500" cy="63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fontAlgn="ctr">
              <a:defRPr>
                <a:solidFill>
                  <a:prstClr val="black"/>
                </a:solidFill>
              </a:defRPr>
            </a:pPr>
            <a:endParaRPr b="1" dirty="0" sz="9600">
              <a:solidFill>
                <a:srgbClr val="808080">
                  <a:alpha val="39216"/>
                </a:srgbClr>
              </a:solidFill>
            </a:endParaRPr>
          </a:p>
        </p:txBody>
      </p:sp>
    </p:spTree>
    <p:extLst>
      <p:ext uri="{BB962C8B-B14F-4D97-AF65-F5344CB8AC3E}">
        <p14:creationId xmlns:p14="http://schemas.microsoft.com/office/powerpoint/2010/main" val="1105113207"/>
      </p:ext>
    </p:extLst>
  </p:cSld>
  <p:clrMapOvr>
    <a:masterClrMapping/>
  </p:clrMapOvr>
  <p:transition spd="med">
    <p:wipe dir="r"/>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 name="Title 2"/>
          <p:cNvSpPr>
            <a:spLocks noGrp="1"/>
          </p:cNvSpPr>
          <p:nvPr>
            <p:ph type="title"/>
          </p:nvPr>
        </p:nvSpPr>
        <p:spPr>
          <a:xfrm>
            <a:off x="274319" y="5194"/>
            <a:ext cx="7955280" cy="472577"/>
          </a:xfrm>
        </p:spPr>
        <p:txBody>
          <a:bodyPr/>
          <a:lstStyle/>
          <a:p>
            <a:r>
              <a:rPr dirty="0" lang="en-US">
                <a:solidFill>
                  <a:schemeClr val="bg1"/>
                </a:solidFill>
                <a:latin typeface="+mj-lt"/>
              </a:rPr>
              <a:t>Financial summary</a:t>
            </a:r>
            <a:endParaRPr dirty="0" lang="en-US">
              <a:solidFill>
                <a:schemeClr val="accent4">
                  <a:lumMod val="75000"/>
                </a:schemeClr>
              </a:solidFill>
              <a:latin typeface="+mj-lt"/>
            </a:endParaRPr>
          </a:p>
        </p:txBody>
      </p:sp>
      <p:graphicFrame>
        <p:nvGraphicFramePr>
          <p:cNvPr descr="ppt.slide.table.R_FinMetrics" id="7" name="Table 6"/>
          <p:cNvGraphicFramePr>
            <a:graphicFrameLocks noGrp="1"/>
          </p:cNvGraphicFramePr>
          <p:nvPr>
            <p:extLst>
              <p:ext uri="{D42A27DB-BD31-4B8C-83A1-F6EECF244321}">
                <p14:modId xmlns:p14="http://schemas.microsoft.com/office/powerpoint/2010/main" val="636548097"/>
              </p:ext>
            </p:extLst>
          </p:nvPr>
        </p:nvGraphicFramePr>
        <p:xfrm>
          <a:off x="281260" y="525088"/>
          <a:ext cx="4985007" cy="4594050"/>
        </p:xfrm>
        <a:graphic>
          <a:graphicData uri="http://schemas.openxmlformats.org/drawingml/2006/table">
            <a:tbl>
              <a:tblPr>
                <a:tableStyleId>{073A0DAA-6AF3-43AB-8588-CEC1D06C72B9}</a:tableStyleId>
              </a:tblPr>
              <a:tblGrid>
                <a:gridCol w="2672741">
                  <a:extLst>
                    <a:ext uri="{9D8B030D-6E8A-4147-A177-3AD203B41FA5}">
                      <a16:colId xmlns:a16="http://schemas.microsoft.com/office/drawing/2014/main" val="20000"/>
                    </a:ext>
                  </a:extLst>
                </a:gridCol>
                <a:gridCol w="2312266">
                  <a:extLst>
                    <a:ext uri="{9D8B030D-6E8A-4147-A177-3AD203B41FA5}">
                      <a16:colId xmlns:a16="http://schemas.microsoft.com/office/drawing/2014/main" val="20001"/>
                    </a:ext>
                  </a:extLst>
                </a:gridCol>
              </a:tblGrid>
              <a:tr h="235815">
                <a:tc>
                  <a:txBody>
                    <a:bodyPr/>
                    <a:lstStyle/>
                    <a:p>
                      <a:r>
                        <a:rPr baseline="0" dirty="0" kern="1200" lang="en-US" sz="1000">
                          <a:solidFill>
                            <a:schemeClr val="dk1"/>
                          </a:solidFill>
                          <a:latin typeface="+mn-lt"/>
                          <a:ea typeface="+mn-ea"/>
                          <a:cs typeface="+mn-cs"/>
                        </a:rPr>
                        <a:t>Total projected benefits (A)</a:t>
                      </a: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baseline="0" dirty="0" kern="1200" lang="en-US" sz="1000">
                          <a:solidFill>
                            <a:schemeClr val="dk1"/>
                          </a:solidFill>
                          <a:latin typeface="+mn-lt"/>
                          <a:ea typeface="+mn-ea"/>
                          <a:cs typeface="+mn-cs"/>
                        </a:rPr>
                        <a:t>$82,280,897</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0"/>
                  </a:ext>
                </a:extLst>
              </a:tr>
              <a:tr h="235815">
                <a:tc>
                  <a:txBody>
                    <a:bodyPr/>
                    <a:lstStyle/>
                    <a:p>
                      <a:pPr algn="l" defTabSz="1219170" eaLnBrk="1" hangingPunct="1" latinLnBrk="0" marL="0" rtl="0"/>
                      <a:r>
                        <a:rPr baseline="0" dirty="0" kern="1200" lang="en-US" sz="1000">
                          <a:solidFill>
                            <a:schemeClr val="dk1"/>
                          </a:solidFill>
                          <a:latin typeface="+mn-lt"/>
                          <a:ea typeface="+mn-ea"/>
                          <a:cs typeface="+mn-cs"/>
                        </a:rPr>
                        <a:t>Total investment (B)</a:t>
                      </a: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1219170" eaLnBrk="1" hangingPunct="1" latinLnBrk="0" marL="0" rtl="0"/>
                      <a:r>
                        <a:rPr baseline="0" dirty="0" kern="1200" lang="en-US" sz="1000">
                          <a:solidFill>
                            <a:schemeClr val="dk1"/>
                          </a:solidFill>
                          <a:latin typeface="+mn-lt"/>
                          <a:ea typeface="+mn-ea"/>
                          <a:cs typeface="+mn-cs"/>
                        </a:rPr>
                        <a:t>($5,767,500)</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1"/>
                  </a:ext>
                </a:extLst>
              </a:tr>
              <a:tr h="235815">
                <a:tc>
                  <a:txBody>
                    <a:bodyPr/>
                    <a:lstStyle/>
                    <a:p>
                      <a:pPr algn="l" defTabSz="1219170" eaLnBrk="1" hangingPunct="1" latinLnBrk="0" marL="0" rtl="0"/>
                      <a:r>
                        <a:rPr baseline="0" dirty="0" kern="1200" lang="en-US" sz="1000">
                          <a:solidFill>
                            <a:schemeClr val="dk1"/>
                          </a:solidFill>
                          <a:latin typeface="+mn-lt"/>
                          <a:ea typeface="+mn-ea"/>
                          <a:cs typeface="+mn-cs"/>
                        </a:rPr>
                        <a:t>Total operating costs (C)</a:t>
                      </a: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1219170" eaLnBrk="1" hangingPunct="1" latinLnBrk="0" marL="0" rtl="0"/>
                      <a:r>
                        <a:rPr baseline="0" dirty="0" kern="1200" lang="en-US" sz="1000">
                          <a:solidFill>
                            <a:schemeClr val="dk1"/>
                          </a:solidFill>
                          <a:latin typeface="+mn-lt"/>
                          <a:ea typeface="+mn-ea"/>
                          <a:cs typeface="+mn-cs"/>
                        </a:rPr>
                        <a:t>($2,310,000)</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5"/>
                  </a:ext>
                </a:extLst>
              </a:tr>
              <a:tr h="235815">
                <a:tc>
                  <a:txBody>
                    <a:bodyPr/>
                    <a:lstStyle/>
                    <a:p>
                      <a:pPr algn="l" defTabSz="1219170" eaLnBrk="1" hangingPunct="1" latinLnBrk="0" marL="0" rtl="0"/>
                      <a:r>
                        <a:rPr baseline="0" dirty="0" kern="1200" lang="en-US" sz="1000">
                          <a:solidFill>
                            <a:schemeClr val="dk1"/>
                          </a:solidFill>
                          <a:latin typeface="+mn-lt"/>
                          <a:ea typeface="+mn-ea"/>
                          <a:cs typeface="+mn-cs"/>
                        </a:rPr>
                        <a:t>Total projected net benefits (A-B-C)</a:t>
                      </a:r>
                    </a:p>
                  </a:txBody>
                  <a:tcPr marB="34290" marL="68580" marR="68580" marT="34290">
                    <a:lnL algn="ctr" cap="flat" cmpd="sng" w="12700">
                      <a:no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bg1">
                        <a:lumMod val="40000"/>
                        <a:lumOff val="60000"/>
                      </a:schemeClr>
                    </a:solidFill>
                  </a:tcPr>
                </a:tc>
                <a:tc>
                  <a:txBody>
                    <a:bodyPr/>
                    <a:lstStyle/>
                    <a:p>
                      <a:pPr algn="ctr" defTabSz="1219170" eaLnBrk="1" hangingPunct="1" latinLnBrk="0" marL="0" rtl="0"/>
                      <a:r>
                        <a:rPr b="1" baseline="0" dirty="0" kern="1200" lang="en-US" sz="1000">
                          <a:solidFill>
                            <a:schemeClr val="dk1"/>
                          </a:solidFill>
                          <a:latin typeface="+mn-lt"/>
                          <a:ea typeface="+mn-ea"/>
                          <a:cs typeface="+mn-cs"/>
                        </a:rPr>
                        <a:t>$74,203,397</a:t>
                      </a:r>
                    </a:p>
                  </a:txBody>
                  <a:tcPr marB="34290" marL="68580" marR="68580" marT="34290">
                    <a:lnL algn="ctr" cap="flat" cmpd="sng" w="12700">
                      <a:solidFill>
                        <a:schemeClr val="tx1"/>
                      </a:solidFill>
                      <a:prstDash val="solid"/>
                      <a:round/>
                      <a:headEnd len="med" type="none" w="med"/>
                      <a:tailEnd len="med" type="none" w="med"/>
                    </a:lnL>
                    <a:lnR algn="ctr" cap="flat" cmpd="sng" w="12700">
                      <a:solidFill>
                        <a:schemeClr val="tx1"/>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1"/>
                      </a:solidFill>
                      <a:prstDash val="solid"/>
                      <a:round/>
                      <a:headEnd len="med" type="none" w="med"/>
                      <a:tailEnd len="med" type="none" w="med"/>
                    </a:lnB>
                    <a:lnTlToBr cmpd="sng" w="12700">
                      <a:noFill/>
                      <a:prstDash val="solid"/>
                    </a:lnTlToBr>
                    <a:lnBlToTr cmpd="sng" w="12700">
                      <a:noFill/>
                      <a:prstDash val="solid"/>
                    </a:lnBlToTr>
                    <a:solidFill>
                      <a:schemeClr val="bg1">
                        <a:lumMod val="40000"/>
                        <a:lumOff val="60000"/>
                      </a:schemeClr>
                    </a:solidFill>
                  </a:tcPr>
                </a:tc>
                <a:extLst>
                  <a:ext uri="{0D108BD9-81ED-4DB2-BD59-A6C34878D82A}">
                    <a16:rowId xmlns:a16="http://schemas.microsoft.com/office/drawing/2014/main" val="10002"/>
                  </a:ext>
                </a:extLst>
              </a:tr>
              <a:tr h="235815">
                <a:tc>
                  <a:txBody>
                    <a:bodyPr/>
                    <a:lstStyle/>
                    <a:p>
                      <a:pPr algn="l" defTabSz="1219170" eaLnBrk="1" hangingPunct="1" latinLnBrk="0" marL="0" rtl="0"/>
                      <a:r>
                        <a:rPr baseline="0" dirty="0" kern="1200" lang="en-US" sz="1000">
                          <a:solidFill>
                            <a:schemeClr val="dk1"/>
                          </a:solidFill>
                          <a:latin typeface="+mn-lt"/>
                          <a:ea typeface="+mn-ea"/>
                          <a:cs typeface="+mn-cs"/>
                        </a:rPr>
                        <a:t>Return on investment (ROI)</a:t>
                      </a: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1219170" eaLnBrk="1" hangingPunct="1" latinLnBrk="0" marL="0" rtl="0"/>
                      <a:r>
                        <a:rPr baseline="0" dirty="0" kern="1200" lang="en-US" sz="1000">
                          <a:solidFill>
                            <a:schemeClr val="dk1"/>
                          </a:solidFill>
                          <a:latin typeface="+mn-lt"/>
                          <a:ea typeface="+mn-ea"/>
                          <a:cs typeface="+mn-cs"/>
                        </a:rPr>
                        <a:t>1,214%</a:t>
                      </a:r>
                      <a:r>
                        <a:rPr baseline="0" dirty="0" kern="1200" lang="en-US" smtClean="0" sz="1000">
                          <a:solidFill>
                            <a:schemeClr val="dk1"/>
                          </a:solidFill>
                          <a:latin typeface="+mn-lt"/>
                          <a:ea typeface="+mn-ea"/>
                          <a:cs typeface="+mn-cs"/>
                        </a:rPr>
                        <a:t/>
                      </a:r>
                      <a:r>
                        <a:rPr b="1" dirty="0" lang="en-US" smtClean="0" sz="1000">
                          <a:solidFill>
                            <a:srgbClr val="1A1A1A"/>
                          </a:solidFill>
                        </a:rPr>
                        <a:t/>
                      </a:r>
                      <a:r>
                        <a:rPr b="1" dirty="0" err="1" lang="en-US" smtClean="0" sz="1000">
                          <a:solidFill>
                            <a:srgbClr val="1A1A1A"/>
                          </a:solidFill>
                        </a:rPr>
                        <a:t/>
                      </a:r>
                      <a:r>
                        <a:rPr b="1" dirty="0" lang="en-US" smtClean="0" sz="1000">
                          <a:solidFill>
                            <a:srgbClr val="1A1A1A"/>
                          </a:solidFill>
                        </a:rPr>
                        <a:t/>
                      </a:r>
                      <a:r>
                        <a:rPr b="1" dirty="0" err="1" lang="en-US" smtClean="0" sz="1000">
                          <a:solidFill>
                            <a:srgbClr val="1A1A1A"/>
                          </a:solidFill>
                        </a:rPr>
                        <a:t/>
                      </a:r>
                      <a:r>
                        <a:rPr b="1" dirty="0" lang="en-US" smtClean="0" sz="1000">
                          <a:solidFill>
                            <a:srgbClr val="1A1A1A"/>
                          </a:solidFill>
                        </a:rPr>
                        <a:t/>
                      </a:r>
                      <a:endParaRPr baseline="0" dirty="0" kern="1200" lang="en-US" sz="1000">
                        <a:solidFill>
                          <a:schemeClr val="dk1"/>
                        </a:solidFill>
                        <a:latin typeface="+mn-lt"/>
                        <a:ea typeface="+mn-ea"/>
                        <a:cs typeface="+mn-cs"/>
                      </a:endParaRP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1"/>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3"/>
                  </a:ext>
                </a:extLst>
              </a:tr>
              <a:tr h="235815">
                <a:tc>
                  <a:txBody>
                    <a:bodyPr/>
                    <a:lstStyle/>
                    <a:p>
                      <a:pPr algn="l" defTabSz="1219170" eaLnBrk="1" hangingPunct="1" latinLnBrk="0" marL="0" rtl="0"/>
                      <a:r>
                        <a:rPr baseline="0" dirty="0" kern="1200" lang="en-US" smtClean="0" sz="1000">
                          <a:solidFill>
                            <a:schemeClr val="dk1"/>
                          </a:solidFill>
                          <a:latin typeface="+mn-lt"/>
                          <a:ea typeface="+mn-ea"/>
                          <a:cs typeface="+mn-cs"/>
                        </a:rPr>
                        <a:t>Return on investment (ROI)</a:t>
                      </a:r>
                      <a:endParaRPr baseline="0" dirty="0" kern="1200" lang="en-US" sz="1000">
                        <a:solidFill>
                          <a:schemeClr val="dk1"/>
                        </a:solidFill>
                        <a:latin typeface="+mn-lt"/>
                        <a:ea typeface="+mn-ea"/>
                        <a:cs typeface="+mn-cs"/>
                      </a:endParaRP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1219170" eaLnBrk="1" hangingPunct="1" latinLnBrk="0" marL="0" rtl="0"/>
                      <a:r>
                        <a:rPr baseline="0" dirty="0" kern="1200" lang="en-US" smtClean="0" sz="1000">
                          <a:solidFill>
                            <a:schemeClr val="dk1"/>
                          </a:solidFill>
                          <a:latin typeface="+mn-lt"/>
                          <a:ea typeface="+mn-ea"/>
                          <a:cs typeface="+mn-cs"/>
                        </a:rPr>
                        <a:t>Unable to calculate </a:t>
                      </a:r>
                      <a:r>
                        <a:rPr b="1" dirty="0" lang="en-US" smtClean="0" sz="1000">
                          <a:solidFill>
                            <a:srgbClr val="1A1A1A"/>
                          </a:solidFill>
                        </a:rPr>
                        <a:t/>
                      </a:r>
                      <a:r>
                        <a:rPr b="1" dirty="0" err="1" lang="en-US" smtClean="0" sz="1000">
                          <a:solidFill>
                            <a:srgbClr val="1A1A1A"/>
                          </a:solidFill>
                        </a:rPr>
                        <a:t/>
                      </a:r>
                      <a:r>
                        <a:rPr b="1" dirty="0" lang="en-US" smtClean="0" sz="1000">
                          <a:solidFill>
                            <a:srgbClr val="1A1A1A"/>
                          </a:solidFill>
                        </a:rPr>
                        <a:t/>
                      </a:r>
                      <a:endParaRPr b="1" baseline="0" dirty="0" kern="1200" lang="en-US" sz="1000">
                        <a:solidFill>
                          <a:srgbClr val="1A1A1A"/>
                        </a:solidFill>
                        <a:latin typeface="+mn-lt"/>
                        <a:ea typeface="+mn-ea"/>
                        <a:cs typeface="+mn-cs"/>
                      </a:endParaRP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r>
              <a:tr h="235815">
                <a:tc>
                  <a:txBody>
                    <a:bodyPr/>
                    <a:lstStyle/>
                    <a:p>
                      <a:pPr algn="l" defTabSz="1219170" eaLnBrk="1" hangingPunct="1" latinLnBrk="0" marL="0" rtl="0"/>
                      <a:r>
                        <a:rPr baseline="0" dirty="0" kern="1200" lang="en-US" sz="1000">
                          <a:solidFill>
                            <a:schemeClr val="dk1"/>
                          </a:solidFill>
                          <a:latin typeface="+mn-lt"/>
                          <a:ea typeface="+mn-ea"/>
                          <a:cs typeface="+mn-cs"/>
                        </a:rPr>
                        <a:t>Internal rate of return (IRR)</a:t>
                      </a: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1219170" eaLnBrk="1" hangingPunct="1" latinLnBrk="0" marL="0" rtl="0"/>
                      <a:r>
                        <a:rPr baseline="0" dirty="0" kern="1200" lang="en-US" sz="1000">
                          <a:solidFill>
                            <a:schemeClr val="dk1"/>
                          </a:solidFill>
                          <a:latin typeface="+mn-lt"/>
                          <a:ea typeface="+mn-ea"/>
                          <a:cs typeface="+mn-cs"/>
                        </a:rPr>
                        <a:t>241%</a:t>
                      </a:r>
                      <a:r>
                        <a:rPr baseline="0" dirty="0" kern="1200" lang="en-US" smtClean="0" sz="1000">
                          <a:solidFill>
                            <a:schemeClr val="dk1"/>
                          </a:solidFill>
                          <a:latin typeface="+mn-lt"/>
                          <a:ea typeface="+mn-ea"/>
                          <a:cs typeface="+mn-cs"/>
                        </a:rPr>
                        <a:t/>
                      </a:r>
                      <a:r>
                        <a:rPr b="1" dirty="0" lang="en-US" smtClean="0" sz="1000">
                          <a:solidFill>
                            <a:srgbClr val="1A1A1A"/>
                          </a:solidFill>
                        </a:rPr>
                        <a:t/>
                      </a:r>
                      <a:r>
                        <a:rPr b="1" dirty="0" err="1" lang="en-US" smtClean="0" sz="1000">
                          <a:solidFill>
                            <a:srgbClr val="1A1A1A"/>
                          </a:solidFill>
                        </a:rPr>
                        <a:t/>
                      </a:r>
                      <a:r>
                        <a:rPr b="1" dirty="0" lang="en-US" smtClean="0" sz="1000">
                          <a:solidFill>
                            <a:srgbClr val="1A1A1A"/>
                          </a:solidFill>
                        </a:rPr>
                        <a:t/>
                      </a:r>
                      <a:r>
                        <a:rPr b="1" dirty="0" err="1" lang="en-US" smtClean="0" sz="1000">
                          <a:solidFill>
                            <a:srgbClr val="1A1A1A"/>
                          </a:solidFill>
                        </a:rPr>
                        <a:t/>
                      </a:r>
                      <a:r>
                        <a:rPr b="1" dirty="0" lang="en-US" smtClean="0" sz="1000">
                          <a:solidFill>
                            <a:srgbClr val="1A1A1A"/>
                          </a:solidFill>
                        </a:rPr>
                        <a:t/>
                      </a:r>
                      <a:endParaRPr baseline="0" dirty="0" kern="1200" lang="en-US" sz="1000">
                        <a:solidFill>
                          <a:schemeClr val="dk1"/>
                        </a:solidFill>
                        <a:latin typeface="+mn-lt"/>
                        <a:ea typeface="+mn-ea"/>
                        <a:cs typeface="+mn-cs"/>
                      </a:endParaRP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4"/>
                  </a:ext>
                </a:extLst>
              </a:tr>
              <a:tr h="235815">
                <a:tc>
                  <a:txBody>
                    <a:bodyPr/>
                    <a:lstStyle/>
                    <a:p>
                      <a:pPr algn="l" defTabSz="1219170" eaLnBrk="1" hangingPunct="1" latinLnBrk="0" marL="0" rtl="0"/>
                      <a:r>
                        <a:rPr baseline="0" dirty="0" kern="1200" lang="en-US" smtClean="0" sz="1000">
                          <a:solidFill>
                            <a:schemeClr val="dk1"/>
                          </a:solidFill>
                          <a:latin typeface="+mn-lt"/>
                          <a:ea typeface="+mn-ea"/>
                          <a:cs typeface="+mn-cs"/>
                        </a:rPr>
                        <a:t>Internal rate of return (IRR)</a:t>
                      </a:r>
                      <a:endParaRPr baseline="0" dirty="0" kern="1200" lang="en-US" sz="1000">
                        <a:solidFill>
                          <a:schemeClr val="dk1"/>
                        </a:solidFill>
                        <a:latin typeface="+mn-lt"/>
                        <a:ea typeface="+mn-ea"/>
                        <a:cs typeface="+mn-cs"/>
                      </a:endParaRP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1219170" eaLnBrk="1" fontAlgn="auto" hangingPunct="1" indent="0" latinLnBrk="0" lvl="0" marL="0" marR="0" rtl="0">
                        <a:lnSpc>
                          <a:spcPct val="100000"/>
                        </a:lnSpc>
                        <a:spcBef>
                          <a:spcPts val="0"/>
                        </a:spcBef>
                        <a:spcAft>
                          <a:spcPts val="0"/>
                        </a:spcAft>
                        <a:buClrTx/>
                        <a:buSzTx/>
                        <a:buFontTx/>
                        <a:buNone/>
                        <a:tabLst/>
                        <a:defRPr/>
                      </a:pPr>
                      <a:r>
                        <a:rPr baseline="0" dirty="0" kern="1200" lang="en-US" smtClean="0" sz="1000">
                          <a:solidFill>
                            <a:schemeClr val="dk1"/>
                          </a:solidFill>
                          <a:latin typeface="+mn-lt"/>
                          <a:ea typeface="+mn-ea"/>
                          <a:cs typeface="+mn-cs"/>
                        </a:rPr>
                        <a:t>Unable to calculate </a:t>
                      </a:r>
                      <a:r>
                        <a:rPr b="1" dirty="0" lang="en-US" smtClean="0" sz="1000">
                          <a:solidFill>
                            <a:srgbClr val="1A1A1A"/>
                          </a:solidFill>
                        </a:rPr>
                        <a:t/>
                      </a:r>
                      <a:r>
                        <a:rPr b="1" dirty="0" err="1" lang="en-US" smtClean="0" sz="1000">
                          <a:solidFill>
                            <a:srgbClr val="1A1A1A"/>
                          </a:solidFill>
                        </a:rPr>
                        <a:t/>
                      </a:r>
                      <a:r>
                        <a:rPr b="1" dirty="0" lang="en-US" smtClean="0" sz="1000">
                          <a:solidFill>
                            <a:srgbClr val="1A1A1A"/>
                          </a:solidFill>
                        </a:rPr>
                        <a:t/>
                      </a:r>
                      <a:endParaRPr b="0" baseline="0" dirty="0" kern="1200" lang="en-US" sz="1000">
                        <a:solidFill>
                          <a:schemeClr val="dk1"/>
                        </a:solidFill>
                        <a:latin typeface="+mn-lt"/>
                        <a:ea typeface="+mn-ea"/>
                        <a:cs typeface="+mn-cs"/>
                      </a:endParaRP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r>
              <a:tr h="235815">
                <a:tc>
                  <a:txBody>
                    <a:bodyPr/>
                    <a:lstStyle/>
                    <a:p>
                      <a:pPr algn="l" defTabSz="1219170" eaLnBrk="1" hangingPunct="1" latinLnBrk="0" marL="0" rtl="0"/>
                      <a:r>
                        <a:rPr baseline="0" dirty="0" kern="1200" lang="en-US" sz="1000">
                          <a:solidFill>
                            <a:schemeClr val="dk1"/>
                          </a:solidFill>
                          <a:latin typeface="+mn-lt"/>
                          <a:ea typeface="+mn-ea"/>
                          <a:cs typeface="+mn-cs"/>
                        </a:rPr>
                        <a:t>Payback period (months)</a:t>
                      </a: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1219170" eaLnBrk="1" hangingPunct="1" latinLnBrk="0" marL="0" rtl="0"/>
                      <a:r>
                        <a:rPr baseline="0" dirty="0" kern="1200" lang="en-US" sz="1000">
                          <a:solidFill>
                            <a:schemeClr val="dk1"/>
                          </a:solidFill>
                          <a:latin typeface="+mn-lt"/>
                          <a:ea typeface="+mn-ea"/>
                          <a:cs typeface="+mn-cs"/>
                        </a:rPr>
                        <a:t>6</a:t>
                      </a:r>
                      <a:r>
                        <a:rPr baseline="0" dirty="0" kern="1200" lang="en-US" smtClean="0" sz="1000">
                          <a:solidFill>
                            <a:schemeClr val="dk1"/>
                          </a:solidFill>
                          <a:latin typeface="+mn-lt"/>
                          <a:ea typeface="+mn-ea"/>
                          <a:cs typeface="+mn-cs"/>
                        </a:rPr>
                        <a:t/>
                      </a:r>
                      <a:r>
                        <a:rPr b="1" dirty="0" lang="en-US" smtClean="0" sz="1000">
                          <a:solidFill>
                            <a:srgbClr val="1A1A1A"/>
                          </a:solidFill>
                        </a:rPr>
                        <a:t/>
                      </a:r>
                      <a:r>
                        <a:rPr b="1" dirty="0" err="1" lang="en-US" smtClean="0" sz="1000">
                          <a:solidFill>
                            <a:srgbClr val="1A1A1A"/>
                          </a:solidFill>
                        </a:rPr>
                        <a:t/>
                      </a:r>
                      <a:r>
                        <a:rPr b="1" dirty="0" lang="en-US" smtClean="0" sz="1000">
                          <a:solidFill>
                            <a:srgbClr val="1A1A1A"/>
                          </a:solidFill>
                        </a:rPr>
                        <a:t/>
                      </a:r>
                      <a:r>
                        <a:rPr b="1" dirty="0" err="1" lang="en-US" smtClean="0" sz="1000">
                          <a:solidFill>
                            <a:srgbClr val="1A1A1A"/>
                          </a:solidFill>
                        </a:rPr>
                        <a:t/>
                      </a:r>
                      <a:r>
                        <a:rPr b="1" dirty="0" lang="en-US" smtClean="0" sz="1000">
                          <a:solidFill>
                            <a:srgbClr val="1A1A1A"/>
                          </a:solidFill>
                        </a:rPr>
                        <a:t/>
                      </a:r>
                      <a:endParaRPr baseline="0" dirty="0" kern="1200" lang="en-US" sz="1000">
                        <a:solidFill>
                          <a:schemeClr val="dk1"/>
                        </a:solidFill>
                        <a:latin typeface="+mn-lt"/>
                        <a:ea typeface="+mn-ea"/>
                        <a:cs typeface="+mn-cs"/>
                      </a:endParaRP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3960935081"/>
                  </a:ext>
                </a:extLst>
              </a:tr>
              <a:tr h="235815">
                <a:tc>
                  <a:txBody>
                    <a:bodyPr/>
                    <a:lstStyle/>
                    <a:p>
                      <a:pPr algn="l" defTabSz="1219170" eaLnBrk="1" hangingPunct="1" latinLnBrk="0" marL="0" rtl="0"/>
                      <a:r>
                        <a:rPr baseline="0" dirty="0" kern="1200" lang="en-US" smtClean="0" sz="1000">
                          <a:solidFill>
                            <a:schemeClr val="dk1"/>
                          </a:solidFill>
                          <a:latin typeface="+mn-lt"/>
                          <a:ea typeface="+mn-ea"/>
                          <a:cs typeface="+mn-cs"/>
                        </a:rPr>
                        <a:t>Payback period (months)</a:t>
                      </a:r>
                      <a:endParaRPr baseline="0" dirty="0" kern="1200" lang="en-US" sz="1000">
                        <a:solidFill>
                          <a:schemeClr val="dk1"/>
                        </a:solidFill>
                        <a:latin typeface="+mn-lt"/>
                        <a:ea typeface="+mn-ea"/>
                        <a:cs typeface="+mn-cs"/>
                      </a:endParaRP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1219170" eaLnBrk="1" fontAlgn="auto" hangingPunct="1" indent="0" latinLnBrk="0" lvl="0" marL="0" marR="0" rtl="0">
                        <a:lnSpc>
                          <a:spcPct val="100000"/>
                        </a:lnSpc>
                        <a:spcBef>
                          <a:spcPts val="0"/>
                        </a:spcBef>
                        <a:spcAft>
                          <a:spcPts val="0"/>
                        </a:spcAft>
                        <a:buClrTx/>
                        <a:buSzTx/>
                        <a:buFontTx/>
                        <a:buNone/>
                        <a:tabLst/>
                        <a:defRPr/>
                      </a:pPr>
                      <a:r>
                        <a:rPr baseline="0" dirty="0" kern="1200" lang="en-US" smtClean="0" sz="1000">
                          <a:solidFill>
                            <a:schemeClr val="dk1"/>
                          </a:solidFill>
                          <a:latin typeface="+mn-lt"/>
                          <a:ea typeface="+mn-ea"/>
                          <a:cs typeface="+mn-cs"/>
                        </a:rPr>
                        <a:t>Unable to calculate </a:t>
                      </a:r>
                      <a:r>
                        <a:rPr b="1" dirty="0" lang="en-US" smtClean="0" sz="1000">
                          <a:solidFill>
                            <a:srgbClr val="1A1A1A"/>
                          </a:solidFill>
                        </a:rPr>
                        <a:t/>
                      </a:r>
                      <a:r>
                        <a:rPr b="1" dirty="0" err="1" lang="en-US" smtClean="0" sz="1000">
                          <a:solidFill>
                            <a:srgbClr val="1A1A1A"/>
                          </a:solidFill>
                        </a:rPr>
                        <a:t/>
                      </a:r>
                      <a:r>
                        <a:rPr b="1" dirty="0" lang="en-US" smtClean="0" sz="1000">
                          <a:solidFill>
                            <a:srgbClr val="1A1A1A"/>
                          </a:solidFill>
                        </a:rPr>
                        <a:t/>
                      </a:r>
                      <a:endParaRPr b="1" baseline="0" dirty="0" kern="1200" lang="en-US" smtClean="0" sz="1000">
                        <a:solidFill>
                          <a:srgbClr val="1A1A1A"/>
                        </a:solidFill>
                        <a:latin typeface="+mn-lt"/>
                        <a:ea typeface="+mn-ea"/>
                        <a:cs typeface="+mn-cs"/>
                      </a:endParaRP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r>
              <a:tr h="207577">
                <a:tc gridSpan="2">
                  <a:txBody>
                    <a:bodyPr/>
                    <a:lstStyle/>
                    <a:p>
                      <a:pPr algn="l" defTabSz="1219170" eaLnBrk="1" hangingPunct="1" latinLnBrk="0" marL="0" rtl="0"/>
                      <a:r>
                        <a:rPr baseline="0" dirty="0" kern="1200" lang="en-US" sz="1000">
                          <a:solidFill>
                            <a:schemeClr val="dk1"/>
                          </a:solidFill>
                          <a:latin charset="0" panose="020B0606020202030204" pitchFamily="34" typeface="Arial Narrow"/>
                          <a:ea typeface="+mn-ea"/>
                          <a:cs typeface="+mn-cs"/>
                        </a:rPr>
                        <a:t>The discount rate has been applied to the ROI calculation to reflect the time value of money.</a:t>
                      </a:r>
                    </a:p>
                  </a:txBody>
                  <a:tcPr marB="34290" marL="68580" marR="68580" marT="34290">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hMerge="1">
                  <a:txBody>
                    <a:bodyPr/>
                    <a:lstStyle/>
                    <a:p>
                      <a:pPr algn="ctr" defTabSz="1219170" eaLnBrk="1" hangingPunct="1" latinLnBrk="0" marL="0" rtl="0"/>
                      <a:endParaRPr baseline="0" dirty="0" kern="1200" lang="en-US" sz="600">
                        <a:solidFill>
                          <a:schemeClr val="dk1"/>
                        </a:solidFill>
                        <a:latin typeface="+mn-lt"/>
                        <a:ea typeface="+mn-ea"/>
                        <a:cs typeface="+mn-cs"/>
                      </a:endParaRP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376419888"/>
                  </a:ext>
                </a:extLst>
              </a:tr>
            </a:tbl>
          </a:graphicData>
        </a:graphic>
      </p:graphicFrame>
      <p:sp>
        <p:nvSpPr>
          <p:cNvPr id="5" name="Subtitle 2"/>
          <p:cNvSpPr>
            <a:spLocks noGrp="1"/>
          </p:cNvSpPr>
          <p:nvPr>
            <p:ph idx="11" type="subTitle"/>
          </p:nvPr>
        </p:nvSpPr>
        <p:spPr>
          <a:xfrm>
            <a:off x="5464386" y="831330"/>
            <a:ext cx="3230880" cy="313267"/>
          </a:xfrm>
        </p:spPr>
        <p:txBody>
          <a:bodyPr/>
          <a:lstStyle/>
          <a:p>
            <a:r>
              <a:rPr dirty="0" lang="en-US">
                <a:latin charset="0" typeface="Roboto"/>
                <a:ea charset="0" typeface="Roboto"/>
                <a:cs charset="0" typeface="Roboto"/>
              </a:rPr>
              <a:t>&lt;VR_EX_0_0_420_40_42_EX_VR&gt;</a:t>
            </a:r>
          </a:p>
        </p:txBody>
      </p:sp>
      <p:sp>
        <p:nvSpPr>
          <p:cNvPr id="8" name="Subtitle 2"/>
          <p:cNvSpPr txBox="1">
            <a:spLocks/>
          </p:cNvSpPr>
          <p:nvPr/>
        </p:nvSpPr>
        <p:spPr>
          <a:xfrm>
            <a:off x="452118" y="3921663"/>
            <a:ext cx="3790200" cy="313267"/>
          </a:xfrm>
          <a:prstGeom prst="rect">
            <a:avLst/>
          </a:prstGeom>
        </p:spPr>
        <p:txBody>
          <a:bodyPr anchor="t" anchorCtr="0" bIns="45712" lIns="0" rIns="0" tIns="45712"/>
          <a:lstStyle/>
          <a:p>
            <a:pPr algn="l" defTabSz="914400" eaLnBrk="1" fontAlgn="base" hangingPunct="1" indent="-228552" latinLnBrk="0" lvl="0" marL="228552" marR="0" rtl="0">
              <a:lnSpc>
                <a:spcPct val="100000"/>
              </a:lnSpc>
              <a:spcBef>
                <a:spcPts val="1200"/>
              </a:spcBef>
              <a:spcAft>
                <a:spcPts val="0"/>
              </a:spcAft>
              <a:buClr>
                <a:srgbClr val="AAAAAA"/>
              </a:buClr>
              <a:buSzTx/>
              <a:buFont charset="0" pitchFamily="34" typeface="Arial"/>
              <a:buNone/>
              <a:tabLst/>
              <a:defRPr/>
            </a:pPr>
            <a:r>
              <a:rPr b="0" baseline="0" cap="none" dirty="0" i="0" kern="0" kumimoji="0" lang="en-US" noProof="0" normalizeH="0" spc="0" strike="noStrike" sz="1800" u="none">
                <a:ln>
                  <a:noFill/>
                </a:ln>
                <a:solidFill>
                  <a:srgbClr val="000000"/>
                </a:solidFill>
                <a:effectLst/>
                <a:uLnTx/>
                <a:uFillTx/>
                <a:latin charset="0" typeface="Roboto"/>
                <a:ea charset="0" typeface="Roboto"/>
                <a:cs charset="0" typeface="Roboto"/>
              </a:rPr>
              <a:t>&lt;VR_EX_1_0_20_200_40_EX_VR&gt;</a:t>
            </a:r>
          </a:p>
        </p:txBody>
      </p:sp>
      <p:sp>
        <p:nvSpPr>
          <p:cNvPr id="2" name="TextBox 1"/>
          <p:cNvSpPr txBox="1"/>
          <p:nvPr/>
        </p:nvSpPr>
        <p:spPr>
          <a:xfrm>
            <a:off x="1888435" y="4686264"/>
            <a:ext cx="5857462" cy="338554"/>
          </a:xfrm>
          <a:prstGeom prst="rect">
            <a:avLst/>
          </a:prstGeom>
          <a:noFill/>
        </p:spPr>
        <p:txBody>
          <a:bodyPr rtlCol="0" wrap="square">
            <a:spAutoFit/>
          </a:bodyPr>
          <a:lstStyle/>
          <a:p>
            <a:pPr algn="ctr">
              <a:spcBef>
                <a:spcPts val="0"/>
              </a:spcBef>
              <a:spcAft>
                <a:spcPts val="0"/>
              </a:spcAft>
              <a:buClr>
                <a:schemeClr val="bg1"/>
              </a:buClr>
            </a:pPr>
            <a:r>
              <a:rPr dirty="0" i="1" lang="en-US" sz="800"/>
              <a:t>The Business Value information presented represents projections and estimates based on customer provided and/or publicly available data. Actual Business Value will vary based on a variety of circumstances and data.</a:t>
            </a:r>
            <a:endParaRPr dirty="0" lang="en-US" sz="800">
              <a:solidFill>
                <a:schemeClr val="bg2"/>
              </a:solidFill>
              <a:latin typeface="+mn-lt"/>
            </a:endParaRPr>
          </a:p>
        </p:txBody>
      </p:sp>
    </p:spTree>
    <p:extLst>
      <p:ext uri="{BB962C8B-B14F-4D97-AF65-F5344CB8AC3E}">
        <p14:creationId xmlns:p14="http://schemas.microsoft.com/office/powerpoint/2010/main" val="2199961860"/>
      </p:ext>
    </p:extLst>
  </p:cSld>
  <p:clrMapOvr>
    <a:masterClrMapping/>
  </p:clrMapOvr>
  <p:transition spd="med">
    <p:wipe dir="r"/>
  </p:transition>
</p:sld>
</file>

<file path=ppt/slides/slide15.xml><?xml version="1.0" encoding="utf-8"?>
<p:sld xmlns:a="http://schemas.openxmlformats.org/drawingml/2006/main" xmlns:p="http://schemas.openxmlformats.org/presentationml/2006/main" xmlns:r="http://schemas.openxmlformats.org/officeDocument/2006/relationships">
  <p:cSld name="108e8dad-07d3-41ea-8436-315656956e17">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2C4B746-E438-44BF-9F06-F9F2B47C4A5A}"/>
              </a:ext>
            </a:extLst>
          </p:cNvPr>
          <p:cNvSpPr>
            <a:spLocks noGrp="1"/>
          </p:cNvSpPr>
          <p:nvPr>
            <p:ph type="title"/>
          </p:nvPr>
        </p:nvSpPr>
        <p:spPr/>
        <p:txBody>
          <a:bodyPr/>
          <a:lstStyle/>
          <a:p>
            <a:r>
              <a:rPr lang="en-US">
                <a:solidFill>
                  <a:schemeClr val="bg1"/>
                </a:solidFill>
                <a:latin typeface="+mj-lt"/>
              </a:rPr>
              <a:t>Timeline</a:t>
            </a:r>
          </a:p>
        </p:txBody>
      </p:sp>
      <p:graphicFrame>
        <p:nvGraphicFramePr>
          <p:cNvPr id="4" name="Table 3">
            <a:extLst>
              <a:ext uri="{FF2B5EF4-FFF2-40B4-BE49-F238E27FC236}">
                <a16:creationId xmlns:a16="http://schemas.microsoft.com/office/drawing/2014/main" id="{65562FFD-8325-445E-8446-D7FB46B79AE8}"/>
              </a:ext>
            </a:extLst>
          </p:cNvPr>
          <p:cNvGraphicFramePr>
            <a:graphicFrameLocks noGrp="1"/>
          </p:cNvGraphicFramePr>
          <p:nvPr>
            <p:extLst>
              <p:ext uri="{D42A27DB-BD31-4B8C-83A1-F6EECF244321}">
                <p14:modId xmlns:p14="http://schemas.microsoft.com/office/powerpoint/2010/main" val="2404002992"/>
              </p:ext>
            </p:extLst>
          </p:nvPr>
        </p:nvGraphicFramePr>
        <p:xfrm>
          <a:off x="287259" y="1106251"/>
          <a:ext cx="5076278" cy="2316210"/>
        </p:xfrm>
        <a:graphic>
          <a:graphicData uri="http://schemas.openxmlformats.org/drawingml/2006/table">
            <a:tbl>
              <a:tblPr bandRow="1" firstRow="1">
                <a:tableStyleId>{5C22544A-7EE6-4342-B048-85BDC9FD1C3A}</a:tableStyleId>
              </a:tblPr>
              <a:tblGrid>
                <a:gridCol w="3525915">
                  <a:extLst>
                    <a:ext uri="{9D8B030D-6E8A-4147-A177-3AD203B41FA5}">
                      <a16:colId xmlns:a16="http://schemas.microsoft.com/office/drawing/2014/main" val="20000"/>
                    </a:ext>
                  </a:extLst>
                </a:gridCol>
                <a:gridCol w="1550363">
                  <a:extLst>
                    <a:ext uri="{9D8B030D-6E8A-4147-A177-3AD203B41FA5}">
                      <a16:colId xmlns:a16="http://schemas.microsoft.com/office/drawing/2014/main" val="20001"/>
                    </a:ext>
                  </a:extLst>
                </a:gridCol>
              </a:tblGrid>
              <a:tr h="322566">
                <a:tc>
                  <a:txBody>
                    <a:bodyPr/>
                    <a:lstStyle/>
                    <a:p>
                      <a:r>
                        <a:rPr dirty="0" lang="en-US" sz="1200">
                          <a:solidFill>
                            <a:schemeClr val="tx2"/>
                          </a:solidFill>
                        </a:rPr>
                        <a:t>MILESTONES AND NEXT STEPS</a:t>
                      </a:r>
                    </a:p>
                  </a:txBody>
                  <a:tcPr>
                    <a:lnL cmpd="sng" w="12700">
                      <a:noFill/>
                    </a:lnL>
                    <a:lnR algn="ctr" cap="flat" cmpd="sng" w="12700">
                      <a:solidFill>
                        <a:schemeClr val="tx2"/>
                      </a:solidFill>
                      <a:prstDash val="solid"/>
                      <a:round/>
                      <a:headEnd len="med" type="none" w="med"/>
                      <a:tailEnd len="med" type="none" w="med"/>
                    </a:lnR>
                    <a:lnT cmpd="sng" w="12700">
                      <a:noFill/>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tcPr>
                </a:tc>
                <a:tc>
                  <a:txBody>
                    <a:bodyPr/>
                    <a:lstStyle/>
                    <a:p>
                      <a:r>
                        <a:rPr lang="en-US" sz="1200">
                          <a:solidFill>
                            <a:schemeClr val="tx2"/>
                          </a:solidFill>
                        </a:rPr>
                        <a:t>TIMEFRAME</a:t>
                      </a:r>
                    </a:p>
                  </a:txBody>
                  <a:tcPr>
                    <a:lnL algn="ctr" cap="flat" cmpd="sng" w="12700">
                      <a:solidFill>
                        <a:schemeClr val="tx2"/>
                      </a:solidFill>
                      <a:prstDash val="solid"/>
                      <a:round/>
                      <a:headEnd len="med" type="none" w="med"/>
                      <a:tailEnd len="med" type="none" w="med"/>
                    </a:lnL>
                    <a:lnR cmpd="sng" w="12700">
                      <a:noFill/>
                    </a:lnR>
                    <a:lnT cmpd="sng" w="12700">
                      <a:noFill/>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tcPr>
                </a:tc>
                <a:extLst>
                  <a:ext uri="{0D108BD9-81ED-4DB2-BD59-A6C34878D82A}">
                    <a16:rowId xmlns:a16="http://schemas.microsoft.com/office/drawing/2014/main" val="10000"/>
                  </a:ext>
                </a:extLst>
              </a:tr>
              <a:tr h="221516">
                <a:tc>
                  <a:txBody>
                    <a:bodyPr/>
                    <a:lstStyle/>
                    <a:p>
                      <a:pPr algn="l" defTabSz="914400" eaLnBrk="1" fontAlgn="auto" hangingPunct="1" indent="0" latinLnBrk="0" lvl="1" marL="0" marR="0" rtl="0">
                        <a:lnSpc>
                          <a:spcPct val="100000"/>
                        </a:lnSpc>
                        <a:spcBef>
                          <a:spcPct val="0"/>
                        </a:spcBef>
                        <a:spcAft>
                          <a:spcPct val="0"/>
                        </a:spcAft>
                        <a:buClrTx/>
                        <a:buSzTx/>
                        <a:buFontTx/>
                        <a:buNone/>
                        <a:defRPr/>
                      </a:pPr>
                      <a:r>
                        <a:rPr b="0" lang="en-US" sz="1000"/>
                        <a:t>Solution live </a:t>
                      </a:r>
                    </a:p>
                  </a:txBody>
                  <a:tcPr anchor="ctr" marB="0" marT="0">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r>
                        <a:rPr b="0" lang="en-US" sz="1000"/>
                        <a:t>TBD</a:t>
                      </a:r>
                    </a:p>
                  </a:txBody>
                  <a:tcPr anchor="ctr" marB="0" marT="0">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1"/>
                  </a:ext>
                </a:extLst>
              </a:tr>
              <a:tr h="221516">
                <a:tc>
                  <a:txBody>
                    <a:bodyPr/>
                    <a:lstStyle/>
                    <a:p>
                      <a:pPr algn="l" defTabSz="914400" eaLnBrk="1" fontAlgn="auto" hangingPunct="1" indent="0" latinLnBrk="0" lvl="1" marL="0" marR="0" rtl="0">
                        <a:lnSpc>
                          <a:spcPct val="100000"/>
                        </a:lnSpc>
                        <a:spcBef>
                          <a:spcPct val="0"/>
                        </a:spcBef>
                        <a:spcAft>
                          <a:spcPct val="0"/>
                        </a:spcAft>
                        <a:buClrTx/>
                        <a:buSzTx/>
                        <a:buFontTx/>
                        <a:buNone/>
                        <a:defRPr/>
                      </a:pPr>
                      <a:r>
                        <a:rPr b="0" lang="en-US" sz="1000"/>
                        <a:t>Migrations and testing</a:t>
                      </a:r>
                    </a:p>
                  </a:txBody>
                  <a:tcPr anchor="ctr" marB="0" marT="0">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rgbClr val="ECECEC"/>
                    </a:solidFill>
                  </a:tcPr>
                </a:tc>
                <a:tc>
                  <a:txBody>
                    <a:bodyPr/>
                    <a:lstStyle/>
                    <a:p>
                      <a:r>
                        <a:rPr b="0" lang="en-US" sz="1000"/>
                        <a:t>TBD</a:t>
                      </a:r>
                    </a:p>
                  </a:txBody>
                  <a:tcPr anchor="ctr" marB="0" marT="0">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rgbClr val="ECECEC"/>
                    </a:solidFill>
                  </a:tcPr>
                </a:tc>
                <a:extLst>
                  <a:ext uri="{0D108BD9-81ED-4DB2-BD59-A6C34878D82A}">
                    <a16:rowId xmlns:a16="http://schemas.microsoft.com/office/drawing/2014/main" val="10002"/>
                  </a:ext>
                </a:extLst>
              </a:tr>
              <a:tr h="221516">
                <a:tc>
                  <a:txBody>
                    <a:bodyPr/>
                    <a:lstStyle/>
                    <a:p>
                      <a:pPr algn="l" defTabSz="914400" eaLnBrk="1" fontAlgn="auto" hangingPunct="1" indent="0" latinLnBrk="0" lvl="1" marL="0" marR="0" rtl="0">
                        <a:lnSpc>
                          <a:spcPct val="100000"/>
                        </a:lnSpc>
                        <a:spcBef>
                          <a:spcPct val="0"/>
                        </a:spcBef>
                        <a:spcAft>
                          <a:spcPct val="0"/>
                        </a:spcAft>
                        <a:buClrTx/>
                        <a:buSzTx/>
                        <a:buFontTx/>
                        <a:buNone/>
                        <a:defRPr/>
                      </a:pPr>
                      <a:r>
                        <a:rPr b="0" lang="en-US" sz="1000"/>
                        <a:t>Equipment on the floor </a:t>
                      </a:r>
                    </a:p>
                  </a:txBody>
                  <a:tcPr anchor="ctr" marB="0" marT="0">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r>
                        <a:rPr b="0" lang="en-US" sz="1000"/>
                        <a:t>TBD</a:t>
                      </a:r>
                    </a:p>
                  </a:txBody>
                  <a:tcPr anchor="ctr" marB="0" marT="0">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3"/>
                  </a:ext>
                </a:extLst>
              </a:tr>
              <a:tr h="221516">
                <a:tc>
                  <a:txBody>
                    <a:bodyPr/>
                    <a:lstStyle/>
                    <a:p>
                      <a:pPr algn="l" defTabSz="914400" eaLnBrk="1" fontAlgn="auto" hangingPunct="1" indent="0" latinLnBrk="0" lvl="1" marL="0" marR="0" rtl="0">
                        <a:lnSpc>
                          <a:spcPct val="100000"/>
                        </a:lnSpc>
                        <a:spcBef>
                          <a:spcPct val="0"/>
                        </a:spcBef>
                        <a:spcAft>
                          <a:spcPct val="0"/>
                        </a:spcAft>
                        <a:buClrTx/>
                        <a:buSzTx/>
                        <a:buFontTx/>
                        <a:buNone/>
                        <a:defRPr/>
                      </a:pPr>
                      <a:r>
                        <a:rPr b="0" lang="en-US" sz="1000">
                          <a:solidFill>
                            <a:schemeClr val="tx1"/>
                          </a:solidFill>
                        </a:rPr>
                        <a:t>Solution manufactured</a:t>
                      </a:r>
                    </a:p>
                  </a:txBody>
                  <a:tcPr anchor="ctr" marB="0" marT="0">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rgbClr val="ECECEC"/>
                    </a:solidFill>
                  </a:tcPr>
                </a:tc>
                <a:tc>
                  <a:txBody>
                    <a:bodyPr/>
                    <a:lstStyle/>
                    <a:p>
                      <a:r>
                        <a:rPr b="0" baseline="0" lang="en-US" sz="1000"/>
                        <a:t>TBD</a:t>
                      </a:r>
                      <a:endParaRPr b="0" lang="en-US" sz="1000"/>
                    </a:p>
                  </a:txBody>
                  <a:tcPr anchor="ctr" marB="0" marT="0">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rgbClr val="ECECEC"/>
                    </a:solidFill>
                  </a:tcPr>
                </a:tc>
                <a:extLst>
                  <a:ext uri="{0D108BD9-81ED-4DB2-BD59-A6C34878D82A}">
                    <a16:rowId xmlns:a16="http://schemas.microsoft.com/office/drawing/2014/main" val="10004"/>
                  </a:ext>
                </a:extLst>
              </a:tr>
              <a:tr h="221516">
                <a:tc>
                  <a:txBody>
                    <a:bodyPr/>
                    <a:lstStyle/>
                    <a:p>
                      <a:pPr algn="l" defTabSz="914400" eaLnBrk="1" fontAlgn="auto" hangingPunct="1" indent="0" latinLnBrk="0" lvl="1" marL="0" marR="0" rtl="0">
                        <a:lnSpc>
                          <a:spcPct val="100000"/>
                        </a:lnSpc>
                        <a:spcBef>
                          <a:spcPct val="0"/>
                        </a:spcBef>
                        <a:spcAft>
                          <a:spcPct val="0"/>
                        </a:spcAft>
                        <a:buClrTx/>
                        <a:buSzTx/>
                        <a:buFontTx/>
                        <a:buNone/>
                        <a:defRPr/>
                      </a:pPr>
                      <a:r>
                        <a:rPr b="0" lang="en-US" sz="1000">
                          <a:solidFill>
                            <a:schemeClr val="tx1"/>
                          </a:solidFill>
                        </a:rPr>
                        <a:t>L</a:t>
                      </a:r>
                      <a:r>
                        <a:rPr b="0" lang="en-US" sz="1000"/>
                        <a:t>ogical configuration</a:t>
                      </a:r>
                      <a:r>
                        <a:rPr b="0" baseline="0" lang="en-US" sz="1000"/>
                        <a:t> / site survey</a:t>
                      </a:r>
                      <a:r>
                        <a:rPr b="0" lang="en-US" sz="1000"/>
                        <a:t> </a:t>
                      </a:r>
                    </a:p>
                  </a:txBody>
                  <a:tcPr anchor="ctr" marB="0" marT="0">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r>
                        <a:rPr b="0" lang="en-US" sz="1000"/>
                        <a:t>TBD</a:t>
                      </a:r>
                    </a:p>
                  </a:txBody>
                  <a:tcPr anchor="ctr" marB="0" marT="0">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5"/>
                  </a:ext>
                </a:extLst>
              </a:tr>
              <a:tr h="221516">
                <a:tc>
                  <a:txBody>
                    <a:bodyPr/>
                    <a:lstStyle/>
                    <a:p>
                      <a:pPr algn="l" defTabSz="914400" eaLnBrk="1" fontAlgn="auto" hangingPunct="1" indent="0" latinLnBrk="0" lvl="1" marL="0" marR="0" rtl="0">
                        <a:lnSpc>
                          <a:spcPct val="100000"/>
                        </a:lnSpc>
                        <a:spcBef>
                          <a:spcPct val="0"/>
                        </a:spcBef>
                        <a:spcAft>
                          <a:spcPct val="0"/>
                        </a:spcAft>
                        <a:buClrTx/>
                        <a:buSzTx/>
                        <a:buFontTx/>
                        <a:buNone/>
                        <a:defRPr/>
                      </a:pPr>
                      <a:r>
                        <a:rPr b="0" lang="en-US" sz="1000"/>
                        <a:t>Equipment ordered</a:t>
                      </a:r>
                    </a:p>
                  </a:txBody>
                  <a:tcPr anchor="ctr" marB="0" marT="0">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rgbClr val="ECECEC"/>
                    </a:solidFill>
                  </a:tcPr>
                </a:tc>
                <a:tc>
                  <a:txBody>
                    <a:bodyPr/>
                    <a:lstStyle/>
                    <a:p>
                      <a:r>
                        <a:rPr b="0" lang="en-US" sz="1000"/>
                        <a:t>TBD</a:t>
                      </a:r>
                    </a:p>
                  </a:txBody>
                  <a:tcPr anchor="ctr" marB="0" marT="0">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rgbClr val="ECECEC"/>
                    </a:solidFill>
                  </a:tcPr>
                </a:tc>
                <a:extLst>
                  <a:ext uri="{0D108BD9-81ED-4DB2-BD59-A6C34878D82A}">
                    <a16:rowId xmlns:a16="http://schemas.microsoft.com/office/drawing/2014/main" val="10006"/>
                  </a:ext>
                </a:extLst>
              </a:tr>
              <a:tr h="221516">
                <a:tc>
                  <a:txBody>
                    <a:bodyPr/>
                    <a:lstStyle/>
                    <a:p>
                      <a:pPr algn="l" defTabSz="914400" eaLnBrk="1" fontAlgn="auto" hangingPunct="1" indent="0" latinLnBrk="0" lvl="1" marL="0" marR="0" rtl="0">
                        <a:lnSpc>
                          <a:spcPct val="100000"/>
                        </a:lnSpc>
                        <a:spcBef>
                          <a:spcPct val="0"/>
                        </a:spcBef>
                        <a:spcAft>
                          <a:spcPct val="0"/>
                        </a:spcAft>
                        <a:buClrTx/>
                        <a:buSzTx/>
                        <a:buFontTx/>
                        <a:buNone/>
                        <a:defRPr/>
                      </a:pPr>
                      <a:r>
                        <a:rPr b="0" lang="en-US" sz="1000"/>
                        <a:t>Customer approval process</a:t>
                      </a:r>
                    </a:p>
                  </a:txBody>
                  <a:tcPr anchor="ctr" marB="0" marT="0">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r>
                        <a:rPr b="0" baseline="0" lang="en-US" sz="1000"/>
                        <a:t>TBD</a:t>
                      </a:r>
                      <a:endParaRPr b="0" lang="en-US" sz="1000"/>
                    </a:p>
                  </a:txBody>
                  <a:tcPr anchor="ctr" marB="0" marT="0">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7"/>
                  </a:ext>
                </a:extLst>
              </a:tr>
              <a:tr h="221516">
                <a:tc>
                  <a:txBody>
                    <a:bodyPr/>
                    <a:lstStyle/>
                    <a:p>
                      <a:pPr algn="l" defTabSz="914400" eaLnBrk="1" fontAlgn="auto" hangingPunct="1" indent="0" latinLnBrk="0" lvl="1" marL="0" marR="0" rtl="0">
                        <a:lnSpc>
                          <a:spcPct val="100000"/>
                        </a:lnSpc>
                        <a:spcBef>
                          <a:spcPct val="0"/>
                        </a:spcBef>
                        <a:spcAft>
                          <a:spcPct val="0"/>
                        </a:spcAft>
                        <a:buClrTx/>
                        <a:buSzTx/>
                        <a:buFontTx/>
                        <a:buNone/>
                        <a:defRPr/>
                      </a:pPr>
                      <a:r>
                        <a:rPr b="0" dirty="0" lang="en-US" smtClean="0" sz="1000"/>
                        <a:t>Proposal delivered</a:t>
                      </a:r>
                      <a:endParaRPr b="0" dirty="0" lang="en-US" sz="1000"/>
                    </a:p>
                  </a:txBody>
                  <a:tcPr anchor="ctr" marB="0" marT="0">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r>
                        <a:rPr b="0" lang="en-US" sz="1000"/>
                        <a:t>TBD</a:t>
                      </a:r>
                    </a:p>
                  </a:txBody>
                  <a:tcPr anchor="ctr" marB="0" marT="0">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8"/>
                  </a:ext>
                </a:extLst>
              </a:tr>
              <a:tr h="221516">
                <a:tc>
                  <a:txBody>
                    <a:bodyPr/>
                    <a:lstStyle/>
                    <a:p>
                      <a:pPr algn="l" defTabSz="914400" eaLnBrk="1" fontAlgn="auto" hangingPunct="1" indent="0" latinLnBrk="0" lvl="1" marL="0" marR="0" rtl="0">
                        <a:lnSpc>
                          <a:spcPct val="100000"/>
                        </a:lnSpc>
                        <a:spcBef>
                          <a:spcPct val="0"/>
                        </a:spcBef>
                        <a:spcAft>
                          <a:spcPct val="0"/>
                        </a:spcAft>
                        <a:buClrTx/>
                        <a:buSzTx/>
                        <a:buFontTx/>
                        <a:buNone/>
                        <a:defRPr/>
                      </a:pPr>
                      <a:r>
                        <a:rPr b="0" lang="en-US" sz="1000"/>
                        <a:t>Requirements confirmed</a:t>
                      </a:r>
                    </a:p>
                  </a:txBody>
                  <a:tcPr anchor="ctr" marB="0" marT="0">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cmpd="sng" w="12700">
                      <a:noFill/>
                    </a:lnB>
                    <a:lnTlToBr cmpd="sng" w="12700">
                      <a:noFill/>
                      <a:prstDash val="solid"/>
                    </a:lnTlToBr>
                    <a:lnBlToTr cmpd="sng" w="12700">
                      <a:noFill/>
                      <a:prstDash val="solid"/>
                    </a:lnBlToTr>
                    <a:solidFill>
                      <a:schemeClr val="tx2"/>
                    </a:solidFill>
                  </a:tcPr>
                </a:tc>
                <a:tc>
                  <a:txBody>
                    <a:bodyPr/>
                    <a:lstStyle/>
                    <a:p>
                      <a:r>
                        <a:rPr b="0" dirty="0" lang="en-US" sz="1000"/>
                        <a:t>TBD</a:t>
                      </a:r>
                    </a:p>
                  </a:txBody>
                  <a:tcPr anchor="ctr" marB="0" marT="0">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cmpd="sng" w="12700">
                      <a:noFill/>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9"/>
                  </a:ext>
                </a:extLst>
              </a:tr>
            </a:tbl>
          </a:graphicData>
        </a:graphic>
      </p:graphicFrame>
      <p:grpSp>
        <p:nvGrpSpPr>
          <p:cNvPr id="2" name="Group 1">
            <a:extLst>
              <a:ext uri="{FF2B5EF4-FFF2-40B4-BE49-F238E27FC236}">
                <a16:creationId xmlns:a16="http://schemas.microsoft.com/office/drawing/2014/main" id="{A620C6C1-6F4E-4981-BF89-B3E1C1199F67}"/>
              </a:ext>
            </a:extLst>
          </p:cNvPr>
          <p:cNvGrpSpPr/>
          <p:nvPr/>
        </p:nvGrpSpPr>
        <p:grpSpPr>
          <a:xfrm>
            <a:off x="5471023" y="1070702"/>
            <a:ext cx="3267456" cy="2188464"/>
            <a:chOff x="5535065" y="1216081"/>
            <a:chExt cx="3267456" cy="2188464"/>
          </a:xfrm>
        </p:grpSpPr>
        <p:pic>
          <p:nvPicPr>
            <p:cNvPr id="6" name="Picture 5">
              <a:extLst>
                <a:ext uri="{FF2B5EF4-FFF2-40B4-BE49-F238E27FC236}">
                  <a16:creationId xmlns:a16="http://schemas.microsoft.com/office/drawing/2014/main" id="{49E5011D-51AF-4948-9AE6-3ED02DBBD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065" y="1216081"/>
              <a:ext cx="3267456" cy="2188464"/>
            </a:xfrm>
            <a:prstGeom prst="rect">
              <a:avLst/>
            </a:prstGeom>
          </p:spPr>
        </p:pic>
        <p:sp>
          <p:nvSpPr>
            <p:cNvPr id="7" name="Rectangle 6">
              <a:extLst>
                <a:ext uri="{FF2B5EF4-FFF2-40B4-BE49-F238E27FC236}">
                  <a16:creationId xmlns:a16="http://schemas.microsoft.com/office/drawing/2014/main" id="{5849EE57-A4E0-474A-BC10-05E9ED98EB3D}"/>
                </a:ext>
              </a:extLst>
            </p:cNvPr>
            <p:cNvSpPr/>
            <p:nvPr/>
          </p:nvSpPr>
          <p:spPr>
            <a:xfrm>
              <a:off x="5541876" y="1222327"/>
              <a:ext cx="2634558" cy="2162976"/>
            </a:xfrm>
            <a:prstGeom prst="rect">
              <a:avLst/>
            </a:prstGeom>
            <a:gradFill>
              <a:gsLst>
                <a:gs pos="71000">
                  <a:schemeClr val="tx2">
                    <a:alpha val="0"/>
                  </a:schemeClr>
                </a:gs>
                <a:gs pos="0">
                  <a:schemeClr val="tx2">
                    <a:lumMod val="85000"/>
                  </a:schemeClr>
                </a:gs>
              </a:gsLst>
              <a:lin ang="0" scaled="1"/>
            </a:gra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grpSp>
      <p:cxnSp>
        <p:nvCxnSpPr>
          <p:cNvPr id="8" name="Straight Arrow Connector 7">
            <a:extLst>
              <a:ext uri="{FF2B5EF4-FFF2-40B4-BE49-F238E27FC236}">
                <a16:creationId xmlns:a16="http://schemas.microsoft.com/office/drawing/2014/main" id="{C76C67D4-86A2-43E6-9D1A-B039671A35C3}"/>
              </a:ext>
            </a:extLst>
          </p:cNvPr>
          <p:cNvCxnSpPr/>
          <p:nvPr/>
        </p:nvCxnSpPr>
        <p:spPr>
          <a:xfrm>
            <a:off x="1411121" y="4281923"/>
            <a:ext cx="7391400" cy="1588"/>
          </a:xfrm>
          <a:prstGeom prst="straightConnector1">
            <a:avLst/>
          </a:prstGeom>
          <a:ln w="508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CF59449-CB4E-46AE-803D-400A88ECBE2E}"/>
              </a:ext>
            </a:extLst>
          </p:cNvPr>
          <p:cNvSpPr txBox="1"/>
          <p:nvPr/>
        </p:nvSpPr>
        <p:spPr>
          <a:xfrm>
            <a:off x="1201660" y="3447077"/>
            <a:ext cx="1416145" cy="538609"/>
          </a:xfrm>
          <a:prstGeom prst="rect">
            <a:avLst/>
          </a:prstGeom>
          <a:noFill/>
        </p:spPr>
        <p:txBody>
          <a:bodyPr rtlCol="0" wrap="square">
            <a:spAutoFit/>
          </a:bodyPr>
          <a:lstStyle/>
          <a:p>
            <a:pPr algn="ctr">
              <a:spcBef>
                <a:spcPct val="0"/>
              </a:spcBef>
              <a:spcAft>
                <a:spcPct val="0"/>
              </a:spcAft>
            </a:pPr>
            <a:r>
              <a:rPr b="1" lang="en-US" sz="800">
                <a:latin typeface="+mj-lt"/>
              </a:rPr>
              <a:t>Date 1</a:t>
            </a:r>
          </a:p>
          <a:p>
            <a:pPr algn="ctr">
              <a:spcBef>
                <a:spcPct val="0"/>
              </a:spcBef>
              <a:spcAft>
                <a:spcPct val="0"/>
              </a:spcAft>
            </a:pPr>
            <a:r>
              <a:rPr lang="en-US" sz="800">
                <a:latin typeface="+mj-lt"/>
              </a:rPr>
              <a:t>Requirements confirmed</a:t>
            </a:r>
          </a:p>
          <a:p>
            <a:pPr algn="ctr">
              <a:spcBef>
                <a:spcPts val="600"/>
              </a:spcBef>
            </a:pPr>
            <a:endParaRPr lang="en-US" sz="800">
              <a:latin typeface="+mj-lt"/>
            </a:endParaRPr>
          </a:p>
        </p:txBody>
      </p:sp>
      <p:sp>
        <p:nvSpPr>
          <p:cNvPr id="10" name="TextBox 9">
            <a:extLst>
              <a:ext uri="{FF2B5EF4-FFF2-40B4-BE49-F238E27FC236}">
                <a16:creationId xmlns:a16="http://schemas.microsoft.com/office/drawing/2014/main" id="{D2ED8295-6522-4B62-8C7A-7C9B07808D2D}"/>
              </a:ext>
            </a:extLst>
          </p:cNvPr>
          <p:cNvSpPr txBox="1"/>
          <p:nvPr/>
        </p:nvSpPr>
        <p:spPr>
          <a:xfrm>
            <a:off x="139721" y="4041065"/>
            <a:ext cx="1341324" cy="461665"/>
          </a:xfrm>
          <a:prstGeom prst="rect">
            <a:avLst/>
          </a:prstGeom>
          <a:noFill/>
        </p:spPr>
        <p:txBody>
          <a:bodyPr rtlCol="0" wrap="square">
            <a:spAutoFit/>
          </a:bodyPr>
          <a:lstStyle/>
          <a:p>
            <a:pPr algn="ctr"/>
            <a:r>
              <a:rPr b="1" lang="en-US" sz="1200">
                <a:solidFill>
                  <a:schemeClr val="bg2">
                    <a:lumMod val="65000"/>
                    <a:lumOff val="35000"/>
                  </a:schemeClr>
                </a:solidFill>
                <a:latin typeface="+mj-lt"/>
              </a:rPr>
              <a:t>TIMELINE </a:t>
            </a:r>
            <a:r>
              <a:rPr lang="en-US" sz="1200">
                <a:solidFill>
                  <a:schemeClr val="bg2">
                    <a:lumMod val="65000"/>
                    <a:lumOff val="35000"/>
                  </a:schemeClr>
                </a:solidFill>
                <a:latin typeface="+mj-lt"/>
              </a:rPr>
              <a:t>with critical dates</a:t>
            </a:r>
          </a:p>
        </p:txBody>
      </p:sp>
      <p:sp>
        <p:nvSpPr>
          <p:cNvPr id="11" name="TextBox 10">
            <a:extLst>
              <a:ext uri="{FF2B5EF4-FFF2-40B4-BE49-F238E27FC236}">
                <a16:creationId xmlns:a16="http://schemas.microsoft.com/office/drawing/2014/main" id="{11DDDC0B-FE05-4357-ADBA-3A72EC999263}"/>
              </a:ext>
            </a:extLst>
          </p:cNvPr>
          <p:cNvSpPr txBox="1"/>
          <p:nvPr/>
        </p:nvSpPr>
        <p:spPr>
          <a:xfrm>
            <a:off x="3278137" y="3447077"/>
            <a:ext cx="1143000" cy="338554"/>
          </a:xfrm>
          <a:prstGeom prst="rect">
            <a:avLst/>
          </a:prstGeom>
          <a:noFill/>
        </p:spPr>
        <p:txBody>
          <a:bodyPr rtlCol="0" wrap="square">
            <a:spAutoFit/>
          </a:bodyPr>
          <a:lstStyle/>
          <a:p>
            <a:pPr algn="ctr"/>
            <a:r>
              <a:rPr b="1" lang="en-US" sz="800">
                <a:latin typeface="+mj-lt"/>
              </a:rPr>
              <a:t>Date 4</a:t>
            </a:r>
          </a:p>
          <a:p>
            <a:pPr algn="ctr"/>
            <a:r>
              <a:rPr lang="en-US" sz="800">
                <a:latin typeface="+mj-lt"/>
              </a:rPr>
              <a:t>Equipment ordered</a:t>
            </a:r>
          </a:p>
        </p:txBody>
      </p:sp>
      <p:sp>
        <p:nvSpPr>
          <p:cNvPr id="12" name="TextBox 11">
            <a:extLst>
              <a:ext uri="{FF2B5EF4-FFF2-40B4-BE49-F238E27FC236}">
                <a16:creationId xmlns:a16="http://schemas.microsoft.com/office/drawing/2014/main" id="{05A7054B-79A5-41AF-B9FA-EB0F06FD05E0}"/>
              </a:ext>
            </a:extLst>
          </p:cNvPr>
          <p:cNvSpPr txBox="1"/>
          <p:nvPr/>
        </p:nvSpPr>
        <p:spPr>
          <a:xfrm>
            <a:off x="4539184" y="3447077"/>
            <a:ext cx="1143000" cy="338554"/>
          </a:xfrm>
          <a:prstGeom prst="rect">
            <a:avLst/>
          </a:prstGeom>
          <a:noFill/>
        </p:spPr>
        <p:txBody>
          <a:bodyPr rtlCol="0" wrap="square">
            <a:spAutoFit/>
          </a:bodyPr>
          <a:lstStyle/>
          <a:p>
            <a:pPr algn="ctr"/>
            <a:r>
              <a:rPr b="1" lang="en-US" sz="800">
                <a:latin typeface="+mj-lt"/>
              </a:rPr>
              <a:t>Date 5</a:t>
            </a:r>
          </a:p>
          <a:p>
            <a:pPr algn="ctr"/>
            <a:r>
              <a:rPr lang="en-US" sz="800">
                <a:latin typeface="+mj-lt"/>
              </a:rPr>
              <a:t>Begin manufacturing</a:t>
            </a:r>
          </a:p>
        </p:txBody>
      </p:sp>
      <p:sp>
        <p:nvSpPr>
          <p:cNvPr id="13" name="TextBox 12">
            <a:extLst>
              <a:ext uri="{FF2B5EF4-FFF2-40B4-BE49-F238E27FC236}">
                <a16:creationId xmlns:a16="http://schemas.microsoft.com/office/drawing/2014/main" id="{0536A8EF-9C3C-4100-9D79-79F07745836F}"/>
              </a:ext>
            </a:extLst>
          </p:cNvPr>
          <p:cNvSpPr txBox="1"/>
          <p:nvPr/>
        </p:nvSpPr>
        <p:spPr>
          <a:xfrm>
            <a:off x="7595479" y="3447077"/>
            <a:ext cx="1143000" cy="338554"/>
          </a:xfrm>
          <a:prstGeom prst="rect">
            <a:avLst/>
          </a:prstGeom>
          <a:noFill/>
        </p:spPr>
        <p:txBody>
          <a:bodyPr rtlCol="0" wrap="square">
            <a:spAutoFit/>
          </a:bodyPr>
          <a:lstStyle/>
          <a:p>
            <a:pPr algn="ctr"/>
            <a:r>
              <a:rPr b="1" lang="en-US" sz="800"/>
              <a:t>TBD</a:t>
            </a:r>
          </a:p>
          <a:p>
            <a:pPr algn="ctr"/>
            <a:r>
              <a:rPr lang="en-US" sz="800"/>
              <a:t>Systems GO LIVE</a:t>
            </a:r>
          </a:p>
        </p:txBody>
      </p:sp>
      <p:grpSp>
        <p:nvGrpSpPr>
          <p:cNvPr id="14" name="Group 13">
            <a:extLst>
              <a:ext uri="{FF2B5EF4-FFF2-40B4-BE49-F238E27FC236}">
                <a16:creationId xmlns:a16="http://schemas.microsoft.com/office/drawing/2014/main" id="{82BE0BB0-CFD1-462B-BFB3-3A3733F565F5}"/>
              </a:ext>
            </a:extLst>
          </p:cNvPr>
          <p:cNvGrpSpPr/>
          <p:nvPr/>
        </p:nvGrpSpPr>
        <p:grpSpPr>
          <a:xfrm>
            <a:off x="1790736" y="3756090"/>
            <a:ext cx="237992" cy="542374"/>
            <a:chOff x="7071167" y="2277738"/>
            <a:chExt cx="237992" cy="542374"/>
          </a:xfrm>
        </p:grpSpPr>
        <p:cxnSp>
          <p:nvCxnSpPr>
            <p:cNvPr id="15" name="Straight Connector 14">
              <a:extLst>
                <a:ext uri="{FF2B5EF4-FFF2-40B4-BE49-F238E27FC236}">
                  <a16:creationId xmlns:a16="http://schemas.microsoft.com/office/drawing/2014/main" id="{28D31013-FF03-442A-82AE-44DAB233B1CB}"/>
                </a:ext>
              </a:extLst>
            </p:cNvPr>
            <p:cNvCxnSpPr/>
            <p:nvPr/>
          </p:nvCxnSpPr>
          <p:spPr>
            <a:xfrm rot="5400000">
              <a:off x="7113963" y="2633133"/>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Shape 3779">
              <a:extLst>
                <a:ext uri="{FF2B5EF4-FFF2-40B4-BE49-F238E27FC236}">
                  <a16:creationId xmlns:a16="http://schemas.microsoft.com/office/drawing/2014/main" id="{79341823-C8CE-4B7B-AA5D-5A098AD16A76}"/>
                </a:ext>
              </a:extLst>
            </p:cNvPr>
            <p:cNvSpPr/>
            <p:nvPr/>
          </p:nvSpPr>
          <p:spPr>
            <a:xfrm>
              <a:off x="7071167" y="2277738"/>
              <a:ext cx="237992" cy="318476"/>
            </a:xfrm>
            <a:custGeom>
              <a:avLst/>
              <a:gdLst/>
              <a:ahLst/>
              <a:cxnLst/>
              <a:rect b="0" l="0" r="0" t="0"/>
              <a:pathLst>
                <a:path extrusionOk="0" h="119999" w="119999">
                  <a:moveTo>
                    <a:pt x="60000" y="119802"/>
                  </a:moveTo>
                  <a:lnTo>
                    <a:pt x="60000" y="119802"/>
                  </a:lnTo>
                  <a:cubicBezTo>
                    <a:pt x="60000" y="119802"/>
                    <a:pt x="0" y="69753"/>
                    <a:pt x="0" y="44532"/>
                  </a:cubicBezTo>
                  <a:cubicBezTo>
                    <a:pt x="0" y="20886"/>
                    <a:pt x="26167" y="0"/>
                    <a:pt x="60000" y="0"/>
                  </a:cubicBezTo>
                  <a:cubicBezTo>
                    <a:pt x="91718" y="0"/>
                    <a:pt x="119735" y="20886"/>
                    <a:pt x="119735" y="44532"/>
                  </a:cubicBezTo>
                  <a:cubicBezTo>
                    <a:pt x="119735" y="69753"/>
                    <a:pt x="60000" y="119802"/>
                    <a:pt x="60000" y="119802"/>
                  </a:cubicBezTo>
                  <a:close/>
                  <a:moveTo>
                    <a:pt x="60000" y="15369"/>
                  </a:moveTo>
                  <a:lnTo>
                    <a:pt x="60000" y="15369"/>
                  </a:lnTo>
                  <a:cubicBezTo>
                    <a:pt x="37533" y="15369"/>
                    <a:pt x="18766" y="29359"/>
                    <a:pt x="18766" y="44532"/>
                  </a:cubicBezTo>
                  <a:cubicBezTo>
                    <a:pt x="18766" y="61280"/>
                    <a:pt x="37533" y="75270"/>
                    <a:pt x="60000" y="75270"/>
                  </a:cubicBezTo>
                  <a:cubicBezTo>
                    <a:pt x="80352" y="75270"/>
                    <a:pt x="99118" y="61280"/>
                    <a:pt x="99118" y="44532"/>
                  </a:cubicBezTo>
                  <a:cubicBezTo>
                    <a:pt x="99118" y="29359"/>
                    <a:pt x="80352" y="15369"/>
                    <a:pt x="60000" y="15369"/>
                  </a:cubicBezTo>
                  <a:close/>
                  <a:moveTo>
                    <a:pt x="60000" y="59901"/>
                  </a:moveTo>
                  <a:lnTo>
                    <a:pt x="60000" y="59901"/>
                  </a:lnTo>
                  <a:cubicBezTo>
                    <a:pt x="48634" y="59901"/>
                    <a:pt x="39383" y="53004"/>
                    <a:pt x="39383" y="44532"/>
                  </a:cubicBezTo>
                  <a:cubicBezTo>
                    <a:pt x="39383" y="36256"/>
                    <a:pt x="48634" y="30738"/>
                    <a:pt x="60000" y="30738"/>
                  </a:cubicBezTo>
                  <a:cubicBezTo>
                    <a:pt x="71101" y="30738"/>
                    <a:pt x="78502" y="36256"/>
                    <a:pt x="78502" y="44532"/>
                  </a:cubicBezTo>
                  <a:cubicBezTo>
                    <a:pt x="78502" y="53004"/>
                    <a:pt x="71101" y="59901"/>
                    <a:pt x="60000" y="59901"/>
                  </a:cubicBezTo>
                  <a:close/>
                </a:path>
              </a:pathLst>
            </a:custGeom>
            <a:solidFill>
              <a:schemeClr val="bg1">
                <a:lumMod val="40000"/>
                <a:lumOff val="60000"/>
              </a:schemeClr>
            </a:solidFill>
            <a:ln>
              <a:noFill/>
            </a:ln>
            <a:effectLst/>
          </p:spPr>
          <p:txBody>
            <a:bodyPr anchor="ctr" bIns="45700" lIns="91426" rIns="91426" tIns="45700"/>
            <a:lstStyle/>
            <a:p>
              <a:pPr eaLnBrk="1" fontAlgn="auto" hangingPunct="1">
                <a:spcBef>
                  <a:spcPct val="0"/>
                </a:spcBef>
                <a:spcAft>
                  <a:spcPct val="0"/>
                </a:spcAft>
                <a:defRPr/>
              </a:pPr>
              <a:endParaRPr sz="3600">
                <a:solidFill>
                  <a:schemeClr val="bg2">
                    <a:lumMod val="50000"/>
                  </a:schemeClr>
                </a:solidFill>
                <a:latin charset="0" panose="020B0502020202020204" pitchFamily="34" typeface="Century Gothic"/>
                <a:ea typeface="Lato"/>
                <a:cs typeface="Lato"/>
                <a:sym typeface="Lato"/>
              </a:endParaRPr>
            </a:p>
          </p:txBody>
        </p:sp>
        <p:sp>
          <p:nvSpPr>
            <p:cNvPr id="17" name="Isosceles Triangle 16">
              <a:extLst>
                <a:ext uri="{FF2B5EF4-FFF2-40B4-BE49-F238E27FC236}">
                  <a16:creationId xmlns:a16="http://schemas.microsoft.com/office/drawing/2014/main" id="{658F2F2C-8893-45D7-AABD-1AE8E71B9D35}"/>
                </a:ext>
              </a:extLst>
            </p:cNvPr>
            <p:cNvSpPr/>
            <p:nvPr/>
          </p:nvSpPr>
          <p:spPr>
            <a:xfrm>
              <a:off x="7102292" y="2685661"/>
              <a:ext cx="175743" cy="134451"/>
            </a:xfrm>
            <a:prstGeom prst="triangle">
              <a:avLst/>
            </a:prstGeom>
            <a:solidFill>
              <a:schemeClr val="bg1"/>
            </a:soli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grpSp>
      <p:grpSp>
        <p:nvGrpSpPr>
          <p:cNvPr id="18" name="Group 17">
            <a:extLst>
              <a:ext uri="{FF2B5EF4-FFF2-40B4-BE49-F238E27FC236}">
                <a16:creationId xmlns:a16="http://schemas.microsoft.com/office/drawing/2014/main" id="{8B5EF244-AE14-41BB-9AB8-BAAF1480998F}"/>
              </a:ext>
            </a:extLst>
          </p:cNvPr>
          <p:cNvGrpSpPr/>
          <p:nvPr/>
        </p:nvGrpSpPr>
        <p:grpSpPr>
          <a:xfrm>
            <a:off x="3752808" y="3756090"/>
            <a:ext cx="237992" cy="542374"/>
            <a:chOff x="7071167" y="2277738"/>
            <a:chExt cx="237992" cy="542374"/>
          </a:xfrm>
        </p:grpSpPr>
        <p:cxnSp>
          <p:nvCxnSpPr>
            <p:cNvPr id="19" name="Straight Connector 18">
              <a:extLst>
                <a:ext uri="{FF2B5EF4-FFF2-40B4-BE49-F238E27FC236}">
                  <a16:creationId xmlns:a16="http://schemas.microsoft.com/office/drawing/2014/main" id="{5280B34C-FF9E-4DFC-80C0-46DF4A25D385}"/>
                </a:ext>
              </a:extLst>
            </p:cNvPr>
            <p:cNvCxnSpPr/>
            <p:nvPr/>
          </p:nvCxnSpPr>
          <p:spPr>
            <a:xfrm rot="5400000">
              <a:off x="7113963" y="2609461"/>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Shape 3779">
              <a:extLst>
                <a:ext uri="{FF2B5EF4-FFF2-40B4-BE49-F238E27FC236}">
                  <a16:creationId xmlns:a16="http://schemas.microsoft.com/office/drawing/2014/main" id="{682CC0DC-F40A-43EA-8353-8C9F259420E0}"/>
                </a:ext>
              </a:extLst>
            </p:cNvPr>
            <p:cNvSpPr/>
            <p:nvPr/>
          </p:nvSpPr>
          <p:spPr>
            <a:xfrm>
              <a:off x="7071167" y="2277738"/>
              <a:ext cx="237992" cy="318476"/>
            </a:xfrm>
            <a:custGeom>
              <a:avLst/>
              <a:gdLst/>
              <a:ahLst/>
              <a:cxnLst/>
              <a:rect b="0" l="0" r="0" t="0"/>
              <a:pathLst>
                <a:path extrusionOk="0" h="119999" w="119999">
                  <a:moveTo>
                    <a:pt x="60000" y="119802"/>
                  </a:moveTo>
                  <a:lnTo>
                    <a:pt x="60000" y="119802"/>
                  </a:lnTo>
                  <a:cubicBezTo>
                    <a:pt x="60000" y="119802"/>
                    <a:pt x="0" y="69753"/>
                    <a:pt x="0" y="44532"/>
                  </a:cubicBezTo>
                  <a:cubicBezTo>
                    <a:pt x="0" y="20886"/>
                    <a:pt x="26167" y="0"/>
                    <a:pt x="60000" y="0"/>
                  </a:cubicBezTo>
                  <a:cubicBezTo>
                    <a:pt x="91718" y="0"/>
                    <a:pt x="119735" y="20886"/>
                    <a:pt x="119735" y="44532"/>
                  </a:cubicBezTo>
                  <a:cubicBezTo>
                    <a:pt x="119735" y="69753"/>
                    <a:pt x="60000" y="119802"/>
                    <a:pt x="60000" y="119802"/>
                  </a:cubicBezTo>
                  <a:close/>
                  <a:moveTo>
                    <a:pt x="60000" y="15369"/>
                  </a:moveTo>
                  <a:lnTo>
                    <a:pt x="60000" y="15369"/>
                  </a:lnTo>
                  <a:cubicBezTo>
                    <a:pt x="37533" y="15369"/>
                    <a:pt x="18766" y="29359"/>
                    <a:pt x="18766" y="44532"/>
                  </a:cubicBezTo>
                  <a:cubicBezTo>
                    <a:pt x="18766" y="61280"/>
                    <a:pt x="37533" y="75270"/>
                    <a:pt x="60000" y="75270"/>
                  </a:cubicBezTo>
                  <a:cubicBezTo>
                    <a:pt x="80352" y="75270"/>
                    <a:pt x="99118" y="61280"/>
                    <a:pt x="99118" y="44532"/>
                  </a:cubicBezTo>
                  <a:cubicBezTo>
                    <a:pt x="99118" y="29359"/>
                    <a:pt x="80352" y="15369"/>
                    <a:pt x="60000" y="15369"/>
                  </a:cubicBezTo>
                  <a:close/>
                  <a:moveTo>
                    <a:pt x="60000" y="59901"/>
                  </a:moveTo>
                  <a:lnTo>
                    <a:pt x="60000" y="59901"/>
                  </a:lnTo>
                  <a:cubicBezTo>
                    <a:pt x="48634" y="59901"/>
                    <a:pt x="39383" y="53004"/>
                    <a:pt x="39383" y="44532"/>
                  </a:cubicBezTo>
                  <a:cubicBezTo>
                    <a:pt x="39383" y="36256"/>
                    <a:pt x="48634" y="30738"/>
                    <a:pt x="60000" y="30738"/>
                  </a:cubicBezTo>
                  <a:cubicBezTo>
                    <a:pt x="71101" y="30738"/>
                    <a:pt x="78502" y="36256"/>
                    <a:pt x="78502" y="44532"/>
                  </a:cubicBezTo>
                  <a:cubicBezTo>
                    <a:pt x="78502" y="53004"/>
                    <a:pt x="71101" y="59901"/>
                    <a:pt x="60000" y="59901"/>
                  </a:cubicBezTo>
                  <a:close/>
                </a:path>
              </a:pathLst>
            </a:custGeom>
            <a:solidFill>
              <a:schemeClr val="bg1">
                <a:lumMod val="40000"/>
                <a:lumOff val="60000"/>
              </a:schemeClr>
            </a:solidFill>
            <a:ln>
              <a:noFill/>
            </a:ln>
            <a:effectLst/>
          </p:spPr>
          <p:txBody>
            <a:bodyPr anchor="ctr" bIns="45700" lIns="91426" rIns="91426" tIns="45700"/>
            <a:lstStyle/>
            <a:p>
              <a:pPr eaLnBrk="1" fontAlgn="auto" hangingPunct="1">
                <a:spcBef>
                  <a:spcPct val="0"/>
                </a:spcBef>
                <a:spcAft>
                  <a:spcPct val="0"/>
                </a:spcAft>
                <a:defRPr/>
              </a:pPr>
              <a:endParaRPr sz="3600">
                <a:solidFill>
                  <a:schemeClr val="bg2">
                    <a:lumMod val="50000"/>
                  </a:schemeClr>
                </a:solidFill>
                <a:latin charset="0" panose="020B0502020202020204" pitchFamily="34" typeface="Century Gothic"/>
                <a:ea typeface="Lato"/>
                <a:cs typeface="Lato"/>
                <a:sym typeface="Lato"/>
              </a:endParaRPr>
            </a:p>
          </p:txBody>
        </p:sp>
        <p:sp>
          <p:nvSpPr>
            <p:cNvPr id="21" name="Isosceles Triangle 20">
              <a:extLst>
                <a:ext uri="{FF2B5EF4-FFF2-40B4-BE49-F238E27FC236}">
                  <a16:creationId xmlns:a16="http://schemas.microsoft.com/office/drawing/2014/main" id="{E69118C3-0CC4-45BD-9824-B0C407FB4705}"/>
                </a:ext>
              </a:extLst>
            </p:cNvPr>
            <p:cNvSpPr/>
            <p:nvPr/>
          </p:nvSpPr>
          <p:spPr>
            <a:xfrm>
              <a:off x="7102292" y="2685661"/>
              <a:ext cx="175743" cy="134451"/>
            </a:xfrm>
            <a:prstGeom prst="triangle">
              <a:avLst/>
            </a:prstGeom>
            <a:solidFill>
              <a:schemeClr val="bg1"/>
            </a:soli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grpSp>
      <p:grpSp>
        <p:nvGrpSpPr>
          <p:cNvPr id="22" name="Group 21">
            <a:extLst>
              <a:ext uri="{FF2B5EF4-FFF2-40B4-BE49-F238E27FC236}">
                <a16:creationId xmlns:a16="http://schemas.microsoft.com/office/drawing/2014/main" id="{182AC32C-D4E3-4A54-8425-3579B57FDCB9}"/>
              </a:ext>
            </a:extLst>
          </p:cNvPr>
          <p:cNvGrpSpPr/>
          <p:nvPr/>
        </p:nvGrpSpPr>
        <p:grpSpPr>
          <a:xfrm>
            <a:off x="4982245" y="3756090"/>
            <a:ext cx="237992" cy="542374"/>
            <a:chOff x="7071167" y="2277738"/>
            <a:chExt cx="237992" cy="542374"/>
          </a:xfrm>
        </p:grpSpPr>
        <p:cxnSp>
          <p:nvCxnSpPr>
            <p:cNvPr id="23" name="Straight Connector 22">
              <a:extLst>
                <a:ext uri="{FF2B5EF4-FFF2-40B4-BE49-F238E27FC236}">
                  <a16:creationId xmlns:a16="http://schemas.microsoft.com/office/drawing/2014/main" id="{0AD68369-C927-40D0-9C4E-B76EC19AA734}"/>
                </a:ext>
              </a:extLst>
            </p:cNvPr>
            <p:cNvCxnSpPr/>
            <p:nvPr/>
          </p:nvCxnSpPr>
          <p:spPr>
            <a:xfrm rot="5400000">
              <a:off x="7113963" y="2609461"/>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Shape 3779">
              <a:extLst>
                <a:ext uri="{FF2B5EF4-FFF2-40B4-BE49-F238E27FC236}">
                  <a16:creationId xmlns:a16="http://schemas.microsoft.com/office/drawing/2014/main" id="{CA31F10A-321D-4EB1-9CA1-BB85303B833F}"/>
                </a:ext>
              </a:extLst>
            </p:cNvPr>
            <p:cNvSpPr/>
            <p:nvPr/>
          </p:nvSpPr>
          <p:spPr>
            <a:xfrm>
              <a:off x="7071167" y="2277738"/>
              <a:ext cx="237992" cy="318476"/>
            </a:xfrm>
            <a:custGeom>
              <a:avLst/>
              <a:gdLst/>
              <a:ahLst/>
              <a:cxnLst/>
              <a:rect b="0" l="0" r="0" t="0"/>
              <a:pathLst>
                <a:path extrusionOk="0" h="119999" w="119999">
                  <a:moveTo>
                    <a:pt x="60000" y="119802"/>
                  </a:moveTo>
                  <a:lnTo>
                    <a:pt x="60000" y="119802"/>
                  </a:lnTo>
                  <a:cubicBezTo>
                    <a:pt x="60000" y="119802"/>
                    <a:pt x="0" y="69753"/>
                    <a:pt x="0" y="44532"/>
                  </a:cubicBezTo>
                  <a:cubicBezTo>
                    <a:pt x="0" y="20886"/>
                    <a:pt x="26167" y="0"/>
                    <a:pt x="60000" y="0"/>
                  </a:cubicBezTo>
                  <a:cubicBezTo>
                    <a:pt x="91718" y="0"/>
                    <a:pt x="119735" y="20886"/>
                    <a:pt x="119735" y="44532"/>
                  </a:cubicBezTo>
                  <a:cubicBezTo>
                    <a:pt x="119735" y="69753"/>
                    <a:pt x="60000" y="119802"/>
                    <a:pt x="60000" y="119802"/>
                  </a:cubicBezTo>
                  <a:close/>
                  <a:moveTo>
                    <a:pt x="60000" y="15369"/>
                  </a:moveTo>
                  <a:lnTo>
                    <a:pt x="60000" y="15369"/>
                  </a:lnTo>
                  <a:cubicBezTo>
                    <a:pt x="37533" y="15369"/>
                    <a:pt x="18766" y="29359"/>
                    <a:pt x="18766" y="44532"/>
                  </a:cubicBezTo>
                  <a:cubicBezTo>
                    <a:pt x="18766" y="61280"/>
                    <a:pt x="37533" y="75270"/>
                    <a:pt x="60000" y="75270"/>
                  </a:cubicBezTo>
                  <a:cubicBezTo>
                    <a:pt x="80352" y="75270"/>
                    <a:pt x="99118" y="61280"/>
                    <a:pt x="99118" y="44532"/>
                  </a:cubicBezTo>
                  <a:cubicBezTo>
                    <a:pt x="99118" y="29359"/>
                    <a:pt x="80352" y="15369"/>
                    <a:pt x="60000" y="15369"/>
                  </a:cubicBezTo>
                  <a:close/>
                  <a:moveTo>
                    <a:pt x="60000" y="59901"/>
                  </a:moveTo>
                  <a:lnTo>
                    <a:pt x="60000" y="59901"/>
                  </a:lnTo>
                  <a:cubicBezTo>
                    <a:pt x="48634" y="59901"/>
                    <a:pt x="39383" y="53004"/>
                    <a:pt x="39383" y="44532"/>
                  </a:cubicBezTo>
                  <a:cubicBezTo>
                    <a:pt x="39383" y="36256"/>
                    <a:pt x="48634" y="30738"/>
                    <a:pt x="60000" y="30738"/>
                  </a:cubicBezTo>
                  <a:cubicBezTo>
                    <a:pt x="71101" y="30738"/>
                    <a:pt x="78502" y="36256"/>
                    <a:pt x="78502" y="44532"/>
                  </a:cubicBezTo>
                  <a:cubicBezTo>
                    <a:pt x="78502" y="53004"/>
                    <a:pt x="71101" y="59901"/>
                    <a:pt x="60000" y="59901"/>
                  </a:cubicBezTo>
                  <a:close/>
                </a:path>
              </a:pathLst>
            </a:custGeom>
            <a:solidFill>
              <a:schemeClr val="bg1">
                <a:lumMod val="40000"/>
                <a:lumOff val="60000"/>
              </a:schemeClr>
            </a:solidFill>
            <a:ln>
              <a:noFill/>
            </a:ln>
            <a:effectLst/>
          </p:spPr>
          <p:txBody>
            <a:bodyPr anchor="ctr" bIns="45700" lIns="91426" rIns="91426" tIns="45700"/>
            <a:lstStyle/>
            <a:p>
              <a:pPr eaLnBrk="1" fontAlgn="auto" hangingPunct="1">
                <a:spcBef>
                  <a:spcPct val="0"/>
                </a:spcBef>
                <a:spcAft>
                  <a:spcPct val="0"/>
                </a:spcAft>
                <a:defRPr/>
              </a:pPr>
              <a:endParaRPr sz="3600">
                <a:solidFill>
                  <a:schemeClr val="bg2">
                    <a:lumMod val="50000"/>
                  </a:schemeClr>
                </a:solidFill>
                <a:latin charset="0" panose="020B0502020202020204" pitchFamily="34" typeface="Century Gothic"/>
                <a:ea typeface="Lato"/>
                <a:cs typeface="Lato"/>
                <a:sym typeface="Lato"/>
              </a:endParaRPr>
            </a:p>
          </p:txBody>
        </p:sp>
        <p:sp>
          <p:nvSpPr>
            <p:cNvPr id="25" name="Isosceles Triangle 24">
              <a:extLst>
                <a:ext uri="{FF2B5EF4-FFF2-40B4-BE49-F238E27FC236}">
                  <a16:creationId xmlns:a16="http://schemas.microsoft.com/office/drawing/2014/main" id="{824426DC-BA95-4294-8300-C5CFD264175B}"/>
                </a:ext>
              </a:extLst>
            </p:cNvPr>
            <p:cNvSpPr/>
            <p:nvPr/>
          </p:nvSpPr>
          <p:spPr>
            <a:xfrm>
              <a:off x="7102292" y="2685661"/>
              <a:ext cx="175743" cy="134451"/>
            </a:xfrm>
            <a:prstGeom prst="triangle">
              <a:avLst/>
            </a:prstGeom>
            <a:solidFill>
              <a:schemeClr val="bg1"/>
            </a:soli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grpSp>
      <p:grpSp>
        <p:nvGrpSpPr>
          <p:cNvPr id="26" name="Group 25">
            <a:extLst>
              <a:ext uri="{FF2B5EF4-FFF2-40B4-BE49-F238E27FC236}">
                <a16:creationId xmlns:a16="http://schemas.microsoft.com/office/drawing/2014/main" id="{76B0326F-4989-493B-82A9-24A9DDA565C7}"/>
              </a:ext>
            </a:extLst>
          </p:cNvPr>
          <p:cNvGrpSpPr/>
          <p:nvPr/>
        </p:nvGrpSpPr>
        <p:grpSpPr>
          <a:xfrm>
            <a:off x="8038930" y="3756090"/>
            <a:ext cx="237992" cy="542374"/>
            <a:chOff x="7071167" y="2277738"/>
            <a:chExt cx="237992" cy="542374"/>
          </a:xfrm>
        </p:grpSpPr>
        <p:cxnSp>
          <p:nvCxnSpPr>
            <p:cNvPr id="27" name="Straight Connector 26">
              <a:extLst>
                <a:ext uri="{FF2B5EF4-FFF2-40B4-BE49-F238E27FC236}">
                  <a16:creationId xmlns:a16="http://schemas.microsoft.com/office/drawing/2014/main" id="{01AF4717-9E7C-475F-B3B8-F911C682989F}"/>
                </a:ext>
              </a:extLst>
            </p:cNvPr>
            <p:cNvCxnSpPr/>
            <p:nvPr/>
          </p:nvCxnSpPr>
          <p:spPr>
            <a:xfrm rot="5400000">
              <a:off x="7113963" y="2609461"/>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Shape 3779">
              <a:extLst>
                <a:ext uri="{FF2B5EF4-FFF2-40B4-BE49-F238E27FC236}">
                  <a16:creationId xmlns:a16="http://schemas.microsoft.com/office/drawing/2014/main" id="{1404DBC2-ECF9-45D6-8059-9C1F4A1C1A59}"/>
                </a:ext>
              </a:extLst>
            </p:cNvPr>
            <p:cNvSpPr/>
            <p:nvPr/>
          </p:nvSpPr>
          <p:spPr>
            <a:xfrm>
              <a:off x="7071167" y="2277738"/>
              <a:ext cx="237992" cy="318476"/>
            </a:xfrm>
            <a:custGeom>
              <a:avLst/>
              <a:gdLst/>
              <a:ahLst/>
              <a:cxnLst/>
              <a:rect b="0" l="0" r="0" t="0"/>
              <a:pathLst>
                <a:path extrusionOk="0" h="119999" w="119999">
                  <a:moveTo>
                    <a:pt x="60000" y="119802"/>
                  </a:moveTo>
                  <a:lnTo>
                    <a:pt x="60000" y="119802"/>
                  </a:lnTo>
                  <a:cubicBezTo>
                    <a:pt x="60000" y="119802"/>
                    <a:pt x="0" y="69753"/>
                    <a:pt x="0" y="44532"/>
                  </a:cubicBezTo>
                  <a:cubicBezTo>
                    <a:pt x="0" y="20886"/>
                    <a:pt x="26167" y="0"/>
                    <a:pt x="60000" y="0"/>
                  </a:cubicBezTo>
                  <a:cubicBezTo>
                    <a:pt x="91718" y="0"/>
                    <a:pt x="119735" y="20886"/>
                    <a:pt x="119735" y="44532"/>
                  </a:cubicBezTo>
                  <a:cubicBezTo>
                    <a:pt x="119735" y="69753"/>
                    <a:pt x="60000" y="119802"/>
                    <a:pt x="60000" y="119802"/>
                  </a:cubicBezTo>
                  <a:close/>
                  <a:moveTo>
                    <a:pt x="60000" y="15369"/>
                  </a:moveTo>
                  <a:lnTo>
                    <a:pt x="60000" y="15369"/>
                  </a:lnTo>
                  <a:cubicBezTo>
                    <a:pt x="37533" y="15369"/>
                    <a:pt x="18766" y="29359"/>
                    <a:pt x="18766" y="44532"/>
                  </a:cubicBezTo>
                  <a:cubicBezTo>
                    <a:pt x="18766" y="61280"/>
                    <a:pt x="37533" y="75270"/>
                    <a:pt x="60000" y="75270"/>
                  </a:cubicBezTo>
                  <a:cubicBezTo>
                    <a:pt x="80352" y="75270"/>
                    <a:pt x="99118" y="61280"/>
                    <a:pt x="99118" y="44532"/>
                  </a:cubicBezTo>
                  <a:cubicBezTo>
                    <a:pt x="99118" y="29359"/>
                    <a:pt x="80352" y="15369"/>
                    <a:pt x="60000" y="15369"/>
                  </a:cubicBezTo>
                  <a:close/>
                  <a:moveTo>
                    <a:pt x="60000" y="59901"/>
                  </a:moveTo>
                  <a:lnTo>
                    <a:pt x="60000" y="59901"/>
                  </a:lnTo>
                  <a:cubicBezTo>
                    <a:pt x="48634" y="59901"/>
                    <a:pt x="39383" y="53004"/>
                    <a:pt x="39383" y="44532"/>
                  </a:cubicBezTo>
                  <a:cubicBezTo>
                    <a:pt x="39383" y="36256"/>
                    <a:pt x="48634" y="30738"/>
                    <a:pt x="60000" y="30738"/>
                  </a:cubicBezTo>
                  <a:cubicBezTo>
                    <a:pt x="71101" y="30738"/>
                    <a:pt x="78502" y="36256"/>
                    <a:pt x="78502" y="44532"/>
                  </a:cubicBezTo>
                  <a:cubicBezTo>
                    <a:pt x="78502" y="53004"/>
                    <a:pt x="71101" y="59901"/>
                    <a:pt x="60000" y="59901"/>
                  </a:cubicBezTo>
                  <a:close/>
                </a:path>
              </a:pathLst>
            </a:custGeom>
            <a:solidFill>
              <a:srgbClr val="FFD220"/>
            </a:solidFill>
            <a:ln>
              <a:noFill/>
            </a:ln>
            <a:effectLst/>
          </p:spPr>
          <p:txBody>
            <a:bodyPr anchor="ctr" bIns="45700" lIns="91426" rIns="91426" tIns="45700"/>
            <a:lstStyle/>
            <a:p>
              <a:pPr eaLnBrk="1" fontAlgn="auto" hangingPunct="1">
                <a:spcBef>
                  <a:spcPct val="0"/>
                </a:spcBef>
                <a:spcAft>
                  <a:spcPct val="0"/>
                </a:spcAft>
                <a:defRPr/>
              </a:pPr>
              <a:endParaRPr sz="3600">
                <a:solidFill>
                  <a:schemeClr val="bg2">
                    <a:lumMod val="50000"/>
                  </a:schemeClr>
                </a:solidFill>
                <a:latin charset="0" panose="020B0502020202020204" pitchFamily="34" typeface="Century Gothic"/>
                <a:ea typeface="Lato"/>
                <a:cs typeface="Lato"/>
                <a:sym typeface="Lato"/>
              </a:endParaRPr>
            </a:p>
          </p:txBody>
        </p:sp>
        <p:sp>
          <p:nvSpPr>
            <p:cNvPr id="29" name="Isosceles Triangle 28">
              <a:extLst>
                <a:ext uri="{FF2B5EF4-FFF2-40B4-BE49-F238E27FC236}">
                  <a16:creationId xmlns:a16="http://schemas.microsoft.com/office/drawing/2014/main" id="{B9C9411D-6A53-4B69-874E-FDFA056E273E}"/>
                </a:ext>
              </a:extLst>
            </p:cNvPr>
            <p:cNvSpPr/>
            <p:nvPr/>
          </p:nvSpPr>
          <p:spPr>
            <a:xfrm>
              <a:off x="7102292" y="2685661"/>
              <a:ext cx="175743" cy="134451"/>
            </a:xfrm>
            <a:prstGeom prst="triangle">
              <a:avLst/>
            </a:prstGeom>
            <a:solidFill>
              <a:schemeClr val="bg1"/>
            </a:soli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grpSp>
      <p:grpSp>
        <p:nvGrpSpPr>
          <p:cNvPr id="30" name="Group 29">
            <a:extLst>
              <a:ext uri="{FF2B5EF4-FFF2-40B4-BE49-F238E27FC236}">
                <a16:creationId xmlns:a16="http://schemas.microsoft.com/office/drawing/2014/main" id="{B2066688-4427-45D3-BBD3-34624E4ABFC9}"/>
              </a:ext>
            </a:extLst>
          </p:cNvPr>
          <p:cNvGrpSpPr/>
          <p:nvPr/>
        </p:nvGrpSpPr>
        <p:grpSpPr>
          <a:xfrm rot="10800000">
            <a:off x="6670546" y="4259558"/>
            <a:ext cx="237992" cy="542374"/>
            <a:chOff x="7071167" y="2277738"/>
            <a:chExt cx="237992" cy="542374"/>
          </a:xfrm>
        </p:grpSpPr>
        <p:cxnSp>
          <p:nvCxnSpPr>
            <p:cNvPr id="31" name="Straight Connector 30">
              <a:extLst>
                <a:ext uri="{FF2B5EF4-FFF2-40B4-BE49-F238E27FC236}">
                  <a16:creationId xmlns:a16="http://schemas.microsoft.com/office/drawing/2014/main" id="{19129D48-3D3E-4A78-9173-D8E7C5ED2066}"/>
                </a:ext>
              </a:extLst>
            </p:cNvPr>
            <p:cNvCxnSpPr/>
            <p:nvPr/>
          </p:nvCxnSpPr>
          <p:spPr>
            <a:xfrm rot="5400000">
              <a:off x="7113963" y="2609461"/>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Shape 3779">
              <a:extLst>
                <a:ext uri="{FF2B5EF4-FFF2-40B4-BE49-F238E27FC236}">
                  <a16:creationId xmlns:a16="http://schemas.microsoft.com/office/drawing/2014/main" id="{4C01F947-3965-49A9-954B-86E833EB10DA}"/>
                </a:ext>
              </a:extLst>
            </p:cNvPr>
            <p:cNvSpPr/>
            <p:nvPr/>
          </p:nvSpPr>
          <p:spPr>
            <a:xfrm>
              <a:off x="7071167" y="2277738"/>
              <a:ext cx="237992" cy="318476"/>
            </a:xfrm>
            <a:custGeom>
              <a:avLst/>
              <a:gdLst/>
              <a:ahLst/>
              <a:cxnLst/>
              <a:rect b="0" l="0" r="0" t="0"/>
              <a:pathLst>
                <a:path extrusionOk="0" h="119999" w="119999">
                  <a:moveTo>
                    <a:pt x="60000" y="119802"/>
                  </a:moveTo>
                  <a:lnTo>
                    <a:pt x="60000" y="119802"/>
                  </a:lnTo>
                  <a:cubicBezTo>
                    <a:pt x="60000" y="119802"/>
                    <a:pt x="0" y="69753"/>
                    <a:pt x="0" y="44532"/>
                  </a:cubicBezTo>
                  <a:cubicBezTo>
                    <a:pt x="0" y="20886"/>
                    <a:pt x="26167" y="0"/>
                    <a:pt x="60000" y="0"/>
                  </a:cubicBezTo>
                  <a:cubicBezTo>
                    <a:pt x="91718" y="0"/>
                    <a:pt x="119735" y="20886"/>
                    <a:pt x="119735" y="44532"/>
                  </a:cubicBezTo>
                  <a:cubicBezTo>
                    <a:pt x="119735" y="69753"/>
                    <a:pt x="60000" y="119802"/>
                    <a:pt x="60000" y="119802"/>
                  </a:cubicBezTo>
                  <a:close/>
                  <a:moveTo>
                    <a:pt x="60000" y="15369"/>
                  </a:moveTo>
                  <a:lnTo>
                    <a:pt x="60000" y="15369"/>
                  </a:lnTo>
                  <a:cubicBezTo>
                    <a:pt x="37533" y="15369"/>
                    <a:pt x="18766" y="29359"/>
                    <a:pt x="18766" y="44532"/>
                  </a:cubicBezTo>
                  <a:cubicBezTo>
                    <a:pt x="18766" y="61280"/>
                    <a:pt x="37533" y="75270"/>
                    <a:pt x="60000" y="75270"/>
                  </a:cubicBezTo>
                  <a:cubicBezTo>
                    <a:pt x="80352" y="75270"/>
                    <a:pt x="99118" y="61280"/>
                    <a:pt x="99118" y="44532"/>
                  </a:cubicBezTo>
                  <a:cubicBezTo>
                    <a:pt x="99118" y="29359"/>
                    <a:pt x="80352" y="15369"/>
                    <a:pt x="60000" y="15369"/>
                  </a:cubicBezTo>
                  <a:close/>
                  <a:moveTo>
                    <a:pt x="60000" y="59901"/>
                  </a:moveTo>
                  <a:lnTo>
                    <a:pt x="60000" y="59901"/>
                  </a:lnTo>
                  <a:cubicBezTo>
                    <a:pt x="48634" y="59901"/>
                    <a:pt x="39383" y="53004"/>
                    <a:pt x="39383" y="44532"/>
                  </a:cubicBezTo>
                  <a:cubicBezTo>
                    <a:pt x="39383" y="36256"/>
                    <a:pt x="48634" y="30738"/>
                    <a:pt x="60000" y="30738"/>
                  </a:cubicBezTo>
                  <a:cubicBezTo>
                    <a:pt x="71101" y="30738"/>
                    <a:pt x="78502" y="36256"/>
                    <a:pt x="78502" y="44532"/>
                  </a:cubicBezTo>
                  <a:cubicBezTo>
                    <a:pt x="78502" y="53004"/>
                    <a:pt x="71101" y="59901"/>
                    <a:pt x="60000" y="59901"/>
                  </a:cubicBezTo>
                  <a:close/>
                </a:path>
              </a:pathLst>
            </a:custGeom>
            <a:solidFill>
              <a:schemeClr val="bg1">
                <a:lumMod val="40000"/>
                <a:lumOff val="60000"/>
              </a:schemeClr>
            </a:solidFill>
            <a:ln>
              <a:noFill/>
            </a:ln>
            <a:effectLst/>
          </p:spPr>
          <p:txBody>
            <a:bodyPr anchor="ctr" bIns="45700" lIns="91426" rIns="91426" tIns="45700"/>
            <a:lstStyle/>
            <a:p>
              <a:pPr eaLnBrk="1" fontAlgn="auto" hangingPunct="1">
                <a:spcBef>
                  <a:spcPct val="0"/>
                </a:spcBef>
                <a:spcAft>
                  <a:spcPct val="0"/>
                </a:spcAft>
                <a:defRPr/>
              </a:pPr>
              <a:endParaRPr sz="3600">
                <a:solidFill>
                  <a:schemeClr val="bg2">
                    <a:lumMod val="50000"/>
                  </a:schemeClr>
                </a:solidFill>
                <a:latin charset="0" panose="020B0502020202020204" pitchFamily="34" typeface="Century Gothic"/>
                <a:ea typeface="Lato"/>
                <a:cs typeface="Lato"/>
                <a:sym typeface="Lato"/>
              </a:endParaRPr>
            </a:p>
          </p:txBody>
        </p:sp>
        <p:sp>
          <p:nvSpPr>
            <p:cNvPr id="33" name="Isosceles Triangle 32">
              <a:extLst>
                <a:ext uri="{FF2B5EF4-FFF2-40B4-BE49-F238E27FC236}">
                  <a16:creationId xmlns:a16="http://schemas.microsoft.com/office/drawing/2014/main" id="{42800E39-A1FF-4F68-8897-E7D3AA4E053D}"/>
                </a:ext>
              </a:extLst>
            </p:cNvPr>
            <p:cNvSpPr/>
            <p:nvPr/>
          </p:nvSpPr>
          <p:spPr>
            <a:xfrm>
              <a:off x="7102292" y="2685661"/>
              <a:ext cx="175743" cy="134451"/>
            </a:xfrm>
            <a:prstGeom prst="triangle">
              <a:avLst/>
            </a:prstGeom>
            <a:solidFill>
              <a:schemeClr val="bg1"/>
            </a:soli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grpSp>
      <p:sp>
        <p:nvSpPr>
          <p:cNvPr id="34" name="Left-Right Arrow 57">
            <a:extLst>
              <a:ext uri="{FF2B5EF4-FFF2-40B4-BE49-F238E27FC236}">
                <a16:creationId xmlns:a16="http://schemas.microsoft.com/office/drawing/2014/main" id="{596D56D0-C463-46AB-A425-C514E62DED6E}"/>
              </a:ext>
            </a:extLst>
          </p:cNvPr>
          <p:cNvSpPr/>
          <p:nvPr/>
        </p:nvSpPr>
        <p:spPr>
          <a:xfrm>
            <a:off x="6861153" y="4115235"/>
            <a:ext cx="1229437" cy="333375"/>
          </a:xfrm>
          <a:prstGeom prst="leftRightArrow">
            <a:avLst/>
          </a:prstGeom>
          <a:solidFill>
            <a:srgbClr val="FFD220"/>
          </a:solidFill>
          <a:ln cmpd="sng" w="12700">
            <a:noFill/>
          </a:ln>
          <a:effectLst/>
        </p:spPr>
        <p:txBody>
          <a:bodyPr anchor="ctr" bIns="0" lIns="0" rIns="0" rtlCol="0" tIns="0" wrap="square">
            <a:noAutofit/>
          </a:bodyPr>
          <a:lstStyle/>
          <a:p>
            <a:pPr algn="ctr">
              <a:lnSpc>
                <a:spcPct val="90000"/>
              </a:lnSpc>
              <a:spcBef>
                <a:spcPts val="600"/>
              </a:spcBef>
              <a:spcAft>
                <a:spcPct val="0"/>
              </a:spcAft>
            </a:pPr>
            <a:r>
              <a:rPr b="1" lang="en-US" sz="800">
                <a:solidFill>
                  <a:schemeClr val="bg2"/>
                </a:solidFill>
                <a:latin typeface="+mn-lt"/>
              </a:rPr>
              <a:t>Migration and testing</a:t>
            </a:r>
          </a:p>
        </p:txBody>
      </p:sp>
      <p:grpSp>
        <p:nvGrpSpPr>
          <p:cNvPr id="35" name="Group 34">
            <a:extLst>
              <a:ext uri="{FF2B5EF4-FFF2-40B4-BE49-F238E27FC236}">
                <a16:creationId xmlns:a16="http://schemas.microsoft.com/office/drawing/2014/main" id="{8D730039-6C7C-4B95-B5D6-F552625EA076}"/>
              </a:ext>
            </a:extLst>
          </p:cNvPr>
          <p:cNvGrpSpPr/>
          <p:nvPr/>
        </p:nvGrpSpPr>
        <p:grpSpPr>
          <a:xfrm rot="10800000">
            <a:off x="3110779" y="4259558"/>
            <a:ext cx="237992" cy="542374"/>
            <a:chOff x="7071167" y="2277738"/>
            <a:chExt cx="237992" cy="542374"/>
          </a:xfrm>
        </p:grpSpPr>
        <p:cxnSp>
          <p:nvCxnSpPr>
            <p:cNvPr id="36" name="Straight Connector 35">
              <a:extLst>
                <a:ext uri="{FF2B5EF4-FFF2-40B4-BE49-F238E27FC236}">
                  <a16:creationId xmlns:a16="http://schemas.microsoft.com/office/drawing/2014/main" id="{9FEC84FF-96C6-4FB3-9F15-733051B86046}"/>
                </a:ext>
              </a:extLst>
            </p:cNvPr>
            <p:cNvCxnSpPr/>
            <p:nvPr/>
          </p:nvCxnSpPr>
          <p:spPr>
            <a:xfrm rot="5400000">
              <a:off x="7113963" y="2609461"/>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Shape 3779">
              <a:extLst>
                <a:ext uri="{FF2B5EF4-FFF2-40B4-BE49-F238E27FC236}">
                  <a16:creationId xmlns:a16="http://schemas.microsoft.com/office/drawing/2014/main" id="{E7202BC2-51B3-4A89-8464-8AD9ADF2DB3D}"/>
                </a:ext>
              </a:extLst>
            </p:cNvPr>
            <p:cNvSpPr/>
            <p:nvPr/>
          </p:nvSpPr>
          <p:spPr>
            <a:xfrm>
              <a:off x="7071167" y="2277738"/>
              <a:ext cx="237992" cy="318476"/>
            </a:xfrm>
            <a:custGeom>
              <a:avLst/>
              <a:gdLst/>
              <a:ahLst/>
              <a:cxnLst/>
              <a:rect b="0" l="0" r="0" t="0"/>
              <a:pathLst>
                <a:path extrusionOk="0" h="119999" w="119999">
                  <a:moveTo>
                    <a:pt x="60000" y="119802"/>
                  </a:moveTo>
                  <a:lnTo>
                    <a:pt x="60000" y="119802"/>
                  </a:lnTo>
                  <a:cubicBezTo>
                    <a:pt x="60000" y="119802"/>
                    <a:pt x="0" y="69753"/>
                    <a:pt x="0" y="44532"/>
                  </a:cubicBezTo>
                  <a:cubicBezTo>
                    <a:pt x="0" y="20886"/>
                    <a:pt x="26167" y="0"/>
                    <a:pt x="60000" y="0"/>
                  </a:cubicBezTo>
                  <a:cubicBezTo>
                    <a:pt x="91718" y="0"/>
                    <a:pt x="119735" y="20886"/>
                    <a:pt x="119735" y="44532"/>
                  </a:cubicBezTo>
                  <a:cubicBezTo>
                    <a:pt x="119735" y="69753"/>
                    <a:pt x="60000" y="119802"/>
                    <a:pt x="60000" y="119802"/>
                  </a:cubicBezTo>
                  <a:close/>
                  <a:moveTo>
                    <a:pt x="60000" y="15369"/>
                  </a:moveTo>
                  <a:lnTo>
                    <a:pt x="60000" y="15369"/>
                  </a:lnTo>
                  <a:cubicBezTo>
                    <a:pt x="37533" y="15369"/>
                    <a:pt x="18766" y="29359"/>
                    <a:pt x="18766" y="44532"/>
                  </a:cubicBezTo>
                  <a:cubicBezTo>
                    <a:pt x="18766" y="61280"/>
                    <a:pt x="37533" y="75270"/>
                    <a:pt x="60000" y="75270"/>
                  </a:cubicBezTo>
                  <a:cubicBezTo>
                    <a:pt x="80352" y="75270"/>
                    <a:pt x="99118" y="61280"/>
                    <a:pt x="99118" y="44532"/>
                  </a:cubicBezTo>
                  <a:cubicBezTo>
                    <a:pt x="99118" y="29359"/>
                    <a:pt x="80352" y="15369"/>
                    <a:pt x="60000" y="15369"/>
                  </a:cubicBezTo>
                  <a:close/>
                  <a:moveTo>
                    <a:pt x="60000" y="59901"/>
                  </a:moveTo>
                  <a:lnTo>
                    <a:pt x="60000" y="59901"/>
                  </a:lnTo>
                  <a:cubicBezTo>
                    <a:pt x="48634" y="59901"/>
                    <a:pt x="39383" y="53004"/>
                    <a:pt x="39383" y="44532"/>
                  </a:cubicBezTo>
                  <a:cubicBezTo>
                    <a:pt x="39383" y="36256"/>
                    <a:pt x="48634" y="30738"/>
                    <a:pt x="60000" y="30738"/>
                  </a:cubicBezTo>
                  <a:cubicBezTo>
                    <a:pt x="71101" y="30738"/>
                    <a:pt x="78502" y="36256"/>
                    <a:pt x="78502" y="44532"/>
                  </a:cubicBezTo>
                  <a:cubicBezTo>
                    <a:pt x="78502" y="53004"/>
                    <a:pt x="71101" y="59901"/>
                    <a:pt x="60000" y="59901"/>
                  </a:cubicBezTo>
                  <a:close/>
                </a:path>
              </a:pathLst>
            </a:custGeom>
            <a:solidFill>
              <a:schemeClr val="bg1">
                <a:lumMod val="40000"/>
                <a:lumOff val="60000"/>
              </a:schemeClr>
            </a:solidFill>
            <a:ln>
              <a:noFill/>
            </a:ln>
            <a:effectLst/>
          </p:spPr>
          <p:txBody>
            <a:bodyPr anchor="ctr" bIns="45700" lIns="91426" rIns="91426" tIns="45700"/>
            <a:lstStyle/>
            <a:p>
              <a:pPr eaLnBrk="1" fontAlgn="auto" hangingPunct="1">
                <a:spcBef>
                  <a:spcPct val="0"/>
                </a:spcBef>
                <a:spcAft>
                  <a:spcPct val="0"/>
                </a:spcAft>
                <a:defRPr/>
              </a:pPr>
              <a:endParaRPr sz="3600">
                <a:solidFill>
                  <a:schemeClr val="bg2">
                    <a:lumMod val="50000"/>
                  </a:schemeClr>
                </a:solidFill>
                <a:latin charset="0" panose="020B0502020202020204" pitchFamily="34" typeface="Century Gothic"/>
                <a:ea typeface="Lato"/>
                <a:cs typeface="Lato"/>
                <a:sym typeface="Lato"/>
              </a:endParaRPr>
            </a:p>
          </p:txBody>
        </p:sp>
        <p:sp>
          <p:nvSpPr>
            <p:cNvPr id="38" name="Isosceles Triangle 37">
              <a:extLst>
                <a:ext uri="{FF2B5EF4-FFF2-40B4-BE49-F238E27FC236}">
                  <a16:creationId xmlns:a16="http://schemas.microsoft.com/office/drawing/2014/main" id="{9ADB7B87-B3D3-4535-88D3-85AB128B26C4}"/>
                </a:ext>
              </a:extLst>
            </p:cNvPr>
            <p:cNvSpPr/>
            <p:nvPr/>
          </p:nvSpPr>
          <p:spPr>
            <a:xfrm>
              <a:off x="7102292" y="2685661"/>
              <a:ext cx="175743" cy="134451"/>
            </a:xfrm>
            <a:prstGeom prst="triangle">
              <a:avLst/>
            </a:prstGeom>
            <a:solidFill>
              <a:schemeClr val="bg1"/>
            </a:soli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grpSp>
      <p:grpSp>
        <p:nvGrpSpPr>
          <p:cNvPr id="39" name="Group 38">
            <a:extLst>
              <a:ext uri="{FF2B5EF4-FFF2-40B4-BE49-F238E27FC236}">
                <a16:creationId xmlns:a16="http://schemas.microsoft.com/office/drawing/2014/main" id="{F67945FD-5FF8-4947-BC25-946985201152}"/>
              </a:ext>
            </a:extLst>
          </p:cNvPr>
          <p:cNvGrpSpPr/>
          <p:nvPr/>
        </p:nvGrpSpPr>
        <p:grpSpPr>
          <a:xfrm rot="10800000">
            <a:off x="2159983" y="4259558"/>
            <a:ext cx="237992" cy="542374"/>
            <a:chOff x="7071167" y="2277738"/>
            <a:chExt cx="237992" cy="542374"/>
          </a:xfrm>
        </p:grpSpPr>
        <p:cxnSp>
          <p:nvCxnSpPr>
            <p:cNvPr id="40" name="Straight Connector 39">
              <a:extLst>
                <a:ext uri="{FF2B5EF4-FFF2-40B4-BE49-F238E27FC236}">
                  <a16:creationId xmlns:a16="http://schemas.microsoft.com/office/drawing/2014/main" id="{71227E79-CDDE-4FDE-B978-DAFEF61DF465}"/>
                </a:ext>
              </a:extLst>
            </p:cNvPr>
            <p:cNvCxnSpPr/>
            <p:nvPr/>
          </p:nvCxnSpPr>
          <p:spPr>
            <a:xfrm rot="5400000">
              <a:off x="7113963" y="2609461"/>
              <a:ext cx="152400"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Shape 3779">
              <a:extLst>
                <a:ext uri="{FF2B5EF4-FFF2-40B4-BE49-F238E27FC236}">
                  <a16:creationId xmlns:a16="http://schemas.microsoft.com/office/drawing/2014/main" id="{247A0EF5-3A75-4DF9-9364-98A2DA1D61AE}"/>
                </a:ext>
              </a:extLst>
            </p:cNvPr>
            <p:cNvSpPr/>
            <p:nvPr/>
          </p:nvSpPr>
          <p:spPr>
            <a:xfrm>
              <a:off x="7071167" y="2277738"/>
              <a:ext cx="237992" cy="318476"/>
            </a:xfrm>
            <a:custGeom>
              <a:avLst/>
              <a:gdLst/>
              <a:ahLst/>
              <a:cxnLst/>
              <a:rect b="0" l="0" r="0" t="0"/>
              <a:pathLst>
                <a:path extrusionOk="0" h="119999" w="119999">
                  <a:moveTo>
                    <a:pt x="60000" y="119802"/>
                  </a:moveTo>
                  <a:lnTo>
                    <a:pt x="60000" y="119802"/>
                  </a:lnTo>
                  <a:cubicBezTo>
                    <a:pt x="60000" y="119802"/>
                    <a:pt x="0" y="69753"/>
                    <a:pt x="0" y="44532"/>
                  </a:cubicBezTo>
                  <a:cubicBezTo>
                    <a:pt x="0" y="20886"/>
                    <a:pt x="26167" y="0"/>
                    <a:pt x="60000" y="0"/>
                  </a:cubicBezTo>
                  <a:cubicBezTo>
                    <a:pt x="91718" y="0"/>
                    <a:pt x="119735" y="20886"/>
                    <a:pt x="119735" y="44532"/>
                  </a:cubicBezTo>
                  <a:cubicBezTo>
                    <a:pt x="119735" y="69753"/>
                    <a:pt x="60000" y="119802"/>
                    <a:pt x="60000" y="119802"/>
                  </a:cubicBezTo>
                  <a:close/>
                  <a:moveTo>
                    <a:pt x="60000" y="15369"/>
                  </a:moveTo>
                  <a:lnTo>
                    <a:pt x="60000" y="15369"/>
                  </a:lnTo>
                  <a:cubicBezTo>
                    <a:pt x="37533" y="15369"/>
                    <a:pt x="18766" y="29359"/>
                    <a:pt x="18766" y="44532"/>
                  </a:cubicBezTo>
                  <a:cubicBezTo>
                    <a:pt x="18766" y="61280"/>
                    <a:pt x="37533" y="75270"/>
                    <a:pt x="60000" y="75270"/>
                  </a:cubicBezTo>
                  <a:cubicBezTo>
                    <a:pt x="80352" y="75270"/>
                    <a:pt x="99118" y="61280"/>
                    <a:pt x="99118" y="44532"/>
                  </a:cubicBezTo>
                  <a:cubicBezTo>
                    <a:pt x="99118" y="29359"/>
                    <a:pt x="80352" y="15369"/>
                    <a:pt x="60000" y="15369"/>
                  </a:cubicBezTo>
                  <a:close/>
                  <a:moveTo>
                    <a:pt x="60000" y="59901"/>
                  </a:moveTo>
                  <a:lnTo>
                    <a:pt x="60000" y="59901"/>
                  </a:lnTo>
                  <a:cubicBezTo>
                    <a:pt x="48634" y="59901"/>
                    <a:pt x="39383" y="53004"/>
                    <a:pt x="39383" y="44532"/>
                  </a:cubicBezTo>
                  <a:cubicBezTo>
                    <a:pt x="39383" y="36256"/>
                    <a:pt x="48634" y="30738"/>
                    <a:pt x="60000" y="30738"/>
                  </a:cubicBezTo>
                  <a:cubicBezTo>
                    <a:pt x="71101" y="30738"/>
                    <a:pt x="78502" y="36256"/>
                    <a:pt x="78502" y="44532"/>
                  </a:cubicBezTo>
                  <a:cubicBezTo>
                    <a:pt x="78502" y="53004"/>
                    <a:pt x="71101" y="59901"/>
                    <a:pt x="60000" y="59901"/>
                  </a:cubicBezTo>
                  <a:close/>
                </a:path>
              </a:pathLst>
            </a:custGeom>
            <a:solidFill>
              <a:schemeClr val="bg1">
                <a:lumMod val="40000"/>
                <a:lumOff val="60000"/>
              </a:schemeClr>
            </a:solidFill>
            <a:ln>
              <a:noFill/>
            </a:ln>
            <a:effectLst/>
          </p:spPr>
          <p:txBody>
            <a:bodyPr anchor="ctr" bIns="45700" lIns="91426" rIns="91426" tIns="45700"/>
            <a:lstStyle/>
            <a:p>
              <a:pPr eaLnBrk="1" fontAlgn="auto" hangingPunct="1">
                <a:spcBef>
                  <a:spcPct val="0"/>
                </a:spcBef>
                <a:spcAft>
                  <a:spcPct val="0"/>
                </a:spcAft>
                <a:defRPr/>
              </a:pPr>
              <a:endParaRPr sz="3600">
                <a:solidFill>
                  <a:schemeClr val="bg2">
                    <a:lumMod val="50000"/>
                  </a:schemeClr>
                </a:solidFill>
                <a:latin charset="0" panose="020B0502020202020204" pitchFamily="34" typeface="Century Gothic"/>
                <a:ea typeface="Lato"/>
                <a:cs typeface="Lato"/>
                <a:sym typeface="Lato"/>
              </a:endParaRPr>
            </a:p>
          </p:txBody>
        </p:sp>
        <p:sp>
          <p:nvSpPr>
            <p:cNvPr id="42" name="Isosceles Triangle 41">
              <a:extLst>
                <a:ext uri="{FF2B5EF4-FFF2-40B4-BE49-F238E27FC236}">
                  <a16:creationId xmlns:a16="http://schemas.microsoft.com/office/drawing/2014/main" id="{25E20EA4-2235-44BC-BBA3-97A05645D144}"/>
                </a:ext>
              </a:extLst>
            </p:cNvPr>
            <p:cNvSpPr/>
            <p:nvPr/>
          </p:nvSpPr>
          <p:spPr>
            <a:xfrm>
              <a:off x="7102292" y="2685661"/>
              <a:ext cx="175743" cy="134451"/>
            </a:xfrm>
            <a:prstGeom prst="triangle">
              <a:avLst/>
            </a:prstGeom>
            <a:solidFill>
              <a:schemeClr val="bg1"/>
            </a:soli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chemeClr val="tx2"/>
                </a:solidFill>
                <a:latin typeface="+mn-lt"/>
              </a:endParaRPr>
            </a:p>
          </p:txBody>
        </p:sp>
      </p:grpSp>
      <p:sp>
        <p:nvSpPr>
          <p:cNvPr id="43" name="TextBox 42">
            <a:extLst>
              <a:ext uri="{FF2B5EF4-FFF2-40B4-BE49-F238E27FC236}">
                <a16:creationId xmlns:a16="http://schemas.microsoft.com/office/drawing/2014/main" id="{4B820B56-1812-4B82-82FB-2B181D2A012C}"/>
              </a:ext>
            </a:extLst>
          </p:cNvPr>
          <p:cNvSpPr txBox="1"/>
          <p:nvPr/>
        </p:nvSpPr>
        <p:spPr>
          <a:xfrm>
            <a:off x="1726980" y="4801932"/>
            <a:ext cx="1103997" cy="338554"/>
          </a:xfrm>
          <a:prstGeom prst="rect">
            <a:avLst/>
          </a:prstGeom>
          <a:noFill/>
        </p:spPr>
        <p:txBody>
          <a:bodyPr rtlCol="0" wrap="square">
            <a:spAutoFit/>
          </a:bodyPr>
          <a:lstStyle/>
          <a:p>
            <a:pPr algn="ctr"/>
            <a:r>
              <a:rPr b="1" lang="en-US" sz="800">
                <a:latin typeface="+mj-lt"/>
              </a:rPr>
              <a:t>Date 2</a:t>
            </a:r>
          </a:p>
          <a:p>
            <a:pPr algn="ctr"/>
            <a:r>
              <a:rPr lang="en-US" sz="800">
                <a:latin typeface="+mj-lt"/>
              </a:rPr>
              <a:t>Proposal delivered</a:t>
            </a:r>
          </a:p>
        </p:txBody>
      </p:sp>
      <p:sp>
        <p:nvSpPr>
          <p:cNvPr id="44" name="TextBox 43">
            <a:extLst>
              <a:ext uri="{FF2B5EF4-FFF2-40B4-BE49-F238E27FC236}">
                <a16:creationId xmlns:a16="http://schemas.microsoft.com/office/drawing/2014/main" id="{786BFD1C-BE44-43BF-9C21-666DD50F866D}"/>
              </a:ext>
            </a:extLst>
          </p:cNvPr>
          <p:cNvSpPr txBox="1"/>
          <p:nvPr/>
        </p:nvSpPr>
        <p:spPr>
          <a:xfrm>
            <a:off x="2640933" y="4801932"/>
            <a:ext cx="1143000" cy="338554"/>
          </a:xfrm>
          <a:prstGeom prst="rect">
            <a:avLst/>
          </a:prstGeom>
          <a:noFill/>
        </p:spPr>
        <p:txBody>
          <a:bodyPr rtlCol="0" wrap="square">
            <a:spAutoFit/>
          </a:bodyPr>
          <a:lstStyle/>
          <a:p>
            <a:pPr algn="ctr"/>
            <a:r>
              <a:rPr b="1" lang="en-US" sz="800">
                <a:latin typeface="+mj-lt"/>
              </a:rPr>
              <a:t>Date 3</a:t>
            </a:r>
          </a:p>
          <a:p>
            <a:pPr algn="ctr"/>
            <a:r>
              <a:rPr lang="en-US" sz="800">
                <a:latin typeface="+mj-lt"/>
              </a:rPr>
              <a:t>Approval process</a:t>
            </a:r>
          </a:p>
        </p:txBody>
      </p:sp>
      <p:sp>
        <p:nvSpPr>
          <p:cNvPr id="45" name="TextBox 44">
            <a:extLst>
              <a:ext uri="{FF2B5EF4-FFF2-40B4-BE49-F238E27FC236}">
                <a16:creationId xmlns:a16="http://schemas.microsoft.com/office/drawing/2014/main" id="{A37F2C28-2D60-4622-959F-627A2E838D0D}"/>
              </a:ext>
            </a:extLst>
          </p:cNvPr>
          <p:cNvSpPr txBox="1"/>
          <p:nvPr/>
        </p:nvSpPr>
        <p:spPr>
          <a:xfrm>
            <a:off x="6218041" y="4801932"/>
            <a:ext cx="1143000" cy="338554"/>
          </a:xfrm>
          <a:prstGeom prst="rect">
            <a:avLst/>
          </a:prstGeom>
          <a:noFill/>
        </p:spPr>
        <p:txBody>
          <a:bodyPr rtlCol="0" wrap="square">
            <a:spAutoFit/>
          </a:bodyPr>
          <a:lstStyle/>
          <a:p>
            <a:pPr algn="ctr"/>
            <a:r>
              <a:rPr b="1" lang="en-US" sz="800">
                <a:latin typeface="+mj-lt"/>
              </a:rPr>
              <a:t>Date 6</a:t>
            </a:r>
          </a:p>
          <a:p>
            <a:pPr algn="ctr"/>
            <a:r>
              <a:rPr lang="en-US" sz="800">
                <a:latin typeface="+mj-lt"/>
              </a:rPr>
              <a:t>Equipment delivered</a:t>
            </a:r>
          </a:p>
        </p:txBody>
      </p:sp>
      <p:sp>
        <p:nvSpPr>
          <p:cNvPr id="46" name="Content Placeholder 2">
            <a:extLst>
              <a:ext uri="{FF2B5EF4-FFF2-40B4-BE49-F238E27FC236}">
                <a16:creationId xmlns:a16="http://schemas.microsoft.com/office/drawing/2014/main" id="{23E90983-8032-48C7-B899-1D125EAF5189}"/>
              </a:ext>
            </a:extLst>
          </p:cNvPr>
          <p:cNvSpPr txBox="1">
            <a:spLocks/>
          </p:cNvSpPr>
          <p:nvPr/>
        </p:nvSpPr>
        <p:spPr>
          <a:xfrm>
            <a:off x="273455" y="677669"/>
            <a:ext cx="8636000" cy="307660"/>
          </a:xfrm>
          <a:prstGeom prst="rect">
            <a:avLst/>
          </a:prstGeom>
        </p:spPr>
        <p:txBody>
          <a:bodyPr/>
          <a:lstStyle>
            <a:lvl1pPr algn="l" eaLnBrk="1" fontAlgn="base" hangingPunct="1" indent="-228552" marL="228552" rtl="0">
              <a:lnSpc>
                <a:spcPct val="100000"/>
              </a:lnSpc>
              <a:spcBef>
                <a:spcPts val="1200"/>
              </a:spcBef>
              <a:spcAft>
                <a:spcPct val="0"/>
              </a:spcAft>
              <a:buClr>
                <a:srgbClr val="AAAAAA"/>
              </a:buClr>
              <a:buFont charset="0" pitchFamily="34" typeface="Arial"/>
              <a:buChar char="•"/>
              <a:defRPr sz="1400">
                <a:solidFill>
                  <a:srgbClr val="000000"/>
                </a:solidFill>
                <a:latin typeface="+mj-lt"/>
                <a:ea charset="0" panose="02000000000000000000" pitchFamily="2" typeface="Museo Sans For Dell"/>
                <a:cs typeface="+mn-cs"/>
              </a:defRPr>
            </a:lvl1pPr>
            <a:lvl2pPr algn="l" eaLnBrk="1" fontAlgn="base" hangingPunct="1" indent="-233315" marL="574563" rtl="0">
              <a:lnSpc>
                <a:spcPct val="100000"/>
              </a:lnSpc>
              <a:spcBef>
                <a:spcPts val="300"/>
              </a:spcBef>
              <a:spcAft>
                <a:spcPct val="0"/>
              </a:spcAft>
              <a:buClr>
                <a:srgbClr val="AAAAAA"/>
              </a:buClr>
              <a:buFont charset="0" pitchFamily="2" typeface="Museo Sans For Dell"/>
              <a:buChar char="–"/>
              <a:defRPr baseline="0" sz="1200">
                <a:solidFill>
                  <a:srgbClr val="000000"/>
                </a:solidFill>
                <a:latin typeface="+mj-lt"/>
                <a:ea charset="0" panose="02000000000000000000" pitchFamily="2" typeface="Museo Sans For Dell"/>
              </a:defRPr>
            </a:lvl2pPr>
            <a:lvl3pPr algn="l" eaLnBrk="1" fontAlgn="base" hangingPunct="1" indent="-220616" marL="909458" rtl="0">
              <a:lnSpc>
                <a:spcPct val="100000"/>
              </a:lnSpc>
              <a:spcBef>
                <a:spcPts val="300"/>
              </a:spcBef>
              <a:spcAft>
                <a:spcPct val="0"/>
              </a:spcAft>
              <a:buClr>
                <a:srgbClr val="AAAAAA"/>
              </a:buClr>
              <a:buFont charset="0" pitchFamily="2" typeface="Museo Sans For Dell"/>
              <a:buChar char="›"/>
              <a:defRPr baseline="0" sz="1000">
                <a:solidFill>
                  <a:srgbClr val="000000"/>
                </a:solidFill>
                <a:latin typeface="+mj-lt"/>
                <a:ea charset="0" panose="02000000000000000000" pitchFamily="2" typeface="Museo Sans For Dell"/>
              </a:defRPr>
            </a:lvl3pPr>
            <a:lvl4pPr algn="l" eaLnBrk="1" fontAlgn="base" hangingPunct="1" indent="-222203" marL="1245940" rtl="0">
              <a:lnSpc>
                <a:spcPct val="90000"/>
              </a:lnSpc>
              <a:spcBef>
                <a:spcPts val="300"/>
              </a:spcBef>
              <a:spcAft>
                <a:spcPct val="0"/>
              </a:spcAft>
              <a:buClr>
                <a:srgbClr val="AAAAAA"/>
              </a:buClr>
              <a:buFont charset="0" panose="02070309020205020404" pitchFamily="49" typeface="Courier New"/>
              <a:buChar char="o"/>
              <a:defRPr baseline="0" sz="1000">
                <a:solidFill>
                  <a:srgbClr val="000000"/>
                </a:solidFill>
                <a:latin typeface="+mj-lt"/>
                <a:ea charset="0" panose="02000000000000000000" pitchFamily="2" typeface="Museo Sans For Dell"/>
              </a:defRPr>
            </a:lvl4pPr>
            <a:lvl5pPr algn="l" eaLnBrk="1" fontAlgn="base" hangingPunct="1" indent="-236490" marL="1607818" rtl="0">
              <a:lnSpc>
                <a:spcPct val="90000"/>
              </a:lnSpc>
              <a:spcBef>
                <a:spcPts val="800"/>
              </a:spcBef>
              <a:spcAft>
                <a:spcPct val="0"/>
              </a:spcAft>
              <a:buClr>
                <a:schemeClr val="bg1"/>
              </a:buClr>
              <a:buFont charset="0" pitchFamily="50" typeface="Museo For Dell 300"/>
              <a:buChar char="–"/>
              <a:defRPr sz="1800">
                <a:solidFill>
                  <a:schemeClr val="bg2"/>
                </a:solidFill>
                <a:latin charset="0" pitchFamily="2" typeface="Museo Sans For Dell"/>
                <a:ea charset="0" panose="02000000000000000000" pitchFamily="2" typeface="Museo Sans For Dell"/>
              </a:defRPr>
            </a:lvl5pPr>
            <a:lvl6pPr algn="l" eaLnBrk="1" fontAlgn="base" hangingPunct="1" indent="-236490" marL="2064929" rtl="0">
              <a:lnSpc>
                <a:spcPct val="95000"/>
              </a:lnSpc>
              <a:spcBef>
                <a:spcPct val="30000"/>
              </a:spcBef>
              <a:spcAft>
                <a:spcPct val="0"/>
              </a:spcAft>
              <a:buClr>
                <a:schemeClr val="accent1"/>
              </a:buClr>
              <a:buFont typeface="Arial"/>
              <a:buChar char="–"/>
              <a:defRPr sz="1600">
                <a:solidFill>
                  <a:schemeClr val="accent1"/>
                </a:solidFill>
                <a:latin typeface="+mn-lt"/>
              </a:defRPr>
            </a:lvl6pPr>
            <a:lvl7pPr algn="l" eaLnBrk="1" fontAlgn="base" hangingPunct="1" indent="-236490" marL="2522034" rtl="0">
              <a:lnSpc>
                <a:spcPct val="95000"/>
              </a:lnSpc>
              <a:spcBef>
                <a:spcPct val="30000"/>
              </a:spcBef>
              <a:spcAft>
                <a:spcPct val="0"/>
              </a:spcAft>
              <a:buClr>
                <a:schemeClr val="accent1"/>
              </a:buClr>
              <a:buFont typeface="Arial"/>
              <a:buChar char="–"/>
              <a:defRPr sz="1600">
                <a:solidFill>
                  <a:schemeClr val="accent1"/>
                </a:solidFill>
                <a:latin typeface="+mn-lt"/>
              </a:defRPr>
            </a:lvl7pPr>
            <a:lvl8pPr algn="l" eaLnBrk="1" fontAlgn="base" hangingPunct="1" indent="-236490" marL="2979140" rtl="0">
              <a:lnSpc>
                <a:spcPct val="95000"/>
              </a:lnSpc>
              <a:spcBef>
                <a:spcPct val="30000"/>
              </a:spcBef>
              <a:spcAft>
                <a:spcPct val="0"/>
              </a:spcAft>
              <a:buClr>
                <a:schemeClr val="accent1"/>
              </a:buClr>
              <a:buFont typeface="Arial"/>
              <a:buChar char="–"/>
              <a:defRPr sz="1600">
                <a:solidFill>
                  <a:schemeClr val="accent1"/>
                </a:solidFill>
                <a:latin typeface="+mn-lt"/>
              </a:defRPr>
            </a:lvl8pPr>
            <a:lvl9pPr algn="l" eaLnBrk="1" fontAlgn="base" hangingPunct="1" indent="-236490" marL="3436250" rtl="0">
              <a:lnSpc>
                <a:spcPct val="95000"/>
              </a:lnSpc>
              <a:spcBef>
                <a:spcPct val="30000"/>
              </a:spcBef>
              <a:spcAft>
                <a:spcPct val="0"/>
              </a:spcAft>
              <a:buClr>
                <a:schemeClr val="accent1"/>
              </a:buClr>
              <a:buFont typeface="Arial"/>
              <a:buChar char="–"/>
              <a:defRPr sz="1600">
                <a:solidFill>
                  <a:schemeClr val="accent1"/>
                </a:solidFill>
                <a:latin typeface="+mn-lt"/>
              </a:defRPr>
            </a:lvl9pPr>
          </a:lstStyle>
          <a:p>
            <a:pPr indent="0" marL="0">
              <a:buFont charset="0" pitchFamily="34" typeface="Arial"/>
              <a:buNone/>
            </a:pPr>
            <a:r>
              <a:rPr dirty="0" kern="0" lang="en-US" sz="1600">
                <a:solidFill>
                  <a:srgbClr val="FF0000"/>
                </a:solidFill>
              </a:rPr>
              <a:t>Insert your timeline here, or replace the examples below with information for your opportunity.</a:t>
            </a:r>
            <a:endParaRPr dirty="0" kern="0" lang="en-US">
              <a:solidFill>
                <a:srgbClr val="FF0000"/>
              </a:solidFill>
            </a:endParaRPr>
          </a:p>
        </p:txBody>
      </p:sp>
    </p:spTree>
    <p:extLst>
      <p:ext uri="{BB962C8B-B14F-4D97-AF65-F5344CB8AC3E}">
        <p14:creationId xmlns:p14="http://schemas.microsoft.com/office/powerpoint/2010/main" val="1153277998"/>
      </p:ext>
    </p:extLst>
  </p:cSld>
  <p:clrMapOvr>
    <a:masterClrMapping/>
  </p:clrMapOvr>
  <p:transition spd="med">
    <p:wipe dir="r"/>
  </p:transition>
</p:sld>
</file>

<file path=ppt/slides/slide16.xml><?xml version="1.0" encoding="utf-8"?>
<p:sld xmlns:a="http://schemas.openxmlformats.org/drawingml/2006/main" xmlns:p="http://schemas.openxmlformats.org/presentationml/2006/main" xmlns:r="http://schemas.openxmlformats.org/officeDocument/2006/relationships">
  <p:cSld name="bab6d198-3928-412d-b6fe-3c58c07a2a8b">
    <p:bg>
      <p:bgPr>
        <a:blipFill dpi="0" rotWithShape="1">
          <a:blip r:embed="rId3">
            <a:lum/>
          </a:blip>
          <a:stretch>
            <a:fillRect b="-10000" t="-10000"/>
          </a:stretch>
        </a:blipFill>
        <a:effectLst/>
      </p:bgPr>
    </p:bg>
    <p:spTree>
      <p:nvGrpSpPr>
        <p:cNvPr id="1" name=""/>
        <p:cNvGrpSpPr/>
        <p:nvPr/>
      </p:nvGrpSpPr>
      <p:grpSpPr>
        <a:xfrm>
          <a:off x="0" y="0"/>
          <a:ext cx="0" cy="0"/>
          <a:chOff x="0" y="0"/>
          <a:chExt cx="0" cy="0"/>
        </a:xfrm>
      </p:grpSpPr>
      <p:sp>
        <p:nvSpPr>
          <p:cNvPr id="33" name="TextBox 32"/>
          <p:cNvSpPr txBox="1"/>
          <p:nvPr/>
        </p:nvSpPr>
        <p:spPr bwMode="gray">
          <a:xfrm>
            <a:off x="295211" y="4833813"/>
            <a:ext cx="65" cy="117725"/>
          </a:xfrm>
          <a:prstGeom prst="rect">
            <a:avLst/>
          </a:prstGeom>
        </p:spPr>
        <p:txBody>
          <a:bodyPr anchor="ctr" anchorCtr="0" bIns="0" lIns="0" rIns="0" rtlCol="0" tIns="0" vert="horz" wrap="none">
            <a:spAutoFit/>
          </a:bodyPr>
          <a:lstStyle/>
          <a:p>
            <a:pPr algn="r" defTabSz="914400" eaLnBrk="1" fontAlgn="auto" hangingPunct="1" indent="0" latinLnBrk="0" lvl="0" marL="0" marR="0">
              <a:lnSpc>
                <a:spcPct val="90000"/>
              </a:lnSpc>
              <a:spcBef>
                <a:spcPct val="0"/>
              </a:spcBef>
              <a:spcAft>
                <a:spcPct val="0"/>
              </a:spcAft>
              <a:buClr>
                <a:srgbClr val="007DB8"/>
              </a:buClr>
              <a:buSzTx/>
              <a:buFontTx/>
              <a:buNone/>
              <a:defRPr/>
            </a:pPr>
            <a:endParaRPr b="0" baseline="0" cap="none" i="0" kern="0" kumimoji="0" lang="en-US" noProof="0" normalizeH="0" spc="0" strike="noStrike" sz="850" u="none">
              <a:ln>
                <a:noFill/>
              </a:ln>
              <a:solidFill>
                <a:schemeClr val="tx2"/>
              </a:solidFill>
              <a:effectLst/>
              <a:uLnTx/>
              <a:uFillTx/>
              <a:latin typeface="Arial"/>
            </a:endParaRPr>
          </a:p>
        </p:txBody>
      </p:sp>
      <p:sp>
        <p:nvSpPr>
          <p:cNvPr id="34" name="TextBox 33"/>
          <p:cNvSpPr txBox="1"/>
          <p:nvPr/>
        </p:nvSpPr>
        <p:spPr bwMode="gray">
          <a:xfrm>
            <a:off x="295211" y="4833813"/>
            <a:ext cx="65" cy="117725"/>
          </a:xfrm>
          <a:prstGeom prst="rect">
            <a:avLst/>
          </a:prstGeom>
        </p:spPr>
        <p:txBody>
          <a:bodyPr anchor="ctr" anchorCtr="0" bIns="0" lIns="0" rIns="0" rtlCol="0" tIns="0" vert="horz" wrap="none">
            <a:spAutoFit/>
          </a:bodyPr>
          <a:lstStyle/>
          <a:p>
            <a:pPr algn="r" defTabSz="914400" eaLnBrk="1" fontAlgn="auto" hangingPunct="1" indent="0" latinLnBrk="0" lvl="0" marL="0" marR="0">
              <a:lnSpc>
                <a:spcPct val="90000"/>
              </a:lnSpc>
              <a:spcBef>
                <a:spcPct val="0"/>
              </a:spcBef>
              <a:spcAft>
                <a:spcPct val="0"/>
              </a:spcAft>
              <a:buClr>
                <a:srgbClr val="007DB8"/>
              </a:buClr>
              <a:buSzTx/>
              <a:buFontTx/>
              <a:buNone/>
              <a:defRPr/>
            </a:pPr>
            <a:endParaRPr b="0" baseline="0" cap="none" i="0" kern="0" kumimoji="0" lang="en-US" noProof="0" normalizeH="0" spc="0" strike="noStrike" sz="850" u="none">
              <a:ln>
                <a:noFill/>
              </a:ln>
              <a:solidFill>
                <a:schemeClr val="tx2"/>
              </a:solidFill>
              <a:effectLst/>
              <a:uLnTx/>
              <a:uFillTx/>
              <a:latin typeface="Arial"/>
            </a:endParaRPr>
          </a:p>
        </p:txBody>
      </p:sp>
      <p:sp>
        <p:nvSpPr>
          <p:cNvPr id="17" name="TextBox 16"/>
          <p:cNvSpPr txBox="1"/>
          <p:nvPr/>
        </p:nvSpPr>
        <p:spPr>
          <a:xfrm>
            <a:off x="295209" y="4833812"/>
            <a:ext cx="65" cy="117725"/>
          </a:xfrm>
          <a:prstGeom prst="rect">
            <a:avLst/>
          </a:prstGeom>
        </p:spPr>
        <p:txBody>
          <a:bodyPr anchor="ctr" anchorCtr="0" bIns="0" lIns="0" rIns="0" rtlCol="0" tIns="0" vert="horz" wrap="none">
            <a:spAutoFit/>
          </a:bodyPr>
          <a:lstStyle/>
          <a:p>
            <a:pPr algn="r" defTabSz="914400" eaLnBrk="1" fontAlgn="base" hangingPunct="1" indent="0" latinLnBrk="0" lvl="0" marL="0" marR="0" rtl="0">
              <a:lnSpc>
                <a:spcPct val="90000"/>
              </a:lnSpc>
              <a:spcBef>
                <a:spcPct val="0"/>
              </a:spcBef>
              <a:spcAft>
                <a:spcPct val="0"/>
              </a:spcAft>
              <a:buClr>
                <a:schemeClr val="bg1"/>
              </a:buClr>
              <a:buSzTx/>
              <a:buFontTx/>
              <a:buNone/>
              <a:defRPr/>
            </a:pPr>
            <a:endParaRPr b="0" baseline="0" cap="none" i="0" kern="1200" kumimoji="0" lang="en-US" noProof="0" normalizeH="0" spc="0" strike="noStrike" sz="850" u="none">
              <a:ln>
                <a:noFill/>
              </a:ln>
              <a:solidFill>
                <a:schemeClr val="tx2"/>
              </a:solidFill>
              <a:effectLst/>
              <a:uLnTx/>
              <a:uFillTx/>
              <a:latin typeface="+mn-lt"/>
              <a:ea typeface="+mn-ea"/>
              <a:cs typeface="+mn-cs"/>
            </a:endParaRPr>
          </a:p>
        </p:txBody>
      </p:sp>
      <p:sp>
        <p:nvSpPr>
          <p:cNvPr id="18" name="TextBox 17"/>
          <p:cNvSpPr txBox="1"/>
          <p:nvPr/>
        </p:nvSpPr>
        <p:spPr>
          <a:xfrm>
            <a:off x="295209" y="4833812"/>
            <a:ext cx="65" cy="117725"/>
          </a:xfrm>
          <a:prstGeom prst="rect">
            <a:avLst/>
          </a:prstGeom>
        </p:spPr>
        <p:txBody>
          <a:bodyPr anchor="ctr" anchorCtr="0" bIns="0" lIns="0" rIns="0" rtlCol="0" tIns="0" vert="horz" wrap="none">
            <a:spAutoFit/>
          </a:bodyPr>
          <a:lstStyle/>
          <a:p>
            <a:pPr algn="r" defTabSz="914400" eaLnBrk="1" fontAlgn="base" hangingPunct="1" indent="0" latinLnBrk="0" lvl="0" marL="0" marR="0" rtl="0">
              <a:lnSpc>
                <a:spcPct val="90000"/>
              </a:lnSpc>
              <a:spcBef>
                <a:spcPct val="0"/>
              </a:spcBef>
              <a:spcAft>
                <a:spcPct val="0"/>
              </a:spcAft>
              <a:buClr>
                <a:schemeClr val="bg1"/>
              </a:buClr>
              <a:buSzTx/>
              <a:buFontTx/>
              <a:buNone/>
              <a:defRPr/>
            </a:pPr>
            <a:endParaRPr b="0" baseline="0" cap="none" i="0" kern="1200" kumimoji="0" lang="en-US" noProof="0" normalizeH="0" spc="0" strike="noStrike" sz="850" u="none">
              <a:ln>
                <a:noFill/>
              </a:ln>
              <a:solidFill>
                <a:schemeClr val="tx2"/>
              </a:solidFill>
              <a:effectLst/>
              <a:uLnTx/>
              <a:uFillTx/>
              <a:latin typeface="+mn-lt"/>
              <a:ea typeface="+mn-ea"/>
              <a:cs typeface="+mn-cs"/>
            </a:endParaRPr>
          </a:p>
        </p:txBody>
      </p:sp>
      <p:sp>
        <p:nvSpPr>
          <p:cNvPr descr="                              Dell - Internal Use - Confidential " id="119" name="fl"/>
          <p:cNvSpPr txBox="1"/>
          <p:nvPr/>
        </p:nvSpPr>
        <p:spPr>
          <a:xfrm>
            <a:off x="576263" y="4874711"/>
            <a:ext cx="899247" cy="84639"/>
          </a:xfrm>
          <a:prstGeom prst="rect">
            <a:avLst/>
          </a:prstGeom>
          <a:noFill/>
        </p:spPr>
        <p:txBody>
          <a:bodyPr anchor="ctr" anchorCtr="0" bIns="0" lIns="0" rIns="0" rtlCol="0" tIns="0" vert="horz" wrap="none">
            <a:spAutoFit/>
          </a:bodyPr>
          <a:lstStyle/>
          <a:p>
            <a:pPr algn="l" defTabSz="914400" eaLnBrk="1" fontAlgn="base" hangingPunct="1" indent="0" latinLnBrk="0" marL="0" marR="0" rtl="0">
              <a:lnSpc>
                <a:spcPct val="90000"/>
              </a:lnSpc>
              <a:spcBef>
                <a:spcPts val="100"/>
              </a:spcBef>
              <a:spcAft>
                <a:spcPts val="100"/>
              </a:spcAft>
              <a:buClrTx/>
              <a:buSzTx/>
              <a:buFontTx/>
              <a:buNone/>
              <a:defRPr/>
            </a:pPr>
            <a:r>
              <a:rPr b="0" baseline="0" i="0" lang="en-US" sz="600" u="none">
                <a:solidFill>
                  <a:schemeClr val="tx2"/>
                </a:solidFill>
                <a:latin typeface="+mn-lt"/>
              </a:rPr>
              <a:t>© Copyright 2018 Dell Inc.</a:t>
            </a:r>
          </a:p>
        </p:txBody>
      </p:sp>
      <p:sp>
        <p:nvSpPr>
          <p:cNvPr id="120" name="TextBox 119"/>
          <p:cNvSpPr txBox="1"/>
          <p:nvPr/>
        </p:nvSpPr>
        <p:spPr>
          <a:xfrm>
            <a:off x="276035" y="4875480"/>
            <a:ext cx="43282" cy="83100"/>
          </a:xfrm>
          <a:prstGeom prst="rect">
            <a:avLst/>
          </a:prstGeom>
        </p:spPr>
        <p:txBody>
          <a:bodyPr anchor="ctr" anchorCtr="0" bIns="0" lIns="0" rIns="0" rtlCol="0" tIns="0" vert="horz" wrap="none">
            <a:spAutoFit/>
          </a:bodyPr>
          <a:lstStyle/>
          <a:p>
            <a:pPr algn="l" fontAlgn="base" rtl="0">
              <a:lnSpc>
                <a:spcPct val="90000"/>
              </a:lnSpc>
              <a:spcBef>
                <a:spcPct val="0"/>
              </a:spcBef>
              <a:spcAft>
                <a:spcPct val="0"/>
              </a:spcAft>
              <a:buClr>
                <a:schemeClr val="bg1"/>
              </a:buClr>
            </a:pPr>
            <a:fld id="{58EC7406-F4CC-4ABF-902E-2AF4E70E5C0F}" type="slidenum">
              <a:rPr b="0" kern="1200" lang="en-US" smtClean="0" sz="600">
                <a:solidFill>
                  <a:schemeClr val="tx2"/>
                </a:solidFill>
                <a:latin typeface="+mn-lt"/>
                <a:ea typeface="+mn-ea"/>
                <a:cs typeface="+mn-cs"/>
              </a:rPr>
              <a:pPr algn="l" fontAlgn="base" rtl="0">
                <a:lnSpc>
                  <a:spcPct val="90000"/>
                </a:lnSpc>
                <a:spcBef>
                  <a:spcPct val="0"/>
                </a:spcBef>
                <a:spcAft>
                  <a:spcPct val="0"/>
                </a:spcAft>
                <a:buClr>
                  <a:schemeClr val="bg1"/>
                </a:buClr>
              </a:pPr>
              <a:t>16</a:t>
            </a:fld>
            <a:endParaRPr b="0" kern="1200" lang="en-US" sz="600">
              <a:solidFill>
                <a:schemeClr val="tx2"/>
              </a:solidFill>
              <a:latin typeface="+mn-lt"/>
              <a:ea typeface="+mn-ea"/>
              <a:cs typeface="+mn-cs"/>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25" name="Title 3">
            <a:extLst>
              <a:ext uri="{FF2B5EF4-FFF2-40B4-BE49-F238E27FC236}">
                <a16:creationId xmlns:a16="http://schemas.microsoft.com/office/drawing/2014/main" id="{DE224CE4-B3C3-48AA-AEEF-998A1CF6F1EA}"/>
              </a:ext>
            </a:extLst>
          </p:cNvPr>
          <p:cNvSpPr>
            <a:spLocks noGrp="1"/>
          </p:cNvSpPr>
          <p:nvPr>
            <p:ph type="title"/>
          </p:nvPr>
        </p:nvSpPr>
        <p:spPr>
          <a:xfrm>
            <a:off x="319317" y="1917806"/>
            <a:ext cx="7955280" cy="472577"/>
          </a:xfrm>
        </p:spPr>
        <p:txBody>
          <a:bodyPr/>
          <a:lstStyle/>
          <a:p>
            <a:r>
              <a:rPr lang="en-US" sz="3600">
                <a:solidFill>
                  <a:schemeClr val="tx2"/>
                </a:solidFill>
                <a:latin typeface="+mj-lt"/>
              </a:rPr>
              <a:t>Business Value Assessment Supporting Information</a:t>
            </a:r>
          </a:p>
        </p:txBody>
      </p:sp>
    </p:spTree>
    <p:extLst>
      <p:ext uri="{BB962C8B-B14F-4D97-AF65-F5344CB8AC3E}">
        <p14:creationId xmlns:p14="http://schemas.microsoft.com/office/powerpoint/2010/main" val="168069855"/>
      </p:ext>
    </p:extLst>
  </p:cSld>
  <p:clrMapOvr>
    <a:masterClrMapping/>
  </p:clrMapOvr>
  <p:transition advTm="10000" spd="slow">
    <p:wipe dir="r"/>
  </p:transition>
</p:sld>
</file>

<file path=ppt/slides/slide17.xml><?xml version="1.0" encoding="utf-8"?>
<p:sld xmlns:a="http://schemas.openxmlformats.org/drawingml/2006/main" xmlns:p="http://schemas.openxmlformats.org/presentationml/2006/main" xmlns:r="http://schemas.openxmlformats.org/officeDocument/2006/relationships">
  <p:cSld name="4b3de04c-5f29-4c1a-b96c-9dd1922f412c">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B9575F-C605-437A-A3BC-28898CCDC7E3}"/>
              </a:ext>
            </a:extLst>
          </p:cNvPr>
          <p:cNvGrpSpPr/>
          <p:nvPr/>
        </p:nvGrpSpPr>
        <p:grpSpPr>
          <a:xfrm>
            <a:off x="0" y="3592287"/>
            <a:ext cx="9144000" cy="1565902"/>
            <a:chOff x="0" y="3122352"/>
            <a:chExt cx="9144000" cy="2035836"/>
          </a:xfrm>
        </p:grpSpPr>
        <p:sp>
          <p:nvSpPr>
            <p:cNvPr id="6" name="Rectangle 5">
              <a:extLst>
                <a:ext uri="{FF2B5EF4-FFF2-40B4-BE49-F238E27FC236}">
                  <a16:creationId xmlns:a16="http://schemas.microsoft.com/office/drawing/2014/main" id="{8868EFB7-AA65-4470-A058-0C6A7B855C6D}"/>
                </a:ext>
              </a:extLst>
            </p:cNvPr>
            <p:cNvSpPr/>
            <p:nvPr/>
          </p:nvSpPr>
          <p:spPr>
            <a:xfrm rot="16200000">
              <a:off x="3980014" y="-161692"/>
              <a:ext cx="1183971" cy="9144000"/>
            </a:xfrm>
            <a:prstGeom prst="rect">
              <a:avLst/>
            </a:prstGeom>
            <a:gradFill>
              <a:gsLst>
                <a:gs pos="26000">
                  <a:schemeClr val="bg1">
                    <a:alpha val="73000"/>
                  </a:schemeClr>
                </a:gs>
                <a:gs pos="56000">
                  <a:schemeClr val="bg2"/>
                </a:gs>
                <a:gs pos="100000">
                  <a:schemeClr val="accent2">
                    <a:alpha val="30000"/>
                  </a:schemeClr>
                </a:gs>
              </a:gsLst>
              <a:lin ang="5400000" scaled="1"/>
            </a:gradFill>
            <a:ln cmpd="sng" w="12700">
              <a:noFill/>
            </a:ln>
            <a:effectLst/>
          </p:spPr>
          <p:txBody>
            <a:bodyPr anchor="ctr" bIns="137160" lIns="182880" rIns="137160" rtlCol="0" tIns="137160" wrap="square">
              <a:noAutofit/>
            </a:bodyPr>
            <a:lstStyle/>
            <a:p>
              <a:pPr algn="ctr" defTabSz="914400" eaLnBrk="1" fontAlgn="auto" hangingPunct="1" indent="0" latinLnBrk="0" lvl="0" marL="0" marR="0">
                <a:lnSpc>
                  <a:spcPct val="90000"/>
                </a:lnSpc>
                <a:spcBef>
                  <a:spcPts val="600"/>
                </a:spcBef>
                <a:spcAft>
                  <a:spcPct val="0"/>
                </a:spcAft>
                <a:buClrTx/>
                <a:buSzTx/>
                <a:buFontTx/>
                <a:buNone/>
                <a:defRPr/>
              </a:pPr>
              <a:endParaRPr b="0" baseline="0" cap="none" i="0" kern="0" kumimoji="0" lang="en-US" noProof="0" normalizeH="0" spc="0" strike="noStrike" sz="2000" u="none">
                <a:ln>
                  <a:noFill/>
                </a:ln>
                <a:solidFill>
                  <a:schemeClr val="tx2"/>
                </a:solidFill>
                <a:effectLst/>
                <a:uLnTx/>
                <a:uFillTx/>
                <a:latin typeface="+mn-lt"/>
              </a:endParaRPr>
            </a:p>
          </p:txBody>
        </p:sp>
        <p:pic>
          <p:nvPicPr>
            <p:cNvPr id="7" name="Picture 6">
              <a:extLst>
                <a:ext uri="{FF2B5EF4-FFF2-40B4-BE49-F238E27FC236}">
                  <a16:creationId xmlns:a16="http://schemas.microsoft.com/office/drawing/2014/main" id="{447B4A06-8A23-460C-A496-80202ADDFA18}"/>
                </a:ext>
              </a:extLst>
            </p:cNvPr>
            <p:cNvPicPr>
              <a:picLocks noChangeAspect="1"/>
            </p:cNvPicPr>
            <p:nvPr/>
          </p:nvPicPr>
          <p:blipFill>
            <a:blip r:embed="rId3">
              <a:extLst>
                <a:ext uri="{28A0092B-C50C-407E-A947-70E740481C1C}">
                  <a14:useLocalDpi xmlns:a14="http://schemas.microsoft.com/office/drawing/2010/main" val="0"/>
                </a:ext>
              </a:extLst>
            </a:blip>
            <a:srcRect l="26458"/>
            <a:stretch>
              <a:fillRect/>
            </a:stretch>
          </p:blipFill>
          <p:spPr>
            <a:xfrm>
              <a:off x="1595902" y="3488635"/>
              <a:ext cx="1471729" cy="1654865"/>
            </a:xfrm>
            <a:prstGeom prst="rect">
              <a:avLst/>
            </a:prstGeom>
          </p:spPr>
        </p:pic>
        <p:pic>
          <p:nvPicPr>
            <p:cNvPr id="8" name="Picture 7">
              <a:extLst>
                <a:ext uri="{FF2B5EF4-FFF2-40B4-BE49-F238E27FC236}">
                  <a16:creationId xmlns:a16="http://schemas.microsoft.com/office/drawing/2014/main" id="{6E3B622D-7D14-4736-8786-CBCD1E7ADA6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512987" y="3488635"/>
              <a:ext cx="905916" cy="1669553"/>
            </a:xfrm>
            <a:prstGeom prst="rect">
              <a:avLst/>
            </a:prstGeom>
          </p:spPr>
        </p:pic>
        <p:pic>
          <p:nvPicPr>
            <p:cNvPr id="9" name="Picture 8">
              <a:extLst>
                <a:ext uri="{FF2B5EF4-FFF2-40B4-BE49-F238E27FC236}">
                  <a16:creationId xmlns:a16="http://schemas.microsoft.com/office/drawing/2014/main" id="{0AB9A1A0-1900-4025-9A42-51CBC13C3FCD}"/>
                </a:ext>
              </a:extLst>
            </p:cNvPr>
            <p:cNvPicPr>
              <a:picLocks noChangeAspect="1"/>
            </p:cNvPicPr>
            <p:nvPr/>
          </p:nvPicPr>
          <p:blipFill>
            <a:blip r:embed="rId5"/>
            <a:stretch>
              <a:fillRect/>
            </a:stretch>
          </p:blipFill>
          <p:spPr>
            <a:xfrm>
              <a:off x="6485964" y="3122352"/>
              <a:ext cx="2072820" cy="1510240"/>
            </a:xfrm>
            <a:prstGeom prst="rect">
              <a:avLst/>
            </a:prstGeom>
          </p:spPr>
        </p:pic>
      </p:grpSp>
      <p:sp>
        <p:nvSpPr>
          <p:cNvPr id="2" name="Title 1"/>
          <p:cNvSpPr>
            <a:spLocks noGrp="1"/>
          </p:cNvSpPr>
          <p:nvPr>
            <p:ph type="title"/>
          </p:nvPr>
        </p:nvSpPr>
        <p:spPr>
          <a:xfrm>
            <a:off x="223284" y="0"/>
            <a:ext cx="7955280" cy="472577"/>
          </a:xfrm>
        </p:spPr>
        <p:txBody>
          <a:bodyPr/>
          <a:lstStyle/>
          <a:p>
            <a:r>
              <a:rPr dirty="0" lang="en-US">
                <a:solidFill>
                  <a:schemeClr val="bg1"/>
                </a:solidFill>
              </a:rPr>
              <a:t>Proposed Dell EMC investment</a:t>
            </a:r>
            <a:endParaRPr dirty="0" lang="en-US" sz="1400">
              <a:solidFill>
                <a:srgbClr val="FF0000"/>
              </a:solidFill>
              <a:latin typeface="+mj-lt"/>
            </a:endParaRPr>
          </a:p>
        </p:txBody>
      </p:sp>
      <p:graphicFrame>
        <p:nvGraphicFramePr>
          <p:cNvPr descr="ppt.slide.table.PPTX_DellEMCBenefits" id="4" name="Table 3">
            <a:extLst>
              <a:ext uri="{FF2B5EF4-FFF2-40B4-BE49-F238E27FC236}">
                <a16:creationId xmlns:a16="http://schemas.microsoft.com/office/drawing/2014/main" id="{DB160580-8F25-47C0-A43E-BD4E3C0CA143}"/>
              </a:ext>
            </a:extLst>
          </p:cNvPr>
          <p:cNvGraphicFramePr>
            <a:graphicFrameLocks noGrp="1"/>
          </p:cNvGraphicFramePr>
          <p:nvPr>
            <p:extLst>
              <p:ext uri="{D42A27DB-BD31-4B8C-83A1-F6EECF244321}">
                <p14:modId xmlns:p14="http://schemas.microsoft.com/office/powerpoint/2010/main" val="1538622365"/>
              </p:ext>
            </p:extLst>
          </p:nvPr>
        </p:nvGraphicFramePr>
        <p:xfrm>
          <a:off x="223284" y="472577"/>
          <a:ext cx="8659368" cy="15408732"/>
        </p:xfrm>
        <a:graphic>
          <a:graphicData uri="http://schemas.openxmlformats.org/drawingml/2006/table">
            <a:tbl>
              <a:tblPr>
                <a:tableStyleId>{5C22544A-7EE6-4342-B048-85BDC9FD1C3A}</a:tableStyleId>
              </a:tblPr>
              <a:tblGrid>
                <a:gridCol w="1417320">
                  <a:extLst>
                    <a:ext uri="{9D8B030D-6E8A-4147-A177-3AD203B41FA5}">
                      <a16:colId xmlns:a16="http://schemas.microsoft.com/office/drawing/2014/main" val="3985360831"/>
                    </a:ext>
                  </a:extLst>
                </a:gridCol>
                <a:gridCol w="804672">
                  <a:extLst>
                    <a:ext uri="{9D8B030D-6E8A-4147-A177-3AD203B41FA5}">
                      <a16:colId xmlns:a16="http://schemas.microsoft.com/office/drawing/2014/main" val="3736461056"/>
                    </a:ext>
                  </a:extLst>
                </a:gridCol>
                <a:gridCol w="804672">
                  <a:extLst>
                    <a:ext uri="{9D8B030D-6E8A-4147-A177-3AD203B41FA5}">
                      <a16:colId xmlns:a16="http://schemas.microsoft.com/office/drawing/2014/main" val="2814897271"/>
                    </a:ext>
                  </a:extLst>
                </a:gridCol>
                <a:gridCol w="796613">
                  <a:extLst>
                    <a:ext uri="{9D8B030D-6E8A-4147-A177-3AD203B41FA5}">
                      <a16:colId xmlns:a16="http://schemas.microsoft.com/office/drawing/2014/main" val="4225235683"/>
                    </a:ext>
                  </a:extLst>
                </a:gridCol>
                <a:gridCol w="812731">
                  <a:extLst>
                    <a:ext uri="{9D8B030D-6E8A-4147-A177-3AD203B41FA5}">
                      <a16:colId xmlns:a16="http://schemas.microsoft.com/office/drawing/2014/main" val="2181758259"/>
                    </a:ext>
                  </a:extLst>
                </a:gridCol>
                <a:gridCol w="804672">
                  <a:extLst>
                    <a:ext uri="{9D8B030D-6E8A-4147-A177-3AD203B41FA5}">
                      <a16:colId xmlns:a16="http://schemas.microsoft.com/office/drawing/2014/main" val="3336439802"/>
                    </a:ext>
                  </a:extLst>
                </a:gridCol>
                <a:gridCol w="804672">
                  <a:extLst>
                    <a:ext uri="{9D8B030D-6E8A-4147-A177-3AD203B41FA5}">
                      <a16:colId xmlns:a16="http://schemas.microsoft.com/office/drawing/2014/main" val="1697087839"/>
                    </a:ext>
                  </a:extLst>
                </a:gridCol>
                <a:gridCol w="804672">
                  <a:extLst>
                    <a:ext uri="{9D8B030D-6E8A-4147-A177-3AD203B41FA5}">
                      <a16:colId xmlns:a16="http://schemas.microsoft.com/office/drawing/2014/main" val="20007"/>
                    </a:ext>
                  </a:extLst>
                </a:gridCol>
              </a:tblGrid>
              <a:tr h="218943">
                <a:tc>
                  <a:txBody>
                    <a:bodyPr/>
                    <a:lstStyle/>
                    <a:p>
                      <a:pPr algn="ctr" defTabSz="914400" eaLnBrk="1" hangingPunct="1" latinLnBrk="0" marL="0" rtl="0"/>
                      <a:endParaRPr b="1" dirty="0" kern="1200" lang="en-US" sz="1000">
                        <a:solidFill>
                          <a:schemeClr val="tx2"/>
                        </a:solidFill>
                        <a:latin charset="0" panose="020B0606020202030204" pitchFamily="34" typeface="Arial Narrow"/>
                        <a:ea typeface="+mn-ea"/>
                        <a:cs typeface="+mn-cs"/>
                      </a:endParaRPr>
                    </a:p>
                  </a:txBody>
                  <a:tcPr marB="34290" marL="68580" marR="68580" marT="34290">
                    <a:lnL cmpd="sng" w="12700">
                      <a:noFill/>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kern="1200" lang="en-US" sz="1000">
                          <a:solidFill>
                            <a:schemeClr val="tx2"/>
                          </a:solidFill>
                          <a:latin charset="0" panose="020B0606020202030204" pitchFamily="34" typeface="Arial Narrow"/>
                          <a:ea typeface="+mn-ea"/>
                          <a:cs typeface="+mn-cs"/>
                        </a:rPr>
                        <a:t>INITIAL</a:t>
                      </a: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kern="1200" lang="en-US" sz="1000">
                          <a:solidFill>
                            <a:schemeClr val="tx2"/>
                          </a:solidFill>
                          <a:latin charset="0" panose="020B0606020202030204" pitchFamily="34" typeface="Arial Narrow"/>
                          <a:ea typeface="+mn-ea"/>
                          <a:cs typeface="+mn-cs"/>
                        </a:rPr>
                        <a:t>YEAR 1</a:t>
                      </a: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kern="1200" lang="en-US" sz="1000">
                          <a:solidFill>
                            <a:schemeClr val="tx2"/>
                          </a:solidFill>
                          <a:latin charset="0" panose="020B0606020202030204" pitchFamily="34" typeface="Arial Narrow"/>
                          <a:ea typeface="+mn-ea"/>
                          <a:cs typeface="+mn-cs"/>
                        </a:rPr>
                        <a:t>YEAR 2</a:t>
                      </a: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kern="1200" lang="en-US" sz="1000">
                          <a:solidFill>
                            <a:schemeClr val="tx2"/>
                          </a:solidFill>
                          <a:latin charset="0" panose="020B0606020202030204" pitchFamily="34" typeface="Arial Narrow"/>
                          <a:ea typeface="+mn-ea"/>
                          <a:cs typeface="+mn-cs"/>
                        </a:rPr>
                        <a:t>YEAR 3</a:t>
                      </a: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a:r>
                        <a:rPr b="0" kern="1200" lang="en-US" sz="1000">
                          <a:solidFill>
                            <a:schemeClr val="tx2"/>
                          </a:solidFill>
                          <a:latin charset="0" panose="020B0606020202030204" pitchFamily="34" typeface="Arial Narrow"/>
                          <a:ea typeface="+mn-ea"/>
                          <a:cs typeface="+mn-cs"/>
                        </a:rPr>
                        <a:t>YEAR 4</a:t>
                      </a:r>
                      <a:endParaRPr b="0" lang="en-US" sz="1000">
                        <a:latin charset="0" panose="020B0606020202030204" pitchFamily="34" typeface="Arial Narrow"/>
                      </a:endParaRP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a:r>
                        <a:rPr b="0" dirty="0" kern="1200" lang="en-US" sz="1000">
                          <a:solidFill>
                            <a:schemeClr val="tx2"/>
                          </a:solidFill>
                          <a:latin charset="0" panose="020B0606020202030204" pitchFamily="34" typeface="Arial Narrow"/>
                          <a:ea typeface="+mn-ea"/>
                          <a:cs typeface="+mn-cs"/>
                        </a:rPr>
                        <a:t>YEAR 5</a:t>
                      </a:r>
                      <a:endParaRPr b="0" dirty="0" lang="en-US" sz="1000">
                        <a:latin charset="0" panose="020B0606020202030204" pitchFamily="34" typeface="Arial Narrow"/>
                      </a:endParaRP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kern="1200" lang="en-US" sz="1000">
                          <a:solidFill>
                            <a:schemeClr val="tx2"/>
                          </a:solidFill>
                          <a:latin charset="0" panose="020B0606020202030204" pitchFamily="34" typeface="Arial Narrow"/>
                          <a:ea typeface="+mn-ea"/>
                          <a:cs typeface="+mn-cs"/>
                        </a:rPr>
                        <a:t>SAVINGS</a:t>
                      </a:r>
                    </a:p>
                  </a:txBody>
                  <a:tcPr anchor="ctr" marB="34290" marL="68580" marR="68580" marT="34290">
                    <a:lnL algn="ctr" cap="flat" cmpd="sng" w="12700">
                      <a:solidFill>
                        <a:schemeClr val="tx2"/>
                      </a:solidFill>
                      <a:prstDash val="solid"/>
                      <a:round/>
                      <a:headEnd len="med" type="none" w="med"/>
                      <a:tailEnd len="med" type="none" w="med"/>
                    </a:lnL>
                    <a:lnR cmpd="sng" w="12700">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extLst>
                  <a:ext uri="{0D108BD9-81ED-4DB2-BD59-A6C34878D82A}">
                    <a16:rowId xmlns:a16="http://schemas.microsoft.com/office/drawing/2014/main" val="1493163076"/>
                  </a:ext>
                </a:extLst>
              </a:tr>
              <a:tr h="228600">
                <a:tc>
                  <a:txBody>
                    <a:bodyPr/>
                    <a:lstStyle/>
                    <a:p>
                      <a:pPr algn="l" defTabSz="914220" eaLnBrk="1" hangingPunct="1" latinLnBrk="0" marL="0" rtl="0"/>
                      <a:r>
                        <a:rPr b="0" dirty="0" kern="1200" lang="en-US" sz="900">
                          <a:solidFill>
                            <a:schemeClr val="bg2"/>
                          </a:solidFill>
                          <a:latin typeface="+mn-lt"/>
                          <a:ea typeface="+mn-ea"/>
                          <a:cs typeface="+mn-cs"/>
                        </a:rPr>
                        <a:t>&lt;VR_GROUP_VARIABLE_Proposed Dell EMC Solution_0_0_VR&gt;</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$3,767,500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$500,000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$500,000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$500,000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$500,000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1" dirty="0" kern="1200" lang="en-US" sz="900">
                          <a:solidFill>
                            <a:schemeClr val="bg2"/>
                          </a:solidFill>
                          <a:latin typeface="+mn-lt"/>
                          <a:ea typeface="+mn-ea"/>
                          <a:cs typeface="+mn-cs"/>
                        </a:rPr>
                        <a:t>$5,767,500</a:t>
                      </a:r>
                      <a:r>
                        <a:rPr b="1" dirty="0" kern="1200" lang="en-US" smtClean="0" sz="900">
                          <a:solidFill>
                            <a:schemeClr val="bg2"/>
                          </a:solidFill>
                          <a:latin typeface="+mn-lt"/>
                          <a:ea typeface="+mn-ea"/>
                          <a:cs typeface="+mn-cs"/>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kern="1200" lang="en-US" sz="9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933422096"/>
                  </a:ext>
                </a:extLst>
              </a:tr>
              <a:tr h="228600">
                <a:tc>
                  <a:txBody>
                    <a:bodyPr/>
                    <a:lstStyle/>
                    <a:p>
                      <a:pPr algn="l" defTabSz="914220" eaLnBrk="1" hangingPunct="1" latinLnBrk="0" marL="0" rtl="0"/>
                      <a:r>
                        <a:rPr b="1" dirty="0" kern="1200" lang="en-US" sz="900">
                          <a:solidFill>
                            <a:schemeClr val="bg2"/>
                          </a:solidFill>
                          <a:latin typeface="+mn-lt"/>
                          <a:ea typeface="+mn-ea"/>
                          <a:cs typeface="+mn-cs"/>
                        </a:rPr>
                        <a:t>Total investment</a:t>
                      </a:r>
                    </a:p>
                  </a:txBody>
                  <a:tcPr anchor="ctr" marB="31478" marL="62957" marR="62957" marT="3147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1" dirty="0" kern="1200" lang="en-US" sz="900">
                          <a:solidFill>
                            <a:schemeClr val="bg2"/>
                          </a:solidFill>
                          <a:latin typeface="+mn-lt"/>
                          <a:ea typeface="+mn-ea"/>
                          <a:cs typeface="+mn-cs"/>
                        </a:rPr>
                        <a:t>$3,767,500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1" dirty="0" kern="1200" lang="en-US" sz="900">
                          <a:solidFill>
                            <a:schemeClr val="bg2"/>
                          </a:solidFill>
                          <a:latin typeface="+mn-lt"/>
                          <a:ea typeface="+mn-ea"/>
                          <a:cs typeface="+mn-cs"/>
                        </a:rPr>
                        <a:t>$0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$500,000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$500,000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$500,000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$500,000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$5,767,500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kern="1200" lang="en-US" smtClean="0" sz="900">
                          <a:solidFill>
                            <a:schemeClr val="bg2"/>
                          </a:solidFill>
                          <a:latin typeface="+mn-lt"/>
                          <a:ea typeface="+mn-ea"/>
                          <a:cs typeface="+mn-cs"/>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b="0" dirty="0" err="1" kern="1200" lang="en-US" smtClean="0" sz="900">
                          <a:solidFill>
                            <a:schemeClr val="dk1"/>
                          </a:solidFill>
                          <a:effectLst/>
                          <a:latin typeface="+mn-lt"/>
                          <a:ea typeface="+mn-ea"/>
                          <a:cs typeface="+mn-cs"/>
                        </a:rPr>
                        <a:t/>
                      </a:r>
                      <a:r>
                        <a:rPr b="0" dirty="0" kern="1200" lang="en-US" smtClean="0" sz="900">
                          <a:solidFill>
                            <a:schemeClr val="dk1"/>
                          </a:solidFill>
                          <a:effectLst/>
                          <a:latin typeface="+mn-lt"/>
                          <a:ea typeface="+mn-ea"/>
                          <a:cs typeface="+mn-cs"/>
                        </a:rPr>
                        <a:t/>
                      </a:r>
                      <a:r>
                        <a:rPr b="0" dirty="0" err="1" kern="1200" lang="en-US" smtClean="0" sz="900">
                          <a:solidFill>
                            <a:schemeClr val="dk1"/>
                          </a:solidFill>
                          <a:effectLst/>
                          <a:latin typeface="+mn-lt"/>
                          <a:ea typeface="+mn-ea"/>
                          <a:cs typeface="+mn-cs"/>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kern="1200" lang="en-US" sz="9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3920737047"/>
                  </a:ext>
                </a:extLst>
              </a:tr>
              <a:tr h="228600">
                <a:tc>
                  <a:txBody>
                    <a:bodyPr/>
                    <a:lstStyle/>
                    <a:p>
                      <a:pPr algn="l" defTabSz="914220" eaLnBrk="1" hangingPunct="1" latinLnBrk="0" marL="0" rtl="0"/>
                      <a:r>
                        <a:rPr b="0" dirty="0" kern="1200" lang="en-US" sz="900">
                          <a:solidFill>
                            <a:schemeClr val="bg2"/>
                          </a:solidFill>
                          <a:latin typeface="+mn-lt"/>
                          <a:ea typeface="+mn-ea"/>
                          <a:cs typeface="+mn-cs"/>
                        </a:rPr>
                        <a:t>Hardware support</a:t>
                      </a:r>
                    </a:p>
                  </a:txBody>
                  <a:tcPr anchor="ctr" marB="31478" marL="62957" marR="62957" marT="3147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endParaRPr b="0" dirty="0" kern="1200" lang="en-US" sz="9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$302,000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$380,000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kern="1200" lang="en-US" sz="900">
                          <a:solidFill>
                            <a:schemeClr val="bg2"/>
                          </a:solidFill>
                          <a:latin typeface="+mn-lt"/>
                          <a:ea typeface="+mn-ea"/>
                          <a:cs typeface="+mn-cs"/>
                        </a:rPr>
                        <a:t>$458,000</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kern="1200" lang="en-US" sz="900">
                          <a:solidFill>
                            <a:schemeClr val="bg2"/>
                          </a:solidFill>
                          <a:latin typeface="+mn-lt"/>
                          <a:ea typeface="+mn-ea"/>
                          <a:cs typeface="+mn-cs"/>
                        </a:rPr>
                        <a:t>$536,000</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$614,000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$2,290,000</a:t>
                      </a:r>
                      <a:r>
                        <a:rPr b="1" dirty="0" kern="1200" lang="it-IT" sz="900">
                          <a:solidFill>
                            <a:schemeClr val="bg2"/>
                          </a:solidFill>
                          <a:latin typeface="+mn-lt"/>
                          <a:ea typeface="+mn-ea"/>
                          <a:cs typeface="+mn-cs"/>
                        </a:rPr>
                        <a:t/>
                      </a:r>
                      <a:r>
                        <a:rPr b="1" dirty="0" kern="1200" lang="it-IT" smtClean="0" sz="900">
                          <a:solidFill>
                            <a:schemeClr val="bg2"/>
                          </a:solidFill>
                          <a:latin typeface="+mn-lt"/>
                          <a:ea typeface="+mn-ea"/>
                          <a:cs typeface="+mn-cs"/>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b="0" dirty="0" err="1" kern="1200" lang="en-US" smtClean="0" sz="900">
                          <a:solidFill>
                            <a:schemeClr val="dk1"/>
                          </a:solidFill>
                          <a:effectLst/>
                          <a:latin typeface="+mn-lt"/>
                          <a:ea typeface="+mn-ea"/>
                          <a:cs typeface="+mn-cs"/>
                        </a:rPr>
                        <a:t/>
                      </a:r>
                      <a:r>
                        <a:rPr b="0" dirty="0" kern="1200" lang="en-US" smtClean="0" sz="900">
                          <a:solidFill>
                            <a:schemeClr val="dk1"/>
                          </a:solidFill>
                          <a:effectLst/>
                          <a:latin typeface="+mn-lt"/>
                          <a:ea typeface="+mn-ea"/>
                          <a:cs typeface="+mn-cs"/>
                        </a:rPr>
                        <a:t/>
                      </a:r>
                      <a:r>
                        <a:rPr b="0" dirty="0" err="1" kern="1200" lang="en-US" smtClean="0" sz="900">
                          <a:solidFill>
                            <a:schemeClr val="dk1"/>
                          </a:solidFill>
                          <a:effectLst/>
                          <a:latin typeface="+mn-lt"/>
                          <a:ea typeface="+mn-ea"/>
                          <a:cs typeface="+mn-cs"/>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kern="1200" lang="en-US" sz="9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975490007"/>
                  </a:ext>
                </a:extLst>
              </a:tr>
              <a:tr h="228600">
                <a:tc>
                  <a:txBody>
                    <a:bodyPr/>
                    <a:lstStyle/>
                    <a:p>
                      <a:pPr algn="l" defTabSz="914220" eaLnBrk="1" hangingPunct="1" latinLnBrk="0" marL="0" rtl="0"/>
                      <a:r>
                        <a:rPr b="0" dirty="0" kern="1200" lang="en-US" sz="900">
                          <a:solidFill>
                            <a:schemeClr val="bg2"/>
                          </a:solidFill>
                          <a:latin typeface="+mn-lt"/>
                          <a:ea typeface="+mn-ea"/>
                          <a:cs typeface="+mn-cs"/>
                        </a:rPr>
                        <a:t>Services/training</a:t>
                      </a:r>
                    </a:p>
                  </a:txBody>
                  <a:tcPr anchor="ctr" marB="31478" marL="62957" marR="62957" marT="3147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endParaRPr b="0" kern="1200" lang="en-US" sz="9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kern="1200" lang="en-US" sz="900">
                          <a:solidFill>
                            <a:schemeClr val="bg2"/>
                          </a:solidFill>
                          <a:latin typeface="+mn-lt"/>
                          <a:ea typeface="+mn-ea"/>
                          <a:cs typeface="+mn-cs"/>
                        </a:rPr>
                        <a:t>$20,000</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kern="1200" lang="en-US" sz="900">
                          <a:solidFill>
                            <a:schemeClr val="bg2"/>
                          </a:solidFill>
                          <a:latin typeface="+mn-lt"/>
                          <a:ea typeface="+mn-ea"/>
                          <a:cs typeface="+mn-cs"/>
                        </a:rPr>
                        <a:t>$0</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kern="1200" lang="en-US" sz="900">
                          <a:solidFill>
                            <a:schemeClr val="bg2"/>
                          </a:solidFill>
                          <a:latin typeface="+mn-lt"/>
                          <a:ea typeface="+mn-ea"/>
                          <a:cs typeface="+mn-cs"/>
                        </a:rPr>
                        <a:t>$0</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dirty="0" kern="1200" lang="en-US" sz="900">
                          <a:solidFill>
                            <a:schemeClr val="bg2"/>
                          </a:solidFill>
                          <a:latin typeface="+mn-lt"/>
                          <a:ea typeface="+mn-ea"/>
                          <a:cs typeface="+mn-cs"/>
                        </a:rPr>
                        <a:t>$0</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r>
                        <a:rPr b="0" dirty="0" err="1" kern="1200" lang="en-US" sz="900">
                          <a:solidFill>
                            <a:schemeClr val="bg2"/>
                          </a:solidFill>
                          <a:latin typeface="+mn-lt"/>
                          <a:ea typeface="+mn-ea"/>
                          <a:cs typeface="+mn-cs"/>
                        </a:rPr>
                        <a:t/>
                      </a:r>
                      <a:r>
                        <a:rPr b="0"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0" kern="1200" lang="en-US" sz="900">
                          <a:solidFill>
                            <a:schemeClr val="bg2"/>
                          </a:solidFill>
                          <a:latin typeface="+mn-lt"/>
                          <a:ea typeface="+mn-ea"/>
                          <a:cs typeface="+mn-cs"/>
                        </a:rPr>
                        <a:t>$0</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$20,000</a:t>
                      </a:r>
                      <a:r>
                        <a:rPr b="1" dirty="0" kern="1200" lang="en-US" smtClean="0" sz="900">
                          <a:solidFill>
                            <a:schemeClr val="bg2"/>
                          </a:solidFill>
                          <a:latin typeface="+mn-lt"/>
                          <a:ea typeface="+mn-ea"/>
                          <a:cs typeface="+mn-cs"/>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b="0" dirty="0" err="1" kern="1200" lang="en-US" smtClean="0" sz="900">
                          <a:solidFill>
                            <a:schemeClr val="dk1"/>
                          </a:solidFill>
                          <a:effectLst/>
                          <a:latin typeface="+mn-lt"/>
                          <a:ea typeface="+mn-ea"/>
                          <a:cs typeface="+mn-cs"/>
                        </a:rPr>
                        <a:t/>
                      </a:r>
                      <a:r>
                        <a:rPr b="0" dirty="0" kern="1200" lang="en-US" smtClean="0" sz="900">
                          <a:solidFill>
                            <a:schemeClr val="dk1"/>
                          </a:solidFill>
                          <a:effectLst/>
                          <a:latin typeface="+mn-lt"/>
                          <a:ea typeface="+mn-ea"/>
                          <a:cs typeface="+mn-cs"/>
                        </a:rPr>
                        <a:t/>
                      </a:r>
                      <a:r>
                        <a:rPr b="0" dirty="0" err="1" kern="1200" lang="en-US" smtClean="0" sz="900">
                          <a:solidFill>
                            <a:schemeClr val="dk1"/>
                          </a:solidFill>
                          <a:effectLst/>
                          <a:latin typeface="+mn-lt"/>
                          <a:ea typeface="+mn-ea"/>
                          <a:cs typeface="+mn-cs"/>
                        </a:rPr>
                        <a:t/>
                      </a:r>
                      <a:r>
                        <a:rPr b="0" dirty="0" kern="1200" lang="en-US" smtClean="0" sz="900">
                          <a:solidFill>
                            <a:schemeClr val="dk1"/>
                          </a:solidFill>
                          <a:effectLst/>
                          <a:latin typeface="+mn-lt"/>
                          <a:ea typeface="+mn-ea"/>
                          <a:cs typeface="+mn-cs"/>
                        </a:rPr>
                        <a:t/>
                      </a:r>
                      <a:r>
                        <a:rPr b="0" dirty="0" err="1" kern="1200" lang="en-US" smtClean="0" sz="900">
                          <a:solidFill>
                            <a:schemeClr val="dk1"/>
                          </a:solidFill>
                          <a:effectLst/>
                          <a:latin typeface="+mn-lt"/>
                          <a:ea typeface="+mn-ea"/>
                          <a:cs typeface="+mn-cs"/>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kern="1200" lang="en-US" sz="9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10"/>
                  </a:ext>
                </a:extLst>
              </a:tr>
              <a:tr h="228600">
                <a:tc>
                  <a:txBody>
                    <a:bodyPr/>
                    <a:lstStyle/>
                    <a:p>
                      <a:pPr algn="l" defTabSz="914220" eaLnBrk="1" hangingPunct="1" latinLnBrk="0" marL="0" rtl="0"/>
                      <a:r>
                        <a:rPr b="1" dirty="0" kern="1200" lang="en-US" sz="900">
                          <a:solidFill>
                            <a:schemeClr val="bg2"/>
                          </a:solidFill>
                          <a:latin typeface="+mn-lt"/>
                          <a:ea typeface="+mn-ea"/>
                          <a:cs typeface="+mn-cs"/>
                        </a:rPr>
                        <a:t>Total operating</a:t>
                      </a:r>
                    </a:p>
                  </a:txBody>
                  <a:tcPr anchor="ctr" marB="31478" marL="62957" marR="62957" marT="3147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endParaRPr b="1" dirty="0" kern="1200" lang="en-US" sz="9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1" dirty="0" kern="1200" lang="en-US" sz="900">
                          <a:solidFill>
                            <a:schemeClr val="bg2"/>
                          </a:solidFill>
                          <a:latin typeface="+mn-lt"/>
                          <a:ea typeface="+mn-ea"/>
                          <a:cs typeface="+mn-cs"/>
                        </a:rPr>
                        <a:t>$322,000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1" dirty="0" kern="1200" lang="en-US" sz="900">
                          <a:solidFill>
                            <a:schemeClr val="bg2"/>
                          </a:solidFill>
                          <a:latin typeface="+mn-lt"/>
                          <a:ea typeface="+mn-ea"/>
                          <a:cs typeface="+mn-cs"/>
                        </a:rPr>
                        <a:t>$380,000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1" dirty="0" kern="1200" lang="en-US" sz="900">
                          <a:solidFill>
                            <a:schemeClr val="bg2"/>
                          </a:solidFill>
                          <a:latin typeface="+mn-lt"/>
                          <a:ea typeface="+mn-ea"/>
                          <a:cs typeface="+mn-cs"/>
                        </a:rPr>
                        <a:t>$458,000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1" dirty="0" kern="1200" lang="en-US" sz="900">
                          <a:solidFill>
                            <a:schemeClr val="bg2"/>
                          </a:solidFill>
                          <a:latin typeface="+mn-lt"/>
                          <a:ea typeface="+mn-ea"/>
                          <a:cs typeface="+mn-cs"/>
                        </a:rPr>
                        <a:t>$536,000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r>
                        <a:rPr b="1" dirty="0" kern="1200" lang="en-US" sz="900">
                          <a:solidFill>
                            <a:schemeClr val="bg2"/>
                          </a:solidFill>
                          <a:latin typeface="+mn-lt"/>
                          <a:ea typeface="+mn-ea"/>
                          <a:cs typeface="+mn-cs"/>
                        </a:rPr>
                        <a:t>$614,000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$2,310,000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kern="1200" lang="en-US" smtClean="0" sz="900">
                          <a:solidFill>
                            <a:schemeClr val="bg2"/>
                          </a:solidFill>
                          <a:latin typeface="+mn-lt"/>
                          <a:ea typeface="+mn-ea"/>
                          <a:cs typeface="+mn-cs"/>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b="0" dirty="0" err="1" kern="1200" lang="en-US" smtClean="0" sz="900">
                          <a:solidFill>
                            <a:schemeClr val="dk1"/>
                          </a:solidFill>
                          <a:effectLst/>
                          <a:latin typeface="+mn-lt"/>
                          <a:ea typeface="+mn-ea"/>
                          <a:cs typeface="+mn-cs"/>
                        </a:rPr>
                        <a:t/>
                      </a:r>
                      <a:r>
                        <a:rPr b="0" dirty="0" kern="1200" lang="en-US" smtClean="0" sz="900">
                          <a:solidFill>
                            <a:schemeClr val="dk1"/>
                          </a:solidFill>
                          <a:effectLst/>
                          <a:latin typeface="+mn-lt"/>
                          <a:ea typeface="+mn-ea"/>
                          <a:cs typeface="+mn-cs"/>
                        </a:rPr>
                        <a:t/>
                      </a:r>
                      <a:r>
                        <a:rPr b="0" dirty="0" err="1" kern="1200" lang="en-US" smtClean="0" sz="900">
                          <a:solidFill>
                            <a:schemeClr val="dk1"/>
                          </a:solidFill>
                          <a:effectLst/>
                          <a:latin typeface="+mn-lt"/>
                          <a:ea typeface="+mn-ea"/>
                          <a:cs typeface="+mn-cs"/>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kern="1200" lang="en-US" sz="9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13"/>
                  </a:ext>
                </a:extLst>
              </a:tr>
              <a:tr h="0">
                <a:tc>
                  <a:txBody>
                    <a:bodyPr/>
                    <a:lstStyle/>
                    <a:p>
                      <a:pPr algn="l" defTabSz="914220" eaLnBrk="1" hangingPunct="1" latinLnBrk="0" marL="0" rtl="0"/>
                      <a:endParaRPr b="1" dirty="0" kern="1200" lang="en-US" sz="200">
                        <a:solidFill>
                          <a:schemeClr val="bg2"/>
                        </a:solidFill>
                        <a:latin typeface="+mn-lt"/>
                        <a:ea typeface="+mn-ea"/>
                        <a:cs typeface="+mn-cs"/>
                      </a:endParaRPr>
                    </a:p>
                  </a:txBody>
                  <a:tcPr anchor="ctr" marB="31478" marL="62957" marR="62957" marT="3147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endParaRPr b="1" dirty="0" kern="1200" lang="en-US" sz="2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endParaRPr b="1" dirty="0" kern="1200" lang="en-US" sz="2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endParaRPr b="1" dirty="0" kern="1200" lang="en-US" sz="2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endParaRPr b="1" dirty="0" kern="1200" lang="en-US" sz="2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endParaRPr b="1" dirty="0" kern="1200" lang="en-US" sz="2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hangingPunct="1" latinLnBrk="0" marL="0" rtl="0"/>
                      <a:endParaRPr b="1" dirty="0" kern="1200" lang="en-US" sz="2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endParaRPr b="1" dirty="0" kern="1200" lang="en-US" sz="200">
                        <a:solidFill>
                          <a:schemeClr val="bg2"/>
                        </a:solidFill>
                        <a:latin typeface="+mn-lt"/>
                        <a:ea typeface="+mn-ea"/>
                        <a:cs typeface="+mn-cs"/>
                      </a:endParaRPr>
                    </a:p>
                  </a:txBody>
                  <a:tcPr anchor="ctr" marB="31478" marL="62957" marR="62957" marT="3147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r>
              <a:tr h="228600">
                <a:tc>
                  <a:txBody>
                    <a:bodyPr/>
                    <a:lstStyle/>
                    <a:p>
                      <a:pPr algn="l" defTabSz="914220" eaLnBrk="1" hangingPunct="1" latinLnBrk="0" marL="0" rtl="0"/>
                      <a:r>
                        <a:rPr b="1" dirty="0" kern="1200" lang="en-US" smtClean="0" sz="900">
                          <a:solidFill>
                            <a:schemeClr val="bg2"/>
                          </a:solidFill>
                          <a:latin typeface="+mn-lt"/>
                          <a:ea typeface="+mn-ea"/>
                          <a:cs typeface="+mn-cs"/>
                        </a:rPr>
                        <a:t>Total </a:t>
                      </a:r>
                      <a:r>
                        <a:rPr b="1" dirty="0" kern="1200" lang="en-US" sz="900">
                          <a:solidFill>
                            <a:schemeClr val="bg2"/>
                          </a:solidFill>
                          <a:latin typeface="+mn-lt"/>
                          <a:ea typeface="+mn-ea"/>
                          <a:cs typeface="+mn-cs"/>
                        </a:rPr>
                        <a:t>projected Dell EMC spending</a:t>
                      </a:r>
                    </a:p>
                  </a:txBody>
                  <a:tcPr anchor="ctr" marB="31478" marL="62957" marR="62957" marT="3147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hangingPunct="1" latinLnBrk="0" marL="0" rtl="0"/>
                      <a:r>
                        <a:rPr b="1" dirty="0" kern="1200" lang="en-US" sz="900">
                          <a:solidFill>
                            <a:schemeClr val="bg2"/>
                          </a:solidFill>
                          <a:latin typeface="+mn-lt"/>
                          <a:ea typeface="+mn-ea"/>
                          <a:cs typeface="+mn-cs"/>
                        </a:rPr>
                        <a:t>$3,767,500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hangingPunct="1" latinLnBrk="0" marL="0" rtl="0"/>
                      <a:r>
                        <a:rPr b="1" dirty="0" kern="1200" lang="en-US" sz="900">
                          <a:solidFill>
                            <a:schemeClr val="bg2"/>
                          </a:solidFill>
                          <a:latin typeface="+mn-lt"/>
                          <a:ea typeface="+mn-ea"/>
                          <a:cs typeface="+mn-cs"/>
                        </a:rPr>
                        <a:t>$322,000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$880,000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$958,000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$1,036,000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900">
                          <a:solidFill>
                            <a:schemeClr val="bg2"/>
                          </a:solidFill>
                          <a:latin typeface="+mn-lt"/>
                          <a:ea typeface="+mn-ea"/>
                          <a:cs typeface="+mn-cs"/>
                        </a:rPr>
                        <a:t>$1,114,000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hangingPunct="1" latinLnBrk="0" marL="0" rtl="0"/>
                      <a:r>
                        <a:rPr b="1" dirty="0" kern="1200" lang="en-US" sz="900">
                          <a:solidFill>
                            <a:schemeClr val="bg2"/>
                          </a:solidFill>
                          <a:latin typeface="+mn-lt"/>
                          <a:ea typeface="+mn-ea"/>
                          <a:cs typeface="+mn-cs"/>
                        </a:rPr>
                        <a:t>$8,077,500</a:t>
                      </a:r>
                      <a:r>
                        <a:rPr b="1" dirty="0" err="1" kern="1200" lang="en-US" sz="900">
                          <a:solidFill>
                            <a:schemeClr val="bg2"/>
                          </a:solidFill>
                          <a:latin typeface="+mn-lt"/>
                          <a:ea typeface="+mn-ea"/>
                          <a:cs typeface="+mn-cs"/>
                        </a:rPr>
                        <a:t/>
                      </a:r>
                      <a:r>
                        <a:rPr b="1" dirty="0" kern="1200" lang="en-US" sz="900">
                          <a:solidFill>
                            <a:schemeClr val="bg2"/>
                          </a:solidFill>
                          <a:latin typeface="+mn-lt"/>
                          <a:ea typeface="+mn-ea"/>
                          <a:cs typeface="+mn-cs"/>
                        </a:rPr>
                        <a:t/>
                      </a:r>
                    </a:p>
                  </a:txBody>
                  <a:tcPr anchor="ctr" marB="31478" marL="62957" marR="62957" marT="3147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14"/>
                  </a:ext>
                </a:extLst>
              </a:tr>
            </a:tbl>
          </a:graphicData>
        </a:graphic>
      </p:graphicFrame>
      <p:sp>
        <p:nvSpPr>
          <p:cNvPr id="11" name="TextBox 10"/>
          <p:cNvSpPr txBox="1"/>
          <p:nvPr/>
        </p:nvSpPr>
        <p:spPr>
          <a:xfrm>
            <a:off x="3987655" y="219106"/>
            <a:ext cx="7069564"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mtClean="0" sz="1400">
                <a:solidFill>
                  <a:schemeClr val="bg2"/>
                </a:solidFill>
                <a:cs typeface="Arial"/>
              </a:rPr>
              <a:t/>
            </a:r>
            <a:r>
              <a:rPr dirty="0" err="1" lang="en-US" sz="1400"/>
              <a:t/>
            </a:r>
            <a:r>
              <a:rPr dirty="0" lang="en-US" sz="1400"/>
              <a:t/>
            </a:r>
            <a:r>
              <a:rPr dirty="0" err="1" lang="en-US" sz="1400"/>
              <a:t/>
            </a:r>
            <a:r>
              <a:rPr dirty="0" lang="pl-PL" smtClean="0" sz="1400">
                <a:cs typeface="Arial"/>
              </a:rPr>
              <a:t/>
            </a:r>
            <a:r>
              <a:rPr dirty="0" lang="pl-PL" smtClean="0" sz="1400"/>
              <a:t> </a:t>
            </a:r>
            <a:endParaRPr dirty="0" err="1" lang="en-US" sz="1400">
              <a:solidFill>
                <a:schemeClr val="bg2"/>
              </a:solidFill>
              <a:cs typeface="Arial"/>
            </a:endParaRPr>
          </a:p>
        </p:txBody>
      </p:sp>
    </p:spTree>
    <p:extLst>
      <p:ext uri="{BB962C8B-B14F-4D97-AF65-F5344CB8AC3E}">
        <p14:creationId xmlns:p14="http://schemas.microsoft.com/office/powerpoint/2010/main" val="1458223197"/>
      </p:ext>
    </p:extLst>
  </p:cSld>
  <p:clrMapOvr>
    <a:masterClrMapping/>
  </p:clrMapOvr>
  <p:transition spd="slow">
    <p:wipe dir="r"/>
  </p:transition>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61551" y="0"/>
            <a:ext cx="7955280" cy="472577"/>
          </a:xfrm>
        </p:spPr>
        <p:txBody>
          <a:bodyPr/>
          <a:lstStyle/>
          <a:p>
            <a:r>
              <a:rPr dirty="0" lang="en-US">
                <a:solidFill>
                  <a:schemeClr val="bg1"/>
                </a:solidFill>
                <a:latin typeface="+mj-lt"/>
              </a:rPr>
              <a:t>B</a:t>
            </a:r>
            <a:r>
              <a:rPr dirty="0" lang="en-US">
                <a:latin typeface="+mj-lt"/>
              </a:rPr>
              <a:t>enefits summary</a:t>
            </a:r>
            <a:endParaRPr dirty="0" lang="en-US" sz="1400">
              <a:solidFill>
                <a:srgbClr val="FF0000"/>
              </a:solidFill>
              <a:latin typeface="+mj-lt"/>
            </a:endParaRPr>
          </a:p>
        </p:txBody>
      </p:sp>
      <p:graphicFrame>
        <p:nvGraphicFramePr>
          <p:cNvPr descr="ppt.slide.table.PPTX_DellEMCBenefits" id="4" name="Table 3">
            <a:extLst>
              <a:ext uri="{FF2B5EF4-FFF2-40B4-BE49-F238E27FC236}">
                <a16:creationId xmlns:a16="http://schemas.microsoft.com/office/drawing/2014/main" id="{DB160580-8F25-47C0-A43E-BD4E3C0CA143}"/>
              </a:ext>
            </a:extLst>
          </p:cNvPr>
          <p:cNvGraphicFramePr>
            <a:graphicFrameLocks noGrp="1"/>
          </p:cNvGraphicFramePr>
          <p:nvPr>
            <p:extLst>
              <p:ext uri="{D42A27DB-BD31-4B8C-83A1-F6EECF244321}">
                <p14:modId xmlns:p14="http://schemas.microsoft.com/office/powerpoint/2010/main" val="3755415924"/>
              </p:ext>
            </p:extLst>
          </p:nvPr>
        </p:nvGraphicFramePr>
        <p:xfrm>
          <a:off x="49763" y="472577"/>
          <a:ext cx="9063134" cy="14753844"/>
        </p:xfrm>
        <a:graphic>
          <a:graphicData uri="http://schemas.openxmlformats.org/drawingml/2006/table">
            <a:tbl>
              <a:tblPr>
                <a:tableStyleId>{5C22544A-7EE6-4342-B048-85BDC9FD1C3A}</a:tableStyleId>
              </a:tblPr>
              <a:tblGrid>
                <a:gridCol w="1331362">
                  <a:extLst>
                    <a:ext uri="{9D8B030D-6E8A-4147-A177-3AD203B41FA5}">
                      <a16:colId xmlns:a16="http://schemas.microsoft.com/office/drawing/2014/main" val="3985360831"/>
                    </a:ext>
                  </a:extLst>
                </a:gridCol>
                <a:gridCol w="895350">
                  <a:extLst>
                    <a:ext uri="{9D8B030D-6E8A-4147-A177-3AD203B41FA5}">
                      <a16:colId xmlns:a16="http://schemas.microsoft.com/office/drawing/2014/main" val="3736461056"/>
                    </a:ext>
                  </a:extLst>
                </a:gridCol>
                <a:gridCol w="847725">
                  <a:extLst>
                    <a:ext uri="{9D8B030D-6E8A-4147-A177-3AD203B41FA5}">
                      <a16:colId xmlns:a16="http://schemas.microsoft.com/office/drawing/2014/main" val="2814897271"/>
                    </a:ext>
                  </a:extLst>
                </a:gridCol>
                <a:gridCol w="866775">
                  <a:extLst>
                    <a:ext uri="{9D8B030D-6E8A-4147-A177-3AD203B41FA5}">
                      <a16:colId xmlns:a16="http://schemas.microsoft.com/office/drawing/2014/main" val="4225235683"/>
                    </a:ext>
                  </a:extLst>
                </a:gridCol>
                <a:gridCol w="847725">
                  <a:extLst>
                    <a:ext uri="{9D8B030D-6E8A-4147-A177-3AD203B41FA5}">
                      <a16:colId xmlns:a16="http://schemas.microsoft.com/office/drawing/2014/main" val="2181758259"/>
                    </a:ext>
                  </a:extLst>
                </a:gridCol>
                <a:gridCol w="838200">
                  <a:extLst>
                    <a:ext uri="{9D8B030D-6E8A-4147-A177-3AD203B41FA5}">
                      <a16:colId xmlns:a16="http://schemas.microsoft.com/office/drawing/2014/main" val="3336439802"/>
                    </a:ext>
                  </a:extLst>
                </a:gridCol>
                <a:gridCol w="866775">
                  <a:extLst>
                    <a:ext uri="{9D8B030D-6E8A-4147-A177-3AD203B41FA5}">
                      <a16:colId xmlns:a16="http://schemas.microsoft.com/office/drawing/2014/main" val="1697087839"/>
                    </a:ext>
                  </a:extLst>
                </a:gridCol>
                <a:gridCol w="873772">
                  <a:extLst>
                    <a:ext uri="{9D8B030D-6E8A-4147-A177-3AD203B41FA5}">
                      <a16:colId xmlns:a16="http://schemas.microsoft.com/office/drawing/2014/main" val="20007"/>
                    </a:ext>
                  </a:extLst>
                </a:gridCol>
              </a:tblGrid>
              <a:tr h="218943">
                <a:tc>
                  <a:txBody>
                    <a:bodyPr/>
                    <a:lstStyle/>
                    <a:p>
                      <a:pPr algn="ctr" defTabSz="914400" eaLnBrk="1" hangingPunct="1" latinLnBrk="0" marL="0" rtl="0"/>
                      <a:endParaRPr b="1" dirty="0" kern="1200" lang="en-US" sz="1000">
                        <a:solidFill>
                          <a:schemeClr val="tx2"/>
                        </a:solidFill>
                        <a:latin charset="0" panose="020B0606020202030204" pitchFamily="34" typeface="Arial Narrow"/>
                        <a:ea typeface="+mn-ea"/>
                        <a:cs typeface="+mn-cs"/>
                      </a:endParaRPr>
                    </a:p>
                  </a:txBody>
                  <a:tcPr marB="34290" marL="68580" marR="68580" marT="34290">
                    <a:lnL cmpd="sng" w="12700">
                      <a:noFill/>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kern="1200" lang="en-US" sz="1000">
                          <a:solidFill>
                            <a:schemeClr val="tx2"/>
                          </a:solidFill>
                          <a:latin charset="0" panose="020B0606020202030204" pitchFamily="34" typeface="Arial Narrow"/>
                          <a:ea typeface="+mn-ea"/>
                          <a:cs typeface="+mn-cs"/>
                        </a:rPr>
                        <a:t>INITIAL</a:t>
                      </a: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dirty="0" kern="1200" lang="en-US" sz="1000">
                          <a:solidFill>
                            <a:schemeClr val="tx2"/>
                          </a:solidFill>
                          <a:latin charset="0" panose="020B0606020202030204" pitchFamily="34" typeface="Arial Narrow"/>
                          <a:ea typeface="+mn-ea"/>
                          <a:cs typeface="+mn-cs"/>
                        </a:rPr>
                        <a:t>YEAR 1</a:t>
                      </a: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kern="1200" lang="en-US" sz="1000">
                          <a:solidFill>
                            <a:schemeClr val="tx2"/>
                          </a:solidFill>
                          <a:latin charset="0" panose="020B0606020202030204" pitchFamily="34" typeface="Arial Narrow"/>
                          <a:ea typeface="+mn-ea"/>
                          <a:cs typeface="+mn-cs"/>
                        </a:rPr>
                        <a:t>YEAR 2</a:t>
                      </a: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dirty="0" kern="1200" lang="en-US" sz="1000">
                          <a:solidFill>
                            <a:schemeClr val="tx2"/>
                          </a:solidFill>
                          <a:latin charset="0" panose="020B0606020202030204" pitchFamily="34" typeface="Arial Narrow"/>
                          <a:ea typeface="+mn-ea"/>
                          <a:cs typeface="+mn-cs"/>
                        </a:rPr>
                        <a:t>YEAR 3</a:t>
                      </a: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a:r>
                        <a:rPr b="0" kern="1200" lang="en-US" sz="1000">
                          <a:solidFill>
                            <a:schemeClr val="tx2"/>
                          </a:solidFill>
                          <a:latin charset="0" panose="020B0606020202030204" pitchFamily="34" typeface="Arial Narrow"/>
                          <a:ea typeface="+mn-ea"/>
                          <a:cs typeface="+mn-cs"/>
                        </a:rPr>
                        <a:t>YEAR 4</a:t>
                      </a:r>
                      <a:endParaRPr b="0" lang="en-US" sz="1000">
                        <a:latin charset="0" panose="020B0606020202030204" pitchFamily="34" typeface="Arial Narrow"/>
                      </a:endParaRP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a:r>
                        <a:rPr b="0" kern="1200" lang="en-US" sz="1000">
                          <a:solidFill>
                            <a:schemeClr val="tx2"/>
                          </a:solidFill>
                          <a:latin charset="0" panose="020B0606020202030204" pitchFamily="34" typeface="Arial Narrow"/>
                          <a:ea typeface="+mn-ea"/>
                          <a:cs typeface="+mn-cs"/>
                        </a:rPr>
                        <a:t>YEAR 5</a:t>
                      </a:r>
                      <a:endParaRPr b="0" lang="en-US" sz="1000">
                        <a:latin charset="0" panose="020B0606020202030204" pitchFamily="34" typeface="Arial Narrow"/>
                      </a:endParaRPr>
                    </a:p>
                  </a:txBody>
                  <a:tcPr anchor="ct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a:txBody>
                    <a:bodyPr/>
                    <a:lstStyle/>
                    <a:p>
                      <a:pPr algn="ctr" defTabSz="914400" eaLnBrk="1" hangingPunct="1" latinLnBrk="0" marL="0" rtl="0"/>
                      <a:r>
                        <a:rPr b="0" kern="1200" lang="en-US" sz="1000">
                          <a:solidFill>
                            <a:schemeClr val="tx2"/>
                          </a:solidFill>
                          <a:latin charset="0" panose="020B0606020202030204" pitchFamily="34" typeface="Arial Narrow"/>
                          <a:ea typeface="+mn-ea"/>
                          <a:cs typeface="+mn-cs"/>
                        </a:rPr>
                        <a:t>SAVINGS</a:t>
                      </a:r>
                    </a:p>
                  </a:txBody>
                  <a:tcPr anchor="ctr" marB="34290" marL="68580" marR="68580" marT="34290">
                    <a:lnL algn="ctr" cap="flat" cmpd="sng" w="12700">
                      <a:solidFill>
                        <a:schemeClr val="tx2"/>
                      </a:solidFill>
                      <a:prstDash val="solid"/>
                      <a:round/>
                      <a:headEnd len="med" type="none" w="med"/>
                      <a:tailEnd len="med" type="none" w="med"/>
                    </a:lnL>
                    <a:lnR cmpd="sng" w="12700">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extLst>
                  <a:ext uri="{0D108BD9-81ED-4DB2-BD59-A6C34878D82A}">
                    <a16:rowId xmlns:a16="http://schemas.microsoft.com/office/drawing/2014/main" val="1493163076"/>
                  </a:ext>
                </a:extLst>
              </a:tr>
              <a:tr h="228600">
                <a:tc>
                  <a:txBody>
                    <a:bodyPr/>
                    <a:lstStyle/>
                    <a:p>
                      <a:r>
                        <a:rPr b="0" dirty="0" lang="en-US" sz="900">
                          <a:solidFill>
                            <a:schemeClr val="bg2"/>
                          </a:solidFill>
                          <a:latin typeface="+mn-lt"/>
                        </a:rPr>
                        <a:t>IT operational efficiency</a:t>
                      </a: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dirty="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$304,778</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$723,847</a:t>
                      </a:r>
                      <a:endParaRPr dirty="0" lang="en-US" sz="900">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$828,614</a:t>
                      </a:r>
                      <a:endParaRPr dirty="0" lang="en-US" sz="900">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$923,857</a:t>
                      </a:r>
                      <a:r>
                        <a:rPr b="0" dirty="0" lang="en-US" sz="900">
                          <a:solidFill>
                            <a:schemeClr val="bg2"/>
                          </a:solidFill>
                          <a:latin typeface="+mn-lt"/>
                        </a:rPr>
                        <a:t/>
                      </a:r>
                      <a:endParaRPr dirty="0" lang="en-US" sz="900">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$1,028,624</a:t>
                      </a:r>
                      <a:r>
                        <a:rPr b="0" dirty="0" lang="en-US" sz="900">
                          <a:solidFill>
                            <a:schemeClr val="bg2"/>
                          </a:solidFill>
                          <a:latin typeface="+mn-lt"/>
                        </a:rPr>
                        <a:t/>
                      </a:r>
                      <a:endParaRPr dirty="0" lang="en-US" sz="900">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solidFill>
                            <a:srgbClr val="FF0000"/>
                          </a:solidFill>
                          <a:latin typeface="+mn-lt"/>
                        </a:rPr>
                        <a:t> </a:t>
                      </a:r>
                      <a:r>
                        <a:rPr b="1" dirty="0" lang="en-US" sz="900">
                          <a:latin typeface="+mn-lt"/>
                        </a:rPr>
                        <a:t>$3,809,720</a:t>
                      </a:r>
                      <a:r>
                        <a:rPr b="1" dirty="0" err="1" lang="en-US" sz="900">
                          <a:latin typeface="+mn-lt"/>
                        </a:rPr>
                        <a:t/>
                      </a:r>
                      <a:r>
                        <a:rPr b="1" dirty="0" lang="en-US" smtClean="0" sz="900">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0" dirty="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933422096"/>
                  </a:ext>
                </a:extLst>
              </a:tr>
              <a:tr h="228600">
                <a:tc>
                  <a:txBody>
                    <a:bodyPr/>
                    <a:lstStyle/>
                    <a:p>
                      <a:r>
                        <a:rPr b="0" dirty="0" lang="en-US" sz="900">
                          <a:solidFill>
                            <a:schemeClr val="bg2"/>
                          </a:solidFill>
                          <a:latin typeface="+mn-lt"/>
                        </a:rPr>
                        <a:t>Hiring avoidance</a:t>
                      </a: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solidFill>
                            <a:schemeClr val="bg2"/>
                          </a:solidFill>
                          <a:latin typeface="+mn-lt"/>
                        </a:rPr>
                        <a:t>$68,900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$81,090</a:t>
                      </a:r>
                      <a:r>
                        <a:rPr b="0" dirty="0" err="1" lang="en-US" sz="900">
                          <a:solidFill>
                            <a:schemeClr val="bg2"/>
                          </a:solidFill>
                          <a:latin typeface="+mn-lt"/>
                        </a:rPr>
                        <a:t/>
                      </a:r>
                      <a:r>
                        <a:rPr b="0" dirty="0" lang="en-US" sz="900">
                          <a:solidFill>
                            <a:schemeClr val="bg2"/>
                          </a:solidFill>
                          <a:latin typeface="+mn-lt"/>
                        </a:rPr>
                        <a:t/>
                      </a:r>
                      <a:r>
                        <a:rPr b="0" dirty="0" err="1" lang="en-US" sz="900">
                          <a:solidFill>
                            <a:schemeClr val="bg2"/>
                          </a:solidFill>
                          <a:latin typeface="+mn-lt"/>
                        </a:rPr>
                        <a:t/>
                      </a:r>
                      <a:r>
                        <a:rPr b="0" dirty="0" lang="en-US" sz="900">
                          <a:solidFill>
                            <a:schemeClr val="bg2"/>
                          </a:solidFill>
                          <a:latin typeface="+mn-lt"/>
                        </a:rPr>
                        <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$93,810</a:t>
                      </a:r>
                      <a:r>
                        <a:rPr b="0" dirty="0" err="1" lang="en-US" sz="900">
                          <a:solidFill>
                            <a:schemeClr val="bg2"/>
                          </a:solidFill>
                          <a:latin typeface="+mn-lt"/>
                        </a:rPr>
                        <a:t/>
                      </a:r>
                      <a:r>
                        <a:rPr b="0" dirty="0" lang="en-US" sz="900">
                          <a:solidFill>
                            <a:schemeClr val="bg2"/>
                          </a:solidFill>
                          <a:latin typeface="+mn-lt"/>
                        </a:rPr>
                        <a:t/>
                      </a:r>
                      <a:r>
                        <a:rPr b="0" dirty="0" err="1" lang="en-US" sz="900">
                          <a:solidFill>
                            <a:schemeClr val="bg2"/>
                          </a:solidFill>
                          <a:latin typeface="+mn-lt"/>
                        </a:rPr>
                        <a:t/>
                      </a:r>
                      <a:r>
                        <a:rPr b="0" dirty="0" lang="en-US" sz="900">
                          <a:solidFill>
                            <a:schemeClr val="bg2"/>
                          </a:solidFill>
                          <a:latin typeface="+mn-lt"/>
                        </a:rPr>
                        <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solidFill>
                            <a:schemeClr val="bg2"/>
                          </a:solidFill>
                          <a:latin typeface="+mn-lt"/>
                        </a:rPr>
                        <a:t>$107,060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$126,140</a:t>
                      </a:r>
                      <a:r>
                        <a:rPr b="0" dirty="0" err="1" lang="en-US" sz="900">
                          <a:solidFill>
                            <a:schemeClr val="bg2"/>
                          </a:solidFill>
                          <a:latin typeface="+mn-lt"/>
                        </a:rPr>
                        <a:t/>
                      </a:r>
                      <a:r>
                        <a:rPr b="0" dirty="0" lang="en-US" sz="900">
                          <a:solidFill>
                            <a:schemeClr val="bg2"/>
                          </a:solidFill>
                          <a:latin typeface="+mn-lt"/>
                        </a:rPr>
                        <a:t/>
                      </a:r>
                      <a:r>
                        <a:rPr b="0" dirty="0" err="1" lang="en-US" sz="900">
                          <a:solidFill>
                            <a:schemeClr val="bg2"/>
                          </a:solidFill>
                          <a:latin typeface="+mn-lt"/>
                        </a:rPr>
                        <a:t/>
                      </a:r>
                      <a:r>
                        <a:rPr b="0" dirty="0" lang="en-US" sz="900">
                          <a:solidFill>
                            <a:schemeClr val="bg2"/>
                          </a:solidFill>
                          <a:latin typeface="+mn-lt"/>
                        </a:rPr>
                        <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solidFill>
                            <a:schemeClr val="bg2"/>
                          </a:solidFill>
                          <a:latin typeface="+mn-lt"/>
                        </a:rPr>
                        <a:t>$477,000</a:t>
                      </a:r>
                      <a:r>
                        <a:rPr b="1" dirty="0" err="1" lang="en-US" sz="900">
                          <a:solidFill>
                            <a:schemeClr val="bg2"/>
                          </a:solidFill>
                          <a:latin typeface="+mn-lt"/>
                        </a:rPr>
                        <a:t/>
                      </a:r>
                      <a:r>
                        <a:rPr b="1" dirty="0" lang="en-US" sz="900">
                          <a:solidFill>
                            <a:schemeClr val="bg2"/>
                          </a:solidFill>
                          <a:latin typeface="+mn-lt"/>
                        </a:rPr>
                        <a:t/>
                      </a:r>
                      <a:r>
                        <a:rPr b="1" dirty="0" err="1" lang="en-US" sz="900">
                          <a:solidFill>
                            <a:schemeClr val="bg2"/>
                          </a:solidFill>
                          <a:latin typeface="+mn-lt"/>
                        </a:rPr>
                        <a:t/>
                      </a:r>
                      <a:r>
                        <a:rPr b="1" dirty="0" lang="en-US" sz="900">
                          <a:solidFill>
                            <a:schemeClr val="bg2"/>
                          </a:solidFill>
                          <a:latin typeface="+mn-lt"/>
                        </a:rPr>
                        <a:t/>
                      </a:r>
                      <a:r>
                        <a:rPr b="1" dirty="0" err="1" lang="en-US" sz="900">
                          <a:solidFill>
                            <a:schemeClr val="bg2"/>
                          </a:solidFill>
                          <a:latin typeface="+mn-lt"/>
                        </a:rPr>
                        <a:t/>
                      </a:r>
                      <a:r>
                        <a:rPr b="1" dirty="0" lang="en-US" smtClean="0" sz="900">
                          <a:solidFill>
                            <a:schemeClr val="bg2"/>
                          </a:solidFill>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864396207"/>
                  </a:ext>
                </a:extLst>
              </a:tr>
              <a:tr h="228600">
                <a:tc>
                  <a:txBody>
                    <a:bodyPr/>
                    <a:lstStyle/>
                    <a:p>
                      <a:r>
                        <a:rPr b="0" dirty="0" lang="en-US" sz="900">
                          <a:solidFill>
                            <a:schemeClr val="bg2"/>
                          </a:solidFill>
                          <a:latin typeface="+mn-lt"/>
                        </a:rPr>
                        <a:t>Innovation</a:t>
                      </a: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solidFill>
                            <a:schemeClr val="bg2"/>
                          </a:solidFill>
                          <a:latin typeface="+mn-lt"/>
                        </a:rPr>
                        <a:t>$420,000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solidFill>
                            <a:schemeClr val="bg2"/>
                          </a:solidFill>
                          <a:latin typeface="+mn-lt"/>
                        </a:rPr>
                        <a:t>$420,000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900">
                          <a:solidFill>
                            <a:schemeClr val="bg2"/>
                          </a:solidFill>
                          <a:latin typeface="+mn-lt"/>
                        </a:rPr>
                        <a:t>$420,000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900">
                          <a:solidFill>
                            <a:schemeClr val="bg2"/>
                          </a:solidFill>
                          <a:latin typeface="+mn-lt"/>
                        </a:rPr>
                        <a:t>$420,000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900">
                          <a:solidFill>
                            <a:schemeClr val="bg2"/>
                          </a:solidFill>
                          <a:latin typeface="+mn-lt"/>
                        </a:rPr>
                        <a:t>$420,000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solidFill>
                            <a:schemeClr val="bg2"/>
                          </a:solidFill>
                          <a:latin typeface="+mn-lt"/>
                        </a:rPr>
                        <a:t>$2,100,000</a:t>
                      </a:r>
                      <a:r>
                        <a:rPr b="1" dirty="0" lang="nb-NO" sz="900">
                          <a:solidFill>
                            <a:schemeClr val="bg2"/>
                          </a:solidFill>
                          <a:latin typeface="+mn-lt"/>
                        </a:rPr>
                        <a:t/>
                      </a:r>
                      <a:r>
                        <a:rPr b="1" dirty="0" lang="nb-NO" smtClean="0" sz="900">
                          <a:solidFill>
                            <a:schemeClr val="bg2"/>
                          </a:solidFill>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83085052"/>
                  </a:ext>
                </a:extLst>
              </a:tr>
              <a:tr h="228600">
                <a:tc>
                  <a:txBody>
                    <a:bodyPr/>
                    <a:lstStyle/>
                    <a:p>
                      <a:r>
                        <a:rPr b="0" dirty="0" lang="en-US" sz="900">
                          <a:solidFill>
                            <a:schemeClr val="bg2"/>
                          </a:solidFill>
                          <a:latin typeface="+mn-lt"/>
                        </a:rPr>
                        <a:t>Unplanned downtime</a:t>
                      </a: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dirty="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$7,043,800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$14,089,240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$14,089,240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$14,089,240</a:t>
                      </a:r>
                      <a:endParaRPr dirty="0" lang="en-US" sz="900">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$14,089,240</a:t>
                      </a:r>
                      <a:endParaRPr dirty="0" lang="en-US" sz="900">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$63,400,760</a:t>
                      </a:r>
                      <a:r>
                        <a:rPr b="1" dirty="0" lang="en-US" smtClean="0" sz="900">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lang="en-US" sz="900">
                        <a:latin typeface="+mn-lt"/>
                      </a:endParaRPr>
                    </a:p>
                  </a:txBody>
                  <a:tcPr anchor="ctr" marB="18288" marL="68580" marR="68580" marT="1828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3472061646"/>
                  </a:ext>
                </a:extLst>
              </a:tr>
              <a:tr h="228600">
                <a:tc>
                  <a:txBody>
                    <a:bodyPr/>
                    <a:lstStyle/>
                    <a:p>
                      <a:r>
                        <a:rPr b="0" dirty="0" lang="en-US" sz="900">
                          <a:solidFill>
                            <a:schemeClr val="bg2"/>
                          </a:solidFill>
                          <a:latin typeface="+mn-lt"/>
                        </a:rPr>
                        <a:t>Time</a:t>
                      </a:r>
                      <a:r>
                        <a:rPr b="0" baseline="0" dirty="0" lang="en-US" sz="900">
                          <a:solidFill>
                            <a:schemeClr val="bg2"/>
                          </a:solidFill>
                          <a:latin typeface="+mn-lt"/>
                        </a:rPr>
                        <a:t> to value</a:t>
                      </a:r>
                      <a:endParaRPr b="0" dirty="0" lang="en-US" sz="900">
                        <a:solidFill>
                          <a:schemeClr val="bg2"/>
                        </a:solidFill>
                        <a:latin typeface="+mn-lt"/>
                      </a:endParaRP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solidFill>
                            <a:schemeClr val="bg2"/>
                          </a:solidFill>
                          <a:latin typeface="+mn-lt"/>
                        </a:rPr>
                        <a:t>$51,590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solidFill>
                            <a:schemeClr val="bg2"/>
                          </a:solidFill>
                          <a:latin typeface="+mn-lt"/>
                        </a:rPr>
                        <a:t>$51,590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solidFill>
                            <a:schemeClr val="bg2"/>
                          </a:solidFill>
                          <a:latin typeface="+mn-lt"/>
                        </a:rPr>
                        <a:t>$51,590</a:t>
                      </a:r>
                      <a:r>
                        <a:rPr b="0" lang="nl-NL" sz="900">
                          <a:solidFill>
                            <a:schemeClr val="bg2"/>
                          </a:solidFill>
                          <a:latin typeface="+mn-lt"/>
                        </a:rPr>
                        <a:t/>
                      </a:r>
                      <a:endParaRPr b="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solidFill>
                            <a:schemeClr val="bg2"/>
                          </a:solidFill>
                          <a:latin typeface="+mn-lt"/>
                        </a:rPr>
                        <a:t>$51,590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solidFill>
                            <a:schemeClr val="bg2"/>
                          </a:solidFill>
                          <a:latin typeface="+mn-lt"/>
                        </a:rPr>
                        <a:t>$51,590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solidFill>
                            <a:schemeClr val="bg2"/>
                          </a:solidFill>
                          <a:latin typeface="+mn-lt"/>
                        </a:rPr>
                        <a:t>$257,950</a:t>
                      </a:r>
                      <a:r>
                        <a:rPr b="1" dirty="0" lang="en-US" smtClean="0" sz="900">
                          <a:solidFill>
                            <a:schemeClr val="bg2"/>
                          </a:solidFill>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3920737047"/>
                  </a:ext>
                </a:extLst>
              </a:tr>
              <a:tr h="228600">
                <a:tc>
                  <a:txBody>
                    <a:bodyPr/>
                    <a:lstStyle/>
                    <a:p>
                      <a:r>
                        <a:rPr b="0" dirty="0" lang="en-US" sz="900">
                          <a:solidFill>
                            <a:schemeClr val="bg2"/>
                          </a:solidFill>
                          <a:latin typeface="+mn-lt"/>
                        </a:rPr>
                        <a:t>Hard costs avoided – Extend useful life</a:t>
                      </a: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$558,179</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$647,835</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$762,371</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$907,679</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$1,111,598</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$3,987,662</a:t>
                      </a:r>
                      <a:r>
                        <a:rPr b="1" dirty="0" err="1" lang="en-US" sz="900">
                          <a:solidFill>
                            <a:schemeClr val="bg2"/>
                          </a:solidFill>
                          <a:latin typeface="+mn-lt"/>
                        </a:rPr>
                        <a:t/>
                      </a:r>
                      <a:r>
                        <a:rPr b="1" dirty="0" lang="en-US" smtClean="0" sz="900">
                          <a:solidFill>
                            <a:schemeClr val="bg2"/>
                          </a:solidFill>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975490007"/>
                  </a:ext>
                </a:extLst>
              </a:tr>
              <a:tr h="228600">
                <a:tc>
                  <a:txBody>
                    <a:bodyPr/>
                    <a:lstStyle/>
                    <a:p>
                      <a:r>
                        <a:rPr b="0" dirty="0" lang="en-US" sz="900">
                          <a:solidFill>
                            <a:schemeClr val="bg2"/>
                          </a:solidFill>
                          <a:latin typeface="+mn-lt"/>
                        </a:rPr>
                        <a:t>Space &amp; power</a:t>
                      </a: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$42,480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$94,199</a:t>
                      </a:r>
                      <a:endParaRPr b="0" dirty="0" lang="en-US" sz="900">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$104,442</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$115,797</a:t>
                      </a:r>
                      <a:endParaRPr b="0" dirty="0" lang="en-US" sz="900">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solidFill>
                            <a:schemeClr val="bg2"/>
                          </a:solidFill>
                          <a:latin typeface="+mn-lt"/>
                        </a:rPr>
                        <a:t>$128,387</a:t>
                      </a:r>
                      <a:endParaRPr b="0" dirty="0" lang="en-US" sz="900">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b="1" dirty="0" lang="en-US" sz="900">
                          <a:solidFill>
                            <a:srgbClr val="FF0000"/>
                          </a:solidFill>
                          <a:latin typeface="+mn-lt"/>
                        </a:rPr>
                        <a:t> </a:t>
                      </a:r>
                      <a:r>
                        <a:rPr b="1" dirty="0" lang="en-US" sz="900">
                          <a:solidFill>
                            <a:schemeClr val="bg2"/>
                          </a:solidFill>
                          <a:latin typeface="+mn-lt"/>
                        </a:rPr>
                        <a:t>$485,305</a:t>
                      </a:r>
                      <a:r>
                        <a:rPr b="1" dirty="0" err="1" lang="en-US" sz="900">
                          <a:solidFill>
                            <a:schemeClr val="bg2"/>
                          </a:solidFill>
                          <a:latin typeface="+mn-lt"/>
                        </a:rPr>
                        <a:t/>
                      </a:r>
                      <a:r>
                        <a:rPr b="1" dirty="0" lang="en-US" smtClean="0" sz="900">
                          <a:solidFill>
                            <a:schemeClr val="bg2"/>
                          </a:solidFill>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10"/>
                  </a:ext>
                </a:extLst>
              </a:tr>
              <a:tr h="228600">
                <a:tc>
                  <a:txBody>
                    <a:bodyPr/>
                    <a:lstStyle/>
                    <a:p>
                      <a:r>
                        <a:rPr b="0" dirty="0" lang="en-US" sz="900">
                          <a:solidFill>
                            <a:schemeClr val="bg2"/>
                          </a:solidFill>
                          <a:latin typeface="+mn-lt"/>
                        </a:rPr>
                        <a:t>System performance</a:t>
                      </a: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solidFill>
                            <a:schemeClr val="bg2"/>
                          </a:solidFill>
                          <a:latin typeface="+mn-lt"/>
                        </a:rPr>
                        <a:t>$862,500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solidFill>
                            <a:schemeClr val="bg2"/>
                          </a:solidFill>
                          <a:latin typeface="+mn-lt"/>
                        </a:rPr>
                        <a:t>$1,725,000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solidFill>
                            <a:schemeClr val="bg2"/>
                          </a:solidFill>
                          <a:latin typeface="+mn-lt"/>
                        </a:rPr>
                        <a:t>$1,725,000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solidFill>
                            <a:schemeClr val="bg2"/>
                          </a:solidFill>
                          <a:latin typeface="+mn-lt"/>
                        </a:rPr>
                        <a:t>$1,725,000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solidFill>
                            <a:schemeClr val="bg2"/>
                          </a:solidFill>
                          <a:latin typeface="+mn-lt"/>
                        </a:rPr>
                        <a:t>$1,725,000</a:t>
                      </a: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solidFill>
                            <a:schemeClr val="bg2"/>
                          </a:solidFill>
                          <a:latin typeface="+mn-lt"/>
                        </a:rPr>
                        <a:t>$7,762,500</a:t>
                      </a:r>
                      <a:r>
                        <a:rPr b="1" dirty="0" err="1" lang="en-US" sz="900">
                          <a:solidFill>
                            <a:schemeClr val="bg2"/>
                          </a:solidFill>
                          <a:latin typeface="+mn-lt"/>
                        </a:rPr>
                        <a:t/>
                      </a:r>
                      <a:r>
                        <a:rPr b="1" dirty="0" lang="en-US" smtClean="0" sz="900">
                          <a:solidFill>
                            <a:schemeClr val="bg2"/>
                          </a:solidFill>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lang="en-US" sz="9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14"/>
                  </a:ext>
                </a:extLst>
              </a:tr>
              <a:tr h="0">
                <a:tc>
                  <a:txBody>
                    <a:bodyPr/>
                    <a:lstStyle/>
                    <a:p>
                      <a:endParaRPr b="0" dirty="0" lang="en-US" sz="200">
                        <a:solidFill>
                          <a:schemeClr val="bg2"/>
                        </a:solidFill>
                        <a:latin typeface="+mn-lt"/>
                      </a:endParaRPr>
                    </a:p>
                  </a:txBody>
                  <a:tcPr anchor="ctr" marB="18288" marL="68580" marR="68580" marT="18288">
                    <a:lnL cmpd="sng" w="12700">
                      <a:noFill/>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dirty="0" lang="en-US" sz="2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0" dirty="0" lang="en-US" sz="2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1" dirty="0" lang="en-US" sz="200">
                        <a:solidFill>
                          <a:schemeClr val="bg2"/>
                        </a:solidFill>
                        <a:latin typeface="+mn-lt"/>
                      </a:endParaRPr>
                    </a:p>
                  </a:txBody>
                  <a:tcPr anchor="ctr" marB="18288" marL="68580" marR="68580" marT="18288">
                    <a:lnL algn="ctr" cap="flat" cmpd="sng" w="12700">
                      <a:no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r>
              <a:tr h="228600">
                <a:tc>
                  <a:txBody>
                    <a:bodyPr/>
                    <a:lstStyle/>
                    <a:p>
                      <a:r>
                        <a:rPr b="1" dirty="0" lang="en-US" sz="900">
                          <a:solidFill>
                            <a:schemeClr val="bg2"/>
                          </a:solidFill>
                          <a:latin typeface="+mn-lt"/>
                        </a:rPr>
                        <a:t>Total projected Dell EMC benefits</a:t>
                      </a:r>
                    </a:p>
                  </a:txBody>
                  <a:tcPr anchor="ctr" marB="18288" marL="68580" marR="68580" marT="1828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$0</a:t>
                      </a:r>
                      <a:r>
                        <a:rPr b="1" dirty="0" lang="it-IT" sz="900">
                          <a:solidFill>
                            <a:schemeClr val="bg2"/>
                          </a:solidFill>
                          <a:latin typeface="+mn-lt"/>
                        </a:rPr>
                        <a:t/>
                      </a:r>
                      <a:endParaRPr b="1" dirty="0" lang="en-US" sz="900">
                        <a:solidFill>
                          <a:schemeClr val="bg2"/>
                        </a:solidFill>
                        <a:latin typeface="+mn-lt"/>
                      </a:endParaRPr>
                    </a:p>
                  </a:txBody>
                  <a:tcPr anchor="ctr" marB="18288" marL="68580" marR="68580" marT="1828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$9,352,227</a:t>
                      </a:r>
                    </a:p>
                  </a:txBody>
                  <a:tcPr anchor="ctr" marB="18288" marL="68580" marR="68580" marT="1828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$17,832,801</a:t>
                      </a:r>
                    </a:p>
                  </a:txBody>
                  <a:tcPr anchor="ctr" marB="18288" marL="68580" marR="68580" marT="1828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$18,075,067</a:t>
                      </a:r>
                    </a:p>
                  </a:txBody>
                  <a:tcPr anchor="ctr" marB="18288" marL="68580" marR="68580" marT="1828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$18,340,223</a:t>
                      </a:r>
                    </a:p>
                  </a:txBody>
                  <a:tcPr anchor="ctr" marB="18288" marL="68580" marR="68580" marT="1828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$18,680,579</a:t>
                      </a:r>
                    </a:p>
                  </a:txBody>
                  <a:tcPr anchor="ctr" marB="18288" marL="68580" marR="68580" marT="1828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$82,280,897</a:t>
                      </a:r>
                    </a:p>
                  </a:txBody>
                  <a:tcPr anchor="ctr" marB="18288" marL="68580" marR="68580" marT="18288">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177542123"/>
                  </a:ext>
                </a:extLst>
              </a:tr>
            </a:tbl>
          </a:graphicData>
        </a:graphic>
      </p:graphicFrame>
      <p:sp>
        <p:nvSpPr>
          <p:cNvPr id="5" name="TextBox 4"/>
          <p:cNvSpPr txBox="1"/>
          <p:nvPr/>
        </p:nvSpPr>
        <p:spPr>
          <a:xfrm>
            <a:off x="2135002" y="82400"/>
            <a:ext cx="5992346"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mtClean="0" sz="1400">
                <a:solidFill>
                  <a:schemeClr val="bg2"/>
                </a:solidFill>
                <a:cs typeface="Arial"/>
              </a:rPr>
              <a:t/>
            </a:r>
            <a:r>
              <a:rPr dirty="0" err="1" lang="en-US" sz="1400"/>
              <a:t/>
            </a:r>
            <a:r>
              <a:rPr dirty="0" lang="en-US" sz="1400"/>
              <a:t/>
            </a:r>
            <a:r>
              <a:rPr dirty="0" lang="pl-PL" smtClean="0" sz="1400">
                <a:cs typeface="Arial"/>
              </a:rPr>
              <a:t/>
            </a:r>
            <a:r>
              <a:rPr dirty="0" lang="pl-PL" smtClean="0" sz="1400"/>
              <a:t> </a:t>
            </a:r>
            <a:endParaRPr dirty="0" err="1" lang="en-US" sz="1400">
              <a:solidFill>
                <a:schemeClr val="bg2"/>
              </a:solidFill>
              <a:cs typeface="Arial"/>
            </a:endParaRPr>
          </a:p>
        </p:txBody>
      </p:sp>
    </p:spTree>
    <p:extLst>
      <p:ext uri="{BB962C8B-B14F-4D97-AF65-F5344CB8AC3E}">
        <p14:creationId xmlns:p14="http://schemas.microsoft.com/office/powerpoint/2010/main" val="1251744895"/>
      </p:ext>
    </p:extLst>
  </p:cSld>
  <p:clrMapOvr>
    <a:masterClrMapping/>
  </p:clrMapOvr>
  <p:transition spd="slow">
    <p:wipe dir="r"/>
  </p:transition>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descr="ppt.slide.table.PPTX_OpsCount" id="11" name="Table 10">
            <a:extLst>
              <a:ext uri="{FF2B5EF4-FFF2-40B4-BE49-F238E27FC236}">
                <a16:creationId xmlns:a16="http://schemas.microsoft.com/office/drawing/2014/main" id="{72C5983C-E018-4056-8D0F-49A3CA772E72}"/>
              </a:ext>
            </a:extLst>
          </p:cNvPr>
          <p:cNvGraphicFramePr>
            <a:graphicFrameLocks noGrp="1"/>
          </p:cNvGraphicFramePr>
          <p:nvPr>
            <p:extLst>
              <p:ext uri="{D42A27DB-BD31-4B8C-83A1-F6EECF244321}">
                <p14:modId xmlns:p14="http://schemas.microsoft.com/office/powerpoint/2010/main" val="819089242"/>
              </p:ext>
            </p:extLst>
          </p:nvPr>
        </p:nvGraphicFramePr>
        <p:xfrm>
          <a:off x="274319" y="977841"/>
          <a:ext cx="7191487" cy="3413760"/>
        </p:xfrm>
        <a:graphic>
          <a:graphicData uri="http://schemas.openxmlformats.org/drawingml/2006/table">
            <a:tbl>
              <a:tblPr bandRow="1" firstRow="1">
                <a:tableStyleId>{9D7B26C5-4107-4FEC-AEDC-1716B250A1EF}</a:tableStyleId>
              </a:tblPr>
              <a:tblGrid>
                <a:gridCol w="2021841">
                  <a:extLst>
                    <a:ext uri="{9D8B030D-6E8A-4147-A177-3AD203B41FA5}">
                      <a16:colId xmlns:a16="http://schemas.microsoft.com/office/drawing/2014/main" val="20000"/>
                    </a:ext>
                  </a:extLst>
                </a:gridCol>
                <a:gridCol w="1307652">
                  <a:extLst>
                    <a:ext uri="{9D8B030D-6E8A-4147-A177-3AD203B41FA5}">
                      <a16:colId xmlns:a16="http://schemas.microsoft.com/office/drawing/2014/main" val="20001"/>
                    </a:ext>
                  </a:extLst>
                </a:gridCol>
                <a:gridCol w="1295070">
                  <a:extLst>
                    <a:ext uri="{9D8B030D-6E8A-4147-A177-3AD203B41FA5}">
                      <a16:colId xmlns:a16="http://schemas.microsoft.com/office/drawing/2014/main" val="20002"/>
                    </a:ext>
                  </a:extLst>
                </a:gridCol>
                <a:gridCol w="1283462">
                  <a:extLst>
                    <a:ext uri="{9D8B030D-6E8A-4147-A177-3AD203B41FA5}">
                      <a16:colId xmlns:a16="http://schemas.microsoft.com/office/drawing/2014/main" val="20003"/>
                    </a:ext>
                  </a:extLst>
                </a:gridCol>
                <a:gridCol w="1283462">
                  <a:extLst>
                    <a:ext uri="{9D8B030D-6E8A-4147-A177-3AD203B41FA5}">
                      <a16:colId xmlns:a16="http://schemas.microsoft.com/office/drawing/2014/main" val="20004"/>
                    </a:ext>
                  </a:extLst>
                </a:gridCol>
              </a:tblGrid>
              <a:tr h="292713">
                <a:tc>
                  <a:txBody>
                    <a:bodyPr/>
                    <a:lstStyle/>
                    <a:p>
                      <a:endParaRPr dirty="0" lang="en-US" sz="1000">
                        <a:solidFill>
                          <a:schemeClr val="tx2"/>
                        </a:solidFill>
                        <a:latin typeface="+mn-lt"/>
                      </a:endParaRPr>
                    </a:p>
                  </a:txBody>
                  <a:tcPr>
                    <a:lnL>
                      <a:noFill/>
                    </a:lnL>
                    <a:lnR algn="ctr" cap="flat" cmpd="sng" w="12700">
                      <a:solidFill>
                        <a:schemeClr val="tx2">
                          <a:lumMod val="85000"/>
                        </a:schemeClr>
                      </a:solidFill>
                      <a:prstDash val="sysDot"/>
                      <a:round/>
                      <a:headEnd len="med" type="none" w="med"/>
                      <a:tailEnd len="med" type="none" w="med"/>
                    </a:lnR>
                    <a:lnT cmpd="sng" w="12700">
                      <a:noFill/>
                    </a:lnT>
                    <a:lnB cmpd="sng" w="12700">
                      <a:noFill/>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rPr>
                        <a:t>CURRENT ANNUAL FTES IN SCOPE</a:t>
                      </a:r>
                    </a:p>
                  </a:txBody>
                  <a:tcPr anchor="ctr" marB="0" marL="0" marR="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cmpd="sng" w="12700">
                      <a:noFill/>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rPr>
                        <a:t>EXPECTED SAVINGS WITH DELL EMC</a:t>
                      </a:r>
                    </a:p>
                  </a:txBody>
                  <a:tcPr anchor="ctr" marB="0" marL="0" marR="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cmpd="sng" w="12700">
                      <a:noFill/>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rPr>
                        <a:t>PROJECTED FTES WITH DELL EMC</a:t>
                      </a:r>
                    </a:p>
                  </a:txBody>
                  <a:tcPr anchor="ctr" marB="0" marL="0" marR="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cmpd="sng" w="12700">
                      <a:noFill/>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rPr>
                        <a:t>FTE SAVINGS </a:t>
                      </a:r>
                      <a:br>
                        <a:rPr b="0" dirty="0" lang="en-US" sz="1000">
                          <a:solidFill>
                            <a:schemeClr val="tx2"/>
                          </a:solidFill>
                          <a:latin charset="0" panose="020B0606020202030204" pitchFamily="34" typeface="Arial Narrow"/>
                        </a:rPr>
                      </a:br>
                      <a:r>
                        <a:rPr b="0" dirty="0" lang="en-US" sz="1000">
                          <a:solidFill>
                            <a:schemeClr val="tx2"/>
                          </a:solidFill>
                          <a:latin charset="0" panose="020B0606020202030204" pitchFamily="34" typeface="Arial Narrow"/>
                        </a:rPr>
                        <a:t>WITH DELL EMC</a:t>
                      </a:r>
                    </a:p>
                  </a:txBody>
                  <a:tcPr anchor="ctr" marB="0" marL="0" marR="0" marT="0">
                    <a:lnL algn="ctr" cap="flat" cmpd="sng" w="12700">
                      <a:solidFill>
                        <a:schemeClr val="tx2">
                          <a:lumMod val="85000"/>
                        </a:schemeClr>
                      </a:solidFill>
                      <a:prstDash val="sysDot"/>
                      <a:round/>
                      <a:headEnd len="med" type="none" w="med"/>
                      <a:tailEnd len="med" type="none" w="med"/>
                    </a:lnL>
                    <a:lnR>
                      <a:noFill/>
                    </a:lnR>
                    <a:lnT cmpd="sng" w="12700">
                      <a:noFill/>
                    </a:lnT>
                    <a:lnB cmpd="sng" w="12700">
                      <a:noFill/>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264691">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&lt;VR_GROUP_VARIABLE_Efficiency_0_0_VR&gt;</a:t>
                      </a:r>
                    </a:p>
                  </a:txBody>
                  <a:tcPr anchor="ctr" marB="0" marR="0" marT="0">
                    <a:lnL>
                      <a:noFill/>
                    </a:lnL>
                    <a:lnR algn="ctr" cap="flat" cmpd="sng" w="12700">
                      <a:solidFill>
                        <a:schemeClr val="tx2">
                          <a:lumMod val="85000"/>
                        </a:schemeClr>
                      </a:solidFill>
                      <a:prstDash val="sysDot"/>
                      <a:round/>
                      <a:headEnd len="med" type="none" w="med"/>
                      <a:tailEnd len="med" type="none" w="med"/>
                    </a:lnR>
                    <a:lnT cmpd="sng" w="12700">
                      <a:noFill/>
                    </a:lnT>
                    <a:lnB>
                      <a:noFill/>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1.0</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noFill/>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50%</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noFill/>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noFill/>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0.5</a:t>
                      </a:r>
                    </a:p>
                  </a:txBody>
                  <a:tcPr anchor="ctr">
                    <a:lnL algn="ctr" cap="flat" cmpd="sng" w="12700">
                      <a:solidFill>
                        <a:schemeClr val="tx2">
                          <a:lumMod val="85000"/>
                        </a:schemeClr>
                      </a:solidFill>
                      <a:prstDash val="sysDot"/>
                      <a:round/>
                      <a:headEnd len="med" type="none" w="med"/>
                      <a:tailEnd len="med" type="none" w="med"/>
                    </a:lnL>
                    <a:lnR>
                      <a:noFill/>
                    </a:lnR>
                    <a:lnT cmpd="sng" w="12700">
                      <a:noFill/>
                    </a:lnT>
                    <a:lnB>
                      <a:noFill/>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264691">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&lt;VR_GROUP_VARIABLE_Efficiency_0_1_VR&gt;</a:t>
                      </a:r>
                    </a:p>
                  </a:txBody>
                  <a:tcPr anchor="ctr" marB="0" marR="0" marT="0">
                    <a:lnL>
                      <a:noFill/>
                    </a:lnL>
                    <a:lnR algn="ctr" cap="flat" cmpd="sng" w="12700">
                      <a:solidFill>
                        <a:schemeClr val="tx2">
                          <a:lumMod val="85000"/>
                        </a:schemeClr>
                      </a:solidFill>
                      <a:prstDash val="sysDot"/>
                      <a:round/>
                      <a:headEnd len="med" type="none" w="med"/>
                      <a:tailEnd len="med" type="none" w="med"/>
                    </a:lnR>
                    <a:lnT>
                      <a:noFill/>
                    </a:lnT>
                    <a:lnB>
                      <a:noFill/>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8.0</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noFill/>
                    </a:lnT>
                    <a:lnB>
                      <a:noFill/>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65%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noFill/>
                    </a:lnT>
                    <a:lnB>
                      <a:noFill/>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2.8</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noFill/>
                    </a:lnT>
                    <a:lnB>
                      <a:noFill/>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5.2</a:t>
                      </a:r>
                    </a:p>
                  </a:txBody>
                  <a:tcPr anchor="ctr">
                    <a:lnL algn="ctr" cap="flat" cmpd="sng" w="12700">
                      <a:solidFill>
                        <a:schemeClr val="tx2">
                          <a:lumMod val="85000"/>
                        </a:schemeClr>
                      </a:solidFill>
                      <a:prstDash val="sysDot"/>
                      <a:round/>
                      <a:headEnd len="med" type="none" w="med"/>
                      <a:tailEnd len="med" type="none" w="med"/>
                    </a:lnL>
                    <a:lnR>
                      <a:noFill/>
                    </a:lnR>
                    <a:lnT>
                      <a:noFill/>
                    </a:lnT>
                    <a:lnB>
                      <a:noFill/>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264691">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&lt;VR_GROUP_VARIABLE_Efficiency_0_2_VR&gt;</a:t>
                      </a:r>
                    </a:p>
                  </a:txBody>
                  <a:tcPr anchor="ctr" marB="0" marR="0" marT="0">
                    <a:lnL>
                      <a:noFill/>
                    </a:lnL>
                    <a:lnR algn="ctr" cap="flat" cmpd="sng" w="12700">
                      <a:solidFill>
                        <a:schemeClr val="tx2">
                          <a:lumMod val="85000"/>
                        </a:schemeClr>
                      </a:solidFill>
                      <a:prstDash val="sysDot"/>
                      <a:round/>
                      <a:headEnd len="med" type="none" w="med"/>
                      <a:tailEnd len="med" type="none" w="med"/>
                    </a:lnR>
                    <a:lnT>
                      <a:noFill/>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1.0</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noFill/>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50%</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noFill/>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noFill/>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0.5</a:t>
                      </a:r>
                    </a:p>
                  </a:txBody>
                  <a:tcPr anchor="ctr">
                    <a:lnL algn="ctr" cap="flat" cmpd="sng" w="12700">
                      <a:solidFill>
                        <a:schemeClr val="tx2">
                          <a:lumMod val="85000"/>
                        </a:schemeClr>
                      </a:solidFill>
                      <a:prstDash val="sysDot"/>
                      <a:round/>
                      <a:headEnd len="med" type="none" w="med"/>
                      <a:tailEnd len="med" type="none" w="med"/>
                    </a:lnL>
                    <a:lnR>
                      <a:noFill/>
                    </a:lnR>
                    <a:lnT>
                      <a:noFill/>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3"/>
                  </a:ext>
                </a:extLst>
              </a:tr>
              <a:tr h="272401">
                <a:tc>
                  <a:txBody>
                    <a:bodyPr/>
                    <a:lstStyle/>
                    <a:p>
                      <a:pPr algn="l"/>
                      <a:r>
                        <a:rPr dirty="0" lang="en-US" sz="1000">
                          <a:latin typeface="+mn-lt"/>
                        </a:rPr>
                        <a:t>Total in-scope IT staff</a:t>
                      </a:r>
                    </a:p>
                  </a:txBody>
                  <a:tcPr anchor="ctr" marB="0" marR="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1000">
                          <a:latin typeface="+mn-lt"/>
                        </a:rPr>
                        <a:t>10.0</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endParaRPr dirty="0" lang="en-US" sz="1000">
                        <a:latin typeface="+mn-lt"/>
                      </a:endParaRP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1000">
                          <a:latin typeface="+mn-lt"/>
                        </a:rPr>
                        <a:t>3.8</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1000">
                          <a:latin typeface="+mn-lt"/>
                        </a:rPr>
                        <a:t>6.2</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4"/>
                  </a:ext>
                </a:extLst>
              </a:tr>
            </a:tbl>
          </a:graphicData>
        </a:graphic>
      </p:graphicFrame>
      <p:sp>
        <p:nvSpPr>
          <p:cNvPr id="2" name="Title 1">
            <a:extLst>
              <a:ext uri="{FF2B5EF4-FFF2-40B4-BE49-F238E27FC236}">
                <a16:creationId xmlns:a16="http://schemas.microsoft.com/office/drawing/2014/main" id="{49D58174-66C1-468B-AFA6-100997A29A92}"/>
              </a:ext>
            </a:extLst>
          </p:cNvPr>
          <p:cNvSpPr>
            <a:spLocks noGrp="1"/>
          </p:cNvSpPr>
          <p:nvPr>
            <p:ph type="title"/>
          </p:nvPr>
        </p:nvSpPr>
        <p:spPr>
          <a:xfrm>
            <a:off x="274317" y="96906"/>
            <a:ext cx="7955280" cy="524274"/>
          </a:xfrm>
        </p:spPr>
        <p:txBody>
          <a:bodyPr>
            <a:normAutofit/>
          </a:bodyPr>
          <a:lstStyle/>
          <a:p>
            <a:r>
              <a:rPr dirty="0" lang="en-US">
                <a:latin typeface="+mj-lt"/>
              </a:rPr>
              <a:t>IT operational efficiency benefit</a:t>
            </a:r>
            <a:endParaRPr dirty="0" lang="en-US" sz="1800">
              <a:solidFill>
                <a:srgbClr val="FF0000"/>
              </a:solidFill>
              <a:latin typeface="+mj-lt"/>
            </a:endParaRPr>
          </a:p>
        </p:txBody>
      </p:sp>
      <p:graphicFrame>
        <p:nvGraphicFramePr>
          <p:cNvPr id="9" name="Table 8">
            <a:extLst>
              <a:ext uri="{FF2B5EF4-FFF2-40B4-BE49-F238E27FC236}">
                <a16:creationId xmlns:a16="http://schemas.microsoft.com/office/drawing/2014/main" id="{CE04467E-1279-48E0-AD28-FEFDF81D4603}"/>
              </a:ext>
            </a:extLst>
          </p:cNvPr>
          <p:cNvGraphicFramePr>
            <a:graphicFrameLocks noGrp="1"/>
          </p:cNvGraphicFramePr>
          <p:nvPr>
            <p:extLst>
              <p:ext uri="{D42A27DB-BD31-4B8C-83A1-F6EECF244321}">
                <p14:modId xmlns:p14="http://schemas.microsoft.com/office/powerpoint/2010/main" val="2278983449"/>
              </p:ext>
            </p:extLst>
          </p:nvPr>
        </p:nvGraphicFramePr>
        <p:xfrm>
          <a:off x="55949" y="2468823"/>
          <a:ext cx="8229600" cy="274320"/>
        </p:xfrm>
        <a:graphic>
          <a:graphicData uri="http://schemas.openxmlformats.org/drawingml/2006/table">
            <a:tbl>
              <a:tblPr bandRow="1" firstRow="1">
                <a:tableStyleId>{9D7B26C5-4107-4FEC-AEDC-1716B250A1EF}</a:tableStyleId>
              </a:tblPr>
              <a:tblGrid>
                <a:gridCol w="8229600">
                  <a:extLst>
                    <a:ext uri="{9D8B030D-6E8A-4147-A177-3AD203B41FA5}">
                      <a16:colId xmlns:a16="http://schemas.microsoft.com/office/drawing/2014/main" val="20000"/>
                    </a:ext>
                  </a:extLst>
                </a:gridCol>
              </a:tblGrid>
              <a:tr h="0">
                <a:tc>
                  <a:txBody>
                    <a:bodyPr/>
                    <a:lstStyle/>
                    <a:p>
                      <a:r>
                        <a:rPr dirty="0" lang="en-US" sz="1200">
                          <a:solidFill>
                            <a:schemeClr val="bg2"/>
                          </a:solidFill>
                          <a:latin charset="0" panose="020B0606020202030204" pitchFamily="34" typeface="Arial Narrow"/>
                        </a:rPr>
                        <a:t>IT </a:t>
                      </a:r>
                      <a:r>
                        <a:rPr dirty="0" lang="en-US" sz="1200">
                          <a:solidFill>
                            <a:schemeClr val="bg2"/>
                          </a:solidFill>
                          <a:latin typeface="+mn-lt"/>
                        </a:rPr>
                        <a:t>operational efficiency benefit summary</a:t>
                      </a:r>
                    </a:p>
                  </a:txBody>
                  <a:tcPr>
                    <a:lnL>
                      <a:noFill/>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tcPr>
                </a:tc>
                <a:extLst>
                  <a:ext uri="{0D108BD9-81ED-4DB2-BD59-A6C34878D82A}">
                    <a16:rowId xmlns:a16="http://schemas.microsoft.com/office/drawing/2014/main" val="10000"/>
                  </a:ext>
                </a:extLst>
              </a:tr>
            </a:tbl>
          </a:graphicData>
        </a:graphic>
      </p:graphicFrame>
      <p:sp>
        <p:nvSpPr>
          <p:cNvPr id="3" name="TextBox 2">
            <a:extLst>
              <a:ext uri="{FF2B5EF4-FFF2-40B4-BE49-F238E27FC236}">
                <a16:creationId xmlns:a16="http://schemas.microsoft.com/office/drawing/2014/main" id="{83B25FCD-65B7-4308-8C9B-332383812D7F}"/>
              </a:ext>
            </a:extLst>
          </p:cNvPr>
          <p:cNvSpPr txBox="1"/>
          <p:nvPr/>
        </p:nvSpPr>
        <p:spPr>
          <a:xfrm>
            <a:off x="1755648" y="4777118"/>
            <a:ext cx="3968496" cy="246221"/>
          </a:xfrm>
          <a:prstGeom prst="rect">
            <a:avLst/>
          </a:prstGeom>
          <a:noFill/>
        </p:spPr>
        <p:txBody>
          <a:bodyPr rtlCol="0" wrap="square">
            <a:spAutoFit/>
          </a:bodyPr>
          <a:lstStyle/>
          <a:p>
            <a:r>
              <a:rPr lang="en-US" sz="1000"/>
              <a:t>Total savings including infrastructure growth &amp; ramp-up period.</a:t>
            </a:r>
          </a:p>
        </p:txBody>
      </p:sp>
      <p:graphicFrame>
        <p:nvGraphicFramePr>
          <p:cNvPr id="14" name="Table 13">
            <a:extLst>
              <a:ext uri="{FF2B5EF4-FFF2-40B4-BE49-F238E27FC236}">
                <a16:creationId xmlns:a16="http://schemas.microsoft.com/office/drawing/2014/main" id="{13D6076E-298E-4A0B-99A1-35527A89083A}"/>
              </a:ext>
            </a:extLst>
          </p:cNvPr>
          <p:cNvGraphicFramePr>
            <a:graphicFrameLocks noGrp="1"/>
          </p:cNvGraphicFramePr>
          <p:nvPr>
            <p:extLst/>
          </p:nvPr>
        </p:nvGraphicFramePr>
        <p:xfrm>
          <a:off x="616413" y="698213"/>
          <a:ext cx="2533556" cy="274320"/>
        </p:xfrm>
        <a:graphic>
          <a:graphicData uri="http://schemas.openxmlformats.org/drawingml/2006/table">
            <a:tbl>
              <a:tblPr bandRow="1" firstRow="1">
                <a:tableStyleId>{9D7B26C5-4107-4FEC-AEDC-1716B250A1EF}</a:tableStyleId>
              </a:tblPr>
              <a:tblGrid>
                <a:gridCol w="2533556">
                  <a:extLst>
                    <a:ext uri="{9D8B030D-6E8A-4147-A177-3AD203B41FA5}">
                      <a16:colId xmlns:a16="http://schemas.microsoft.com/office/drawing/2014/main" val="20000"/>
                    </a:ext>
                  </a:extLst>
                </a:gridCol>
              </a:tblGrid>
              <a:tr h="132814">
                <a:tc>
                  <a:txBody>
                    <a:bodyPr/>
                    <a:lstStyle/>
                    <a:p>
                      <a:r>
                        <a:rPr dirty="0" lang="en-US" sz="1200">
                          <a:solidFill>
                            <a:schemeClr val="bg2"/>
                          </a:solidFill>
                          <a:latin typeface="+mn-lt"/>
                        </a:rPr>
                        <a:t>Average fully burdened salary</a:t>
                      </a:r>
                    </a:p>
                  </a:txBody>
                  <a:tcPr>
                    <a:lnL>
                      <a:noFill/>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tcPr>
                </a:tc>
                <a:extLst>
                  <a:ext uri="{0D108BD9-81ED-4DB2-BD59-A6C34878D82A}">
                    <a16:rowId xmlns:a16="http://schemas.microsoft.com/office/drawing/2014/main" val="10000"/>
                  </a:ext>
                </a:extLst>
              </a:tr>
            </a:tbl>
          </a:graphicData>
        </a:graphic>
      </p:graphicFrame>
      <p:sp>
        <p:nvSpPr>
          <p:cNvPr descr="ppt.slide.text.PPTX_Salary" id="15" name="TextBox 14">
            <a:extLst>
              <a:ext uri="{FF2B5EF4-FFF2-40B4-BE49-F238E27FC236}">
                <a16:creationId xmlns:a16="http://schemas.microsoft.com/office/drawing/2014/main" id="{E3FEE5E0-1408-4637-805D-71166D7E125F}"/>
              </a:ext>
            </a:extLst>
          </p:cNvPr>
          <p:cNvSpPr txBox="1"/>
          <p:nvPr/>
        </p:nvSpPr>
        <p:spPr>
          <a:xfrm>
            <a:off x="3029184" y="710923"/>
            <a:ext cx="2755213" cy="430887"/>
          </a:xfrm>
          <a:prstGeom prst="rect">
            <a:avLst/>
          </a:prstGeom>
          <a:noFill/>
        </p:spPr>
        <p:txBody>
          <a:bodyPr rtlCol="0" wrap="square">
            <a:spAutoFit/>
          </a:bodyPr>
          <a:lstStyle/>
          <a:p>
            <a:pPr algn="ctr"/>
            <a:r>
              <a:rPr b="1" dirty="0" lang="en-US" sz="1100">
                <a:latin typeface="+mn-lt"/>
              </a:rPr>
              <a:t>$95,243</a:t>
            </a:r>
          </a:p>
        </p:txBody>
      </p:sp>
      <p:sp>
        <p:nvSpPr>
          <p:cNvPr id="4" name="TextBox 3"/>
          <p:cNvSpPr txBox="1"/>
          <p:nvPr/>
        </p:nvSpPr>
        <p:spPr>
          <a:xfrm>
            <a:off x="199017" y="276291"/>
            <a:ext cx="5025671"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r>
            <a:r>
              <a:rPr dirty="0" lang="pl-PL" smtClean="0" sz="1400">
                <a:cs typeface="Arial"/>
              </a:rPr>
              <a:t/>
            </a:r>
            <a:r>
              <a:rPr dirty="0" lang="pl-PL" smtClean="0" sz="1400"/>
              <a:t> </a:t>
            </a:r>
            <a:endParaRPr dirty="0" err="1" lang="en-US" sz="1400">
              <a:solidFill>
                <a:schemeClr val="bg2"/>
              </a:solidFill>
              <a:cs typeface="Arial"/>
            </a:endParaRPr>
          </a:p>
        </p:txBody>
      </p:sp>
      <p:sp>
        <p:nvSpPr>
          <p:cNvPr id="12" name="Oval 11"/>
          <p:cNvSpPr/>
          <p:nvPr/>
        </p:nvSpPr>
        <p:spPr>
          <a:xfrm>
            <a:off x="7578194" y="1015069"/>
            <a:ext cx="1456633" cy="1497294"/>
          </a:xfrm>
          <a:prstGeom prst="ellipse">
            <a:avLst/>
          </a:prstGeom>
          <a:gradFill>
            <a:gsLst>
              <a:gs pos="0">
                <a:schemeClr val="bg1">
                  <a:lumMod val="50000"/>
                </a:schemeClr>
              </a:gs>
              <a:gs pos="75000">
                <a:schemeClr val="bg1">
                  <a:lumMod val="75000"/>
                </a:schemeClr>
              </a:gs>
              <a:gs pos="31000">
                <a:schemeClr val="bg1">
                  <a:lumMod val="40000"/>
                  <a:lumOff val="60000"/>
                </a:schemeClr>
              </a:gs>
            </a:gsLst>
            <a:lin ang="6000000" scaled="0"/>
          </a:gradFill>
          <a:ln w="28575">
            <a:solidFill>
              <a:schemeClr val="bg1"/>
            </a:solidFill>
          </a:ln>
          <a:effectLst>
            <a:glow rad="139700">
              <a:schemeClr val="accent1">
                <a:satMod val="175000"/>
                <a:alpha val="40000"/>
              </a:schemeClr>
            </a:glow>
          </a:effectLst>
        </p:spPr>
        <p:txBody>
          <a:bodyPr anchor="ctr" bIns="102870" lIns="137160" rIns="102870" rtlCol="0" tIns="102870" wrap="square">
            <a:noAutofit/>
          </a:bodyPr>
          <a:lstStyle/>
          <a:p>
            <a:pPr algn="ctr">
              <a:lnSpc>
                <a:spcPct val="90000"/>
              </a:lnSpc>
              <a:spcBef>
                <a:spcPts val="450"/>
              </a:spcBef>
            </a:pPr>
            <a:r>
              <a:rPr b="1" dirty="0" lang="en-US" sz="1200">
                <a:solidFill>
                  <a:srgbClr val="FFFFFF"/>
                </a:solidFill>
              </a:rPr>
              <a:t>IDC Study 85% server &amp; storage reduction</a:t>
            </a:r>
            <a:r>
              <a:rPr b="1" dirty="0" err="1" lang="en-US" sz="1200">
                <a:solidFill>
                  <a:srgbClr val="FFFFFF"/>
                </a:solidFill>
              </a:rPr>
              <a:t/>
            </a:r>
            <a:r>
              <a:rPr b="1" dirty="0" lang="en-US" sz="1200">
                <a:solidFill>
                  <a:srgbClr val="FFFFFF"/>
                </a:solidFill>
              </a:rPr>
              <a:t/>
            </a:r>
            <a:r>
              <a:rPr b="1" dirty="0" err="1" lang="en-US" sz="1200">
                <a:solidFill>
                  <a:srgbClr val="FFFFFF"/>
                </a:solidFill>
              </a:rPr>
              <a:t/>
            </a:r>
            <a:r>
              <a:rPr b="1" dirty="0" lang="en-US" sz="1200">
                <a:solidFill>
                  <a:srgbClr val="FFFFFF"/>
                </a:solidFill>
              </a:rPr>
              <a:t/>
            </a:r>
            <a:endParaRPr b="1" dirty="0" lang="en-US" sz="1200">
              <a:solidFill>
                <a:srgbClr val="FFFFFF"/>
              </a:solidFill>
              <a:latin typeface="Arial"/>
            </a:endParaRPr>
          </a:p>
        </p:txBody>
      </p:sp>
      <p:sp>
        <p:nvSpPr>
          <p:cNvPr id="13" name="TextBox 12"/>
          <p:cNvSpPr txBox="1"/>
          <p:nvPr/>
        </p:nvSpPr>
        <p:spPr>
          <a:xfrm>
            <a:off x="1528245" y="480001"/>
            <a:ext cx="7197676"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z="1400">
                <a:solidFill>
                  <a:schemeClr val="bg2"/>
                </a:solidFill>
              </a:rPr>
              <a:t/>
            </a:r>
            <a:r>
              <a:rPr dirty="0" lang="en-US" sz="1400">
                <a:solidFill>
                  <a:schemeClr val="bg2"/>
                </a:solidFill>
              </a:rPr>
              <a:t/>
            </a:r>
            <a:r>
              <a:rPr dirty="0" err="1" lang="en-US" sz="1400">
                <a:solidFill>
                  <a:schemeClr val="bg2"/>
                </a:solidFill>
              </a:rPr>
              <a:t/>
            </a:r>
            <a:r>
              <a:rPr dirty="0" lang="pl-PL" smtClean="0" sz="1400">
                <a:cs typeface="Arial"/>
              </a:rPr>
              <a:t/>
            </a:r>
            <a:r>
              <a:rPr dirty="0" lang="pl-PL" smtClean="0" sz="1400"/>
              <a:t> </a:t>
            </a:r>
            <a:endParaRPr dirty="0" err="1" lang="en-US" sz="1400">
              <a:solidFill>
                <a:schemeClr val="bg2"/>
              </a:solidFill>
              <a:cs typeface="Arial"/>
            </a:endParaRPr>
          </a:p>
        </p:txBody>
      </p:sp>
      <p:sp>
        <p:nvSpPr>
          <p:cNvPr id="16" name="TextBox 15"/>
          <p:cNvSpPr txBox="1"/>
          <p:nvPr/>
        </p:nvSpPr>
        <p:spPr>
          <a:xfrm>
            <a:off x="1625850" y="11981"/>
            <a:ext cx="5384744"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z="1400">
                <a:solidFill>
                  <a:schemeClr val="bg2"/>
                </a:solidFill>
              </a:rPr>
              <a:t/>
            </a:r>
            <a:r>
              <a:rPr dirty="0" lang="en-US" sz="1400">
                <a:solidFill>
                  <a:schemeClr val="bg2"/>
                </a:solidFill>
              </a:rPr>
              <a:t/>
            </a:r>
            <a:r>
              <a:rPr dirty="0" err="1" lang="en-US" sz="1400">
                <a:solidFill>
                  <a:schemeClr val="bg2"/>
                </a:solidFill>
              </a:rPr>
              <a:t/>
            </a:r>
            <a:r>
              <a:rPr dirty="0" lang="pl-PL" smtClean="0" sz="1400">
                <a:cs typeface="Arial"/>
              </a:rPr>
              <a:t/>
            </a:r>
            <a:r>
              <a:rPr dirty="0" lang="pl-PL" smtClean="0" sz="1400"/>
              <a:t> </a:t>
            </a:r>
            <a:endParaRPr dirty="0" err="1" lang="en-US" sz="1400">
              <a:solidFill>
                <a:schemeClr val="bg2"/>
              </a:solidFill>
              <a:cs typeface="Arial"/>
            </a:endParaRPr>
          </a:p>
        </p:txBody>
      </p:sp>
      <p:graphicFrame>
        <p:nvGraphicFramePr>
          <p:cNvPr descr="ppt.slide.table.PPTX_OpsBenefit" id="10" name="Table 9">
            <a:extLst>
              <a:ext uri="{FF2B5EF4-FFF2-40B4-BE49-F238E27FC236}">
                <a16:creationId xmlns:a16="http://schemas.microsoft.com/office/drawing/2014/main" id="{E8C88948-A6A5-401B-8D28-5BDE1692DDC3}"/>
              </a:ext>
            </a:extLst>
          </p:cNvPr>
          <p:cNvGraphicFramePr>
            <a:graphicFrameLocks noGrp="1"/>
          </p:cNvGraphicFramePr>
          <p:nvPr>
            <p:extLst>
              <p:ext uri="{D42A27DB-BD31-4B8C-83A1-F6EECF244321}">
                <p14:modId xmlns:p14="http://schemas.microsoft.com/office/powerpoint/2010/main" val="3069966125"/>
              </p:ext>
            </p:extLst>
          </p:nvPr>
        </p:nvGraphicFramePr>
        <p:xfrm>
          <a:off x="49763" y="2699660"/>
          <a:ext cx="9050691" cy="4983480"/>
        </p:xfrm>
        <a:graphic>
          <a:graphicData uri="http://schemas.openxmlformats.org/drawingml/2006/table">
            <a:tbl>
              <a:tblPr bandRow="1" firstRow="1">
                <a:tableStyleId>{9D7B26C5-4107-4FEC-AEDC-1716B250A1EF}</a:tableStyleId>
              </a:tblPr>
              <a:tblGrid>
                <a:gridCol w="1995818">
                  <a:extLst>
                    <a:ext uri="{9D8B030D-6E8A-4147-A177-3AD203B41FA5}">
                      <a16:colId xmlns:a16="http://schemas.microsoft.com/office/drawing/2014/main" val="20000"/>
                    </a:ext>
                  </a:extLst>
                </a:gridCol>
                <a:gridCol w="874293">
                  <a:extLst>
                    <a:ext uri="{9D8B030D-6E8A-4147-A177-3AD203B41FA5}">
                      <a16:colId xmlns:a16="http://schemas.microsoft.com/office/drawing/2014/main" val="1994887234"/>
                    </a:ext>
                  </a:extLst>
                </a:gridCol>
                <a:gridCol w="874293">
                  <a:extLst>
                    <a:ext uri="{9D8B030D-6E8A-4147-A177-3AD203B41FA5}">
                      <a16:colId xmlns:a16="http://schemas.microsoft.com/office/drawing/2014/main" val="2210498928"/>
                    </a:ext>
                  </a:extLst>
                </a:gridCol>
                <a:gridCol w="874293">
                  <a:extLst>
                    <a:ext uri="{9D8B030D-6E8A-4147-A177-3AD203B41FA5}">
                      <a16:colId xmlns:a16="http://schemas.microsoft.com/office/drawing/2014/main" val="20001"/>
                    </a:ext>
                  </a:extLst>
                </a:gridCol>
                <a:gridCol w="874293">
                  <a:extLst>
                    <a:ext uri="{9D8B030D-6E8A-4147-A177-3AD203B41FA5}">
                      <a16:colId xmlns:a16="http://schemas.microsoft.com/office/drawing/2014/main" val="20002"/>
                    </a:ext>
                  </a:extLst>
                </a:gridCol>
                <a:gridCol w="874293">
                  <a:extLst>
                    <a:ext uri="{9D8B030D-6E8A-4147-A177-3AD203B41FA5}">
                      <a16:colId xmlns:a16="http://schemas.microsoft.com/office/drawing/2014/main" val="20003"/>
                    </a:ext>
                  </a:extLst>
                </a:gridCol>
                <a:gridCol w="934822">
                  <a:extLst>
                    <a:ext uri="{9D8B030D-6E8A-4147-A177-3AD203B41FA5}">
                      <a16:colId xmlns:a16="http://schemas.microsoft.com/office/drawing/2014/main" val="20006"/>
                    </a:ext>
                  </a:extLst>
                </a:gridCol>
              </a:tblGrid>
              <a:tr h="222202">
                <a:tc>
                  <a:txBody>
                    <a:bodyPr/>
                    <a:lstStyle/>
                    <a:p>
                      <a:endParaRPr dirty="0" lang="en-US" sz="1000">
                        <a:solidFill>
                          <a:schemeClr val="tx2"/>
                        </a:solidFill>
                        <a:latin charset="0" panose="020B0606020202030204" pitchFamily="34" typeface="Arial Narrow"/>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400" eaLnBrk="1" fontAlgn="auto" hangingPunct="1" indent="0" latinLnBrk="0" lvl="0" marL="0" marR="0" rtl="0">
                        <a:lnSpc>
                          <a:spcPct val="100000"/>
                        </a:lnSpc>
                        <a:spcBef>
                          <a:spcPct val="0"/>
                        </a:spcBef>
                        <a:spcAft>
                          <a:spcPct val="0"/>
                        </a:spcAft>
                        <a:buClrTx/>
                        <a:buSzTx/>
                        <a:buFontTx/>
                        <a:buNone/>
                        <a:defRPr/>
                      </a:pPr>
                      <a:r>
                        <a:rPr b="0" dirty="0" lang="en-US" sz="1000">
                          <a:solidFill>
                            <a:schemeClr val="tx2"/>
                          </a:solidFill>
                          <a:latin charset="0" panose="020B0606020202030204" pitchFamily="34" typeface="Arial Narrow"/>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dirty="0" lang="en-US" sz="1000">
                          <a:solidFill>
                            <a:schemeClr val="tx2"/>
                          </a:solidFill>
                          <a:latin charset="0" panose="020B0606020202030204" pitchFamily="34" typeface="Arial Narrow"/>
                        </a:rPr>
                        <a:t>TOTAL</a:t>
                      </a:r>
                    </a:p>
                  </a:txBody>
                  <a:tcPr anchor="ctr">
                    <a:lnL algn="ctr" cap="flat" cmpd="sng" w="12700">
                      <a:solidFill>
                        <a:schemeClr val="tx2">
                          <a:lumMod val="85000"/>
                        </a:schemeClr>
                      </a:solidFill>
                      <a:prstDash val="sysDot"/>
                      <a:round/>
                      <a:headEnd len="med" type="none" w="med"/>
                      <a:tailEnd len="med" type="none" w="med"/>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429345">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Total projected operations FTE without Dell EMC</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11.3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12.7</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14.2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15.8</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17.6</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ct val="0"/>
                        </a:spcBef>
                        <a:spcAft>
                          <a:spcPct val="0"/>
                        </a:spcAft>
                        <a:buClrTx/>
                        <a:buSzTx/>
                        <a:buFontTx/>
                        <a:buNone/>
                        <a:defRPr/>
                      </a:pPr>
                      <a:r>
                        <a:rPr b="1" dirty="0" lang="en-US" sz="900">
                          <a:latin typeface="+mn-lt"/>
                        </a:rPr>
                        <a:t>71.6</a:t>
                      </a:r>
                      <a:r>
                        <a:rPr b="1" dirty="0" err="1" lang="en-US" sz="900">
                          <a:latin typeface="+mn-lt"/>
                        </a:rPr>
                        <a:t/>
                      </a:r>
                      <a:r>
                        <a:rPr b="1" dirty="0" lang="en-US" sz="900">
                          <a:latin typeface="+mn-lt"/>
                        </a:rPr>
                        <a:t/>
                      </a:r>
                      <a:r>
                        <a:rPr b="1" dirty="0" err="1" lang="en-US" sz="900">
                          <a:latin typeface="+mn-lt"/>
                        </a:rPr>
                        <a:t/>
                      </a:r>
                      <a:r>
                        <a:rPr b="1" dirty="0" lang="en-US" smtClean="0" sz="900">
                          <a:latin typeface="+mn-lt"/>
                        </a:rPr>
                        <a:t/>
                      </a:r>
                      <a:r>
                        <a:rPr b="1" dirty="0" err="1" lang="en-US" smtClean="0" sz="900">
                          <a:latin typeface="+mn-lt"/>
                        </a:rPr>
                        <a:t/>
                      </a:r>
                      <a:r>
                        <a:rPr b="1" dirty="0" lang="en-US" smtClean="0" sz="900">
                          <a:latin typeface="+mn-lt"/>
                        </a:rPr>
                        <a:t/>
                      </a:r>
                      <a:r>
                        <a:rPr b="1" dirty="0" err="1" lang="en-US" smtClean="0" sz="900">
                          <a:latin typeface="+mn-lt"/>
                        </a:rPr>
                        <a:t/>
                      </a:r>
                      <a:r>
                        <a:rPr b="1" dirty="0" lang="en-US" smtClean="0" sz="900">
                          <a:latin typeface="+mn-lt"/>
                        </a:rPr>
                        <a:t/>
                      </a:r>
                      <a:endParaRPr b="1"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429345">
                <a:tc>
                  <a:txBody>
                    <a:bodyPr/>
                    <a:lstStyle/>
                    <a:p>
                      <a:r>
                        <a:rPr dirty="0" lang="en-US" sz="900">
                          <a:latin typeface="+mn-lt"/>
                        </a:rPr>
                        <a:t>Total projected operations FTE with Dell EMC</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8.1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5.1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5.5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6.1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6.8</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1" dirty="0" lang="en-US" sz="900">
                          <a:latin typeface="+mn-lt"/>
                        </a:rPr>
                        <a:t>31.6</a:t>
                      </a:r>
                      <a:r>
                        <a:rPr b="1" dirty="0" err="1" lang="en-US" sz="900">
                          <a:latin typeface="+mn-lt"/>
                        </a:rPr>
                        <a:t/>
                      </a:r>
                      <a:r>
                        <a:rPr b="1" dirty="0" lang="en-US" sz="900">
                          <a:latin typeface="+mn-lt"/>
                        </a:rPr>
                        <a:t/>
                      </a:r>
                      <a:r>
                        <a:rPr b="1" dirty="0" err="1" lang="en-US" sz="900">
                          <a:latin typeface="+mn-lt"/>
                        </a:rPr>
                        <a:t/>
                      </a:r>
                      <a:r>
                        <a:rPr b="1" dirty="0" lang="en-US" smtClean="0" sz="900">
                          <a:latin typeface="+mn-lt"/>
                        </a:rPr>
                        <a:t/>
                      </a:r>
                      <a:r>
                        <a:rPr b="1" dirty="0" err="1" lang="en-US" smtClean="0" sz="900">
                          <a:latin typeface="+mn-lt"/>
                        </a:rPr>
                        <a:t/>
                      </a:r>
                      <a:r>
                        <a:rPr b="1" dirty="0" lang="en-US" smtClean="0" sz="900">
                          <a:latin typeface="+mn-lt"/>
                        </a:rPr>
                        <a:t/>
                      </a:r>
                      <a:r>
                        <a:rPr b="1" dirty="0" err="1" lang="en-US" smtClean="0" sz="900">
                          <a:latin typeface="+mn-lt"/>
                        </a:rPr>
                        <a:t/>
                      </a:r>
                      <a:r>
                        <a:rPr b="1" dirty="0" lang="en-US" smtClean="0" sz="900">
                          <a:latin typeface="+mn-lt"/>
                        </a:rPr>
                        <a:t/>
                      </a:r>
                      <a:endParaRPr b="1"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429345">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Operations FTE savings </a:t>
                      </a:r>
                      <a:br>
                        <a:rPr dirty="0" lang="en-US" sz="900">
                          <a:latin typeface="+mn-lt"/>
                        </a:rPr>
                      </a:br>
                      <a:r>
                        <a:rPr dirty="0" lang="en-US" sz="900">
                          <a:latin typeface="+mn-lt"/>
                        </a:rPr>
                        <a:t>with Dell EMC</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3.2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7.6</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8.7</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9.7</a:t>
                      </a:r>
                      <a:r>
                        <a:rPr b="0" dirty="0" lang="en-US" sz="900">
                          <a:solidFill>
                            <a:schemeClr val="bg2"/>
                          </a:solidFill>
                          <a:latin typeface="+mn-lt"/>
                        </a:rPr>
                        <a:t/>
                      </a:r>
                      <a:endParaRPr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dirty="0" lang="en-US" sz="900">
                          <a:latin typeface="+mn-lt"/>
                        </a:rPr>
                        <a:t>10.8</a:t>
                      </a:r>
                      <a:r>
                        <a:rPr b="0" lang="en-US" sz="900">
                          <a:solidFill>
                            <a:schemeClr val="bg2"/>
                          </a:solidFill>
                          <a:latin typeface="+mn-lt"/>
                        </a:rPr>
                        <a:t/>
                      </a:r>
                      <a:endParaRPr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40.0</a:t>
                      </a:r>
                      <a:r>
                        <a:rPr b="1" dirty="0" err="1" lang="en-US" sz="900">
                          <a:latin typeface="+mn-lt"/>
                        </a:rPr>
                        <a:t/>
                      </a:r>
                      <a:r>
                        <a:rPr b="1" dirty="0" lang="en-US" smtClean="0" sz="900">
                          <a:latin typeface="+mn-lt"/>
                        </a:rPr>
                        <a:t/>
                      </a:r>
                      <a:r>
                        <a:rPr b="1" dirty="0" err="1" lang="en-US" smtClean="0" sz="900">
                          <a:latin typeface="+mn-lt"/>
                        </a:rPr>
                        <a:t/>
                      </a:r>
                      <a:r>
                        <a:rPr b="1" dirty="0" lang="en-US" smtClean="0" sz="900">
                          <a:latin typeface="+mn-lt"/>
                        </a:rPr>
                        <a:t/>
                      </a:r>
                      <a:r>
                        <a:rPr b="1" dirty="0" err="1" lang="en-US" smtClean="0" sz="900">
                          <a:latin typeface="+mn-lt"/>
                        </a:rPr>
                        <a:t/>
                      </a:r>
                      <a:r>
                        <a:rPr b="1" dirty="0" lang="en-US" smtClean="0" sz="900">
                          <a:latin typeface="+mn-lt"/>
                        </a:rPr>
                        <a:t/>
                      </a:r>
                      <a:endParaRPr b="1"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3"/>
                  </a:ext>
                </a:extLst>
              </a:tr>
              <a:tr h="0">
                <a:tc>
                  <a:txBody>
                    <a:bodyPr/>
                    <a:lstStyle/>
                    <a:p>
                      <a:pPr algn="l" defTabSz="91440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r>
              <a:tr h="429345">
                <a:tc>
                  <a:txBody>
                    <a:bodyPr/>
                    <a:lstStyle/>
                    <a:p>
                      <a:pPr algn="l" defTabSz="914400" eaLnBrk="1" fontAlgn="auto" hangingPunct="1" indent="0" latinLnBrk="0" lvl="0" marL="0" marR="0" rtl="0">
                        <a:lnSpc>
                          <a:spcPct val="100000"/>
                        </a:lnSpc>
                        <a:spcBef>
                          <a:spcPts val="0"/>
                        </a:spcBef>
                        <a:spcAft>
                          <a:spcPts val="0"/>
                        </a:spcAft>
                        <a:buClrTx/>
                        <a:buSzTx/>
                        <a:buFontTx/>
                        <a:buNone/>
                        <a:tabLst/>
                        <a:defRPr/>
                      </a:pPr>
                      <a:r>
                        <a:rPr dirty="0" lang="en-US" sz="900">
                          <a:latin typeface="+mn-lt"/>
                        </a:rPr>
                        <a:t>Total operations savings </a:t>
                      </a:r>
                      <a:br>
                        <a:rPr dirty="0" lang="en-US" sz="900">
                          <a:latin typeface="+mn-lt"/>
                        </a:rPr>
                      </a:br>
                      <a:r>
                        <a:rPr dirty="0" lang="en-US" sz="900">
                          <a:latin typeface="+mn-lt"/>
                        </a:rPr>
                        <a:t>with Dell EMC</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$304,778</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$723,847</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$828,614</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$923,857</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$1,028,624</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40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$3,809,720</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80815397"/>
      </p:ext>
    </p:extLst>
  </p:cSld>
  <p:clrMapOvr>
    <a:masterClrMapping/>
  </p:clrMapOvr>
  <p:transition spd="med">
    <p:wipe dir="r"/>
  </p:transition>
</p:sld>
</file>

<file path=ppt/slides/slide2.xml><?xml version="1.0" encoding="utf-8"?>
<p:sld xmlns:a="http://schemas.openxmlformats.org/drawingml/2006/main" xmlns:p="http://schemas.openxmlformats.org/presentationml/2006/main" xmlns:r="http://schemas.openxmlformats.org/officeDocument/2006/relationships">
  <p:cSld name="91250ee6-b2ea-4901-9b26-3f08eb3cc514">
    <p:bg>
      <p:bgPr>
        <a:blipFill dpi="0" rotWithShape="1">
          <a:blip r:embed="rId3">
            <a:alphaModFix amt="75000"/>
            <a:lum/>
          </a:blip>
          <a:stretch>
            <a:fillRect b="-10000" t="-10000"/>
          </a:stretch>
        </a:blipFill>
        <a:effectLst/>
      </p:bgPr>
    </p:bg>
    <p:spTree>
      <p:nvGrpSpPr>
        <p:cNvPr id="1" name=""/>
        <p:cNvGrpSpPr/>
        <p:nvPr/>
      </p:nvGrpSpPr>
      <p:grpSpPr>
        <a:xfrm>
          <a:off x="0" y="0"/>
          <a:ext cx="0" cy="0"/>
          <a:chOff x="0" y="0"/>
          <a:chExt cx="0" cy="0"/>
        </a:xfrm>
      </p:grpSpPr>
      <p:sp>
        <p:nvSpPr>
          <p:cNvPr id="33" name="TextBox 32"/>
          <p:cNvSpPr txBox="1"/>
          <p:nvPr/>
        </p:nvSpPr>
        <p:spPr bwMode="gray">
          <a:xfrm>
            <a:off x="295211" y="4833813"/>
            <a:ext cx="65" cy="117725"/>
          </a:xfrm>
          <a:prstGeom prst="rect">
            <a:avLst/>
          </a:prstGeom>
        </p:spPr>
        <p:txBody>
          <a:bodyPr anchor="ctr" anchorCtr="0" bIns="0" lIns="0" rIns="0" rtlCol="0" tIns="0" vert="horz" wrap="none">
            <a:spAutoFit/>
          </a:bodyPr>
          <a:lstStyle/>
          <a:p>
            <a:pPr algn="r" defTabSz="914400" eaLnBrk="1" fontAlgn="auto" hangingPunct="1" indent="0" latinLnBrk="0" lvl="0" marL="0" marR="0">
              <a:lnSpc>
                <a:spcPct val="90000"/>
              </a:lnSpc>
              <a:spcBef>
                <a:spcPct val="0"/>
              </a:spcBef>
              <a:spcAft>
                <a:spcPct val="0"/>
              </a:spcAft>
              <a:buClr>
                <a:srgbClr val="007DB8"/>
              </a:buClr>
              <a:buSzTx/>
              <a:buFontTx/>
              <a:buNone/>
              <a:defRPr/>
            </a:pPr>
            <a:endParaRPr b="0" baseline="0" cap="none" dirty="0" i="0" kern="0" kumimoji="0" lang="en-US" noProof="0" normalizeH="0" spc="0" strike="noStrike" sz="850" u="none">
              <a:ln>
                <a:noFill/>
              </a:ln>
              <a:solidFill>
                <a:schemeClr val="tx2"/>
              </a:solidFill>
              <a:effectLst/>
              <a:uLnTx/>
              <a:uFillTx/>
              <a:latin typeface="Arial"/>
            </a:endParaRPr>
          </a:p>
        </p:txBody>
      </p:sp>
      <p:sp>
        <p:nvSpPr>
          <p:cNvPr id="34" name="TextBox 33"/>
          <p:cNvSpPr txBox="1"/>
          <p:nvPr/>
        </p:nvSpPr>
        <p:spPr bwMode="gray">
          <a:xfrm>
            <a:off x="295211" y="4833813"/>
            <a:ext cx="65" cy="117725"/>
          </a:xfrm>
          <a:prstGeom prst="rect">
            <a:avLst/>
          </a:prstGeom>
        </p:spPr>
        <p:txBody>
          <a:bodyPr anchor="ctr" anchorCtr="0" bIns="0" lIns="0" rIns="0" rtlCol="0" tIns="0" vert="horz" wrap="none">
            <a:spAutoFit/>
          </a:bodyPr>
          <a:lstStyle/>
          <a:p>
            <a:pPr algn="r" defTabSz="914400" eaLnBrk="1" fontAlgn="auto" hangingPunct="1" indent="0" latinLnBrk="0" lvl="0" marL="0" marR="0">
              <a:lnSpc>
                <a:spcPct val="90000"/>
              </a:lnSpc>
              <a:spcBef>
                <a:spcPct val="0"/>
              </a:spcBef>
              <a:spcAft>
                <a:spcPct val="0"/>
              </a:spcAft>
              <a:buClr>
                <a:srgbClr val="007DB8"/>
              </a:buClr>
              <a:buSzTx/>
              <a:buFontTx/>
              <a:buNone/>
              <a:defRPr/>
            </a:pPr>
            <a:endParaRPr b="0" baseline="0" cap="none" dirty="0" i="0" kern="0" kumimoji="0" lang="en-US" noProof="0" normalizeH="0" spc="0" strike="noStrike" sz="850" u="none">
              <a:ln>
                <a:noFill/>
              </a:ln>
              <a:solidFill>
                <a:schemeClr val="tx2"/>
              </a:solidFill>
              <a:effectLst/>
              <a:uLnTx/>
              <a:uFillTx/>
              <a:latin typeface="Arial"/>
            </a:endParaRPr>
          </a:p>
        </p:txBody>
      </p:sp>
      <p:sp>
        <p:nvSpPr>
          <p:cNvPr id="17" name="TextBox 16"/>
          <p:cNvSpPr txBox="1"/>
          <p:nvPr/>
        </p:nvSpPr>
        <p:spPr>
          <a:xfrm>
            <a:off x="295209" y="4833812"/>
            <a:ext cx="65" cy="117725"/>
          </a:xfrm>
          <a:prstGeom prst="rect">
            <a:avLst/>
          </a:prstGeom>
        </p:spPr>
        <p:txBody>
          <a:bodyPr anchor="ctr" anchorCtr="0" bIns="0" lIns="0" rIns="0" rtlCol="0" tIns="0" vert="horz" wrap="none">
            <a:spAutoFit/>
          </a:bodyPr>
          <a:lstStyle/>
          <a:p>
            <a:pPr algn="r" defTabSz="914400" eaLnBrk="1" fontAlgn="base" hangingPunct="1" indent="0" latinLnBrk="0" lvl="0" marL="0" marR="0" rtl="0">
              <a:lnSpc>
                <a:spcPct val="90000"/>
              </a:lnSpc>
              <a:spcBef>
                <a:spcPct val="0"/>
              </a:spcBef>
              <a:spcAft>
                <a:spcPct val="0"/>
              </a:spcAft>
              <a:buClr>
                <a:schemeClr val="bg1"/>
              </a:buClr>
              <a:buSzTx/>
              <a:buFontTx/>
              <a:buNone/>
              <a:defRPr/>
            </a:pPr>
            <a:endParaRPr b="0" baseline="0" cap="none" dirty="0" i="0" kern="1200" kumimoji="0" lang="en-US" noProof="0" normalizeH="0" spc="0" strike="noStrike" sz="850" u="none">
              <a:ln>
                <a:noFill/>
              </a:ln>
              <a:solidFill>
                <a:schemeClr val="tx2"/>
              </a:solidFill>
              <a:effectLst/>
              <a:uLnTx/>
              <a:uFillTx/>
              <a:latin typeface="+mn-lt"/>
              <a:ea typeface="+mn-ea"/>
              <a:cs typeface="+mn-cs"/>
            </a:endParaRPr>
          </a:p>
        </p:txBody>
      </p:sp>
      <p:sp>
        <p:nvSpPr>
          <p:cNvPr id="18" name="TextBox 17"/>
          <p:cNvSpPr txBox="1"/>
          <p:nvPr/>
        </p:nvSpPr>
        <p:spPr>
          <a:xfrm>
            <a:off x="295209" y="4833812"/>
            <a:ext cx="65" cy="117725"/>
          </a:xfrm>
          <a:prstGeom prst="rect">
            <a:avLst/>
          </a:prstGeom>
        </p:spPr>
        <p:txBody>
          <a:bodyPr anchor="ctr" anchorCtr="0" bIns="0" lIns="0" rIns="0" rtlCol="0" tIns="0" vert="horz" wrap="none">
            <a:spAutoFit/>
          </a:bodyPr>
          <a:lstStyle/>
          <a:p>
            <a:pPr algn="r" defTabSz="914400" eaLnBrk="1" fontAlgn="base" hangingPunct="1" indent="0" latinLnBrk="0" lvl="0" marL="0" marR="0" rtl="0">
              <a:lnSpc>
                <a:spcPct val="90000"/>
              </a:lnSpc>
              <a:spcBef>
                <a:spcPct val="0"/>
              </a:spcBef>
              <a:spcAft>
                <a:spcPct val="0"/>
              </a:spcAft>
              <a:buClr>
                <a:schemeClr val="bg1"/>
              </a:buClr>
              <a:buSzTx/>
              <a:buFontTx/>
              <a:buNone/>
              <a:defRPr/>
            </a:pPr>
            <a:endParaRPr b="0" baseline="0" cap="none" dirty="0" i="0" kern="1200" kumimoji="0" lang="en-US" noProof="0" normalizeH="0" spc="0" strike="noStrike" sz="850" u="none">
              <a:ln>
                <a:noFill/>
              </a:ln>
              <a:solidFill>
                <a:schemeClr val="tx2"/>
              </a:solidFill>
              <a:effectLst/>
              <a:uLnTx/>
              <a:uFillTx/>
              <a:latin typeface="+mn-lt"/>
              <a:ea typeface="+mn-ea"/>
              <a:cs typeface="+mn-cs"/>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descr="ppt.slide.text.PPTX_CustomerName" id="25" name="Title 3">
            <a:extLst>
              <a:ext uri="{FF2B5EF4-FFF2-40B4-BE49-F238E27FC236}">
                <a16:creationId xmlns:a16="http://schemas.microsoft.com/office/drawing/2014/main" id="{DE224CE4-B3C3-48AA-AEEF-998A1CF6F1EA}"/>
              </a:ext>
            </a:extLst>
          </p:cNvPr>
          <p:cNvSpPr>
            <a:spLocks noGrp="1"/>
          </p:cNvSpPr>
          <p:nvPr>
            <p:ph type="title"/>
          </p:nvPr>
        </p:nvSpPr>
        <p:spPr>
          <a:xfrm>
            <a:off x="476878" y="771968"/>
            <a:ext cx="7955280" cy="657373"/>
          </a:xfrm>
        </p:spPr>
        <p:txBody>
          <a:bodyPr/>
          <a:lstStyle/>
          <a:p>
            <a:r>
              <a:rPr dirty="0" lang="en-US" sz="4400">
                <a:solidFill>
                  <a:schemeClr val="tx2"/>
                </a:solidFill>
              </a:rPr>
              <a:t/>
            </a:r>
            <a:r>
              <a:rPr dirty="0" err="1" lang="en-US" sz="4400">
                <a:solidFill>
                  <a:schemeClr val="tx2"/>
                </a:solidFill>
              </a:rPr>
              <a:t/>
            </a:r>
            <a:r>
              <a:rPr dirty="0" err="1" lang="en-US" sz="4400">
                <a:solidFill>
                  <a:srgbClr val="FFFFFF"/>
                </a:solidFill>
              </a:rPr>
              <a:t/>
            </a:r>
            <a:r>
              <a:rPr dirty="0" lang="en-US" sz="4400">
                <a:solidFill>
                  <a:srgbClr val="FFFFFF"/>
                </a:solidFill>
              </a:rPr>
              <a:t/>
            </a:r>
            <a:r>
              <a:rPr dirty="0" lang="en-US" sz="4400">
                <a:solidFill>
                  <a:schemeClr val="tx2"/>
                </a:solidFill>
              </a:rPr>
              <a:t/>
            </a:r>
            <a:endParaRPr dirty="0" lang="en-US" sz="4400">
              <a:solidFill>
                <a:schemeClr val="tx2"/>
              </a:solidFill>
              <a:latin typeface="+mj-lt"/>
            </a:endParaRPr>
          </a:p>
        </p:txBody>
      </p:sp>
      <p:sp>
        <p:nvSpPr>
          <p:cNvPr id="10" name="TextBox 9">
            <a:extLst>
              <a:ext uri="{FF2B5EF4-FFF2-40B4-BE49-F238E27FC236}">
                <a16:creationId xmlns:a16="http://schemas.microsoft.com/office/drawing/2014/main" id="{7A3CA35B-7A56-4839-908A-64A01481BB18}"/>
              </a:ext>
            </a:extLst>
          </p:cNvPr>
          <p:cNvSpPr txBox="1"/>
          <p:nvPr/>
        </p:nvSpPr>
        <p:spPr>
          <a:xfrm>
            <a:off x="388779" y="1937876"/>
            <a:ext cx="8599577" cy="723275"/>
          </a:xfrm>
          <a:prstGeom prst="rect">
            <a:avLst/>
          </a:prstGeom>
          <a:noFill/>
        </p:spPr>
        <p:txBody>
          <a:bodyPr rtlCol="0" wrap="square">
            <a:spAutoFit/>
          </a:bodyPr>
          <a:lstStyle/>
          <a:p>
            <a:pPr>
              <a:lnSpc>
                <a:spcPct val="90000"/>
              </a:lnSpc>
              <a:spcBef>
                <a:spcPts val="600"/>
              </a:spcBef>
              <a:spcAft>
                <a:spcPct val="0"/>
              </a:spcAft>
              <a:buClr>
                <a:schemeClr val="bg1"/>
              </a:buClr>
            </a:pPr>
            <a:r>
              <a:rPr dirty="0" lang="en-US" sz="2000">
                <a:solidFill>
                  <a:schemeClr val="accent5">
                    <a:lumMod val="40000"/>
                    <a:lumOff val="60000"/>
                  </a:schemeClr>
                </a:solidFill>
                <a:latin typeface="+mj-lt"/>
              </a:rPr>
              <a:t>Converged Platforms &amp; Solutions</a:t>
            </a:r>
          </a:p>
          <a:p>
            <a:pPr>
              <a:lnSpc>
                <a:spcPct val="90000"/>
              </a:lnSpc>
              <a:spcBef>
                <a:spcPts val="600"/>
              </a:spcBef>
              <a:spcAft>
                <a:spcPct val="0"/>
              </a:spcAft>
              <a:buClr>
                <a:schemeClr val="bg1"/>
              </a:buClr>
            </a:pPr>
            <a:r>
              <a:rPr dirty="0" lang="en-US" sz="2000">
                <a:solidFill>
                  <a:schemeClr val="accent5">
                    <a:lumMod val="40000"/>
                    <a:lumOff val="60000"/>
                  </a:schemeClr>
                </a:solidFill>
                <a:latin typeface="+mj-lt"/>
              </a:rPr>
              <a:t>Final Solution Presentation &amp; Business Value Assessment </a:t>
            </a:r>
          </a:p>
        </p:txBody>
      </p:sp>
      <p:sp>
        <p:nvSpPr>
          <p:cNvPr descr="ppt.slide.text.PPTX_DownloadDate" id="11" name="TextBox 10">
            <a:extLst>
              <a:ext uri="{FF2B5EF4-FFF2-40B4-BE49-F238E27FC236}">
                <a16:creationId xmlns:a16="http://schemas.microsoft.com/office/drawing/2014/main" id="{E96413DB-A88A-4150-B351-18AF6015FE47}"/>
              </a:ext>
            </a:extLst>
          </p:cNvPr>
          <p:cNvSpPr txBox="1"/>
          <p:nvPr/>
        </p:nvSpPr>
        <p:spPr>
          <a:xfrm>
            <a:off x="476878" y="3386961"/>
            <a:ext cx="5047044" cy="346249"/>
          </a:xfrm>
          <a:prstGeom prst="rect">
            <a:avLst/>
          </a:prstGeom>
          <a:noFill/>
        </p:spPr>
        <p:txBody>
          <a:bodyPr rtlCol="0" wrap="square">
            <a:spAutoFit/>
          </a:bodyPr>
          <a:lstStyle/>
          <a:p>
            <a:pPr>
              <a:lnSpc>
                <a:spcPct val="90000"/>
              </a:lnSpc>
              <a:spcBef>
                <a:spcPts val="600"/>
              </a:spcBef>
              <a:spcAft>
                <a:spcPts val="0"/>
              </a:spcAft>
              <a:buClr>
                <a:schemeClr val="bg1"/>
              </a:buClr>
            </a:pPr>
            <a:r>
              <a:rPr dirty="0" lang="en-US" sz="1800">
                <a:solidFill>
                  <a:schemeClr val="tx2"/>
                </a:solidFill>
              </a:rPr>
              <a:t>Aug 09, 2018</a:t>
            </a:r>
            <a:r>
              <a:rPr dirty="0" err="1" lang="en-US" sz="1800">
                <a:solidFill>
                  <a:schemeClr val="tx2"/>
                </a:solidFill>
              </a:rPr>
              <a:t/>
            </a:r>
            <a:r>
              <a:rPr dirty="0" lang="en-US" sz="1800">
                <a:solidFill>
                  <a:schemeClr val="tx2"/>
                </a:solidFill>
              </a:rPr>
              <a:t/>
            </a:r>
          </a:p>
        </p:txBody>
      </p:sp>
    </p:spTree>
    <p:extLst>
      <p:ext uri="{BB962C8B-B14F-4D97-AF65-F5344CB8AC3E}">
        <p14:creationId xmlns:p14="http://schemas.microsoft.com/office/powerpoint/2010/main" val="573178862"/>
      </p:ext>
    </p:extLst>
  </p:cSld>
  <p:clrMapOvr>
    <a:masterClrMapping/>
  </p:clrMapOvr>
  <p:transition advTm="10000" spd="slow">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descr="ppt.slide.table.PPTX_OpsCount">
            <a:extLst>
              <a:ext uri="{FF2B5EF4-FFF2-40B4-BE49-F238E27FC236}">
                <a16:creationId xmlns="" xmlns:a16="http://schemas.microsoft.com/office/drawing/2014/main" id="{72C5983C-E018-4056-8D0F-49A3CA772E72}"/>
              </a:ext>
            </a:extLst>
          </p:cNvPr>
          <p:cNvGraphicFramePr>
            <a:graphicFrameLocks noGrp="1"/>
          </p:cNvGraphicFramePr>
          <p:nvPr>
            <p:extLst>
              <p:ext uri="{D42A27DB-BD31-4B8C-83A1-F6EECF244321}">
                <p14:modId xmlns:p14="http://schemas.microsoft.com/office/powerpoint/2010/main" val="2535168797"/>
              </p:ext>
            </p:extLst>
          </p:nvPr>
        </p:nvGraphicFramePr>
        <p:xfrm>
          <a:off x="274319" y="977841"/>
          <a:ext cx="7191487" cy="3413760"/>
        </p:xfrm>
        <a:graphic>
          <a:graphicData uri="http://schemas.openxmlformats.org/drawingml/2006/table">
            <a:tbl>
              <a:tblPr firstRow="1" bandRow="1">
                <a:tableStyleId>{9D7B26C5-4107-4FEC-AEDC-1716B250A1EF}</a:tableStyleId>
              </a:tblPr>
              <a:tblGrid>
                <a:gridCol w="2021841">
                  <a:extLst>
                    <a:ext uri="{9D8B030D-6E8A-4147-A177-3AD203B41FA5}">
                      <a16:colId xmlns="" xmlns:a16="http://schemas.microsoft.com/office/drawing/2014/main" val="20000"/>
                    </a:ext>
                  </a:extLst>
                </a:gridCol>
                <a:gridCol w="1307652">
                  <a:extLst>
                    <a:ext uri="{9D8B030D-6E8A-4147-A177-3AD203B41FA5}">
                      <a16:colId xmlns="" xmlns:a16="http://schemas.microsoft.com/office/drawing/2014/main" val="20001"/>
                    </a:ext>
                  </a:extLst>
                </a:gridCol>
                <a:gridCol w="1295070">
                  <a:extLst>
                    <a:ext uri="{9D8B030D-6E8A-4147-A177-3AD203B41FA5}">
                      <a16:colId xmlns="" xmlns:a16="http://schemas.microsoft.com/office/drawing/2014/main" val="20002"/>
                    </a:ext>
                  </a:extLst>
                </a:gridCol>
                <a:gridCol w="1283462">
                  <a:extLst>
                    <a:ext uri="{9D8B030D-6E8A-4147-A177-3AD203B41FA5}">
                      <a16:colId xmlns="" xmlns:a16="http://schemas.microsoft.com/office/drawing/2014/main" val="20003"/>
                    </a:ext>
                  </a:extLst>
                </a:gridCol>
                <a:gridCol w="1283462">
                  <a:extLst>
                    <a:ext uri="{9D8B030D-6E8A-4147-A177-3AD203B41FA5}">
                      <a16:colId xmlns="" xmlns:a16="http://schemas.microsoft.com/office/drawing/2014/main" val="20004"/>
                    </a:ext>
                  </a:extLst>
                </a:gridCol>
              </a:tblGrid>
              <a:tr h="292713">
                <a:tc>
                  <a:txBody>
                    <a:bodyPr/>
                    <a:lstStyle/>
                    <a:p>
                      <a:endParaRPr lang="en-US" sz="1000" dirty="0">
                        <a:solidFill>
                          <a:schemeClr val="tx2"/>
                        </a:solidFill>
                        <a:latin typeface="+mn-lt"/>
                      </a:endParaRPr>
                    </a:p>
                  </a:txBody>
                  <a:tcPr>
                    <a:lnL>
                      <a:noFill/>
                    </a:lnL>
                    <a:lnR w="12700" cap="flat" cmpd="sng" algn="ctr">
                      <a:solidFill>
                        <a:schemeClr val="tx2">
                          <a:lumMod val="85000"/>
                        </a:schemeClr>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DB8"/>
                    </a:solidFill>
                  </a:tcPr>
                </a:tc>
                <a:tc>
                  <a:txBody>
                    <a:bodyPr/>
                    <a:lstStyle/>
                    <a:p>
                      <a:pPr algn="ctr"/>
                      <a:r>
                        <a:rPr lang="en-US" sz="1000" b="0" dirty="0">
                          <a:solidFill>
                            <a:schemeClr val="tx2"/>
                          </a:solidFill>
                          <a:latin typeface="Arial Narrow" panose="020B0606020202030204" pitchFamily="34" charset="0"/>
                        </a:rPr>
                        <a:t>CURRENT ANNUAL FTES IN SCOPE</a:t>
                      </a:r>
                    </a:p>
                  </a:txBody>
                  <a:tcPr marL="0" marR="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DB8"/>
                    </a:solidFill>
                  </a:tcPr>
                </a:tc>
                <a:tc>
                  <a:txBody>
                    <a:bodyPr/>
                    <a:lstStyle/>
                    <a:p>
                      <a:pPr algn="ctr"/>
                      <a:r>
                        <a:rPr lang="en-US" sz="1000" b="0" dirty="0">
                          <a:solidFill>
                            <a:schemeClr val="tx2"/>
                          </a:solidFill>
                          <a:latin typeface="Arial Narrow" panose="020B0606020202030204" pitchFamily="34" charset="0"/>
                        </a:rPr>
                        <a:t>EXPECTED SAVINGS WITH DELL EMC</a:t>
                      </a:r>
                    </a:p>
                  </a:txBody>
                  <a:tcPr marL="0" marR="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DB8"/>
                    </a:solidFill>
                  </a:tcPr>
                </a:tc>
                <a:tc>
                  <a:txBody>
                    <a:bodyPr/>
                    <a:lstStyle/>
                    <a:p>
                      <a:pPr algn="ctr"/>
                      <a:r>
                        <a:rPr lang="en-US" sz="1000" b="0" dirty="0">
                          <a:solidFill>
                            <a:schemeClr val="tx2"/>
                          </a:solidFill>
                          <a:latin typeface="Arial Narrow" panose="020B0606020202030204" pitchFamily="34" charset="0"/>
                        </a:rPr>
                        <a:t>PROJECTED FTES WITH DELL EMC</a:t>
                      </a:r>
                    </a:p>
                  </a:txBody>
                  <a:tcPr marL="0" marR="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07DB8"/>
                    </a:solidFill>
                  </a:tcPr>
                </a:tc>
                <a:tc>
                  <a:txBody>
                    <a:bodyPr/>
                    <a:lstStyle/>
                    <a:p>
                      <a:pPr algn="ctr"/>
                      <a:r>
                        <a:rPr lang="en-US" sz="1000" b="0" dirty="0">
                          <a:solidFill>
                            <a:schemeClr val="tx2"/>
                          </a:solidFill>
                          <a:latin typeface="Arial Narrow" panose="020B0606020202030204" pitchFamily="34" charset="0"/>
                        </a:rPr>
                        <a:t>FTE SAVINGS </a:t>
                      </a:r>
                      <a:br>
                        <a:rPr lang="en-US" sz="1000" b="0" dirty="0">
                          <a:solidFill>
                            <a:schemeClr val="tx2"/>
                          </a:solidFill>
                          <a:latin typeface="Arial Narrow" panose="020B0606020202030204" pitchFamily="34" charset="0"/>
                        </a:rPr>
                      </a:br>
                      <a:r>
                        <a:rPr lang="en-US" sz="1000" b="0" dirty="0">
                          <a:solidFill>
                            <a:schemeClr val="tx2"/>
                          </a:solidFill>
                          <a:latin typeface="Arial Narrow" panose="020B0606020202030204" pitchFamily="34" charset="0"/>
                        </a:rPr>
                        <a:t>WITH DELL EMC</a:t>
                      </a:r>
                    </a:p>
                  </a:txBody>
                  <a:tcPr marL="0" marR="0" marT="0" marB="0" anchor="ctr">
                    <a:lnL w="12700" cap="flat" cmpd="sng" algn="ctr">
                      <a:solidFill>
                        <a:schemeClr val="tx2">
                          <a:lumMod val="85000"/>
                        </a:schemeClr>
                      </a:solidFill>
                      <a:prstDash val="sysDot"/>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rgbClr val="007DB8"/>
                    </a:solidFill>
                  </a:tcPr>
                </a:tc>
                <a:extLst>
                  <a:ext uri="{0D108BD9-81ED-4DB2-BD59-A6C34878D82A}">
                    <a16:rowId xmlns="" xmlns:a16="http://schemas.microsoft.com/office/drawing/2014/main" val="10000"/>
                  </a:ext>
                </a:extLst>
              </a:tr>
              <a:tr h="2646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&lt;VR_GROUP_VARIABLE_Efficiency_0_0_VR&gt;</a:t>
                      </a:r>
                    </a:p>
                  </a:txBody>
                  <a:tcPr marR="0" marT="0" marB="0" anchor="ctr">
                    <a:lnL>
                      <a:noFill/>
                    </a:lnL>
                    <a:lnR w="12700" cap="flat" cmpd="sng" algn="ctr">
                      <a:solidFill>
                        <a:schemeClr val="tx2">
                          <a:lumMod val="85000"/>
                        </a:schemeClr>
                      </a:solidFill>
                      <a:prstDash val="sysDot"/>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&lt;VRStorage Design/Build/Manage - 9nbfVR&gt;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&lt;VRExpected Savings With Dell EMC - 9nbeVR&gt;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&lt;VRStorage Design/Build/Manage - 9nbu FTE By Task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&lt;VRStorage Design/Build/Manage - 9nby FTE Savings By TaskVR&gt;</a:t>
                      </a:r>
                    </a:p>
                  </a:txBody>
                  <a:tcPr anchor="ctr">
                    <a:lnL w="12700" cap="flat" cmpd="sng" algn="ctr">
                      <a:solidFill>
                        <a:schemeClr val="tx2">
                          <a:lumMod val="85000"/>
                        </a:schemeClr>
                      </a:solidFill>
                      <a:prstDash val="sysDot"/>
                      <a:round/>
                      <a:headEnd type="none" w="med" len="med"/>
                      <a:tailEnd type="none" w="med" len="med"/>
                    </a:lnL>
                    <a:lnR>
                      <a:noFill/>
                    </a:lnR>
                    <a:lnT w="12700" cmpd="sng">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646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&lt;VR_GROUP_VARIABLE_Efficiency_0_1_VR&gt;</a:t>
                      </a:r>
                    </a:p>
                  </a:txBody>
                  <a:tcPr marR="0" marT="0" marB="0" anchor="ctr">
                    <a:lnL>
                      <a:noFill/>
                    </a:lnL>
                    <a:lnR w="12700" cap="flat" cmpd="sng" algn="ctr">
                      <a:solidFill>
                        <a:schemeClr val="tx2">
                          <a:lumMod val="85000"/>
                        </a:schemeClr>
                      </a:solidFill>
                      <a:prstDash val="sysDot"/>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&lt;VRServer Design/Build/Manage - 9nbgVR&gt;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&lt;VRExpected Savings With Dell EMC - Server - agcrVR&gt;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&lt;VRServer Design/Build/Manage - 9nbv FTE By Task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&lt;VRServer Design/Build/Manage - 9nbz FTE Savings By TaskVR&gt;</a:t>
                      </a:r>
                    </a:p>
                  </a:txBody>
                  <a:tcPr anchor="ctr">
                    <a:lnL w="12700" cap="flat" cmpd="sng" algn="ctr">
                      <a:solidFill>
                        <a:schemeClr val="tx2">
                          <a:lumMod val="85000"/>
                        </a:schemeClr>
                      </a:solidFill>
                      <a:prstDash val="sysDot"/>
                      <a:round/>
                      <a:headEnd type="none" w="med" len="med"/>
                      <a:tailEnd type="none" w="med" len="med"/>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6469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mn-lt"/>
                        </a:rPr>
                        <a:t>&lt;VR_GROUP_VARIABLE_Efficiency_0_2_VR&gt;</a:t>
                      </a:r>
                    </a:p>
                  </a:txBody>
                  <a:tcPr marR="0" marT="0" marB="0" anchor="ctr">
                    <a:lnL>
                      <a:noFill/>
                    </a:lnL>
                    <a:lnR w="12700" cap="flat" cmpd="sng" algn="ctr">
                      <a:solidFill>
                        <a:schemeClr val="tx2">
                          <a:lumMod val="85000"/>
                        </a:schemeClr>
                      </a:solidFill>
                      <a:prstDash val="sysDot"/>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&lt;VRNetwork Design/Build/Manage - 9nbhVR&gt;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&lt;VRExpected Savings With Dell EMC - Network - agcsVR&gt;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&lt;VRNetwork Design/Build/Manage - 9nbw FTE By Task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latin typeface="+mn-lt"/>
                        </a:rPr>
                        <a:t>&lt;VRNetwork Design/Build/Manage - 9nc0 FTE Savings By TaskVR&gt;</a:t>
                      </a:r>
                    </a:p>
                  </a:txBody>
                  <a:tcPr anchor="ctr">
                    <a:lnL w="12700" cap="flat" cmpd="sng" algn="ctr">
                      <a:solidFill>
                        <a:schemeClr val="tx2">
                          <a:lumMod val="85000"/>
                        </a:schemeClr>
                      </a:solidFill>
                      <a:prstDash val="sysDot"/>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72401">
                <a:tc>
                  <a:txBody>
                    <a:bodyPr/>
                    <a:lstStyle/>
                    <a:p>
                      <a:pPr algn="l"/>
                      <a:r>
                        <a:rPr lang="en-US" sz="1000" dirty="0">
                          <a:latin typeface="+mn-lt"/>
                        </a:rPr>
                        <a:t>Total in-scope IT staff</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latin typeface="+mn-lt"/>
                        </a:rPr>
                        <a:t>&lt;VRTotal Current FTE - 9nbtVR&gt;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endParaRPr lang="en-US" sz="1000" dirty="0">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latin typeface="+mn-lt"/>
                        </a:rPr>
                        <a:t>&lt;VRTotal - 9nbx FTE By Task WithVR&gt;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dirty="0">
                          <a:latin typeface="+mn-lt"/>
                        </a:rPr>
                        <a:t>&lt;VRTotal - 9nc1 FTE Savings By TaskVR&gt;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extLst>
                  <a:ext uri="{0D108BD9-81ED-4DB2-BD59-A6C34878D82A}">
                    <a16:rowId xmlns="" xmlns:a16="http://schemas.microsoft.com/office/drawing/2014/main" val="10004"/>
                  </a:ext>
                </a:extLst>
              </a:tr>
            </a:tbl>
          </a:graphicData>
        </a:graphic>
      </p:graphicFrame>
      <p:sp>
        <p:nvSpPr>
          <p:cNvPr id="2" name="Title 1">
            <a:extLst>
              <a:ext uri="{FF2B5EF4-FFF2-40B4-BE49-F238E27FC236}">
                <a16:creationId xmlns="" xmlns:a16="http://schemas.microsoft.com/office/drawing/2014/main" id="{49D58174-66C1-468B-AFA6-100997A29A92}"/>
              </a:ext>
            </a:extLst>
          </p:cNvPr>
          <p:cNvSpPr>
            <a:spLocks noGrp="1"/>
          </p:cNvSpPr>
          <p:nvPr>
            <p:ph type="title"/>
          </p:nvPr>
        </p:nvSpPr>
        <p:spPr>
          <a:xfrm>
            <a:off x="274317" y="96906"/>
            <a:ext cx="7955280" cy="524274"/>
          </a:xfrm>
        </p:spPr>
        <p:txBody>
          <a:bodyPr>
            <a:normAutofit/>
          </a:bodyPr>
          <a:lstStyle/>
          <a:p>
            <a:r>
              <a:rPr lang="en-US" dirty="0">
                <a:latin typeface="+mj-lt"/>
              </a:rPr>
              <a:t>IT operational efficiency benefit</a:t>
            </a:r>
            <a:endParaRPr lang="en-US" sz="1800" dirty="0">
              <a:solidFill>
                <a:srgbClr val="FF0000"/>
              </a:solidFill>
              <a:latin typeface="+mj-lt"/>
            </a:endParaRPr>
          </a:p>
        </p:txBody>
      </p:sp>
      <p:graphicFrame>
        <p:nvGraphicFramePr>
          <p:cNvPr id="9" name="Table 8">
            <a:extLst>
              <a:ext uri="{FF2B5EF4-FFF2-40B4-BE49-F238E27FC236}">
                <a16:creationId xmlns="" xmlns:a16="http://schemas.microsoft.com/office/drawing/2014/main" id="{CE04467E-1279-48E0-AD28-FEFDF81D4603}"/>
              </a:ext>
            </a:extLst>
          </p:cNvPr>
          <p:cNvGraphicFramePr>
            <a:graphicFrameLocks noGrp="1"/>
          </p:cNvGraphicFramePr>
          <p:nvPr>
            <p:extLst>
              <p:ext uri="{D42A27DB-BD31-4B8C-83A1-F6EECF244321}">
                <p14:modId xmlns:p14="http://schemas.microsoft.com/office/powerpoint/2010/main" val="3570508748"/>
              </p:ext>
            </p:extLst>
          </p:nvPr>
        </p:nvGraphicFramePr>
        <p:xfrm>
          <a:off x="62174" y="2468823"/>
          <a:ext cx="8229600" cy="274320"/>
        </p:xfrm>
        <a:graphic>
          <a:graphicData uri="http://schemas.openxmlformats.org/drawingml/2006/table">
            <a:tbl>
              <a:tblPr firstRow="1" bandRow="1">
                <a:tableStyleId>{9D7B26C5-4107-4FEC-AEDC-1716B250A1EF}</a:tableStyleId>
              </a:tblPr>
              <a:tblGrid>
                <a:gridCol w="8229600">
                  <a:extLst>
                    <a:ext uri="{9D8B030D-6E8A-4147-A177-3AD203B41FA5}">
                      <a16:colId xmlns="" xmlns:a16="http://schemas.microsoft.com/office/drawing/2014/main" val="20000"/>
                    </a:ext>
                  </a:extLst>
                </a:gridCol>
              </a:tblGrid>
              <a:tr h="0">
                <a:tc>
                  <a:txBody>
                    <a:bodyPr/>
                    <a:lstStyle/>
                    <a:p>
                      <a:r>
                        <a:rPr lang="en-US" sz="1200" dirty="0">
                          <a:solidFill>
                            <a:schemeClr val="bg2"/>
                          </a:solidFill>
                          <a:latin typeface="Arial Narrow" panose="020B0606020202030204" pitchFamily="34" charset="0"/>
                        </a:rPr>
                        <a:t>IT </a:t>
                      </a:r>
                      <a:r>
                        <a:rPr lang="en-US" sz="1200" dirty="0">
                          <a:solidFill>
                            <a:schemeClr val="bg2"/>
                          </a:solidFill>
                          <a:latin typeface="+mn-lt"/>
                        </a:rPr>
                        <a:t>operational efficiency benefit summary</a:t>
                      </a:r>
                    </a:p>
                  </a:txBody>
                  <a:tcP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sp>
        <p:nvSpPr>
          <p:cNvPr id="3" name="TextBox 2">
            <a:extLst>
              <a:ext uri="{FF2B5EF4-FFF2-40B4-BE49-F238E27FC236}">
                <a16:creationId xmlns="" xmlns:a16="http://schemas.microsoft.com/office/drawing/2014/main" id="{83B25FCD-65B7-4308-8C9B-332383812D7F}"/>
              </a:ext>
            </a:extLst>
          </p:cNvPr>
          <p:cNvSpPr txBox="1"/>
          <p:nvPr/>
        </p:nvSpPr>
        <p:spPr>
          <a:xfrm>
            <a:off x="1755648" y="4777118"/>
            <a:ext cx="3968496" cy="246221"/>
          </a:xfrm>
          <a:prstGeom prst="rect">
            <a:avLst/>
          </a:prstGeom>
          <a:noFill/>
        </p:spPr>
        <p:txBody>
          <a:bodyPr wrap="square" rtlCol="0">
            <a:spAutoFit/>
          </a:bodyPr>
          <a:lstStyle/>
          <a:p>
            <a:r>
              <a:rPr lang="en-US" sz="1000"/>
              <a:t>Total savings including infrastructure growth &amp; ramp-up period.</a:t>
            </a:r>
          </a:p>
        </p:txBody>
      </p:sp>
      <p:graphicFrame>
        <p:nvGraphicFramePr>
          <p:cNvPr id="14" name="Table 13">
            <a:extLst>
              <a:ext uri="{FF2B5EF4-FFF2-40B4-BE49-F238E27FC236}">
                <a16:creationId xmlns="" xmlns:a16="http://schemas.microsoft.com/office/drawing/2014/main" id="{13D6076E-298E-4A0B-99A1-35527A89083A}"/>
              </a:ext>
            </a:extLst>
          </p:cNvPr>
          <p:cNvGraphicFramePr>
            <a:graphicFrameLocks noGrp="1"/>
          </p:cNvGraphicFramePr>
          <p:nvPr>
            <p:extLst/>
          </p:nvPr>
        </p:nvGraphicFramePr>
        <p:xfrm>
          <a:off x="616413" y="698213"/>
          <a:ext cx="2533556" cy="274320"/>
        </p:xfrm>
        <a:graphic>
          <a:graphicData uri="http://schemas.openxmlformats.org/drawingml/2006/table">
            <a:tbl>
              <a:tblPr firstRow="1" bandRow="1">
                <a:tableStyleId>{9D7B26C5-4107-4FEC-AEDC-1716B250A1EF}</a:tableStyleId>
              </a:tblPr>
              <a:tblGrid>
                <a:gridCol w="2533556">
                  <a:extLst>
                    <a:ext uri="{9D8B030D-6E8A-4147-A177-3AD203B41FA5}">
                      <a16:colId xmlns="" xmlns:a16="http://schemas.microsoft.com/office/drawing/2014/main" val="20000"/>
                    </a:ext>
                  </a:extLst>
                </a:gridCol>
              </a:tblGrid>
              <a:tr h="132814">
                <a:tc>
                  <a:txBody>
                    <a:bodyPr/>
                    <a:lstStyle/>
                    <a:p>
                      <a:r>
                        <a:rPr lang="en-US" sz="1200" dirty="0">
                          <a:solidFill>
                            <a:schemeClr val="bg2"/>
                          </a:solidFill>
                          <a:latin typeface="+mn-lt"/>
                        </a:rPr>
                        <a:t>Average fully burdened salary</a:t>
                      </a:r>
                    </a:p>
                  </a:txBody>
                  <a:tcP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bl>
          </a:graphicData>
        </a:graphic>
      </p:graphicFrame>
      <p:sp>
        <p:nvSpPr>
          <p:cNvPr id="15" name="TextBox 14" descr="ppt.slide.text.PPTX_Salary">
            <a:extLst>
              <a:ext uri="{FF2B5EF4-FFF2-40B4-BE49-F238E27FC236}">
                <a16:creationId xmlns="" xmlns:a16="http://schemas.microsoft.com/office/drawing/2014/main" id="{E3FEE5E0-1408-4637-805D-71166D7E125F}"/>
              </a:ext>
            </a:extLst>
          </p:cNvPr>
          <p:cNvSpPr txBox="1"/>
          <p:nvPr/>
        </p:nvSpPr>
        <p:spPr>
          <a:xfrm>
            <a:off x="3029184" y="710923"/>
            <a:ext cx="2755213" cy="430887"/>
          </a:xfrm>
          <a:prstGeom prst="rect">
            <a:avLst/>
          </a:prstGeom>
          <a:noFill/>
        </p:spPr>
        <p:txBody>
          <a:bodyPr wrap="square" rtlCol="0">
            <a:spAutoFit/>
          </a:bodyPr>
          <a:lstStyle/>
          <a:p>
            <a:pPr algn="ctr"/>
            <a:r>
              <a:rPr lang="en-US" sz="1100" b="1" dirty="0">
                <a:latin typeface="+mn-lt"/>
              </a:rPr>
              <a:t>&lt;VRCurrent Average Fully Burdened Salary - 9nbdVR&gt;</a:t>
            </a:r>
          </a:p>
        </p:txBody>
      </p:sp>
      <p:sp>
        <p:nvSpPr>
          <p:cNvPr id="4" name="TextBox 3"/>
          <p:cNvSpPr txBox="1"/>
          <p:nvPr/>
        </p:nvSpPr>
        <p:spPr>
          <a:xfrm>
            <a:off x="199017" y="276291"/>
            <a:ext cx="5025671" cy="307777"/>
          </a:xfrm>
          <a:prstGeom prst="rect">
            <a:avLst/>
          </a:prstGeom>
          <a:noFill/>
        </p:spPr>
        <p:txBody>
          <a:bodyPr wrap="none" rtlCol="0">
            <a:spAutoFit/>
          </a:bodyPr>
          <a:lstStyle/>
          <a:p>
            <a:pPr>
              <a:spcBef>
                <a:spcPts val="0"/>
              </a:spcBef>
              <a:spcAft>
                <a:spcPts val="0"/>
              </a:spcAft>
              <a:buClr>
                <a:schemeClr val="bg1"/>
              </a:buClr>
            </a:pPr>
            <a:r>
              <a:rPr lang="en-US" sz="1400" dirty="0" err="1">
                <a:solidFill>
                  <a:schemeClr val="bg2"/>
                </a:solidFill>
                <a:cs typeface="Arial"/>
              </a:rPr>
              <a:t>&lt;VR_CMD_DELETE_SLIDE_</a:t>
            </a:r>
            <a:r>
              <a:rPr lang="pl-PL" sz="1400" dirty="0">
                <a:cs typeface="Arial"/>
              </a:rPr>
              <a:t>Delete_Efficiency - cw14_VR</a:t>
            </a:r>
            <a:r>
              <a:rPr lang="pl-PL" sz="1400" dirty="0" smtClean="0">
                <a:cs typeface="Arial"/>
              </a:rPr>
              <a:t>&gt;</a:t>
            </a:r>
            <a:r>
              <a:rPr lang="pl-PL" sz="1400" dirty="0" smtClean="0"/>
              <a:t> </a:t>
            </a:r>
            <a:endParaRPr lang="en-US" sz="1400" dirty="0" err="1">
              <a:solidFill>
                <a:schemeClr val="bg2"/>
              </a:solidFill>
              <a:cs typeface="Arial"/>
            </a:endParaRPr>
          </a:p>
        </p:txBody>
      </p:sp>
      <p:sp>
        <p:nvSpPr>
          <p:cNvPr id="13" name="TextBox 12"/>
          <p:cNvSpPr txBox="1"/>
          <p:nvPr/>
        </p:nvSpPr>
        <p:spPr>
          <a:xfrm>
            <a:off x="1516231" y="480001"/>
            <a:ext cx="7210500" cy="307777"/>
          </a:xfrm>
          <a:prstGeom prst="rect">
            <a:avLst/>
          </a:prstGeom>
          <a:noFill/>
        </p:spPr>
        <p:txBody>
          <a:bodyPr wrap="none" rtlCol="0">
            <a:spAutoFit/>
          </a:bodyPr>
          <a:lstStyle/>
          <a:p>
            <a:pPr>
              <a:spcBef>
                <a:spcPts val="0"/>
              </a:spcBef>
              <a:spcAft>
                <a:spcPts val="0"/>
              </a:spcAft>
              <a:buClr>
                <a:schemeClr val="bg1"/>
              </a:buClr>
            </a:pPr>
            <a:r>
              <a:rPr lang="en-US" sz="1400" dirty="0">
                <a:solidFill>
                  <a:schemeClr val="bg2"/>
                </a:solidFill>
                <a:cs typeface="Arial"/>
              </a:rPr>
              <a:t>&lt;</a:t>
            </a:r>
            <a:r>
              <a:rPr lang="en-US" sz="1400" dirty="0" err="1">
                <a:solidFill>
                  <a:schemeClr val="bg2"/>
                </a:solidFill>
              </a:rPr>
              <a:t>VR_CMD_DELETE_SLIDE_Delete</a:t>
            </a:r>
            <a:r>
              <a:rPr lang="en-US" sz="1400" dirty="0">
                <a:solidFill>
                  <a:schemeClr val="bg2"/>
                </a:solidFill>
              </a:rPr>
              <a:t> IT operational efficiency benefit SDDC - </a:t>
            </a:r>
            <a:r>
              <a:rPr lang="en-US" sz="1400" dirty="0" err="1">
                <a:solidFill>
                  <a:schemeClr val="bg2"/>
                </a:solidFill>
              </a:rPr>
              <a:t>gruw</a:t>
            </a:r>
            <a:r>
              <a:rPr lang="pl-PL" sz="1400" dirty="0" smtClean="0">
                <a:cs typeface="Arial"/>
              </a:rPr>
              <a:t>_VR&gt;</a:t>
            </a:r>
            <a:r>
              <a:rPr lang="pl-PL" sz="1400" dirty="0" smtClean="0"/>
              <a:t> </a:t>
            </a:r>
            <a:endParaRPr lang="en-US" sz="1400" dirty="0" err="1">
              <a:solidFill>
                <a:schemeClr val="bg2"/>
              </a:solidFill>
              <a:cs typeface="Arial"/>
            </a:endParaRPr>
          </a:p>
        </p:txBody>
      </p:sp>
      <p:sp>
        <p:nvSpPr>
          <p:cNvPr id="12" name="TextBox 11"/>
          <p:cNvSpPr txBox="1"/>
          <p:nvPr/>
        </p:nvSpPr>
        <p:spPr>
          <a:xfrm>
            <a:off x="1625850" y="11981"/>
            <a:ext cx="5384744" cy="307777"/>
          </a:xfrm>
          <a:prstGeom prst="rect">
            <a:avLst/>
          </a:prstGeom>
          <a:noFill/>
        </p:spPr>
        <p:txBody>
          <a:bodyPr wrap="none" rtlCol="0">
            <a:spAutoFit/>
          </a:bodyPr>
          <a:lstStyle/>
          <a:p>
            <a:pPr>
              <a:spcBef>
                <a:spcPts val="0"/>
              </a:spcBef>
              <a:spcAft>
                <a:spcPts val="0"/>
              </a:spcAft>
              <a:buClr>
                <a:schemeClr val="bg1"/>
              </a:buClr>
            </a:pPr>
            <a:r>
              <a:rPr lang="en-US" sz="1400" dirty="0">
                <a:solidFill>
                  <a:schemeClr val="bg2"/>
                </a:solidFill>
                <a:cs typeface="Arial"/>
              </a:rPr>
              <a:t>&lt;</a:t>
            </a:r>
            <a:r>
              <a:rPr lang="en-US" sz="1400" dirty="0" err="1">
                <a:solidFill>
                  <a:schemeClr val="bg2"/>
                </a:solidFill>
              </a:rPr>
              <a:t>VR_CMD_DELETE_SLIDE_Delete</a:t>
            </a:r>
            <a:r>
              <a:rPr lang="en-US" sz="1400" dirty="0">
                <a:solidFill>
                  <a:schemeClr val="bg2"/>
                </a:solidFill>
              </a:rPr>
              <a:t> Efficiency Slide - </a:t>
            </a:r>
            <a:r>
              <a:rPr lang="en-US" sz="1400" dirty="0" err="1">
                <a:solidFill>
                  <a:schemeClr val="bg2"/>
                </a:solidFill>
              </a:rPr>
              <a:t>gwat</a:t>
            </a:r>
            <a:r>
              <a:rPr lang="pl-PL" sz="1400" dirty="0" smtClean="0">
                <a:cs typeface="Arial"/>
              </a:rPr>
              <a:t>_VR&gt;</a:t>
            </a:r>
            <a:r>
              <a:rPr lang="pl-PL" sz="1400" dirty="0" smtClean="0"/>
              <a:t> </a:t>
            </a:r>
            <a:endParaRPr lang="en-US" sz="1400" dirty="0" err="1">
              <a:solidFill>
                <a:schemeClr val="bg2"/>
              </a:solidFill>
              <a:cs typeface="Arial"/>
            </a:endParaRPr>
          </a:p>
        </p:txBody>
      </p:sp>
      <p:graphicFrame>
        <p:nvGraphicFramePr>
          <p:cNvPr id="10" name="Table 9" descr="ppt.slide.table.PPTX_OpsBenefit">
            <a:extLst>
              <a:ext uri="{FF2B5EF4-FFF2-40B4-BE49-F238E27FC236}">
                <a16:creationId xmlns="" xmlns:a16="http://schemas.microsoft.com/office/drawing/2014/main" id="{E8C88948-A6A5-401B-8D28-5BDE1692DDC3}"/>
              </a:ext>
            </a:extLst>
          </p:cNvPr>
          <p:cNvGraphicFramePr>
            <a:graphicFrameLocks noGrp="1"/>
          </p:cNvGraphicFramePr>
          <p:nvPr>
            <p:extLst>
              <p:ext uri="{D42A27DB-BD31-4B8C-83A1-F6EECF244321}">
                <p14:modId xmlns:p14="http://schemas.microsoft.com/office/powerpoint/2010/main" val="3113280648"/>
              </p:ext>
            </p:extLst>
          </p:nvPr>
        </p:nvGraphicFramePr>
        <p:xfrm>
          <a:off x="49763" y="2699660"/>
          <a:ext cx="9050691" cy="4983480"/>
        </p:xfrm>
        <a:graphic>
          <a:graphicData uri="http://schemas.openxmlformats.org/drawingml/2006/table">
            <a:tbl>
              <a:tblPr firstRow="1" bandRow="1">
                <a:tableStyleId>{9D7B26C5-4107-4FEC-AEDC-1716B250A1EF}</a:tableStyleId>
              </a:tblPr>
              <a:tblGrid>
                <a:gridCol w="1995818">
                  <a:extLst>
                    <a:ext uri="{9D8B030D-6E8A-4147-A177-3AD203B41FA5}">
                      <a16:colId xmlns="" xmlns:a16="http://schemas.microsoft.com/office/drawing/2014/main" val="20000"/>
                    </a:ext>
                  </a:extLst>
                </a:gridCol>
                <a:gridCol w="874293">
                  <a:extLst>
                    <a:ext uri="{9D8B030D-6E8A-4147-A177-3AD203B41FA5}">
                      <a16:colId xmlns="" xmlns:a16="http://schemas.microsoft.com/office/drawing/2014/main" val="1994887234"/>
                    </a:ext>
                  </a:extLst>
                </a:gridCol>
                <a:gridCol w="874293">
                  <a:extLst>
                    <a:ext uri="{9D8B030D-6E8A-4147-A177-3AD203B41FA5}">
                      <a16:colId xmlns="" xmlns:a16="http://schemas.microsoft.com/office/drawing/2014/main" val="2210498928"/>
                    </a:ext>
                  </a:extLst>
                </a:gridCol>
                <a:gridCol w="874293">
                  <a:extLst>
                    <a:ext uri="{9D8B030D-6E8A-4147-A177-3AD203B41FA5}">
                      <a16:colId xmlns="" xmlns:a16="http://schemas.microsoft.com/office/drawing/2014/main" val="20001"/>
                    </a:ext>
                  </a:extLst>
                </a:gridCol>
                <a:gridCol w="874293">
                  <a:extLst>
                    <a:ext uri="{9D8B030D-6E8A-4147-A177-3AD203B41FA5}">
                      <a16:colId xmlns="" xmlns:a16="http://schemas.microsoft.com/office/drawing/2014/main" val="20002"/>
                    </a:ext>
                  </a:extLst>
                </a:gridCol>
                <a:gridCol w="874293">
                  <a:extLst>
                    <a:ext uri="{9D8B030D-6E8A-4147-A177-3AD203B41FA5}">
                      <a16:colId xmlns="" xmlns:a16="http://schemas.microsoft.com/office/drawing/2014/main" val="20003"/>
                    </a:ext>
                  </a:extLst>
                </a:gridCol>
                <a:gridCol w="874293">
                  <a:extLst>
                    <a:ext uri="{9D8B030D-6E8A-4147-A177-3AD203B41FA5}">
                      <a16:colId xmlns="" xmlns:a16="http://schemas.microsoft.com/office/drawing/2014/main" val="20004"/>
                    </a:ext>
                  </a:extLst>
                </a:gridCol>
                <a:gridCol w="874293">
                  <a:extLst>
                    <a:ext uri="{9D8B030D-6E8A-4147-A177-3AD203B41FA5}">
                      <a16:colId xmlns="" xmlns:a16="http://schemas.microsoft.com/office/drawing/2014/main" val="20005"/>
                    </a:ext>
                  </a:extLst>
                </a:gridCol>
                <a:gridCol w="934822">
                  <a:extLst>
                    <a:ext uri="{9D8B030D-6E8A-4147-A177-3AD203B41FA5}">
                      <a16:colId xmlns="" xmlns:a16="http://schemas.microsoft.com/office/drawing/2014/main" val="20006"/>
                    </a:ext>
                  </a:extLst>
                </a:gridCol>
              </a:tblGrid>
              <a:tr h="222202">
                <a:tc>
                  <a:txBody>
                    <a:bodyPr/>
                    <a:lstStyle/>
                    <a:p>
                      <a:endParaRPr lang="en-US" sz="1000" dirty="0">
                        <a:solidFill>
                          <a:schemeClr val="tx2"/>
                        </a:solidFill>
                        <a:latin typeface="Arial Narrow" panose="020B0606020202030204" pitchFamily="34" charset="0"/>
                      </a:endParaRPr>
                    </a:p>
                  </a:txBody>
                  <a:tcPr anchor="ctr">
                    <a:lnL>
                      <a:noFill/>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defRPr/>
                      </a:pPr>
                      <a:r>
                        <a:rPr lang="en-US" sz="1000" b="0" dirty="0">
                          <a:solidFill>
                            <a:schemeClr val="tx2"/>
                          </a:solidFill>
                          <a:latin typeface="Arial Narrow" panose="020B0606020202030204" pitchFamily="34" charset="0"/>
                        </a:rPr>
                        <a:t>YEAR 1</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2</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3</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4</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5</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6</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7</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dirty="0">
                          <a:solidFill>
                            <a:schemeClr val="tx2"/>
                          </a:solidFill>
                          <a:latin typeface="Arial Narrow" panose="020B0606020202030204" pitchFamily="34" charset="0"/>
                        </a:rPr>
                        <a:t>TOTAL</a:t>
                      </a:r>
                    </a:p>
                  </a:txBody>
                  <a:tcPr anchor="ctr">
                    <a:lnL w="12700" cap="flat" cmpd="sng" algn="ctr">
                      <a:solidFill>
                        <a:schemeClr val="tx2">
                          <a:lumMod val="85000"/>
                        </a:schemeClr>
                      </a:solidFill>
                      <a:prstDash val="sysDot"/>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extLst>
                  <a:ext uri="{0D108BD9-81ED-4DB2-BD59-A6C34878D82A}">
                    <a16:rowId xmlns="" xmlns:a16="http://schemas.microsoft.com/office/drawing/2014/main" val="10000"/>
                  </a:ext>
                </a:extLst>
              </a:tr>
              <a:tr h="4293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Total projected operations FTE without Dell EMC</a:t>
                      </a: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1 - 9nc2 Total FTE WithoutVR&gt;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2 - 9nc3 Total FTE WithoutVR&gt;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3 - 9nc4 Total FTE WithoutVR&gt;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4 - 9nc5 Total FTE WithoutVR&gt;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5 - 9nc6 Total FTE WithoutVR&gt;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a:latin typeface="+mn-lt"/>
                        </a:rPr>
                        <a:t>&lt;VRYear 6 - agcx Total FTE WithoutVR&gt;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0">
                          <a:latin typeface="+mn-lt"/>
                        </a:rPr>
                        <a:t>&lt;VRYear 7 - agcy Total FTE WithoutVR&gt;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ct val="0"/>
                        </a:spcBef>
                        <a:spcAft>
                          <a:spcPct val="0"/>
                        </a:spcAft>
                        <a:buClrTx/>
                        <a:buSzTx/>
                        <a:buFontTx/>
                        <a:buNone/>
                        <a:defRPr/>
                      </a:pPr>
                      <a:r>
                        <a:rPr lang="en-US" sz="900" b="1" dirty="0">
                          <a:latin typeface="+mn-lt"/>
                        </a:rPr>
                        <a:t>&lt;</a:t>
                      </a:r>
                      <a:r>
                        <a:rPr lang="en-US" sz="900" b="1" dirty="0" err="1">
                          <a:latin typeface="+mn-lt"/>
                        </a:rPr>
                        <a:t>VRTotal</a:t>
                      </a:r>
                      <a:r>
                        <a:rPr lang="en-US" sz="900" b="1" dirty="0">
                          <a:latin typeface="+mn-lt"/>
                        </a:rPr>
                        <a:t> - ap6q Total FTE </a:t>
                      </a:r>
                      <a:r>
                        <a:rPr lang="en-US" sz="900" b="1" dirty="0" err="1">
                          <a:latin typeface="+mn-lt"/>
                        </a:rPr>
                        <a:t>WithoutVR</a:t>
                      </a:r>
                      <a:r>
                        <a:rPr lang="en-US" sz="900" b="1" dirty="0" smtClean="0">
                          <a:latin typeface="+mn-lt"/>
                        </a:rPr>
                        <a:t>&gt;&lt;</a:t>
                      </a:r>
                      <a:r>
                        <a:rPr lang="en-US" sz="900" b="1" dirty="0" err="1" smtClean="0">
                          <a:latin typeface="+mn-lt"/>
                        </a:rPr>
                        <a:t>VR_CMD_DEL_ROW_Delete</a:t>
                      </a:r>
                      <a:r>
                        <a:rPr lang="en-US" sz="900" b="1" dirty="0" smtClean="0">
                          <a:latin typeface="+mn-lt"/>
                        </a:rPr>
                        <a:t> Total projected operations FTE without Dell EMC - </a:t>
                      </a:r>
                      <a:r>
                        <a:rPr lang="en-US" sz="900" b="1" dirty="0" err="1" smtClean="0">
                          <a:latin typeface="+mn-lt"/>
                        </a:rPr>
                        <a:t>gwaq_VR</a:t>
                      </a:r>
                      <a:r>
                        <a:rPr lang="en-US" sz="900" b="1" dirty="0" smtClean="0">
                          <a:latin typeface="+mn-lt"/>
                        </a:rPr>
                        <a:t>&gt;</a:t>
                      </a:r>
                      <a:endParaRPr lang="en-US" sz="900" b="1"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429345">
                <a:tc>
                  <a:txBody>
                    <a:bodyPr/>
                    <a:lstStyle/>
                    <a:p>
                      <a:r>
                        <a:rPr lang="en-US" sz="900" dirty="0">
                          <a:latin typeface="+mn-lt"/>
                        </a:rPr>
                        <a:t>Total projected operations FTE with Dell EMC</a:t>
                      </a: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cs typeface="Arial" panose="020B0604020202020204" pitchFamily="34" charset="0"/>
                        </a:rPr>
                        <a:t>&lt;VRYear 1 - 9nc7 Total FTE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cs typeface="Arial" panose="020B0604020202020204" pitchFamily="34" charset="0"/>
                        </a:rPr>
                        <a:t>&lt;VRYear 2 - 9nc8 Total FTE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cs typeface="Arial" panose="020B0604020202020204" pitchFamily="34" charset="0"/>
                        </a:rPr>
                        <a:t>&lt;VRYear 3 - 9nc9 Total FTE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cs typeface="Arial" panose="020B0604020202020204" pitchFamily="34" charset="0"/>
                        </a:rPr>
                        <a:t>&lt;VRYear 4 - 9nca Total FTE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cs typeface="Arial" panose="020B0604020202020204" pitchFamily="34" charset="0"/>
                        </a:rPr>
                        <a:t>&lt;VRYear 5 - 9ncb Total FTE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a:latin typeface="+mn-lt"/>
                        </a:rPr>
                        <a:t>&lt;VRYear 6 - agcz Total FTE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a:latin typeface="+mn-lt"/>
                        </a:rPr>
                        <a:t>&lt;VRYear 7 - agd0 Total FTE WithVR&gt;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latin typeface="+mn-lt"/>
                        </a:rPr>
                        <a:t>&lt;</a:t>
                      </a:r>
                      <a:r>
                        <a:rPr lang="en-US" sz="900" b="1" dirty="0" err="1">
                          <a:latin typeface="+mn-lt"/>
                        </a:rPr>
                        <a:t>VRTotal</a:t>
                      </a:r>
                      <a:r>
                        <a:rPr lang="en-US" sz="900" b="1" dirty="0">
                          <a:latin typeface="+mn-lt"/>
                        </a:rPr>
                        <a:t> - ap6r Total FTE </a:t>
                      </a:r>
                      <a:r>
                        <a:rPr lang="en-US" sz="900" b="1" dirty="0" err="1">
                          <a:latin typeface="+mn-lt"/>
                        </a:rPr>
                        <a:t>WithVR</a:t>
                      </a:r>
                      <a:r>
                        <a:rPr lang="en-US" sz="900" b="1" dirty="0" smtClean="0">
                          <a:latin typeface="+mn-lt"/>
                        </a:rPr>
                        <a:t>&gt;&lt;</a:t>
                      </a:r>
                      <a:r>
                        <a:rPr lang="en-US" sz="900" b="1" dirty="0" err="1" smtClean="0">
                          <a:latin typeface="+mn-lt"/>
                        </a:rPr>
                        <a:t>VR_CMD_DEL_ROW_Delete</a:t>
                      </a:r>
                      <a:r>
                        <a:rPr lang="en-US" sz="900" b="1" dirty="0" smtClean="0">
                          <a:latin typeface="+mn-lt"/>
                        </a:rPr>
                        <a:t> Total FTE With - </a:t>
                      </a:r>
                      <a:r>
                        <a:rPr lang="en-US" sz="900" b="1" dirty="0" err="1" smtClean="0">
                          <a:latin typeface="+mn-lt"/>
                        </a:rPr>
                        <a:t>gwar_VR</a:t>
                      </a:r>
                      <a:r>
                        <a:rPr lang="en-US" sz="900" b="1" dirty="0" smtClean="0">
                          <a:latin typeface="+mn-lt"/>
                        </a:rPr>
                        <a:t>&gt;</a:t>
                      </a:r>
                      <a:endParaRPr lang="en-US" sz="900" b="1"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4293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Operations FTE savings </a:t>
                      </a:r>
                      <a:br>
                        <a:rPr lang="en-US" sz="900" dirty="0">
                          <a:latin typeface="+mn-lt"/>
                        </a:rPr>
                      </a:br>
                      <a:r>
                        <a:rPr lang="en-US" sz="900" dirty="0">
                          <a:latin typeface="+mn-lt"/>
                        </a:rPr>
                        <a:t>with Dell EMC</a:t>
                      </a: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1 - 9ncc FTE SavingsVR&gt;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2 - 9ncd FTE SavingsVR&gt;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3 - 9nce FTE SavingsVR&gt;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4 - 9ncf FTE SavingsVR&gt;</a:t>
                      </a:r>
                      <a:r>
                        <a:rPr lang="en-US" sz="900" b="0" dirty="0">
                          <a:solidFill>
                            <a:schemeClr val="bg2"/>
                          </a:solidFill>
                          <a:latin typeface="+mn-lt"/>
                        </a:rPr>
                        <a:t>&lt;VR_CMD_DEL_COL_Delete_Year4 - cw10_VR&gt;</a:t>
                      </a:r>
                      <a:endParaRPr lang="en-US" sz="9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&lt;VRYear 5 - 9ncg FTE SavingsVR&gt;</a:t>
                      </a:r>
                      <a:r>
                        <a:rPr lang="en-US" sz="900" b="0" dirty="0">
                          <a:solidFill>
                            <a:schemeClr val="bg2"/>
                          </a:solidFill>
                          <a:latin typeface="+mn-lt"/>
                        </a:rPr>
                        <a:t>&lt;VR_CMD_DEL_COL_Delete_Year5 - cw11_VR&gt;</a:t>
                      </a:r>
                      <a:endParaRPr lang="en-US" sz="9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900" dirty="0">
                          <a:latin typeface="+mn-lt"/>
                        </a:rPr>
                        <a:t>&lt;</a:t>
                      </a:r>
                      <a:r>
                        <a:rPr lang="en-US" sz="900" dirty="0" err="1">
                          <a:latin typeface="+mn-lt"/>
                        </a:rPr>
                        <a:t>VRYear</a:t>
                      </a:r>
                      <a:r>
                        <a:rPr lang="en-US" sz="900" dirty="0">
                          <a:latin typeface="+mn-lt"/>
                        </a:rPr>
                        <a:t> 6 - agd1 FTE </a:t>
                      </a:r>
                      <a:r>
                        <a:rPr lang="en-US" sz="900" dirty="0" err="1">
                          <a:latin typeface="+mn-lt"/>
                        </a:rPr>
                        <a:t>SavingsVR</a:t>
                      </a:r>
                      <a:r>
                        <a:rPr lang="en-US" sz="900" dirty="0">
                          <a:latin typeface="+mn-lt"/>
                        </a:rPr>
                        <a:t>&gt;</a:t>
                      </a:r>
                      <a:r>
                        <a:rPr lang="en-US" sz="900" b="0" dirty="0">
                          <a:solidFill>
                            <a:schemeClr val="bg2"/>
                          </a:solidFill>
                          <a:latin typeface="+mn-lt"/>
                        </a:rPr>
                        <a:t>&lt;VR_CMD_DEL_COL_Delete_Year6 - cw12_VR&gt;</a:t>
                      </a:r>
                      <a:endParaRPr lang="en-US" sz="9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dirty="0">
                          <a:latin typeface="+mn-lt"/>
                        </a:rPr>
                        <a:t>&lt;</a:t>
                      </a:r>
                      <a:r>
                        <a:rPr lang="en-US" sz="900" dirty="0" err="1">
                          <a:latin typeface="+mn-lt"/>
                        </a:rPr>
                        <a:t>VRYear</a:t>
                      </a:r>
                      <a:r>
                        <a:rPr lang="en-US" sz="900" dirty="0">
                          <a:latin typeface="+mn-lt"/>
                        </a:rPr>
                        <a:t> 7 - agd2 FTE </a:t>
                      </a:r>
                      <a:r>
                        <a:rPr lang="en-US" sz="900" dirty="0" err="1">
                          <a:latin typeface="+mn-lt"/>
                        </a:rPr>
                        <a:t>SavingsVR</a:t>
                      </a:r>
                      <a:r>
                        <a:rPr lang="en-US" sz="900" dirty="0">
                          <a:latin typeface="+mn-lt"/>
                        </a:rPr>
                        <a:t>&gt;</a:t>
                      </a:r>
                      <a:r>
                        <a:rPr lang="en-US" sz="900" b="0" dirty="0">
                          <a:solidFill>
                            <a:schemeClr val="bg2"/>
                          </a:solidFill>
                          <a:latin typeface="+mn-lt"/>
                        </a:rPr>
                        <a:t>&lt;VR_CMD_DEL_COL_Delete_Year7 - cw13_VR&gt;</a:t>
                      </a:r>
                      <a:endParaRPr lang="en-US" sz="9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latin typeface="+mn-lt"/>
                        </a:rPr>
                        <a:t>&lt;VRTotal - ap6s FTE </a:t>
                      </a:r>
                      <a:r>
                        <a:rPr lang="en-US" sz="900" b="1" dirty="0" err="1">
                          <a:latin typeface="+mn-lt"/>
                        </a:rPr>
                        <a:t>SavingsVR</a:t>
                      </a:r>
                      <a:r>
                        <a:rPr lang="en-US" sz="900" b="1" dirty="0" smtClean="0">
                          <a:latin typeface="+mn-lt"/>
                        </a:rPr>
                        <a:t>&gt;&lt;</a:t>
                      </a:r>
                      <a:r>
                        <a:rPr lang="en-US" sz="900" b="1" dirty="0" err="1" smtClean="0">
                          <a:latin typeface="+mn-lt"/>
                        </a:rPr>
                        <a:t>VR_CMD_DEL_ROW_Total</a:t>
                      </a:r>
                      <a:r>
                        <a:rPr lang="en-US" sz="900" b="1" dirty="0" smtClean="0">
                          <a:latin typeface="+mn-lt"/>
                        </a:rPr>
                        <a:t> FTE Savings - </a:t>
                      </a:r>
                      <a:r>
                        <a:rPr lang="en-US" sz="900" b="1" dirty="0" err="1" smtClean="0">
                          <a:latin typeface="+mn-lt"/>
                        </a:rPr>
                        <a:t>gwas_VR</a:t>
                      </a:r>
                      <a:r>
                        <a:rPr lang="en-US" sz="900" b="1" dirty="0" smtClean="0">
                          <a:latin typeface="+mn-lt"/>
                        </a:rPr>
                        <a:t>&gt;</a:t>
                      </a:r>
                      <a:endParaRPr lang="en-US" sz="900" b="1"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endParaRPr lang="en-US" sz="2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 b="1" dirty="0">
                        <a:latin typeface="+mn-lt"/>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429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latin typeface="+mn-lt"/>
                        </a:rPr>
                        <a:t>Total operations savings </a:t>
                      </a:r>
                      <a:br>
                        <a:rPr lang="en-US" sz="900" dirty="0">
                          <a:latin typeface="+mn-lt"/>
                        </a:rPr>
                      </a:br>
                      <a:r>
                        <a:rPr lang="en-US" sz="900" dirty="0">
                          <a:latin typeface="+mn-lt"/>
                        </a:rPr>
                        <a:t>with Dell EMC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latin typeface="+mn-lt"/>
                        </a:rPr>
                        <a:t>&lt;VRYear 1 - 9nch $ SavingsVR&gt;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latin typeface="+mn-lt"/>
                        </a:rPr>
                        <a:t>&lt;VRYear 2 - 9nci $ SavingsVR&gt;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latin typeface="+mn-lt"/>
                        </a:rPr>
                        <a:t>&lt;VRYear 3 - 9ncj $ SavingsVR&gt;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latin typeface="+mn-lt"/>
                        </a:rPr>
                        <a:t>&lt;VRYear 4 - 9nck $ SavingsVR&gt;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latin typeface="+mn-lt"/>
                        </a:rPr>
                        <a:t>&lt;VRYear 5 - 9ncl $ SavingsVR&gt;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latin typeface="+mn-lt"/>
                        </a:rPr>
                        <a:t>&lt;</a:t>
                      </a:r>
                      <a:r>
                        <a:rPr lang="en-US" sz="900" b="1" dirty="0" err="1">
                          <a:latin typeface="+mn-lt"/>
                        </a:rPr>
                        <a:t>VRYear</a:t>
                      </a:r>
                      <a:r>
                        <a:rPr lang="en-US" sz="900" b="1" dirty="0">
                          <a:latin typeface="+mn-lt"/>
                        </a:rPr>
                        <a:t> 6 - agd3 $ </a:t>
                      </a:r>
                      <a:r>
                        <a:rPr lang="en-US" sz="900" b="1" dirty="0" err="1">
                          <a:latin typeface="+mn-lt"/>
                        </a:rPr>
                        <a:t>SavingsVR</a:t>
                      </a:r>
                      <a:r>
                        <a:rPr lang="en-US" sz="900" b="1" dirty="0">
                          <a:latin typeface="+mn-lt"/>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r>
                        <a:rPr lang="en-US" sz="900" b="1" dirty="0">
                          <a:latin typeface="+mn-lt"/>
                        </a:rPr>
                        <a:t>&lt;</a:t>
                      </a:r>
                      <a:r>
                        <a:rPr lang="en-US" sz="900" b="1" dirty="0" err="1">
                          <a:latin typeface="+mn-lt"/>
                        </a:rPr>
                        <a:t>VRYear</a:t>
                      </a:r>
                      <a:r>
                        <a:rPr lang="en-US" sz="900" b="1" dirty="0">
                          <a:latin typeface="+mn-lt"/>
                        </a:rPr>
                        <a:t> 7 - agd4 $ </a:t>
                      </a:r>
                      <a:r>
                        <a:rPr lang="en-US" sz="900" b="1" dirty="0" err="1">
                          <a:latin typeface="+mn-lt"/>
                        </a:rPr>
                        <a:t>SavingsVR</a:t>
                      </a:r>
                      <a:r>
                        <a:rPr lang="en-US" sz="900" b="1" dirty="0">
                          <a:latin typeface="+mn-lt"/>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900" b="1" dirty="0">
                          <a:latin typeface="+mn-lt"/>
                        </a:rPr>
                        <a:t>&lt;VRTotal - 9ncm $ SavingsVR&gt;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621126799"/>
      </p:ext>
    </p:extLst>
  </p:cSld>
  <p:clrMapOvr>
    <a:masterClrMapping/>
  </p:clrMapOvr>
  <p:transition spd="med">
    <p:wipe dir="r"/>
  </p:transition>
</p:sld>
</file>

<file path=ppt/slides/slide21.xml><?xml version="1.0" encoding="utf-8"?>
<p:sld xmlns:a="http://schemas.openxmlformats.org/drawingml/2006/main" xmlns:p="http://schemas.openxmlformats.org/presentationml/2006/main" xmlns:r="http://schemas.openxmlformats.org/officeDocument/2006/relationships">
  <p:cSld name="2bca3139-1287-4025-aae1-3b40501fe2a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5174-4FB4-464F-9313-E8360A3AE963}"/>
              </a:ext>
            </a:extLst>
          </p:cNvPr>
          <p:cNvSpPr>
            <a:spLocks noGrp="1"/>
          </p:cNvSpPr>
          <p:nvPr>
            <p:ph type="title"/>
          </p:nvPr>
        </p:nvSpPr>
        <p:spPr/>
        <p:txBody>
          <a:bodyPr/>
          <a:lstStyle/>
          <a:p>
            <a:r>
              <a:rPr dirty="0" lang="en-US">
                <a:latin typeface="+mj-lt"/>
              </a:rPr>
              <a:t>Hiring avoidance </a:t>
            </a:r>
            <a:r>
              <a:rPr dirty="0" lang="en-US"/>
              <a:t>b</a:t>
            </a:r>
            <a:r>
              <a:rPr dirty="0" lang="en-US">
                <a:latin typeface="+mj-lt"/>
              </a:rPr>
              <a:t>enefit</a:t>
            </a:r>
          </a:p>
        </p:txBody>
      </p:sp>
      <p:sp>
        <p:nvSpPr>
          <p:cNvPr id="5" name="Rectangle 4">
            <a:extLst>
              <a:ext uri="{FF2B5EF4-FFF2-40B4-BE49-F238E27FC236}">
                <a16:creationId xmlns:a16="http://schemas.microsoft.com/office/drawing/2014/main" id="{BD8A2048-4DFD-4B5A-9894-727C80B5364C}"/>
              </a:ext>
            </a:extLst>
          </p:cNvPr>
          <p:cNvSpPr/>
          <p:nvPr/>
        </p:nvSpPr>
        <p:spPr>
          <a:xfrm>
            <a:off x="59136" y="3236710"/>
            <a:ext cx="8956430" cy="1527891"/>
          </a:xfrm>
          <a:prstGeom prst="rect">
            <a:avLst/>
          </a:prstGeom>
          <a:blipFill dpi="0" rotWithShape="1">
            <a:blip r:embed="rId3">
              <a:alphaModFix amt="50000"/>
              <a:lum bright="70000" contrast="-70000"/>
              <a:extLst>
                <a:ext uri="{28A0092B-C50C-407E-A947-70E740481C1C}">
                  <a14:useLocalDpi xmlns:a14="http://schemas.microsoft.com/office/drawing/2010/main"/>
                </a:ext>
              </a:extLst>
            </a:blip>
            <a:stretch>
              <a:fillRect/>
            </a:stretch>
          </a:blipFill>
          <a:effectLst/>
        </p:spPr>
        <p:txBody>
          <a:bodyPr anchor="ctr" bIns="85725" lIns="114300" rIns="85725" rtlCol="0" tIns="85725" wrap="square">
            <a:noAutofit/>
          </a:bodyPr>
          <a:lstStyle/>
          <a:p>
            <a:pPr algn="ctr" fontAlgn="auto">
              <a:lnSpc>
                <a:spcPct val="90000"/>
              </a:lnSpc>
              <a:spcBef>
                <a:spcPts val="375"/>
              </a:spcBef>
              <a:spcAft>
                <a:spcPct val="0"/>
              </a:spcAft>
              <a:defRPr/>
            </a:pPr>
            <a:endParaRPr kern="0" lang="en-US" sz="1300">
              <a:solidFill>
                <a:srgbClr val="FFFFFF"/>
              </a:solidFill>
              <a:latin charset="0" pitchFamily="34" typeface="Arial"/>
            </a:endParaRPr>
          </a:p>
        </p:txBody>
      </p:sp>
      <p:graphicFrame>
        <p:nvGraphicFramePr>
          <p:cNvPr descr="ppt.slide.table.PPTX_Hiring" id="7" name="Table 6">
            <a:extLst>
              <a:ext uri="{FF2B5EF4-FFF2-40B4-BE49-F238E27FC236}">
                <a16:creationId xmlns:a16="http://schemas.microsoft.com/office/drawing/2014/main" id="{9A26C186-44C9-45DE-8B7D-2D799DD10ADF}"/>
              </a:ext>
            </a:extLst>
          </p:cNvPr>
          <p:cNvGraphicFramePr>
            <a:graphicFrameLocks noGrp="1"/>
          </p:cNvGraphicFramePr>
          <p:nvPr>
            <p:extLst>
              <p:ext uri="{D42A27DB-BD31-4B8C-83A1-F6EECF244321}">
                <p14:modId xmlns:p14="http://schemas.microsoft.com/office/powerpoint/2010/main" val="2705181465"/>
              </p:ext>
            </p:extLst>
          </p:nvPr>
        </p:nvGraphicFramePr>
        <p:xfrm>
          <a:off x="36213" y="2267548"/>
          <a:ext cx="9003012" cy="1566795"/>
        </p:xfrm>
        <a:graphic>
          <a:graphicData uri="http://schemas.openxmlformats.org/drawingml/2006/table">
            <a:tbl>
              <a:tblPr bandRow="1" firstRow="1">
                <a:tableStyleId>{9D7B26C5-4107-4FEC-AEDC-1716B250A1EF}</a:tableStyleId>
              </a:tblPr>
              <a:tblGrid>
                <a:gridCol w="1335387">
                  <a:extLst>
                    <a:ext uri="{9D8B030D-6E8A-4147-A177-3AD203B41FA5}">
                      <a16:colId xmlns:a16="http://schemas.microsoft.com/office/drawing/2014/main" val="20000"/>
                    </a:ext>
                  </a:extLst>
                </a:gridCol>
                <a:gridCol w="1000125">
                  <a:extLst>
                    <a:ext uri="{9D8B030D-6E8A-4147-A177-3AD203B41FA5}">
                      <a16:colId xmlns:a16="http://schemas.microsoft.com/office/drawing/2014/main" val="2129645713"/>
                    </a:ext>
                  </a:extLst>
                </a:gridCol>
                <a:gridCol w="952500">
                  <a:extLst>
                    <a:ext uri="{9D8B030D-6E8A-4147-A177-3AD203B41FA5}">
                      <a16:colId xmlns:a16="http://schemas.microsoft.com/office/drawing/2014/main" val="1102127928"/>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1749804653"/>
                    </a:ext>
                  </a:extLst>
                </a:gridCol>
              </a:tblGrid>
              <a:tr h="332355">
                <a:tc>
                  <a:txBody>
                    <a:bodyPr/>
                    <a:lstStyle/>
                    <a:p>
                      <a:endParaRPr dirty="0" lang="en-US" sz="1000">
                        <a:solidFill>
                          <a:schemeClr val="tx2"/>
                        </a:solidFill>
                        <a:latin charset="0" panose="020B0606020202030204" pitchFamily="34" typeface="Arial Narrow"/>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TOTAL</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1"/>
                  </a:ext>
                </a:extLst>
              </a:tr>
              <a:tr h="257637">
                <a:tc>
                  <a:txBody>
                    <a:bodyPr/>
                    <a:lstStyle/>
                    <a:p>
                      <a:r>
                        <a:rPr dirty="0" lang="en-US" sz="900">
                          <a:latin typeface="+mn-lt"/>
                          <a:cs charset="0" pitchFamily="34" typeface="Arial"/>
                        </a:rPr>
                        <a:t>Avoided hires</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900">
                          <a:latin typeface="+mn-lt"/>
                        </a:rPr>
                        <a:t>1.3</a:t>
                      </a:r>
                      <a:r>
                        <a:rPr b="0" dirty="0" err="1" lang="en-US" sz="900">
                          <a:latin typeface="+mn-lt"/>
                        </a:rPr>
                        <a:t/>
                      </a:r>
                      <a:r>
                        <a:rPr b="0" dirty="0" lang="en-US" sz="900">
                          <a:latin typeface="+mn-lt"/>
                        </a:rPr>
                        <a:t/>
                      </a:r>
                      <a:r>
                        <a:rPr b="0" dirty="0" err="1" lang="en-US" sz="900">
                          <a:latin typeface="+mn-lt"/>
                        </a:rPr>
                        <a:t/>
                      </a:r>
                      <a:r>
                        <a:rPr b="0" dirty="0" lang="en-US" sz="900">
                          <a:latin typeface="+mn-lt"/>
                        </a:rPr>
                        <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900">
                          <a:latin typeface="+mn-lt"/>
                        </a:rPr>
                        <a:t>1.4</a:t>
                      </a:r>
                      <a:r>
                        <a:rPr b="0" dirty="0" err="1" lang="en-US" sz="900">
                          <a:latin typeface="+mn-lt"/>
                        </a:rPr>
                        <a:t/>
                      </a:r>
                      <a:r>
                        <a:rPr b="0" dirty="0" lang="en-US" sz="900">
                          <a:latin typeface="+mn-lt"/>
                        </a:rPr>
                        <a:t/>
                      </a:r>
                      <a:r>
                        <a:rPr b="0" dirty="0" err="1" lang="en-US" sz="900">
                          <a:latin typeface="+mn-lt"/>
                        </a:rPr>
                        <a:t/>
                      </a:r>
                      <a:r>
                        <a:rPr b="0" dirty="0" lang="en-US" sz="900">
                          <a:latin typeface="+mn-lt"/>
                        </a:rPr>
                        <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1.5</a:t>
                      </a:r>
                      <a:r>
                        <a:rPr b="0" dirty="0" err="1" lang="en-US" sz="900">
                          <a:latin typeface="+mn-lt"/>
                        </a:rPr>
                        <a:t/>
                      </a:r>
                      <a:r>
                        <a:rPr b="0" dirty="0" lang="en-US" sz="900">
                          <a:latin typeface="+mn-lt"/>
                        </a:rPr>
                        <a:t/>
                      </a:r>
                      <a:r>
                        <a:rPr b="0" dirty="0" err="1" lang="en-US" sz="900">
                          <a:latin typeface="+mn-lt"/>
                        </a:rPr>
                        <a:t/>
                      </a:r>
                      <a:r>
                        <a:rPr b="0" dirty="0" lang="en-US" sz="900">
                          <a:latin typeface="+mn-lt"/>
                        </a:rPr>
                        <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0" lang="en-US" sz="900">
                          <a:latin typeface="+mn-lt"/>
                        </a:rPr>
                        <a:t>1.6</a:t>
                      </a:r>
                      <a:r>
                        <a:rPr b="0" lang="en-US" sz="900">
                          <a:solidFill>
                            <a:schemeClr val="bg2"/>
                          </a:solidFill>
                          <a:latin typeface="+mn-lt"/>
                        </a:rPr>
                        <a:t/>
                      </a:r>
                      <a:endParaRPr b="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1.8</a:t>
                      </a:r>
                      <a:r>
                        <a:rPr b="0" lang="en-US" sz="900">
                          <a:solidFill>
                            <a:schemeClr val="bg2"/>
                          </a:solidFill>
                          <a:latin typeface="+mn-lt"/>
                        </a:rPr>
                        <a:t/>
                      </a:r>
                      <a:endParaRPr b="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1" dirty="0" lang="en-US" sz="900">
                          <a:latin typeface="+mn-lt"/>
                        </a:rPr>
                        <a:t>7.6</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5"/>
                  </a:ext>
                </a:extLst>
              </a:tr>
              <a:tr h="287992">
                <a:tc>
                  <a:txBody>
                    <a:bodyPr/>
                    <a:lstStyle/>
                    <a:p>
                      <a:r>
                        <a:rPr b="1" dirty="0" lang="en-US" sz="900">
                          <a:latin typeface="+mn-lt"/>
                          <a:cs charset="0" pitchFamily="34" typeface="Arial"/>
                        </a:rPr>
                        <a:t>Total hiring costs avoided with Dell EMC</a:t>
                      </a:r>
                    </a:p>
                  </a:txBody>
                  <a:tcPr anchor="ctr" marB="0" marR="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b="0" dirty="0" lang="en-US" sz="900">
                          <a:latin typeface="+mn-lt"/>
                        </a:rPr>
                        <a:t>$68,900</a:t>
                      </a:r>
                      <a:r>
                        <a:rPr b="0" dirty="0" err="1" lang="en-US" sz="900">
                          <a:latin typeface="+mn-lt"/>
                        </a:rPr>
                        <a:t/>
                      </a:r>
                      <a:r>
                        <a:rPr b="0" dirty="0" lang="en-US" sz="900">
                          <a:latin typeface="+mn-lt"/>
                        </a:rPr>
                        <a:t/>
                      </a:r>
                      <a:r>
                        <a:rPr b="0" dirty="0" err="1" lang="en-US" sz="900">
                          <a:latin typeface="+mn-lt"/>
                        </a:rPr>
                        <a:t/>
                      </a:r>
                      <a:r>
                        <a:rPr b="0"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b="0" dirty="0" lang="en-US" sz="900">
                          <a:latin typeface="+mn-lt"/>
                        </a:rPr>
                        <a:t>$81,090</a:t>
                      </a:r>
                      <a:r>
                        <a:rPr b="0" dirty="0" err="1" lang="en-US" sz="900">
                          <a:latin typeface="+mn-lt"/>
                        </a:rPr>
                        <a:t/>
                      </a:r>
                      <a:r>
                        <a:rPr b="0" dirty="0" lang="en-US" sz="900">
                          <a:latin typeface="+mn-lt"/>
                        </a:rPr>
                        <a:t/>
                      </a:r>
                      <a:r>
                        <a:rPr b="0" dirty="0" err="1" lang="en-US" sz="900">
                          <a:latin typeface="+mn-lt"/>
                        </a:rPr>
                        <a:t/>
                      </a:r>
                      <a:r>
                        <a:rPr b="0"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b="0" dirty="0" lang="en-US" sz="900">
                          <a:latin typeface="+mn-lt"/>
                        </a:rPr>
                        <a:t>$93,810</a:t>
                      </a:r>
                      <a:r>
                        <a:rPr b="0" dirty="0" err="1" lang="en-US" sz="900">
                          <a:latin typeface="+mn-lt"/>
                        </a:rPr>
                        <a:t/>
                      </a:r>
                      <a:r>
                        <a:rPr b="0" dirty="0" lang="en-US" sz="900">
                          <a:latin typeface="+mn-lt"/>
                        </a:rPr>
                        <a:t/>
                      </a:r>
                      <a:r>
                        <a:rPr b="0" dirty="0" err="1" lang="en-US" sz="900">
                          <a:latin typeface="+mn-lt"/>
                        </a:rPr>
                        <a:t/>
                      </a:r>
                      <a:r>
                        <a:rPr b="0"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b="0" dirty="0" lang="en-US" sz="900">
                          <a:latin typeface="+mn-lt"/>
                        </a:rPr>
                        <a:t>$107,060</a:t>
                      </a:r>
                      <a:r>
                        <a:rPr b="0" dirty="0" err="1" lang="en-US" sz="900">
                          <a:latin typeface="+mn-lt"/>
                        </a:rPr>
                        <a:t/>
                      </a:r>
                      <a:r>
                        <a:rPr b="0" dirty="0" lang="en-US" sz="900">
                          <a:latin typeface="+mn-lt"/>
                        </a:rPr>
                        <a:t/>
                      </a:r>
                      <a:r>
                        <a:rPr b="0" dirty="0" err="1" lang="en-US" sz="900">
                          <a:latin typeface="+mn-lt"/>
                        </a:rPr>
                        <a:t/>
                      </a:r>
                      <a:r>
                        <a:rPr b="0"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b="0" dirty="0" lang="en-US" sz="900">
                          <a:latin typeface="+mn-lt"/>
                        </a:rPr>
                        <a:t>$126,140</a:t>
                      </a:r>
                      <a:r>
                        <a:rPr b="0" dirty="0" err="1" lang="en-US" sz="900">
                          <a:latin typeface="+mn-lt"/>
                        </a:rPr>
                        <a:t/>
                      </a:r>
                      <a:r>
                        <a:rPr b="0" dirty="0" lang="en-US" sz="900">
                          <a:latin typeface="+mn-lt"/>
                        </a:rPr>
                        <a:t/>
                      </a:r>
                      <a:r>
                        <a:rPr b="0" dirty="0" err="1" lang="en-US" sz="900">
                          <a:latin typeface="+mn-lt"/>
                        </a:rPr>
                        <a:t/>
                      </a:r>
                      <a:r>
                        <a:rPr b="0"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b="1" dirty="0" lang="en-US" sz="900">
                          <a:latin typeface="+mn-lt"/>
                        </a:rPr>
                        <a:t>$477,000</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6"/>
                  </a:ext>
                </a:extLst>
              </a:tr>
            </a:tbl>
          </a:graphicData>
        </a:graphic>
      </p:graphicFrame>
      <p:sp>
        <p:nvSpPr>
          <p:cNvPr id="8" name="TextBox 7"/>
          <p:cNvSpPr txBox="1"/>
          <p:nvPr/>
        </p:nvSpPr>
        <p:spPr>
          <a:xfrm>
            <a:off x="218275" y="644946"/>
            <a:ext cx="4684996"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t>
            </a:r>
            <a:endParaRPr dirty="0" err="1" lang="en-US" sz="1400">
              <a:solidFill>
                <a:schemeClr val="bg2"/>
              </a:solidFill>
              <a:cs typeface="Arial"/>
            </a:endParaRPr>
          </a:p>
        </p:txBody>
      </p:sp>
      <p:graphicFrame>
        <p:nvGraphicFramePr>
          <p:cNvPr descr="ppt.slide.table.PPTX_HiringCosts" id="22" name="Table 21">
            <a:extLst>
              <a:ext uri="{FF2B5EF4-FFF2-40B4-BE49-F238E27FC236}">
                <a16:creationId xmlns:a16="http://schemas.microsoft.com/office/drawing/2014/main" id="{04FD4F59-BCD3-48EB-AA60-D31C84C7957E}"/>
              </a:ext>
            </a:extLst>
          </p:cNvPr>
          <p:cNvGraphicFramePr>
            <a:graphicFrameLocks noGrp="1"/>
          </p:cNvGraphicFramePr>
          <p:nvPr>
            <p:extLst>
              <p:ext uri="{D42A27DB-BD31-4B8C-83A1-F6EECF244321}">
                <p14:modId xmlns:p14="http://schemas.microsoft.com/office/powerpoint/2010/main" val="3469845129"/>
              </p:ext>
            </p:extLst>
          </p:nvPr>
        </p:nvGraphicFramePr>
        <p:xfrm>
          <a:off x="506581" y="846996"/>
          <a:ext cx="5943982" cy="990600"/>
        </p:xfrm>
        <a:graphic>
          <a:graphicData uri="http://schemas.openxmlformats.org/drawingml/2006/table">
            <a:tbl>
              <a:tblPr>
                <a:tableStyleId>{5C22544A-7EE6-4342-B048-85BDC9FD1C3A}</a:tableStyleId>
              </a:tblPr>
              <a:tblGrid>
                <a:gridCol w="2897411">
                  <a:extLst>
                    <a:ext uri="{9D8B030D-6E8A-4147-A177-3AD203B41FA5}">
                      <a16:colId xmlns:a16="http://schemas.microsoft.com/office/drawing/2014/main" val="20000"/>
                    </a:ext>
                  </a:extLst>
                </a:gridCol>
                <a:gridCol w="3046571">
                  <a:extLst>
                    <a:ext uri="{9D8B030D-6E8A-4147-A177-3AD203B41FA5}">
                      <a16:colId xmlns:a16="http://schemas.microsoft.com/office/drawing/2014/main" val="4274162487"/>
                    </a:ext>
                  </a:extLst>
                </a:gridCol>
              </a:tblGrid>
              <a:tr h="321780">
                <a:tc>
                  <a:txBody>
                    <a:bodyPr/>
                    <a:lstStyle/>
                    <a:p>
                      <a:pPr algn="l"/>
                      <a:r>
                        <a:rPr dirty="0" kern="1200" lang="en-US" sz="1400">
                          <a:solidFill>
                            <a:schemeClr val="bg2"/>
                          </a:solidFill>
                          <a:latin charset="0" pitchFamily="34" typeface="Arial"/>
                          <a:ea typeface="+mn-ea"/>
                          <a:cs charset="0" pitchFamily="34" typeface="Arial"/>
                        </a:rPr>
                        <a:t>Initial cost to hire &amp; train FTE</a:t>
                      </a:r>
                    </a:p>
                  </a:txBody>
                  <a:tcPr marB="34290" marL="68580" marR="68580" marT="34290">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r>
                        <a:rPr dirty="0" lang="en-US" sz="1400">
                          <a:solidFill>
                            <a:schemeClr val="bg2"/>
                          </a:solidFill>
                          <a:latin charset="0" pitchFamily="34" typeface="Arial"/>
                          <a:cs charset="0" pitchFamily="34" typeface="Arial"/>
                        </a:rPr>
                        <a:t>$53,000</a:t>
                      </a:r>
                      <a:r>
                        <a:rPr dirty="0" err="1" lang="en-US" sz="1400">
                          <a:solidFill>
                            <a:schemeClr val="bg2"/>
                          </a:solidFill>
                          <a:latin charset="0" pitchFamily="34" typeface="Arial"/>
                          <a:cs charset="0" pitchFamily="34" typeface="Arial"/>
                        </a:rPr>
                        <a:t/>
                      </a:r>
                      <a:r>
                        <a:rPr dirty="0" lang="en-US" sz="1400">
                          <a:solidFill>
                            <a:schemeClr val="bg2"/>
                          </a:solidFill>
                          <a:latin charset="0" pitchFamily="34" typeface="Arial"/>
                          <a:cs charset="0" pitchFamily="34" typeface="Arial"/>
                        </a:rPr>
                        <a:t/>
                      </a:r>
                      <a:r>
                        <a:rPr dirty="0" err="1" lang="en-US" sz="1400">
                          <a:solidFill>
                            <a:schemeClr val="bg2"/>
                          </a:solidFill>
                          <a:latin charset="0" pitchFamily="34" typeface="Arial"/>
                          <a:cs charset="0" pitchFamily="34" typeface="Arial"/>
                        </a:rPr>
                        <a:t/>
                      </a:r>
                      <a:r>
                        <a:rPr dirty="0" lang="en-US" sz="1400">
                          <a:solidFill>
                            <a:schemeClr val="bg2"/>
                          </a:solidFill>
                          <a:latin charset="0" pitchFamily="34" typeface="Arial"/>
                          <a:cs charset="0" pitchFamily="34" typeface="Arial"/>
                        </a:rPr>
                        <a:t/>
                      </a:r>
                    </a:p>
                  </a:txBody>
                  <a:tcPr marB="34290" marL="68580" marR="68580" marT="34290">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1"/>
                  </a:ext>
                </a:extLst>
              </a:tr>
              <a:tr h="321780">
                <a:tc>
                  <a:txBody>
                    <a:bodyPr/>
                    <a:lstStyle/>
                    <a:p>
                      <a:pPr algn="l" defTabSz="914220" eaLnBrk="1" fontAlgn="auto" hangingPunct="1" indent="0" latinLnBrk="0" lvl="0" marL="0" marR="0" rtl="0">
                        <a:lnSpc>
                          <a:spcPct val="100000"/>
                        </a:lnSpc>
                        <a:spcBef>
                          <a:spcPct val="0"/>
                        </a:spcBef>
                        <a:spcAft>
                          <a:spcPct val="0"/>
                        </a:spcAft>
                        <a:buClrTx/>
                        <a:buSzTx/>
                        <a:buFontTx/>
                        <a:buNone/>
                        <a:defRPr/>
                      </a:pPr>
                      <a:r>
                        <a:rPr dirty="0" lang="en-US" sz="1400">
                          <a:latin charset="0" pitchFamily="34" typeface="Arial"/>
                          <a:cs charset="0" pitchFamily="34" typeface="Arial"/>
                        </a:rPr>
                        <a:t>Ongoing cost to train &amp; retain FTE</a:t>
                      </a:r>
                      <a:r>
                        <a:rPr dirty="0" lang="en-US" sz="1400">
                          <a:solidFill>
                            <a:schemeClr val="bg2"/>
                          </a:solidFill>
                          <a:latin charset="0" pitchFamily="34" typeface="Arial"/>
                          <a:cs charset="0" pitchFamily="34" typeface="Arial"/>
                        </a:rPr>
                        <a:t> </a:t>
                      </a:r>
                    </a:p>
                  </a:txBody>
                  <a:tcPr marB="34290" marL="68580" marR="68580" marT="34290">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dirty="0" lang="en-US" sz="1400">
                          <a:solidFill>
                            <a:schemeClr val="bg2"/>
                          </a:solidFill>
                          <a:latin charset="0" pitchFamily="34" typeface="Arial"/>
                          <a:cs charset="0" pitchFamily="34" typeface="Arial"/>
                        </a:rPr>
                        <a:t>$5,300</a:t>
                      </a:r>
                      <a:r>
                        <a:rPr dirty="0" err="1" lang="en-US" sz="1400">
                          <a:solidFill>
                            <a:schemeClr val="bg2"/>
                          </a:solidFill>
                          <a:latin charset="0" pitchFamily="34" typeface="Arial"/>
                          <a:cs charset="0" pitchFamily="34" typeface="Arial"/>
                        </a:rPr>
                        <a:t/>
                      </a:r>
                      <a:r>
                        <a:rPr dirty="0" lang="en-US" sz="1400">
                          <a:solidFill>
                            <a:schemeClr val="bg2"/>
                          </a:solidFill>
                          <a:latin charset="0" pitchFamily="34" typeface="Arial"/>
                          <a:cs charset="0" pitchFamily="34" typeface="Arial"/>
                        </a:rPr>
                        <a:t/>
                      </a:r>
                      <a:r>
                        <a:rPr dirty="0" err="1" lang="en-US" sz="1400">
                          <a:solidFill>
                            <a:schemeClr val="bg2"/>
                          </a:solidFill>
                          <a:latin charset="0" pitchFamily="34" typeface="Arial"/>
                          <a:cs charset="0" pitchFamily="34" typeface="Arial"/>
                        </a:rPr>
                        <a:t/>
                      </a:r>
                      <a:r>
                        <a:rPr dirty="0" lang="en-US" sz="1400">
                          <a:solidFill>
                            <a:schemeClr val="bg2"/>
                          </a:solidFill>
                          <a:latin charset="0" pitchFamily="34" typeface="Arial"/>
                          <a:cs charset="0" pitchFamily="34" typeface="Arial"/>
                        </a:rPr>
                        <a:t/>
                      </a:r>
                    </a:p>
                  </a:txBody>
                  <a:tcPr marB="34290" marL="68580" marR="68580" marT="34290">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630925166"/>
                  </a:ext>
                </a:extLst>
              </a:tr>
            </a:tbl>
          </a:graphicData>
        </a:graphic>
      </p:graphicFrame>
      <p:sp>
        <p:nvSpPr>
          <p:cNvPr id="3" name="TextBox 2">
            <a:extLst>
              <a:ext uri="{FF2B5EF4-FFF2-40B4-BE49-F238E27FC236}">
                <a16:creationId xmlns:a16="http://schemas.microsoft.com/office/drawing/2014/main" id="{8D4B33F8-1BF1-4781-A594-843655552F84}"/>
              </a:ext>
            </a:extLst>
          </p:cNvPr>
          <p:cNvSpPr txBox="1"/>
          <p:nvPr/>
        </p:nvSpPr>
        <p:spPr>
          <a:xfrm>
            <a:off x="0" y="1928265"/>
            <a:ext cx="2728439" cy="276999"/>
          </a:xfrm>
          <a:prstGeom prst="rect">
            <a:avLst/>
          </a:prstGeom>
          <a:noFill/>
        </p:spPr>
        <p:txBody>
          <a:bodyPr rtlCol="0" wrap="none">
            <a:spAutoFit/>
          </a:bodyPr>
          <a:lstStyle/>
          <a:p>
            <a:pPr>
              <a:spcBef>
                <a:spcPct val="0"/>
              </a:spcBef>
              <a:spcAft>
                <a:spcPct val="0"/>
              </a:spcAft>
              <a:buClr>
                <a:schemeClr val="bg1"/>
              </a:buClr>
            </a:pPr>
            <a:r>
              <a:rPr b="1" dirty="0" lang="en-US" sz="1200">
                <a:solidFill>
                  <a:schemeClr val="bg2"/>
                </a:solidFill>
              </a:rPr>
              <a:t>Hiring avoidance benefit summary</a:t>
            </a:r>
          </a:p>
        </p:txBody>
      </p:sp>
      <p:sp>
        <p:nvSpPr>
          <p:cNvPr id="10" name="TextBox 9"/>
          <p:cNvSpPr txBox="1"/>
          <p:nvPr/>
        </p:nvSpPr>
        <p:spPr>
          <a:xfrm>
            <a:off x="2338804" y="1879246"/>
            <a:ext cx="6837128"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mtClean="0" sz="1400">
                <a:solidFill>
                  <a:schemeClr val="bg2"/>
                </a:solidFill>
                <a:cs typeface="Arial"/>
              </a:rPr>
              <a:t/>
            </a:r>
            <a:r>
              <a:rPr dirty="0" err="1" lang="en-US" sz="1400"/>
              <a:t/>
            </a:r>
            <a:r>
              <a:rPr dirty="0" lang="en-US" sz="1400"/>
              <a:t/>
            </a:r>
            <a:r>
              <a:rPr dirty="0" err="1" lang="en-US" smtClean="0" sz="1400"/>
              <a:t/>
            </a:r>
            <a:r>
              <a:rPr dirty="0" lang="pl-PL" smtClean="0" sz="1400">
                <a:cs typeface="Arial"/>
              </a:rPr>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2934017216"/>
      </p:ext>
    </p:extLst>
  </p:cSld>
  <p:clrMapOvr>
    <a:masterClrMapping/>
  </p:clrMapOvr>
  <p:transition spd="med">
    <p:wipe dir="r"/>
  </p:transition>
</p:sld>
</file>

<file path=ppt/slides/slide22.xml><?xml version="1.0" encoding="utf-8"?>
<p:sld xmlns:a="http://schemas.openxmlformats.org/drawingml/2006/main" xmlns:p="http://schemas.openxmlformats.org/presentationml/2006/main" xmlns:r="http://schemas.openxmlformats.org/officeDocument/2006/relationships">
  <p:cSld name="4af1dcca-274b-4912-9556-32c30a92ddbe">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lang="en-US">
                <a:latin typeface="+mj-lt"/>
              </a:rPr>
              <a:t>Innovation benefit</a:t>
            </a:r>
          </a:p>
        </p:txBody>
      </p:sp>
      <p:sp>
        <p:nvSpPr>
          <p:cNvPr id="33" name="TextBox 32"/>
          <p:cNvSpPr txBox="1"/>
          <p:nvPr/>
        </p:nvSpPr>
        <p:spPr>
          <a:xfrm>
            <a:off x="218275" y="555648"/>
            <a:ext cx="5044595"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t>
            </a:r>
            <a:endParaRPr dirty="0" err="1" lang="en-US" sz="1400">
              <a:solidFill>
                <a:schemeClr val="bg2"/>
              </a:solidFill>
              <a:cs typeface="Arial"/>
            </a:endParaRPr>
          </a:p>
        </p:txBody>
      </p:sp>
      <p:graphicFrame>
        <p:nvGraphicFramePr>
          <p:cNvPr descr="ppt.slide.table.PPTX_Innovation" id="32" name="Table 31">
            <a:extLst>
              <a:ext uri="{FF2B5EF4-FFF2-40B4-BE49-F238E27FC236}">
                <a16:creationId xmlns:a16="http://schemas.microsoft.com/office/drawing/2014/main" id="{68DD309F-71EB-4653-9719-13532350C27A}"/>
              </a:ext>
            </a:extLst>
          </p:cNvPr>
          <p:cNvGraphicFramePr>
            <a:graphicFrameLocks noGrp="1"/>
          </p:cNvGraphicFramePr>
          <p:nvPr>
            <p:extLst>
              <p:ext uri="{D42A27DB-BD31-4B8C-83A1-F6EECF244321}">
                <p14:modId xmlns:p14="http://schemas.microsoft.com/office/powerpoint/2010/main" val="3744814216"/>
              </p:ext>
            </p:extLst>
          </p:nvPr>
        </p:nvGraphicFramePr>
        <p:xfrm>
          <a:off x="274322" y="755976"/>
          <a:ext cx="6605450" cy="2476500"/>
        </p:xfrm>
        <a:graphic>
          <a:graphicData uri="http://schemas.openxmlformats.org/drawingml/2006/table">
            <a:tbl>
              <a:tblPr>
                <a:tableStyleId>{5C22544A-7EE6-4342-B048-85BDC9FD1C3A}</a:tableStyleId>
              </a:tblPr>
              <a:tblGrid>
                <a:gridCol w="4108822">
                  <a:extLst>
                    <a:ext uri="{9D8B030D-6E8A-4147-A177-3AD203B41FA5}">
                      <a16:colId xmlns:a16="http://schemas.microsoft.com/office/drawing/2014/main" val="20000"/>
                    </a:ext>
                  </a:extLst>
                </a:gridCol>
                <a:gridCol w="2496628">
                  <a:extLst>
                    <a:ext uri="{9D8B030D-6E8A-4147-A177-3AD203B41FA5}">
                      <a16:colId xmlns:a16="http://schemas.microsoft.com/office/drawing/2014/main" val="1703347224"/>
                    </a:ext>
                  </a:extLst>
                </a:gridCol>
              </a:tblGrid>
              <a:tr h="282217">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400">
                          <a:solidFill>
                            <a:schemeClr val="bg2"/>
                          </a:solidFill>
                          <a:latin charset="0" panose="020B0604020202020204" pitchFamily="34" typeface="Arial"/>
                          <a:cs charset="0" panose="020B0604020202020204" pitchFamily="34" typeface="Arial"/>
                        </a:rPr>
                        <a:t>IT staff available for innovation with Dell EMC</a:t>
                      </a:r>
                    </a:p>
                  </a:txBody>
                  <a:tcPr marB="34290" marL="68580" marR="68580" marT="34290">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400">
                          <a:solidFill>
                            <a:schemeClr val="bg2"/>
                          </a:solidFill>
                          <a:latin charset="0" panose="020B0604020202020204" pitchFamily="34" typeface="Arial"/>
                          <a:cs charset="0" panose="020B0604020202020204" pitchFamily="34" typeface="Arial"/>
                        </a:rPr>
                        <a:t>6.2</a:t>
                      </a:r>
                      <a:r>
                        <a:rPr dirty="0" lang="en-US" smtClean="0" sz="1400">
                          <a:solidFill>
                            <a:schemeClr val="bg2"/>
                          </a:solidFill>
                          <a:latin charset="0" panose="020B0604020202020204" pitchFamily="34" typeface="Arial"/>
                          <a:cs charset="0" panose="020B0604020202020204" pitchFamily="34" typeface="Arial"/>
                        </a:rPr>
                        <a:t/>
                      </a:r>
                      <a:r>
                        <a:rPr b="0" dirty="0" i="0" kern="1200" lang="en-US" smtClean="0" sz="1400">
                          <a:solidFill>
                            <a:schemeClr val="dk1"/>
                          </a:solidFill>
                          <a:effectLst/>
                          <a:latin typeface="+mn-lt"/>
                          <a:ea typeface="+mn-ea"/>
                          <a:cs typeface="+mn-cs"/>
                        </a:rPr>
                        <a:t/>
                      </a:r>
                      <a:r>
                        <a:rPr dirty="0" lang="en-US" smtClean="0" sz="1400">
                          <a:solidFill>
                            <a:schemeClr val="bg2"/>
                          </a:solidFill>
                          <a:latin charset="0" panose="020B0604020202020204" pitchFamily="34" typeface="Arial"/>
                          <a:cs charset="0" panose="020B0604020202020204" pitchFamily="34" typeface="Arial"/>
                        </a:rPr>
                        <a:t/>
                      </a:r>
                      <a:r>
                        <a:rPr dirty="0" lang="en-US" sz="1400">
                          <a:solidFill>
                            <a:schemeClr val="bg2"/>
                          </a:solidFill>
                          <a:latin charset="0" panose="020B0604020202020204" pitchFamily="34" typeface="Arial"/>
                          <a:cs charset="0" panose="020B0604020202020204" pitchFamily="34" typeface="Arial"/>
                        </a:rPr>
                        <a:t/>
                      </a:r>
                    </a:p>
                  </a:txBody>
                  <a:tcPr marB="34290" marL="68580" marR="68580" marT="34290">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433103045"/>
                  </a:ext>
                </a:extLst>
              </a:tr>
              <a:tr h="282217">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kern="1200" lang="en-US" sz="1400">
                          <a:solidFill>
                            <a:schemeClr val="bg2"/>
                          </a:solidFill>
                          <a:latin charset="0" panose="020B0604020202020204" pitchFamily="34" typeface="Arial"/>
                          <a:ea typeface="+mn-ea"/>
                          <a:cs charset="0" panose="020B0604020202020204" pitchFamily="34" typeface="Arial"/>
                        </a:rPr>
                        <a:t>Cost savings on project work by redirected IT staff</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400">
                          <a:solidFill>
                            <a:schemeClr val="bg2"/>
                          </a:solidFill>
                          <a:latin charset="0" pitchFamily="34" typeface="Arial"/>
                          <a:cs charset="0" pitchFamily="34" typeface="Arial"/>
                        </a:rPr>
                        <a:t>$0</a:t>
                      </a:r>
                      <a:r>
                        <a:rPr dirty="0" err="1" lang="en-US" sz="1400">
                          <a:solidFill>
                            <a:schemeClr val="bg2"/>
                          </a:solidFill>
                          <a:latin charset="0" pitchFamily="34" typeface="Arial"/>
                          <a:cs charset="0" pitchFamily="34" typeface="Arial"/>
                        </a:rPr>
                        <a:t/>
                      </a:r>
                      <a:r>
                        <a:rPr dirty="0" lang="en-US" sz="1400">
                          <a:solidFill>
                            <a:schemeClr val="bg2"/>
                          </a:solidFill>
                          <a:latin charset="0" pitchFamily="34" typeface="Arial"/>
                          <a:cs charset="0" pitchFamily="34" typeface="Arial"/>
                        </a:rPr>
                        <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3285824413"/>
                  </a:ext>
                </a:extLst>
              </a:tr>
              <a:tr h="247876">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400">
                          <a:solidFill>
                            <a:schemeClr val="bg2"/>
                          </a:solidFill>
                          <a:latin charset="0" panose="020B0604020202020204" pitchFamily="34" typeface="Arial"/>
                          <a:cs charset="0" panose="020B0604020202020204" pitchFamily="34" typeface="Arial"/>
                        </a:rPr>
                        <a:t>Revenue value of new projects &amp; initiatives</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1400">
                          <a:solidFill>
                            <a:schemeClr val="bg2"/>
                          </a:solidFill>
                          <a:latin charset="0" pitchFamily="34" typeface="Arial"/>
                          <a:cs charset="0" pitchFamily="34" typeface="Arial"/>
                        </a:rPr>
                        <a:t>$14,000,000</a:t>
                      </a:r>
                      <a:r>
                        <a:rPr dirty="0" err="1" lang="en-US" sz="1400">
                          <a:solidFill>
                            <a:schemeClr val="bg2"/>
                          </a:solidFill>
                          <a:latin charset="0" pitchFamily="34" typeface="Arial"/>
                          <a:cs charset="0" pitchFamily="34" typeface="Arial"/>
                        </a:rPr>
                        <a:t/>
                      </a:r>
                      <a:r>
                        <a:rPr dirty="0" lang="en-US" sz="1400">
                          <a:solidFill>
                            <a:schemeClr val="bg2"/>
                          </a:solidFill>
                          <a:latin charset="0" pitchFamily="34" typeface="Arial"/>
                          <a:cs charset="0" pitchFamily="34" typeface="Arial"/>
                        </a:rPr>
                        <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247876">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400">
                          <a:solidFill>
                            <a:schemeClr val="bg2"/>
                          </a:solidFill>
                          <a:latin charset="0" panose="020B0604020202020204" pitchFamily="34" typeface="Arial"/>
                          <a:cs charset="0" panose="020B0604020202020204" pitchFamily="34" typeface="Arial"/>
                        </a:rPr>
                        <a:t>Gross margin</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400">
                          <a:solidFill>
                            <a:schemeClr val="bg2"/>
                          </a:solidFill>
                          <a:latin charset="0" panose="020B0604020202020204" pitchFamily="34" typeface="Arial"/>
                          <a:cs charset="0" panose="020B0604020202020204" pitchFamily="34" typeface="Arial"/>
                        </a:rPr>
                        <a:t>15.0%</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630925166"/>
                  </a:ext>
                </a:extLst>
              </a:tr>
              <a:tr h="247876">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1400">
                          <a:solidFill>
                            <a:schemeClr val="bg2"/>
                          </a:solidFill>
                          <a:latin charset="0" panose="020B0604020202020204" pitchFamily="34" typeface="Arial"/>
                          <a:cs charset="0" panose="020B0604020202020204" pitchFamily="34" typeface="Arial"/>
                        </a:rPr>
                        <a:t>Innovation benefit with Dell EMC*</a:t>
                      </a: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1400">
                          <a:solidFill>
                            <a:schemeClr val="bg2"/>
                          </a:solidFill>
                          <a:latin charset="0" pitchFamily="34" typeface="Arial"/>
                          <a:cs charset="0" pitchFamily="34" typeface="Arial"/>
                        </a:rPr>
                        <a:t>$2,100,000</a:t>
                      </a:r>
                      <a:r>
                        <a:rPr dirty="0" lang="nb-NO" sz="1400">
                          <a:solidFill>
                            <a:schemeClr val="bg2"/>
                          </a:solidFill>
                          <a:latin charset="0" pitchFamily="34" typeface="Arial"/>
                          <a:cs charset="0" pitchFamily="34" typeface="Arial"/>
                        </a:rPr>
                        <a:t/>
                      </a:r>
                      <a:endParaRPr dirty="0" lang="en-US" sz="1400">
                        <a:solidFill>
                          <a:schemeClr val="bg2"/>
                        </a:solidFill>
                        <a:latin charset="0" pitchFamily="34" typeface="Arial"/>
                        <a:cs charset="0" pitchFamily="34" typeface="Arial"/>
                      </a:endParaRPr>
                    </a:p>
                  </a:txBody>
                  <a:tcPr marB="34290" marL="68580" marR="68580" marT="3429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813203722"/>
                  </a:ext>
                </a:extLst>
              </a:tr>
            </a:tbl>
          </a:graphicData>
        </a:graphic>
      </p:graphicFrame>
      <p:sp>
        <p:nvSpPr>
          <p:cNvPr id="3" name="Subtitle 2"/>
          <p:cNvSpPr>
            <a:spLocks noGrp="1"/>
          </p:cNvSpPr>
          <p:nvPr>
            <p:ph idx="4294967295" type="subTitle"/>
          </p:nvPr>
        </p:nvSpPr>
        <p:spPr>
          <a:xfrm>
            <a:off x="234708" y="2302502"/>
            <a:ext cx="3729038" cy="314325"/>
          </a:xfrm>
          <a:prstGeom prst="rect">
            <a:avLst/>
          </a:prstGeom>
        </p:spPr>
        <p:txBody>
          <a:bodyPr/>
          <a:lstStyle/>
          <a:p>
            <a:pPr indent="0" marL="0">
              <a:buNone/>
            </a:pPr>
            <a:r>
              <a:rPr b="1" dirty="0" lang="en-US"/>
              <a:t>Strategic projects</a:t>
            </a:r>
          </a:p>
        </p:txBody>
      </p:sp>
      <p:sp>
        <p:nvSpPr>
          <p:cNvPr id="8" name="TextBox 7"/>
          <p:cNvSpPr txBox="1"/>
          <p:nvPr/>
        </p:nvSpPr>
        <p:spPr>
          <a:xfrm>
            <a:off x="440480" y="2139971"/>
            <a:ext cx="7887478" cy="215444"/>
          </a:xfrm>
          <a:prstGeom prst="rect">
            <a:avLst/>
          </a:prstGeom>
          <a:noFill/>
        </p:spPr>
        <p:txBody>
          <a:bodyPr rtlCol="0" wrap="square">
            <a:spAutoFit/>
          </a:bodyPr>
          <a:lstStyle/>
          <a:p>
            <a:pPr>
              <a:spcBef>
                <a:spcPts val="0"/>
              </a:spcBef>
              <a:spcAft>
                <a:spcPts val="0"/>
              </a:spcAft>
              <a:buClr>
                <a:schemeClr val="bg1"/>
              </a:buClr>
            </a:pPr>
            <a:r>
              <a:rPr dirty="0" i="1" lang="en-US" sz="800"/>
              <a:t>*Includes revenue adjusted by gross margin plus cost savings</a:t>
            </a:r>
          </a:p>
        </p:txBody>
      </p:sp>
      <p:graphicFrame>
        <p:nvGraphicFramePr>
          <p:cNvPr descr="ppt.slide.table.PPTX_TTVDefaults" id="9" name="Table 8">
            <a:extLst>
              <a:ext uri="{FF2B5EF4-FFF2-40B4-BE49-F238E27FC236}">
                <a16:creationId xmlns:a16="http://schemas.microsoft.com/office/drawing/2014/main" id="{C634E46B-3FD5-40EA-A7E8-4309666026DE}"/>
              </a:ext>
            </a:extLst>
          </p:cNvPr>
          <p:cNvGraphicFramePr>
            <a:graphicFrameLocks noGrp="1"/>
          </p:cNvGraphicFramePr>
          <p:nvPr>
            <p:extLst>
              <p:ext uri="{D42A27DB-BD31-4B8C-83A1-F6EECF244321}">
                <p14:modId xmlns:p14="http://schemas.microsoft.com/office/powerpoint/2010/main" val="3707885898"/>
              </p:ext>
            </p:extLst>
          </p:nvPr>
        </p:nvGraphicFramePr>
        <p:xfrm>
          <a:off x="274319" y="2673410"/>
          <a:ext cx="5628848" cy="1685615"/>
        </p:xfrm>
        <a:graphic>
          <a:graphicData uri="http://schemas.openxmlformats.org/drawingml/2006/table">
            <a:tbl>
              <a:tblPr bandRow="1" firstRow="1">
                <a:tableStyleId>{9D7B26C5-4107-4FEC-AEDC-1716B250A1EF}</a:tableStyleId>
              </a:tblPr>
              <a:tblGrid>
                <a:gridCol w="5628848">
                  <a:extLst>
                    <a:ext uri="{9D8B030D-6E8A-4147-A177-3AD203B41FA5}">
                      <a16:colId xmlns:a16="http://schemas.microsoft.com/office/drawing/2014/main" val="20000"/>
                    </a:ext>
                  </a:extLst>
                </a:gridCol>
              </a:tblGrid>
              <a:tr h="329750">
                <a:tc>
                  <a:txBody>
                    <a:bodyPr/>
                    <a:lstStyle/>
                    <a:p>
                      <a:pPr algn="l" defTabSz="914220" eaLnBrk="1" fontAlgn="auto" hangingPunct="1" indent="-171450" latinLnBrk="0" lvl="0" marL="171450" marR="0" rtl="0">
                        <a:lnSpc>
                          <a:spcPct val="150000"/>
                        </a:lnSpc>
                        <a:spcBef>
                          <a:spcPts val="0"/>
                        </a:spcBef>
                        <a:spcAft>
                          <a:spcPts val="0"/>
                        </a:spcAft>
                        <a:buClrTx/>
                        <a:buSzTx/>
                        <a:buFont charset="0" panose="020B0604020202020204" pitchFamily="34" typeface="Arial"/>
                        <a:buChar char="•"/>
                        <a:tabLst/>
                        <a:defRPr/>
                      </a:pPr>
                      <a:r>
                        <a:rPr b="0" dirty="0" lang="en-US" sz="1000">
                          <a:solidFill>
                            <a:srgbClr val="000000"/>
                          </a:solidFill>
                        </a:rPr>
                        <a:t>Concentrix and Convergys Post Acquisition Integration</a:t>
                      </a:r>
                      <a:r>
                        <a:rPr b="0" dirty="0" err="1" lang="en-US" sz="1000">
                          <a:solidFill>
                            <a:srgbClr val="000000"/>
                          </a:solidFill>
                        </a:rPr>
                        <a:t/>
                      </a:r>
                      <a:r>
                        <a:rPr b="0" dirty="0" lang="en-US" sz="1000">
                          <a:solidFill>
                            <a:srgbClr val="000000"/>
                          </a:solidFill>
                        </a:rPr>
                        <a:t/>
                      </a:r>
                      <a:r>
                        <a:rPr b="0" dirty="0" err="1" lang="en-US" sz="1000">
                          <a:solidFill>
                            <a:srgbClr val="000000"/>
                          </a:solidFill>
                        </a:rPr>
                        <a:t/>
                      </a:r>
                      <a:r>
                        <a:rPr b="0" dirty="0" lang="en-US" sz="1000">
                          <a:solidFill>
                            <a:srgbClr val="000000"/>
                          </a:solidFill>
                        </a:rPr>
                        <a:t/>
                      </a:r>
                      <a:endParaRPr b="0" dirty="0" lang="en-US" sz="1000"/>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0"/>
                  </a:ext>
                </a:extLst>
              </a:tr>
              <a:tr h="329750">
                <a:tc>
                  <a:txBody>
                    <a:bodyPr/>
                    <a:lstStyle/>
                    <a:p>
                      <a:pPr algn="l" defTabSz="914220" eaLnBrk="1" fontAlgn="auto" hangingPunct="1" indent="-171450" latinLnBrk="0" lvl="0" marL="171450" marR="0" rtl="0">
                        <a:lnSpc>
                          <a:spcPct val="150000"/>
                        </a:lnSpc>
                        <a:spcBef>
                          <a:spcPts val="0"/>
                        </a:spcBef>
                        <a:spcAft>
                          <a:spcPts val="0"/>
                        </a:spcAft>
                        <a:buClrTx/>
                        <a:buSzTx/>
                        <a:buFont charset="0" panose="020B0604020202020204" pitchFamily="34" typeface="Arial"/>
                        <a:buChar char="•"/>
                        <a:tabLst/>
                        <a:defRPr/>
                      </a:pPr>
                      <a:r>
                        <a:rPr dirty="0" lang="en-US" sz="1000">
                          <a:solidFill>
                            <a:srgbClr val="000000"/>
                          </a:solidFill>
                        </a:rPr>
                        <a:t>Introduce Cloud Service Operating Model - Self-Service, Service Oriented, Highly Automated, Financially Transparent and Multi-Model</a:t>
                      </a:r>
                      <a:r>
                        <a:rPr dirty="0" err="1" lang="en-US" sz="1000">
                          <a:solidFill>
                            <a:srgbClr val="000000"/>
                          </a:solidFill>
                        </a:rPr>
                        <a:t/>
                      </a:r>
                      <a:r>
                        <a:rPr dirty="0" lang="en-US" sz="1000">
                          <a:solidFill>
                            <a:srgbClr val="000000"/>
                          </a:solidFill>
                        </a:rPr>
                        <a:t/>
                      </a:r>
                      <a:r>
                        <a:rPr dirty="0" err="1" lang="en-US" sz="1000">
                          <a:solidFill>
                            <a:srgbClr val="000000"/>
                          </a:solidFill>
                        </a:rPr>
                        <a:t/>
                      </a:r>
                      <a:r>
                        <a:rPr dirty="0" lang="en-US" sz="1000">
                          <a:solidFill>
                            <a:srgbClr val="000000"/>
                          </a:solidFill>
                        </a:rPr>
                        <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329750">
                <a:tc>
                  <a:txBody>
                    <a:bodyPr/>
                    <a:lstStyle/>
                    <a:p>
                      <a:pPr algn="l" defTabSz="914220" eaLnBrk="1" fontAlgn="auto" hangingPunct="1" indent="-171450" latinLnBrk="0" lvl="0" marL="171450" marR="0" rtl="0">
                        <a:lnSpc>
                          <a:spcPct val="150000"/>
                        </a:lnSpc>
                        <a:spcBef>
                          <a:spcPts val="0"/>
                        </a:spcBef>
                        <a:spcAft>
                          <a:spcPts val="0"/>
                        </a:spcAft>
                        <a:buClrTx/>
                        <a:buSzTx/>
                        <a:buFont charset="0" panose="020B0604020202020204" pitchFamily="34" typeface="Arial"/>
                        <a:buChar char="•"/>
                        <a:tabLst/>
                        <a:defRPr/>
                      </a:pPr>
                      <a:r>
                        <a:rPr dirty="0" lang="en-US" sz="1000">
                          <a:solidFill>
                            <a:srgbClr val="000000"/>
                          </a:solidFill>
                        </a:rPr>
                        <a:t>Increase Network Automation, Micro-segmentation and Cloud Service Operating Model Management</a:t>
                      </a:r>
                      <a:r>
                        <a:rPr dirty="0" err="1" lang="en-US" sz="1000">
                          <a:solidFill>
                            <a:srgbClr val="000000"/>
                          </a:solidFill>
                        </a:rPr>
                        <a:t/>
                      </a:r>
                      <a:r>
                        <a:rPr dirty="0" lang="en-US" sz="1000">
                          <a:solidFill>
                            <a:srgbClr val="000000"/>
                          </a:solidFill>
                        </a:rPr>
                        <a:t/>
                      </a:r>
                      <a:r>
                        <a:rPr dirty="0" err="1" lang="en-US" sz="1000">
                          <a:solidFill>
                            <a:srgbClr val="000000"/>
                          </a:solidFill>
                        </a:rPr>
                        <a:t/>
                      </a:r>
                      <a:r>
                        <a:rPr dirty="0" lang="en-US" sz="1000">
                          <a:solidFill>
                            <a:srgbClr val="000000"/>
                          </a:solidFill>
                        </a:rPr>
                        <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366615">
                <a:tc>
                  <a:txBody>
                    <a:bodyPr/>
                    <a:lstStyle/>
                    <a:p>
                      <a:pPr indent="-171450" marL="171450">
                        <a:lnSpc>
                          <a:spcPct val="150000"/>
                        </a:lnSpc>
                        <a:buFont charset="0" panose="020B0604020202020204" pitchFamily="34" typeface="Arial"/>
                        <a:buChar char="•"/>
                      </a:pPr>
                      <a:r>
                        <a:rPr dirty="0" lang="en-US" sz="1000">
                          <a:solidFill>
                            <a:srgbClr val="000000"/>
                          </a:solidFill>
                        </a:rPr>
                        <a:t>Target Data Center Migrations to Support OpEx Savings</a:t>
                      </a:r>
                      <a:r>
                        <a:rPr dirty="0" err="1" lang="en-US" sz="1000">
                          <a:solidFill>
                            <a:srgbClr val="000000"/>
                          </a:solidFill>
                        </a:rPr>
                        <a:t/>
                      </a:r>
                      <a:r>
                        <a:rPr dirty="0" lang="en-US" sz="1000">
                          <a:solidFill>
                            <a:srgbClr val="000000"/>
                          </a:solidFill>
                        </a:rPr>
                        <a:t/>
                      </a:r>
                      <a:r>
                        <a:rPr dirty="0" err="1" lang="en-US" sz="1000">
                          <a:solidFill>
                            <a:srgbClr val="000000"/>
                          </a:solidFill>
                        </a:rPr>
                        <a:t/>
                      </a:r>
                      <a:r>
                        <a:rPr dirty="0" lang="en-US" sz="1000">
                          <a:solidFill>
                            <a:srgbClr val="000000"/>
                          </a:solidFill>
                        </a:rPr>
                        <a:t/>
                      </a:r>
                      <a:r>
                        <a:rPr dirty="0" err="1" lang="en-US" sz="1000">
                          <a:solidFill>
                            <a:srgbClr val="000000"/>
                          </a:solidFill>
                        </a:rPr>
                        <a:t/>
                      </a:r>
                      <a:r>
                        <a:rPr dirty="0" lang="en-US" sz="1000">
                          <a:solidFill>
                            <a:srgbClr val="000000"/>
                          </a:solidFill>
                        </a:rPr>
                        <a:t/>
                      </a:r>
                      <a:endParaRPr dirty="0" lang="en-US" sz="1000"/>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4"/>
                  </a:ext>
                </a:extLst>
              </a:tr>
              <a:tr h="329750">
                <a:tc>
                  <a:txBody>
                    <a:bodyPr/>
                    <a:lstStyle/>
                    <a:p>
                      <a:pPr indent="-171450" marL="171450">
                        <a:lnSpc>
                          <a:spcPct val="150000"/>
                        </a:lnSpc>
                        <a:buFont charset="0" panose="020B0604020202020204" pitchFamily="34" typeface="Arial"/>
                        <a:buChar char="•"/>
                      </a:pPr>
                      <a:r>
                        <a:rPr dirty="0" lang="en-US" sz="1000">
                          <a:solidFill>
                            <a:srgbClr val="000000"/>
                          </a:solidFill>
                        </a:rPr>
                        <a:t>Meet goal of Financial, Financial and Financial </a:t>
                      </a:r>
                      <a:r>
                        <a:rPr dirty="0" err="1" lang="en-US" sz="1000">
                          <a:solidFill>
                            <a:srgbClr val="000000"/>
                          </a:solidFill>
                        </a:rPr>
                        <a:t/>
                      </a:r>
                      <a:r>
                        <a:rPr dirty="0" lang="en-US" sz="1000">
                          <a:solidFill>
                            <a:srgbClr val="000000"/>
                          </a:solidFill>
                        </a:rPr>
                        <a:t/>
                      </a:r>
                      <a:r>
                        <a:rPr dirty="0" err="1" lang="en-US" sz="1000">
                          <a:solidFill>
                            <a:srgbClr val="000000"/>
                          </a:solidFill>
                        </a:rPr>
                        <a:t/>
                      </a:r>
                      <a:r>
                        <a:rPr dirty="0" lang="en-US" sz="1000">
                          <a:solidFill>
                            <a:srgbClr val="000000"/>
                          </a:solidFill>
                        </a:rPr>
                        <a:t/>
                      </a:r>
                      <a:r>
                        <a:rPr dirty="0" err="1" lang="en-US" sz="1000">
                          <a:solidFill>
                            <a:srgbClr val="000000"/>
                          </a:solidFill>
                        </a:rPr>
                        <a:t/>
                      </a:r>
                      <a:r>
                        <a:rPr dirty="0" lang="en-US" sz="1000">
                          <a:solidFill>
                            <a:srgbClr val="000000"/>
                          </a:solidFill>
                        </a:rPr>
                        <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5"/>
                  </a:ext>
                </a:extLst>
              </a:tr>
            </a:tbl>
          </a:graphicData>
        </a:graphic>
      </p:graphicFrame>
      <p:pic>
        <p:nvPicPr>
          <p:cNvPr id="10" name="Picture 9">
            <a:extLst>
              <a:ext uri="{FF2B5EF4-FFF2-40B4-BE49-F238E27FC236}">
                <a16:creationId xmlns:a16="http://schemas.microsoft.com/office/drawing/2014/main" id="{E34F5193-161F-4B02-AE77-951CBD32B240}"/>
              </a:ext>
            </a:extLst>
          </p:cNvPr>
          <p:cNvPicPr>
            <a:picLocks noChangeAspect="1"/>
          </p:cNvPicPr>
          <p:nvPr/>
        </p:nvPicPr>
        <p:blipFill>
          <a:blip r:embed="rId2"/>
          <a:stretch>
            <a:fillRect/>
          </a:stretch>
        </p:blipFill>
        <p:spPr>
          <a:xfrm>
            <a:off x="5958079" y="1536752"/>
            <a:ext cx="3185921" cy="3037295"/>
          </a:xfrm>
          <a:prstGeom prst="rect">
            <a:avLst/>
          </a:prstGeom>
        </p:spPr>
      </p:pic>
    </p:spTree>
    <p:extLst>
      <p:ext uri="{BB962C8B-B14F-4D97-AF65-F5344CB8AC3E}">
        <p14:creationId xmlns:p14="http://schemas.microsoft.com/office/powerpoint/2010/main" val="864023098"/>
      </p:ext>
    </p:extLst>
  </p:cSld>
  <p:clrMapOvr>
    <a:masterClrMapping/>
  </p:clrMapOvr>
  <p:transition spd="med">
    <p:wipe dir="r"/>
  </p:transition>
</p:sld>
</file>

<file path=ppt/slides/slide23.xml><?xml version="1.0" encoding="utf-8"?>
<p:sld xmlns:a="http://schemas.openxmlformats.org/drawingml/2006/main" xmlns:p="http://schemas.openxmlformats.org/presentationml/2006/main" xmlns:r="http://schemas.openxmlformats.org/officeDocument/2006/relationships">
  <p:cSld name="dd490ae3-01f0-45b0-8b36-8f884f287909">
    <p:spTree>
      <p:nvGrpSpPr>
        <p:cNvPr id="1" name=""/>
        <p:cNvGrpSpPr/>
        <p:nvPr/>
      </p:nvGrpSpPr>
      <p:grpSpPr>
        <a:xfrm>
          <a:off x="0" y="0"/>
          <a:ext cx="0" cy="0"/>
          <a:chOff x="0" y="0"/>
          <a:chExt cx="0" cy="0"/>
        </a:xfrm>
      </p:grpSpPr>
      <p:graphicFrame>
        <p:nvGraphicFramePr>
          <p:cNvPr descr="ppt.slide.table.PPTX_InnovationSummary" id="8" name="Table 7">
            <a:extLst>
              <a:ext uri="{FF2B5EF4-FFF2-40B4-BE49-F238E27FC236}">
                <a16:creationId xmlns:a16="http://schemas.microsoft.com/office/drawing/2014/main" id="{BED5ED3D-B311-4797-9278-C042C1E1CCCF}"/>
              </a:ext>
            </a:extLst>
          </p:cNvPr>
          <p:cNvGraphicFramePr>
            <a:graphicFrameLocks noGrp="1"/>
          </p:cNvGraphicFramePr>
          <p:nvPr>
            <p:extLst>
              <p:ext uri="{D42A27DB-BD31-4B8C-83A1-F6EECF244321}">
                <p14:modId xmlns:p14="http://schemas.microsoft.com/office/powerpoint/2010/main" val="650526813"/>
              </p:ext>
            </p:extLst>
          </p:nvPr>
        </p:nvGraphicFramePr>
        <p:xfrm>
          <a:off x="274317" y="759739"/>
          <a:ext cx="4271646" cy="2060531"/>
        </p:xfrm>
        <a:graphic>
          <a:graphicData uri="http://schemas.openxmlformats.org/drawingml/2006/table">
            <a:tbl>
              <a:tblPr bandRow="1" firstRow="1">
                <a:tableStyleId>{9D7B26C5-4107-4FEC-AEDC-1716B250A1EF}</a:tableStyleId>
              </a:tblPr>
              <a:tblGrid>
                <a:gridCol w="2735583">
                  <a:extLst>
                    <a:ext uri="{9D8B030D-6E8A-4147-A177-3AD203B41FA5}">
                      <a16:colId xmlns:a16="http://schemas.microsoft.com/office/drawing/2014/main" val="20000"/>
                    </a:ext>
                  </a:extLst>
                </a:gridCol>
                <a:gridCol w="1536063">
                  <a:extLst>
                    <a:ext uri="{9D8B030D-6E8A-4147-A177-3AD203B41FA5}">
                      <a16:colId xmlns:a16="http://schemas.microsoft.com/office/drawing/2014/main" val="20001"/>
                    </a:ext>
                  </a:extLst>
                </a:gridCol>
              </a:tblGrid>
              <a:tr h="323171">
                <a:tc>
                  <a:txBody>
                    <a:bodyPr/>
                    <a:lstStyle/>
                    <a:p>
                      <a:endParaRPr dirty="0" lang="en-US" sz="1000">
                        <a:solidFill>
                          <a:schemeClr val="tx2"/>
                        </a:solidFill>
                        <a:latin charset="0" panose="020B0606020202030204" pitchFamily="34" typeface="Arial Narrow"/>
                      </a:endParaRPr>
                    </a:p>
                  </a:txBody>
                  <a:tcPr>
                    <a:lnL>
                      <a:noFill/>
                    </a:lnL>
                    <a:lnR algn="ctr" cap="flat" cmpd="sng" w="12700">
                      <a:solidFill>
                        <a:schemeClr val="tx2">
                          <a:lumMod val="85000"/>
                        </a:schemeClr>
                      </a:solidFill>
                      <a:prstDash val="sysDot"/>
                      <a:round/>
                      <a:headEnd len="med" type="none" w="med"/>
                      <a:tailEnd len="med" type="none" w="med"/>
                    </a:lnR>
                    <a:lnT cmpd="sng" w="12700">
                      <a:noFill/>
                    </a:lnT>
                    <a:lnB cmpd="sng" w="12700">
                      <a:noFill/>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rPr>
                        <a:t>FTEs Redirected</a:t>
                      </a:r>
                      <a:br>
                        <a:rPr b="0" dirty="0" lang="en-US" sz="1000">
                          <a:solidFill>
                            <a:schemeClr val="tx2"/>
                          </a:solidFill>
                          <a:latin charset="0" panose="020B0606020202030204" pitchFamily="34" typeface="Arial Narrow"/>
                        </a:rPr>
                      </a:br>
                      <a:r>
                        <a:rPr b="0" dirty="0" lang="en-US" sz="1000">
                          <a:solidFill>
                            <a:schemeClr val="tx2"/>
                          </a:solidFill>
                          <a:latin charset="0" panose="020B0606020202030204" pitchFamily="34" typeface="Arial Narrow"/>
                        </a:rPr>
                        <a:t>to Innovation</a:t>
                      </a:r>
                    </a:p>
                  </a:txBody>
                  <a:tcPr anchor="ctr" marB="0" marL="0" marR="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cmpd="sng" w="12700">
                      <a:noFill/>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274695">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Storage design/build/manage</a:t>
                      </a:r>
                    </a:p>
                  </a:txBody>
                  <a:tcPr anchor="ctr" marB="0" marR="0" marT="0">
                    <a:lnL>
                      <a:noFill/>
                    </a:lnL>
                    <a:lnR algn="ctr" cap="flat" cmpd="sng" w="12700">
                      <a:solidFill>
                        <a:schemeClr val="tx2">
                          <a:lumMod val="85000"/>
                        </a:schemeClr>
                      </a:solidFill>
                      <a:prstDash val="sysDot"/>
                      <a:round/>
                      <a:headEnd len="med" type="none" w="med"/>
                      <a:tailEnd len="med" type="none" w="med"/>
                    </a:lnR>
                    <a:lnT cmpd="sng" w="12700">
                      <a:noFill/>
                    </a:lnT>
                    <a:lnB>
                      <a:noFill/>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0.5</a:t>
                      </a:r>
                      <a:r>
                        <a:rPr dirty="0" lang="nb-NO" sz="1000">
                          <a:latin typeface="+mn-lt"/>
                        </a:rPr>
                        <a:t/>
                      </a:r>
                      <a:r>
                        <a:rPr dirty="0" lang="en-US" sz="1000">
                          <a:latin typeface="+mn-lt"/>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noFill/>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274695">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1000">
                          <a:solidFill>
                            <a:schemeClr val="bg2"/>
                          </a:solidFill>
                          <a:latin typeface="+mn-lt"/>
                        </a:rPr>
                        <a:t>Server design/build/manage</a:t>
                      </a:r>
                    </a:p>
                  </a:txBody>
                  <a:tcPr anchor="ctr" marB="0" marR="0" marT="0">
                    <a:lnL>
                      <a:noFill/>
                    </a:lnL>
                    <a:lnR algn="ctr" cap="flat" cmpd="sng" w="12700">
                      <a:solidFill>
                        <a:schemeClr val="tx1">
                          <a:lumMod val="20000"/>
                          <a:lumOff val="80000"/>
                        </a:schemeClr>
                      </a:solidFill>
                      <a:prstDash val="sysDot"/>
                      <a:round/>
                      <a:headEnd len="med" type="none" w="med"/>
                      <a:tailEnd len="med" type="none" w="med"/>
                    </a:lnR>
                    <a:lnT>
                      <a:noFill/>
                    </a:lnT>
                    <a:lnB>
                      <a:noFill/>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5.2</a:t>
                      </a:r>
                      <a:r>
                        <a:rPr dirty="0" lang="nb-NO" sz="1000">
                          <a:latin typeface="+mn-lt"/>
                        </a:rPr>
                        <a:t/>
                      </a:r>
                      <a:r>
                        <a:rPr dirty="0" lang="en-US" sz="1000">
                          <a:latin typeface="+mn-lt"/>
                        </a:rPr>
                        <a:t/>
                      </a:r>
                    </a:p>
                  </a:txBody>
                  <a:tcPr anchor="ctr">
                    <a:lnL algn="ctr" cap="flat" cmpd="sng" w="12700">
                      <a:solidFill>
                        <a:schemeClr val="tx1">
                          <a:lumMod val="20000"/>
                          <a:lumOff val="80000"/>
                        </a:schemeClr>
                      </a:solidFill>
                      <a:prstDash val="sysDot"/>
                      <a:round/>
                      <a:headEnd len="med" type="none" w="med"/>
                      <a:tailEnd len="med" type="none" w="med"/>
                    </a:lnL>
                    <a:lnR algn="ctr" cap="flat" cmpd="sng" w="12700">
                      <a:solidFill>
                        <a:schemeClr val="tx1">
                          <a:lumMod val="20000"/>
                          <a:lumOff val="80000"/>
                        </a:schemeClr>
                      </a:solidFill>
                      <a:prstDash val="sysDot"/>
                      <a:round/>
                      <a:headEnd len="med" type="none" w="med"/>
                      <a:tailEnd len="med" type="none" w="med"/>
                    </a:lnR>
                    <a:lnT>
                      <a:noFill/>
                    </a:lnT>
                    <a:lnB>
                      <a:noFill/>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327311">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Network design/build/manage</a:t>
                      </a:r>
                    </a:p>
                  </a:txBody>
                  <a:tcPr anchor="ctr" marB="0" marR="0" marT="0">
                    <a:lnL>
                      <a:noFill/>
                    </a:lnL>
                    <a:lnR algn="ctr" cap="flat" cmpd="sng" w="12700">
                      <a:solidFill>
                        <a:schemeClr val="tx2">
                          <a:lumMod val="85000"/>
                        </a:schemeClr>
                      </a:solidFill>
                      <a:prstDash val="sysDot"/>
                      <a:round/>
                      <a:headEnd len="med" type="none" w="med"/>
                      <a:tailEnd len="med" type="none" w="med"/>
                    </a:lnR>
                    <a:lnT>
                      <a:noFill/>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noFill/>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3"/>
                  </a:ext>
                </a:extLst>
              </a:tr>
              <a:tr h="274695">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Total staff redirected to innovation</a:t>
                      </a:r>
                    </a:p>
                  </a:txBody>
                  <a:tcPr anchor="ctr" marB="0" marR="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1" dirty="0" lang="en-US" sz="1000">
                          <a:latin typeface="+mn-lt"/>
                        </a:rPr>
                        <a:t>6.2</a:t>
                      </a:r>
                      <a:r>
                        <a:rPr b="1" dirty="0" lang="en-US" smtClean="0" sz="1000">
                          <a:latin typeface="+mn-lt"/>
                        </a:rPr>
                        <a:t/>
                      </a:r>
                      <a:r>
                        <a:rPr b="1" dirty="0" i="0" kern="1200" lang="en-US" smtClean="0" sz="1000">
                          <a:solidFill>
                            <a:schemeClr val="tx1"/>
                          </a:solidFill>
                          <a:effectLst/>
                          <a:latin typeface="+mn-lt"/>
                          <a:ea typeface="+mn-ea"/>
                          <a:cs typeface="+mn-cs"/>
                        </a:rPr>
                        <a:t/>
                      </a:r>
                      <a:r>
                        <a:rPr b="1" dirty="0" lang="en-US" smtClean="0" sz="1000">
                          <a:latin typeface="+mn-lt"/>
                        </a:rPr>
                        <a:t/>
                      </a:r>
                      <a:r>
                        <a:rPr b="1" dirty="0" lang="en-US" sz="1000">
                          <a:latin typeface="+mn-lt"/>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4"/>
                  </a:ext>
                </a:extLst>
              </a:tr>
            </a:tbl>
          </a:graphicData>
        </a:graphic>
      </p:graphicFrame>
      <p:graphicFrame>
        <p:nvGraphicFramePr>
          <p:cNvPr id="9" name="Table 8">
            <a:extLst>
              <a:ext uri="{FF2B5EF4-FFF2-40B4-BE49-F238E27FC236}">
                <a16:creationId xmlns:a16="http://schemas.microsoft.com/office/drawing/2014/main" id="{CE04467E-1279-48E0-AD28-FEFDF81D4603}"/>
              </a:ext>
            </a:extLst>
          </p:cNvPr>
          <p:cNvGraphicFramePr>
            <a:graphicFrameLocks noGrp="1"/>
          </p:cNvGraphicFramePr>
          <p:nvPr>
            <p:extLst>
              <p:ext uri="{D42A27DB-BD31-4B8C-83A1-F6EECF244321}">
                <p14:modId xmlns:p14="http://schemas.microsoft.com/office/powerpoint/2010/main" val="1197712927"/>
              </p:ext>
            </p:extLst>
          </p:nvPr>
        </p:nvGraphicFramePr>
        <p:xfrm>
          <a:off x="83944" y="2444281"/>
          <a:ext cx="8229600" cy="274320"/>
        </p:xfrm>
        <a:graphic>
          <a:graphicData uri="http://schemas.openxmlformats.org/drawingml/2006/table">
            <a:tbl>
              <a:tblPr bandRow="1" firstRow="1">
                <a:tableStyleId>{9D7B26C5-4107-4FEC-AEDC-1716B250A1EF}</a:tableStyleId>
              </a:tblPr>
              <a:tblGrid>
                <a:gridCol w="8229600">
                  <a:extLst>
                    <a:ext uri="{9D8B030D-6E8A-4147-A177-3AD203B41FA5}">
                      <a16:colId xmlns:a16="http://schemas.microsoft.com/office/drawing/2014/main" val="20000"/>
                    </a:ext>
                  </a:extLst>
                </a:gridCol>
              </a:tblGrid>
              <a:tr h="0">
                <a:tc>
                  <a:txBody>
                    <a:bodyPr/>
                    <a:lstStyle/>
                    <a:p>
                      <a:r>
                        <a:rPr dirty="0" lang="en-US" sz="1200">
                          <a:solidFill>
                            <a:schemeClr val="bg2"/>
                          </a:solidFill>
                          <a:latin typeface="+mj-lt"/>
                        </a:rPr>
                        <a:t>Innovation benefits</a:t>
                      </a:r>
                    </a:p>
                  </a:txBody>
                  <a:tcPr>
                    <a:lnL>
                      <a:noFill/>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tcPr>
                </a:tc>
                <a:extLst>
                  <a:ext uri="{0D108BD9-81ED-4DB2-BD59-A6C34878D82A}">
                    <a16:rowId xmlns:a16="http://schemas.microsoft.com/office/drawing/2014/main" val="10000"/>
                  </a:ext>
                </a:extLst>
              </a:tr>
            </a:tbl>
          </a:graphicData>
        </a:graphic>
      </p:graphicFrame>
      <p:graphicFrame>
        <p:nvGraphicFramePr>
          <p:cNvPr descr="ppt.slide.table.PPTX_InnovationCost" id="12" name="Table 11">
            <a:extLst>
              <a:ext uri="{FF2B5EF4-FFF2-40B4-BE49-F238E27FC236}">
                <a16:creationId xmlns:a16="http://schemas.microsoft.com/office/drawing/2014/main" id="{9DD5BA63-E9E4-460C-8756-F73DC4754B57}"/>
              </a:ext>
            </a:extLst>
          </p:cNvPr>
          <p:cNvGraphicFramePr>
            <a:graphicFrameLocks noGrp="1"/>
          </p:cNvGraphicFramePr>
          <p:nvPr>
            <p:extLst>
              <p:ext uri="{D42A27DB-BD31-4B8C-83A1-F6EECF244321}">
                <p14:modId xmlns:p14="http://schemas.microsoft.com/office/powerpoint/2010/main" val="3016265487"/>
              </p:ext>
            </p:extLst>
          </p:nvPr>
        </p:nvGraphicFramePr>
        <p:xfrm>
          <a:off x="26439" y="2684872"/>
          <a:ext cx="9074019" cy="4892040"/>
        </p:xfrm>
        <a:graphic>
          <a:graphicData uri="http://schemas.openxmlformats.org/drawingml/2006/table">
            <a:tbl>
              <a:tblPr bandRow="1" firstRow="1">
                <a:tableStyleId>{9D7B26C5-4107-4FEC-AEDC-1716B250A1EF}</a:tableStyleId>
              </a:tblPr>
              <a:tblGrid>
                <a:gridCol w="2000962">
                  <a:extLst>
                    <a:ext uri="{9D8B030D-6E8A-4147-A177-3AD203B41FA5}">
                      <a16:colId xmlns:a16="http://schemas.microsoft.com/office/drawing/2014/main" val="20000"/>
                    </a:ext>
                  </a:extLst>
                </a:gridCol>
                <a:gridCol w="820619">
                  <a:extLst>
                    <a:ext uri="{9D8B030D-6E8A-4147-A177-3AD203B41FA5}">
                      <a16:colId xmlns:a16="http://schemas.microsoft.com/office/drawing/2014/main" val="1994887234"/>
                    </a:ext>
                  </a:extLst>
                </a:gridCol>
                <a:gridCol w="900432">
                  <a:extLst>
                    <a:ext uri="{9D8B030D-6E8A-4147-A177-3AD203B41FA5}">
                      <a16:colId xmlns:a16="http://schemas.microsoft.com/office/drawing/2014/main" val="2210498928"/>
                    </a:ext>
                  </a:extLst>
                </a:gridCol>
                <a:gridCol w="890315">
                  <a:extLst>
                    <a:ext uri="{9D8B030D-6E8A-4147-A177-3AD203B41FA5}">
                      <a16:colId xmlns:a16="http://schemas.microsoft.com/office/drawing/2014/main" val="20001"/>
                    </a:ext>
                  </a:extLst>
                </a:gridCol>
                <a:gridCol w="880197">
                  <a:extLst>
                    <a:ext uri="{9D8B030D-6E8A-4147-A177-3AD203B41FA5}">
                      <a16:colId xmlns:a16="http://schemas.microsoft.com/office/drawing/2014/main" val="20002"/>
                    </a:ext>
                  </a:extLst>
                </a:gridCol>
                <a:gridCol w="870081">
                  <a:extLst>
                    <a:ext uri="{9D8B030D-6E8A-4147-A177-3AD203B41FA5}">
                      <a16:colId xmlns:a16="http://schemas.microsoft.com/office/drawing/2014/main" val="20003"/>
                    </a:ext>
                  </a:extLst>
                </a:gridCol>
                <a:gridCol w="937231">
                  <a:extLst>
                    <a:ext uri="{9D8B030D-6E8A-4147-A177-3AD203B41FA5}">
                      <a16:colId xmlns:a16="http://schemas.microsoft.com/office/drawing/2014/main" val="20006"/>
                    </a:ext>
                  </a:extLst>
                </a:gridCol>
              </a:tblGrid>
              <a:tr h="167369">
                <a:tc>
                  <a:txBody>
                    <a:bodyPr/>
                    <a:lstStyle/>
                    <a:p>
                      <a:endParaRPr dirty="0" lang="en-US" sz="1000">
                        <a:solidFill>
                          <a:schemeClr val="tx2"/>
                        </a:solidFill>
                        <a:latin charset="0" panose="020B0606020202030204" pitchFamily="34" typeface="Arial Narrow"/>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400" eaLnBrk="1" fontAlgn="auto" hangingPunct="1" indent="0" latinLnBrk="0" lvl="0" marL="0" marR="0" rtl="0">
                        <a:lnSpc>
                          <a:spcPct val="100000"/>
                        </a:lnSpc>
                        <a:spcBef>
                          <a:spcPct val="0"/>
                        </a:spcBef>
                        <a:spcAft>
                          <a:spcPct val="0"/>
                        </a:spcAft>
                        <a:buClrTx/>
                        <a:buSzTx/>
                        <a:buFontTx/>
                        <a:buNone/>
                        <a:defRPr/>
                      </a:pPr>
                      <a:r>
                        <a:rPr b="0" lang="en-US" sz="1000">
                          <a:solidFill>
                            <a:schemeClr val="tx2"/>
                          </a:solidFill>
                          <a:latin charset="0" panose="020B0606020202030204" pitchFamily="34" typeface="Arial Narrow"/>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lang="en-US" sz="1000">
                          <a:solidFill>
                            <a:schemeClr val="tx2"/>
                          </a:solidFill>
                          <a:latin charset="0" panose="020B0606020202030204" pitchFamily="34" typeface="Arial Narrow"/>
                        </a:rPr>
                        <a:t>TOTAL</a:t>
                      </a:r>
                    </a:p>
                  </a:txBody>
                  <a:tcPr anchor="ctr">
                    <a:lnL algn="ctr" cap="flat" cmpd="sng" w="12700">
                      <a:solidFill>
                        <a:schemeClr val="tx2">
                          <a:lumMod val="85000"/>
                        </a:schemeClr>
                      </a:solidFill>
                      <a:prstDash val="sysDot"/>
                      <a:round/>
                      <a:headEnd len="med" type="none" w="med"/>
                      <a:tailEnd len="med" type="none" w="med"/>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433026">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Cost savings on project work by redirected IT staff</a:t>
                      </a:r>
                      <a:r>
                        <a:rPr b="0" dirty="0" lang="en-US" sz="900">
                          <a:solidFill>
                            <a:schemeClr val="bg2"/>
                          </a:solidFill>
                          <a:latin typeface="+mn-lt"/>
                        </a:rPr>
                        <a:t/>
                      </a:r>
                      <a:r>
                        <a:rPr b="0" dirty="0" err="1" lang="en-US" sz="900">
                          <a:solidFill>
                            <a:schemeClr val="bg2"/>
                          </a:solidFill>
                          <a:latin typeface="+mn-lt"/>
                        </a:rPr>
                        <a:t/>
                      </a:r>
                      <a:r>
                        <a:rPr b="0" dirty="0" err="1" kern="1200" lang="en-US" sz="900">
                          <a:solidFill>
                            <a:schemeClr val="bg2"/>
                          </a:solidFill>
                          <a:effectLst/>
                          <a:latin typeface="+mn-lt"/>
                          <a:ea typeface="+mn-ea"/>
                          <a:cs typeface="+mn-cs"/>
                        </a:rPr>
                        <a:t/>
                      </a:r>
                      <a:r>
                        <a:rPr b="0" dirty="0" kern="1200" lang="en-US" sz="900">
                          <a:solidFill>
                            <a:schemeClr val="bg2"/>
                          </a:solidFill>
                          <a:effectLst/>
                          <a:latin typeface="+mn-lt"/>
                          <a:ea typeface="+mn-ea"/>
                          <a:cs typeface="+mn-cs"/>
                        </a:rPr>
                        <a:t/>
                      </a:r>
                      <a:r>
                        <a:rPr b="0" dirty="0" lang="en-US" sz="900">
                          <a:solidFill>
                            <a:schemeClr val="bg2"/>
                          </a:solidFill>
                          <a:latin typeface="+mn-lt"/>
                        </a:rPr>
                        <a:t/>
                      </a:r>
                      <a:endParaRPr dirty="0" lang="en-US" sz="900">
                        <a:latin typeface="+mn-lt"/>
                      </a:endParaRP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lvl="0" marL="0" marR="0" rtl="0">
                        <a:lnSpc>
                          <a:spcPct val="100000"/>
                        </a:lnSpc>
                        <a:spcBef>
                          <a:spcPts val="0"/>
                        </a:spcBef>
                        <a:spcAft>
                          <a:spcPts val="0"/>
                        </a:spcAft>
                        <a:buClrTx/>
                        <a:buSzTx/>
                        <a:buFontTx/>
                        <a:buNone/>
                        <a:tabLst/>
                        <a:defRPr/>
                      </a:pPr>
                      <a:r>
                        <a:rPr dirty="0" lang="en-US" sz="900">
                          <a:latin typeface="+mn-lt"/>
                          <a:cs charset="0" pitchFamily="34" typeface="Arial"/>
                        </a:rPr>
                        <a:t>$0</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b="0" dirty="0" lang="en-US" sz="900">
                          <a:solidFill>
                            <a:schemeClr val="bg2"/>
                          </a:solidFill>
                          <a:latin typeface="+mn-lt"/>
                        </a:rPr>
                        <a:t/>
                      </a:r>
                      <a:r>
                        <a:rPr b="0" dirty="0" err="1" lang="en-US" sz="900">
                          <a:solidFill>
                            <a:schemeClr val="bg2"/>
                          </a:solidFill>
                          <a:latin typeface="+mn-lt"/>
                        </a:rPr>
                        <a:t/>
                      </a:r>
                      <a:r>
                        <a:rPr b="0" dirty="0" err="1" kern="1200" lang="en-US" sz="900">
                          <a:solidFill>
                            <a:schemeClr val="bg2"/>
                          </a:solidFill>
                          <a:effectLst/>
                          <a:latin typeface="+mn-lt"/>
                          <a:ea typeface="+mn-ea"/>
                          <a:cs typeface="+mn-cs"/>
                        </a:rPr>
                        <a:t/>
                      </a:r>
                      <a:r>
                        <a:rPr b="0" dirty="0" kern="1200" lang="en-US" sz="900">
                          <a:solidFill>
                            <a:schemeClr val="bg2"/>
                          </a:solidFill>
                          <a:effectLst/>
                          <a:latin typeface="+mn-lt"/>
                          <a:ea typeface="+mn-ea"/>
                          <a:cs typeface="+mn-cs"/>
                        </a:rPr>
                        <a:t/>
                      </a:r>
                      <a:r>
                        <a:rPr b="0" dirty="0" lang="en-US" sz="900">
                          <a:solidFill>
                            <a:schemeClr val="bg2"/>
                          </a:solidFill>
                          <a:latin typeface="+mn-lt"/>
                        </a:rPr>
                        <a:t/>
                      </a:r>
                      <a:endParaRPr dirty="0" lang="en-US" sz="9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dirty="0" lang="en-US" sz="900">
                          <a:latin typeface="+mn-lt"/>
                        </a:rPr>
                        <a:t>$0</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b="0" dirty="0" lang="en-US" sz="900">
                          <a:solidFill>
                            <a:schemeClr val="bg2"/>
                          </a:solidFill>
                          <a:latin typeface="+mn-lt"/>
                        </a:rPr>
                        <a:t/>
                      </a:r>
                      <a:r>
                        <a:rPr b="0" dirty="0" err="1" lang="en-US" sz="900">
                          <a:solidFill>
                            <a:schemeClr val="bg2"/>
                          </a:solidFill>
                          <a:latin typeface="+mn-lt"/>
                        </a:rPr>
                        <a:t/>
                      </a:r>
                      <a:r>
                        <a:rPr b="0" dirty="0" err="1" kern="1200" lang="en-US" sz="900">
                          <a:solidFill>
                            <a:schemeClr val="bg2"/>
                          </a:solidFill>
                          <a:effectLst/>
                          <a:latin typeface="+mn-lt"/>
                          <a:ea typeface="+mn-ea"/>
                          <a:cs typeface="+mn-cs"/>
                        </a:rPr>
                        <a:t/>
                      </a:r>
                      <a:r>
                        <a:rPr b="0" dirty="0" kern="1200" lang="en-US" sz="900">
                          <a:solidFill>
                            <a:schemeClr val="bg2"/>
                          </a:solidFill>
                          <a:effectLst/>
                          <a:latin typeface="+mn-lt"/>
                          <a:ea typeface="+mn-ea"/>
                          <a:cs typeface="+mn-cs"/>
                        </a:rPr>
                        <a:t/>
                      </a:r>
                      <a:r>
                        <a:rPr b="0" dirty="0" lang="en-US" sz="900">
                          <a:solidFill>
                            <a:schemeClr val="bg2"/>
                          </a:solidFill>
                          <a:latin typeface="+mn-lt"/>
                        </a:rPr>
                        <a:t/>
                      </a:r>
                      <a:endParaRPr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dirty="0" lang="en-US" sz="900">
                          <a:latin typeface="+mn-lt"/>
                        </a:rPr>
                        <a:t>$0</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b="0" dirty="0" lang="en-US" sz="900">
                          <a:solidFill>
                            <a:schemeClr val="bg2"/>
                          </a:solidFill>
                          <a:latin typeface="+mn-lt"/>
                        </a:rPr>
                        <a:t/>
                      </a:r>
                      <a:r>
                        <a:rPr b="0" dirty="0" err="1" lang="en-US" sz="900">
                          <a:solidFill>
                            <a:schemeClr val="bg2"/>
                          </a:solidFill>
                          <a:latin typeface="+mn-lt"/>
                        </a:rPr>
                        <a:t/>
                      </a:r>
                      <a:r>
                        <a:rPr b="0" dirty="0" err="1" kern="1200" lang="en-US" sz="900">
                          <a:solidFill>
                            <a:schemeClr val="bg2"/>
                          </a:solidFill>
                          <a:effectLst/>
                          <a:latin typeface="+mn-lt"/>
                          <a:ea typeface="+mn-ea"/>
                          <a:cs typeface="+mn-cs"/>
                        </a:rPr>
                        <a:t/>
                      </a:r>
                      <a:r>
                        <a:rPr b="0" dirty="0" kern="1200" lang="en-US" sz="900">
                          <a:solidFill>
                            <a:schemeClr val="bg2"/>
                          </a:solidFill>
                          <a:effectLst/>
                          <a:latin typeface="+mn-lt"/>
                          <a:ea typeface="+mn-ea"/>
                          <a:cs typeface="+mn-cs"/>
                        </a:rPr>
                        <a:t/>
                      </a:r>
                      <a:r>
                        <a:rPr b="0" dirty="0" lang="en-US" sz="900">
                          <a:solidFill>
                            <a:schemeClr val="bg2"/>
                          </a:solidFill>
                          <a:latin typeface="+mn-lt"/>
                        </a:rPr>
                        <a:t/>
                      </a:r>
                      <a:endParaRPr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dirty="0" lang="en-US" sz="900">
                          <a:latin typeface="+mn-lt"/>
                        </a:rPr>
                        <a:t>$0</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b="0" dirty="0" lang="en-US" sz="900">
                          <a:solidFill>
                            <a:schemeClr val="bg2"/>
                          </a:solidFill>
                          <a:latin typeface="+mn-lt"/>
                        </a:rPr>
                        <a:t/>
                      </a:r>
                      <a:r>
                        <a:rPr b="0" dirty="0" err="1" lang="en-US" sz="900">
                          <a:solidFill>
                            <a:schemeClr val="bg2"/>
                          </a:solidFill>
                          <a:latin typeface="+mn-lt"/>
                        </a:rPr>
                        <a:t/>
                      </a:r>
                      <a:r>
                        <a:rPr b="0" dirty="0" err="1" kern="1200" lang="en-US" sz="900">
                          <a:solidFill>
                            <a:schemeClr val="bg2"/>
                          </a:solidFill>
                          <a:effectLst/>
                          <a:latin typeface="+mn-lt"/>
                          <a:ea typeface="+mn-ea"/>
                          <a:cs typeface="+mn-cs"/>
                        </a:rPr>
                        <a:t/>
                      </a:r>
                      <a:r>
                        <a:rPr b="0" dirty="0" kern="1200" lang="en-US" sz="900">
                          <a:solidFill>
                            <a:schemeClr val="bg2"/>
                          </a:solidFill>
                          <a:effectLst/>
                          <a:latin typeface="+mn-lt"/>
                          <a:ea typeface="+mn-ea"/>
                          <a:cs typeface="+mn-cs"/>
                        </a:rPr>
                        <a:t/>
                      </a:r>
                      <a:r>
                        <a:rPr b="0" dirty="0" lang="en-US" sz="900">
                          <a:solidFill>
                            <a:schemeClr val="bg2"/>
                          </a:solidFill>
                          <a:latin typeface="+mn-lt"/>
                        </a:rPr>
                        <a:t/>
                      </a:r>
                      <a:endParaRPr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$0</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b="0" dirty="0" lang="en-US" sz="900">
                          <a:solidFill>
                            <a:schemeClr val="bg2"/>
                          </a:solidFill>
                          <a:latin typeface="+mn-lt"/>
                        </a:rPr>
                        <a:t/>
                      </a:r>
                      <a:r>
                        <a:rPr b="0" dirty="0" err="1" lang="en-US" sz="900">
                          <a:solidFill>
                            <a:schemeClr val="bg2"/>
                          </a:solidFill>
                          <a:latin typeface="+mn-lt"/>
                        </a:rPr>
                        <a:t/>
                      </a:r>
                      <a:r>
                        <a:rPr b="0" dirty="0" err="1" kern="1200" lang="en-US" sz="900">
                          <a:solidFill>
                            <a:schemeClr val="bg2"/>
                          </a:solidFill>
                          <a:effectLst/>
                          <a:latin typeface="+mn-lt"/>
                          <a:ea typeface="+mn-ea"/>
                          <a:cs typeface="+mn-cs"/>
                        </a:rPr>
                        <a:t/>
                      </a:r>
                      <a:r>
                        <a:rPr b="0" dirty="0" kern="1200" lang="en-US" sz="900">
                          <a:solidFill>
                            <a:schemeClr val="bg2"/>
                          </a:solidFill>
                          <a:effectLst/>
                          <a:latin typeface="+mn-lt"/>
                          <a:ea typeface="+mn-ea"/>
                          <a:cs typeface="+mn-cs"/>
                        </a:rPr>
                        <a:t/>
                      </a:r>
                      <a:r>
                        <a:rPr b="0" dirty="0" lang="en-US" sz="900">
                          <a:solidFill>
                            <a:schemeClr val="bg2"/>
                          </a:solidFill>
                          <a:latin typeface="+mn-lt"/>
                        </a:rPr>
                        <a:t/>
                      </a:r>
                      <a:endParaRPr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1" dirty="0" lang="en-US" sz="900">
                          <a:latin typeface="+mn-lt"/>
                        </a:rPr>
                        <a:t>$0</a:t>
                      </a:r>
                      <a:r>
                        <a:rPr b="1" dirty="0" err="1" lang="en-US" sz="900">
                          <a:latin typeface="+mn-lt"/>
                        </a:rPr>
                        <a:t/>
                      </a:r>
                      <a:r>
                        <a:rPr b="1" dirty="0" lang="en-US" sz="900">
                          <a:latin typeface="+mn-lt"/>
                        </a:rPr>
                        <a:t/>
                      </a:r>
                      <a:r>
                        <a:rPr b="0" dirty="0" lang="en-US" sz="900">
                          <a:solidFill>
                            <a:schemeClr val="bg2"/>
                          </a:solidFill>
                          <a:latin typeface="+mn-lt"/>
                        </a:rPr>
                        <a:t/>
                      </a:r>
                      <a:r>
                        <a:rPr b="0" dirty="0" err="1" lang="en-US" sz="900">
                          <a:solidFill>
                            <a:schemeClr val="bg2"/>
                          </a:solidFill>
                          <a:latin typeface="+mn-lt"/>
                        </a:rPr>
                        <a:t/>
                      </a:r>
                      <a:r>
                        <a:rPr b="0" dirty="0" err="1" kern="1200" lang="en-US" sz="900">
                          <a:solidFill>
                            <a:schemeClr val="bg2"/>
                          </a:solidFill>
                          <a:effectLst/>
                          <a:latin typeface="+mn-lt"/>
                          <a:ea typeface="+mn-ea"/>
                          <a:cs typeface="+mn-cs"/>
                        </a:rPr>
                        <a:t/>
                      </a:r>
                      <a:r>
                        <a:rPr b="0" dirty="0" kern="1200" lang="en-US" sz="900">
                          <a:solidFill>
                            <a:schemeClr val="bg2"/>
                          </a:solidFill>
                          <a:effectLst/>
                          <a:latin typeface="+mn-lt"/>
                          <a:ea typeface="+mn-ea"/>
                          <a:cs typeface="+mn-cs"/>
                        </a:rPr>
                        <a:t/>
                      </a:r>
                      <a:r>
                        <a:rPr b="0" dirty="0" lang="en-US" sz="900">
                          <a:solidFill>
                            <a:schemeClr val="bg2"/>
                          </a:solidFill>
                          <a:latin typeface="+mn-lt"/>
                        </a:rPr>
                        <a:t/>
                      </a:r>
                      <a:r>
                        <a:rPr b="0" dirty="0" lang="en-US" smtClean="0" sz="900">
                          <a:solidFill>
                            <a:schemeClr val="bg2"/>
                          </a:solidFill>
                          <a:latin typeface="+mn-lt"/>
                        </a:rPr>
                        <a:t/>
                      </a:r>
                      <a:r>
                        <a:rPr b="0" dirty="0" err="1" lang="en-US" smtClean="0" sz="900">
                          <a:solidFill>
                            <a:schemeClr val="bg2"/>
                          </a:solidFill>
                          <a:latin typeface="+mn-lt"/>
                        </a:rPr>
                        <a:t/>
                      </a:r>
                      <a:r>
                        <a:rPr b="0" dirty="0" lang="en-US" smtClean="0" sz="900">
                          <a:solidFill>
                            <a:schemeClr val="bg2"/>
                          </a:solidFill>
                          <a:latin typeface="+mn-lt"/>
                        </a:rPr>
                        <a:t/>
                      </a:r>
                      <a:r>
                        <a:rPr b="0" dirty="0" err="1" lang="en-US" smtClean="0" sz="900">
                          <a:solidFill>
                            <a:schemeClr val="bg2"/>
                          </a:solidFill>
                          <a:latin typeface="+mn-lt"/>
                        </a:rPr>
                        <a:t/>
                      </a:r>
                      <a:r>
                        <a:rPr b="0" dirty="0" lang="en-US" smtClean="0" sz="900">
                          <a:solidFill>
                            <a:schemeClr val="bg2"/>
                          </a:solidFill>
                          <a:latin typeface="+mn-lt"/>
                        </a:rPr>
                        <a:t/>
                      </a:r>
                      <a:endParaRPr b="1"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433026">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Gross profit achieved due to redirected IT staff*</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dirty="0" lang="en-US" sz="900">
                          <a:latin typeface="+mn-lt"/>
                          <a:cs charset="0" pitchFamily="34" typeface="Arial"/>
                        </a:rPr>
                        <a:t>$420,000</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dirty="0" lang="en-US" sz="900">
                          <a:latin typeface="+mn-lt"/>
                          <a:cs charset="0" pitchFamily="34" typeface="Arial"/>
                        </a:rPr>
                        <a:t>$420,000</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lang="en-US" sz="900">
                          <a:latin typeface="+mn-lt"/>
                          <a:cs charset="0" pitchFamily="34" typeface="Arial"/>
                        </a:rPr>
                        <a:t>$420,000</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lang="en-US" sz="900">
                          <a:latin typeface="+mn-lt"/>
                          <a:cs charset="0" pitchFamily="34" typeface="Arial"/>
                        </a:rPr>
                        <a:t>$420,000</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lang="en-US" sz="900">
                          <a:latin typeface="+mn-lt"/>
                          <a:cs charset="0" pitchFamily="34" typeface="Arial"/>
                        </a:rPr>
                        <a:t>$420,000</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1" dirty="0" lang="en-US" sz="900">
                          <a:latin typeface="+mn-lt"/>
                        </a:rPr>
                        <a:t>$2,100,000</a:t>
                      </a:r>
                      <a:r>
                        <a:rPr b="1" dirty="0" err="1" lang="en-US" sz="900">
                          <a:latin typeface="+mn-lt"/>
                        </a:rPr>
                        <a:t/>
                      </a:r>
                      <a:r>
                        <a:rPr b="1" dirty="0" lang="en-US" sz="900">
                          <a:latin typeface="+mn-lt"/>
                        </a:rPr>
                        <a:t/>
                      </a:r>
                      <a:r>
                        <a:rPr b="1" dirty="0" lang="en-US" smtClean="0" sz="900">
                          <a:latin typeface="+mn-lt"/>
                        </a:rPr>
                        <a:t/>
                      </a:r>
                      <a:r>
                        <a:rPr b="1" dirty="0" err="1" lang="en-US" smtClean="0" sz="900">
                          <a:latin typeface="+mn-lt"/>
                        </a:rPr>
                        <a:t/>
                      </a:r>
                      <a:r>
                        <a:rPr b="1" dirty="0" lang="en-US" smtClean="0" sz="900">
                          <a:latin typeface="+mn-lt"/>
                        </a:rPr>
                        <a:t/>
                      </a:r>
                      <a:endParaRPr b="1"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3"/>
                  </a:ext>
                </a:extLst>
              </a:tr>
              <a:tr h="0">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endParaRPr dirty="0" lang="en-US" sz="2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endParaRPr dirty="0" lang="en-US" sz="2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endParaRPr dirty="0" lang="en-US" sz="2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endParaRPr dirty="0" lang="en-US" sz="2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endParaRPr dirty="0" lang="en-US" sz="2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endParaRPr b="1"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r>
              <a:tr h="433026">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Innovation</a:t>
                      </a:r>
                      <a:r>
                        <a:rPr baseline="0" dirty="0" lang="en-US" sz="900">
                          <a:latin typeface="+mn-lt"/>
                        </a:rPr>
                        <a:t> benefit with Dell EMC</a:t>
                      </a:r>
                      <a:endParaRPr dirty="0" lang="en-US" sz="900">
                        <a:latin typeface="+mn-lt"/>
                      </a:endParaRP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dirty="0" lang="en-US" sz="900">
                          <a:latin typeface="+mn-lt"/>
                          <a:cs charset="0" pitchFamily="34" typeface="Arial"/>
                        </a:rPr>
                        <a:t>$420,000</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dirty="0" lang="en-US" sz="900">
                          <a:latin typeface="+mn-lt"/>
                          <a:cs charset="0" pitchFamily="34" typeface="Arial"/>
                        </a:rPr>
                        <a:t>$420,000</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$420,000</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$420,000</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$420,000</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b="1" dirty="0" lang="en-US" sz="900">
                          <a:latin typeface="+mn-lt"/>
                        </a:rPr>
                        <a:t>$2,100,000</a:t>
                      </a:r>
                      <a:r>
                        <a:rPr b="1" dirty="0" lang="nb-NO" sz="900">
                          <a:latin typeface="+mn-lt"/>
                        </a:rPr>
                        <a:t/>
                      </a:r>
                      <a:endParaRPr b="1" dirty="0" lang="en-US" sz="900">
                        <a:latin typeface="+mn-lt"/>
                      </a:endParaRP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4"/>
                  </a:ext>
                </a:extLst>
              </a:tr>
            </a:tbl>
          </a:graphicData>
        </a:graphic>
      </p:graphicFrame>
      <p:sp>
        <p:nvSpPr>
          <p:cNvPr id="2" name="Title 1">
            <a:extLst>
              <a:ext uri="{FF2B5EF4-FFF2-40B4-BE49-F238E27FC236}">
                <a16:creationId xmlns:a16="http://schemas.microsoft.com/office/drawing/2014/main" id="{49D58174-66C1-468B-AFA6-100997A29A92}"/>
              </a:ext>
            </a:extLst>
          </p:cNvPr>
          <p:cNvSpPr>
            <a:spLocks noGrp="1"/>
          </p:cNvSpPr>
          <p:nvPr>
            <p:ph type="title"/>
          </p:nvPr>
        </p:nvSpPr>
        <p:spPr>
          <a:xfrm>
            <a:off x="274317" y="96906"/>
            <a:ext cx="7955280" cy="524274"/>
          </a:xfrm>
        </p:spPr>
        <p:txBody>
          <a:bodyPr>
            <a:normAutofit/>
          </a:bodyPr>
          <a:lstStyle/>
          <a:p>
            <a:r>
              <a:rPr dirty="0" lang="en-US">
                <a:latin typeface="+mj-lt"/>
              </a:rPr>
              <a:t>Innovation benefit summary</a:t>
            </a:r>
            <a:endParaRPr dirty="0" lang="en-US" sz="1800">
              <a:solidFill>
                <a:srgbClr val="FF0000"/>
              </a:solidFill>
              <a:latin typeface="+mj-lt"/>
            </a:endParaRPr>
          </a:p>
        </p:txBody>
      </p:sp>
      <p:sp>
        <p:nvSpPr>
          <p:cNvPr id="10" name="TextBox 9"/>
          <p:cNvSpPr txBox="1"/>
          <p:nvPr/>
        </p:nvSpPr>
        <p:spPr>
          <a:xfrm>
            <a:off x="218275" y="496116"/>
            <a:ext cx="5044595"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t>
            </a:r>
            <a:endParaRPr dirty="0" err="1" lang="en-US" sz="1400">
              <a:solidFill>
                <a:schemeClr val="bg2"/>
              </a:solidFill>
              <a:cs typeface="Arial"/>
            </a:endParaRPr>
          </a:p>
        </p:txBody>
      </p:sp>
      <p:sp>
        <p:nvSpPr>
          <p:cNvPr id="7" name="TextBox 6"/>
          <p:cNvSpPr txBox="1"/>
          <p:nvPr/>
        </p:nvSpPr>
        <p:spPr>
          <a:xfrm>
            <a:off x="502680" y="4453131"/>
            <a:ext cx="7887478" cy="215444"/>
          </a:xfrm>
          <a:prstGeom prst="rect">
            <a:avLst/>
          </a:prstGeom>
          <a:noFill/>
        </p:spPr>
        <p:txBody>
          <a:bodyPr rtlCol="0" wrap="square">
            <a:spAutoFit/>
          </a:bodyPr>
          <a:lstStyle/>
          <a:p>
            <a:pPr>
              <a:spcBef>
                <a:spcPts val="0"/>
              </a:spcBef>
              <a:spcAft>
                <a:spcPts val="0"/>
              </a:spcAft>
              <a:buClr>
                <a:schemeClr val="bg1"/>
              </a:buClr>
            </a:pPr>
            <a:r>
              <a:rPr dirty="0" i="1" lang="en-US" sz="800"/>
              <a:t>* Includes revenue adjusted by gross margin</a:t>
            </a:r>
            <a:endParaRPr dirty="0" lang="en-US" sz="800">
              <a:solidFill>
                <a:schemeClr val="bg2"/>
              </a:solidFill>
              <a:latin typeface="+mn-lt"/>
            </a:endParaRPr>
          </a:p>
        </p:txBody>
      </p:sp>
      <p:sp>
        <p:nvSpPr>
          <p:cNvPr id="11" name="TextBox 10"/>
          <p:cNvSpPr txBox="1"/>
          <p:nvPr/>
        </p:nvSpPr>
        <p:spPr>
          <a:xfrm>
            <a:off x="4446419" y="773320"/>
            <a:ext cx="5365571"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mtClean="0" sz="1400">
                <a:solidFill>
                  <a:schemeClr val="bg2"/>
                </a:solidFill>
                <a:cs typeface="Arial"/>
              </a:rPr>
              <a:t/>
            </a:r>
            <a:r>
              <a:rPr dirty="0" err="1" lang="en-US" sz="1400"/>
              <a:t/>
            </a:r>
            <a:r>
              <a:rPr dirty="0" lang="en-US" sz="1400"/>
              <a:t/>
            </a:r>
            <a:r>
              <a:rPr dirty="0" err="1" lang="en-US" smtClean="0" sz="1400"/>
              <a:t/>
            </a:r>
            <a:r>
              <a:rPr dirty="0" lang="pl-PL" smtClean="0" sz="1400">
                <a:cs typeface="Arial"/>
              </a:rPr>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567472009"/>
      </p:ext>
    </p:extLst>
  </p:cSld>
  <p:clrMapOvr>
    <a:masterClrMapping/>
  </p:clrMapOvr>
  <p:transition spd="med">
    <p:wipe dir="r"/>
  </p:transition>
</p:sld>
</file>

<file path=ppt/slides/slide24.xml><?xml version="1.0" encoding="utf-8"?>
<p:sld xmlns:a="http://schemas.openxmlformats.org/drawingml/2006/main" xmlns:p="http://schemas.openxmlformats.org/presentationml/2006/main" xmlns:r="http://schemas.openxmlformats.org/officeDocument/2006/relationships">
  <p:cSld name="c2f5f799-562a-4755-a967-85cefb9160d0">
    <p:spTree>
      <p:nvGrpSpPr>
        <p:cNvPr id="1" name=""/>
        <p:cNvGrpSpPr/>
        <p:nvPr/>
      </p:nvGrpSpPr>
      <p:grpSpPr>
        <a:xfrm>
          <a:off x="0" y="0"/>
          <a:ext cx="0" cy="0"/>
          <a:chOff x="0" y="0"/>
          <a:chExt cx="0" cy="0"/>
        </a:xfrm>
      </p:grpSpPr>
      <p:sp>
        <p:nvSpPr>
          <p:cNvPr id="2" name="Title 1"/>
          <p:cNvSpPr>
            <a:spLocks noGrp="1"/>
          </p:cNvSpPr>
          <p:nvPr>
            <p:ph type="title"/>
          </p:nvPr>
        </p:nvSpPr>
        <p:spPr>
          <a:xfrm>
            <a:off x="274319" y="183865"/>
            <a:ext cx="7955280" cy="472577"/>
          </a:xfrm>
        </p:spPr>
        <p:txBody>
          <a:bodyPr/>
          <a:lstStyle/>
          <a:p>
            <a:r>
              <a:rPr dirty="0" lang="en-US">
                <a:latin typeface="+mj-lt"/>
              </a:rPr>
              <a:t>Unplanned </a:t>
            </a:r>
            <a:r>
              <a:rPr dirty="0" lang="en-US"/>
              <a:t>d</a:t>
            </a:r>
            <a:r>
              <a:rPr dirty="0" lang="en-US">
                <a:latin typeface="+mj-lt"/>
              </a:rPr>
              <a:t>owntime benefit</a:t>
            </a:r>
            <a:endParaRPr dirty="0" lang="en-US">
              <a:solidFill>
                <a:schemeClr val="accent4">
                  <a:lumMod val="75000"/>
                </a:schemeClr>
              </a:solidFill>
              <a:latin typeface="+mj-lt"/>
            </a:endParaRPr>
          </a:p>
        </p:txBody>
      </p:sp>
      <p:sp>
        <p:nvSpPr>
          <p:cNvPr id="6" name="Oval 5"/>
          <p:cNvSpPr/>
          <p:nvPr/>
        </p:nvSpPr>
        <p:spPr>
          <a:xfrm>
            <a:off x="6974958" y="296436"/>
            <a:ext cx="1456633" cy="1497294"/>
          </a:xfrm>
          <a:prstGeom prst="ellipse">
            <a:avLst/>
          </a:prstGeom>
          <a:gradFill>
            <a:gsLst>
              <a:gs pos="0">
                <a:schemeClr val="bg1">
                  <a:lumMod val="50000"/>
                </a:schemeClr>
              </a:gs>
              <a:gs pos="75000">
                <a:schemeClr val="bg1">
                  <a:lumMod val="75000"/>
                </a:schemeClr>
              </a:gs>
              <a:gs pos="31000">
                <a:schemeClr val="bg1">
                  <a:lumMod val="40000"/>
                  <a:lumOff val="60000"/>
                </a:schemeClr>
              </a:gs>
            </a:gsLst>
            <a:lin ang="6000000" scaled="0"/>
          </a:gradFill>
          <a:ln w="28575">
            <a:solidFill>
              <a:schemeClr val="bg1"/>
            </a:solidFill>
          </a:ln>
          <a:effectLst>
            <a:glow rad="139700">
              <a:schemeClr val="accent1">
                <a:satMod val="175000"/>
                <a:alpha val="40000"/>
              </a:schemeClr>
            </a:glow>
          </a:effectLst>
        </p:spPr>
        <p:txBody>
          <a:bodyPr anchor="ctr" bIns="102870" lIns="137160" rIns="102870" rtlCol="0" tIns="102870" wrap="square">
            <a:noAutofit/>
          </a:bodyPr>
          <a:lstStyle/>
          <a:p>
            <a:pPr algn="ctr">
              <a:lnSpc>
                <a:spcPct val="90000"/>
              </a:lnSpc>
              <a:spcBef>
                <a:spcPts val="450"/>
              </a:spcBef>
            </a:pPr>
            <a:r>
              <a:rPr b="1" dirty="0" lang="en-US" sz="1200">
                <a:solidFill>
                  <a:srgbClr val="FFFFFF"/>
                </a:solidFill>
              </a:rPr>
              <a:t>IDC Study 98% Reduction</a:t>
            </a:r>
            <a:r>
              <a:rPr b="1" dirty="0" err="1" lang="en-US" sz="1200">
                <a:solidFill>
                  <a:srgbClr val="FFFFFF"/>
                </a:solidFill>
              </a:rPr>
              <a:t/>
            </a:r>
            <a:r>
              <a:rPr b="1" dirty="0" lang="en-US" sz="1200">
                <a:solidFill>
                  <a:srgbClr val="FFFFFF"/>
                </a:solidFill>
              </a:rPr>
              <a:t/>
            </a:r>
            <a:endParaRPr b="1" dirty="0" lang="en-US" sz="1200">
              <a:solidFill>
                <a:srgbClr val="FFFFFF"/>
              </a:solidFill>
              <a:latin typeface="Arial"/>
            </a:endParaRPr>
          </a:p>
        </p:txBody>
      </p:sp>
      <p:sp>
        <p:nvSpPr>
          <p:cNvPr id="8" name="TextBox 7"/>
          <p:cNvSpPr txBox="1"/>
          <p:nvPr/>
        </p:nvSpPr>
        <p:spPr>
          <a:xfrm>
            <a:off x="218275" y="496116"/>
            <a:ext cx="5014263"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t>
            </a:r>
            <a:endParaRPr dirty="0" err="1" lang="en-US" sz="1400">
              <a:solidFill>
                <a:schemeClr val="bg2"/>
              </a:solidFill>
              <a:cs typeface="Arial"/>
            </a:endParaRPr>
          </a:p>
        </p:txBody>
      </p:sp>
      <p:graphicFrame>
        <p:nvGraphicFramePr>
          <p:cNvPr descr="ppt.slide.table.PPTX_DTDefaults" id="7" name="Table 6">
            <a:extLst>
              <a:ext uri="{FF2B5EF4-FFF2-40B4-BE49-F238E27FC236}">
                <a16:creationId xmlns:a16="http://schemas.microsoft.com/office/drawing/2014/main" id="{8D1F17FB-055B-4E89-889B-EAE63067BD71}"/>
              </a:ext>
            </a:extLst>
          </p:cNvPr>
          <p:cNvGraphicFramePr>
            <a:graphicFrameLocks noGrp="1"/>
          </p:cNvGraphicFramePr>
          <p:nvPr>
            <p:extLst>
              <p:ext uri="{D42A27DB-BD31-4B8C-83A1-F6EECF244321}">
                <p14:modId xmlns:p14="http://schemas.microsoft.com/office/powerpoint/2010/main" val="632061915"/>
              </p:ext>
            </p:extLst>
          </p:nvPr>
        </p:nvGraphicFramePr>
        <p:xfrm>
          <a:off x="256032" y="635774"/>
          <a:ext cx="6060118" cy="1981200"/>
        </p:xfrm>
        <a:graphic>
          <a:graphicData uri="http://schemas.openxmlformats.org/drawingml/2006/table">
            <a:tbl>
              <a:tblPr bandRow="1" firstRow="1">
                <a:tableStyleId>{9D7B26C5-4107-4FEC-AEDC-1716B250A1EF}</a:tableStyleId>
              </a:tblPr>
              <a:tblGrid>
                <a:gridCol w="4224868">
                  <a:extLst>
                    <a:ext uri="{9D8B030D-6E8A-4147-A177-3AD203B41FA5}">
                      <a16:colId xmlns:a16="http://schemas.microsoft.com/office/drawing/2014/main" val="20000"/>
                    </a:ext>
                  </a:extLst>
                </a:gridCol>
                <a:gridCol w="1835250">
                  <a:extLst>
                    <a:ext uri="{9D8B030D-6E8A-4147-A177-3AD203B41FA5}">
                      <a16:colId xmlns:a16="http://schemas.microsoft.com/office/drawing/2014/main" val="20001"/>
                    </a:ext>
                  </a:extLst>
                </a:gridCol>
              </a:tblGrid>
              <a:tr h="219632">
                <a:tc>
                  <a:txBody>
                    <a:bodyPr/>
                    <a:lstStyle/>
                    <a:p>
                      <a:r>
                        <a:rPr b="0" dirty="0" lang="en-US" sz="1000">
                          <a:latin charset="0" pitchFamily="34" typeface="Arial"/>
                          <a:cs charset="0" pitchFamily="34" typeface="Arial"/>
                        </a:rPr>
                        <a:t>Current infrastructure availability SLA</a:t>
                      </a:r>
                    </a:p>
                  </a:txBody>
                  <a:tcP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3175">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000">
                          <a:latin typeface="+mn-lt"/>
                        </a:rPr>
                        <a:t>99.000%</a:t>
                      </a:r>
                      <a:r>
                        <a:rPr b="0" dirty="0" err="1" lang="fr-FR" sz="1000">
                          <a:latin typeface="+mn-lt"/>
                        </a:rPr>
                        <a:t/>
                      </a:r>
                      <a:r>
                        <a:rPr b="0" dirty="0" lang="fr-FR" sz="1000">
                          <a:latin typeface="+mn-lt"/>
                        </a:rPr>
                        <a:t/>
                      </a:r>
                      <a:r>
                        <a:rPr b="0" dirty="0" err="1" lang="fr-FR" sz="1000">
                          <a:latin typeface="+mn-lt"/>
                        </a:rPr>
                        <a:t/>
                      </a:r>
                      <a:r>
                        <a:rPr b="0" dirty="0" lang="fr-FR" sz="1000">
                          <a:latin typeface="+mn-lt"/>
                        </a:rPr>
                        <a:t/>
                      </a:r>
                      <a:r>
                        <a:rPr b="0" dirty="0" err="1" lang="fr-FR" sz="1000">
                          <a:latin typeface="+mn-lt"/>
                        </a:rPr>
                        <a:t/>
                      </a:r>
                      <a:r>
                        <a:rPr b="0" dirty="0" lang="en-US" sz="1000">
                          <a:latin typeface="+mn-lt"/>
                        </a:rPr>
                        <a:t/>
                      </a:r>
                    </a:p>
                  </a:txBody>
                  <a:tcP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3175">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3766989541"/>
                  </a:ext>
                </a:extLst>
              </a:tr>
              <a:tr h="219632">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000">
                          <a:latin charset="0" pitchFamily="34" typeface="Arial"/>
                          <a:cs charset="0" pitchFamily="34" typeface="Arial"/>
                        </a:rPr>
                        <a:t>Average annual unplanned downtime hours</a:t>
                      </a:r>
                    </a:p>
                  </a:txBody>
                  <a:tcP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3175">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87.66 hrs</a:t>
                      </a:r>
                      <a:r>
                        <a:rPr b="0" dirty="0" err="1" lang="en-US" sz="1000">
                          <a:latin typeface="+mn-lt"/>
                        </a:rPr>
                        <a:t/>
                      </a:r>
                      <a:r>
                        <a:rPr b="0" dirty="0" err="1" i="0" kern="1200" lang="en-US" sz="1000">
                          <a:solidFill>
                            <a:schemeClr val="tx1"/>
                          </a:solidFill>
                          <a:effectLst/>
                          <a:latin typeface="+mn-lt"/>
                          <a:ea typeface="+mn-ea"/>
                          <a:cs typeface="+mn-cs"/>
                        </a:rPr>
                        <a:t/>
                      </a:r>
                      <a:r>
                        <a:rPr b="0" dirty="0" i="0" kern="1200" lang="en-US" sz="1000">
                          <a:solidFill>
                            <a:schemeClr val="tx1"/>
                          </a:solidFill>
                          <a:effectLst/>
                          <a:latin typeface="+mn-lt"/>
                          <a:ea typeface="+mn-ea"/>
                          <a:cs typeface="+mn-cs"/>
                        </a:rPr>
                        <a:t/>
                      </a:r>
                      <a:r>
                        <a:rPr b="0" dirty="0" lang="en-US" sz="1000">
                          <a:latin typeface="+mn-lt"/>
                        </a:rPr>
                        <a:t/>
                      </a:r>
                    </a:p>
                  </a:txBody>
                  <a:tcP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3175">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0"/>
                  </a:ext>
                </a:extLst>
              </a:tr>
              <a:tr h="219632">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000">
                          <a:latin charset="0" pitchFamily="34" typeface="Arial"/>
                          <a:cs charset="0" pitchFamily="34" typeface="Arial"/>
                        </a:rPr>
                        <a:t>Business impact of unplanned downtime per hour</a:t>
                      </a:r>
                    </a:p>
                  </a:txBody>
                  <a:tcP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$164,000</a:t>
                      </a:r>
                    </a:p>
                  </a:txBody>
                  <a:tcP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24809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000">
                          <a:latin charset="0" pitchFamily="34" typeface="Arial"/>
                          <a:cs charset="0" pitchFamily="34" typeface="Arial"/>
                        </a:rPr>
                        <a:t>Dell EMC downtime reduction (default per IDC)</a:t>
                      </a:r>
                    </a:p>
                  </a:txBody>
                  <a:tcP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98%</a:t>
                      </a:r>
                    </a:p>
                  </a:txBody>
                  <a:tcP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219632">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000">
                          <a:latin charset="0" pitchFamily="34" typeface="Arial"/>
                          <a:cs charset="0" pitchFamily="34" typeface="Arial"/>
                        </a:rPr>
                        <a:t>SLA and penalties avoided</a:t>
                      </a:r>
                    </a:p>
                  </a:txBody>
                  <a:tcP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$0</a:t>
                      </a:r>
                    </a:p>
                  </a:txBody>
                  <a:tcP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3"/>
                  </a:ext>
                </a:extLst>
              </a:tr>
            </a:tbl>
          </a:graphicData>
        </a:graphic>
      </p:graphicFrame>
      <p:sp>
        <p:nvSpPr>
          <p:cNvPr id="10" name="TextBox 9"/>
          <p:cNvSpPr txBox="1"/>
          <p:nvPr/>
        </p:nvSpPr>
        <p:spPr>
          <a:xfrm>
            <a:off x="1758703" y="48085"/>
            <a:ext cx="7127016"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z="1400">
                <a:solidFill>
                  <a:schemeClr val="bg2"/>
                </a:solidFill>
              </a:rPr>
              <a:t/>
            </a:r>
            <a:r>
              <a:rPr dirty="0" lang="en-US" sz="1400">
                <a:solidFill>
                  <a:schemeClr val="bg2"/>
                </a:solidFill>
              </a:rPr>
              <a:t/>
            </a:r>
            <a:r>
              <a:rPr dirty="0" lang="pl-PL" smtClean="0" sz="1400">
                <a:cs typeface="Arial"/>
              </a:rPr>
              <a:t/>
            </a:r>
            <a:r>
              <a:rPr dirty="0" lang="pl-PL" sz="1400">
                <a:cs typeface="Arial"/>
              </a:rPr>
              <a:t> </a:t>
            </a:r>
            <a:endParaRPr dirty="0" err="1" lang="en-US" sz="1400">
              <a:solidFill>
                <a:schemeClr val="bg2"/>
              </a:solidFill>
              <a:cs typeface="Arial"/>
            </a:endParaRPr>
          </a:p>
        </p:txBody>
      </p:sp>
      <p:graphicFrame>
        <p:nvGraphicFramePr>
          <p:cNvPr descr="ppt.slide.table.PPTX_DTSummary" id="9" name="Table 8">
            <a:extLst>
              <a:ext uri="{FF2B5EF4-FFF2-40B4-BE49-F238E27FC236}">
                <a16:creationId xmlns:a16="http://schemas.microsoft.com/office/drawing/2014/main" id="{B46FE438-5E64-4539-9304-3DEAC4D39251}"/>
              </a:ext>
            </a:extLst>
          </p:cNvPr>
          <p:cNvGraphicFramePr>
            <a:graphicFrameLocks noGrp="1"/>
          </p:cNvGraphicFramePr>
          <p:nvPr>
            <p:extLst>
              <p:ext uri="{D42A27DB-BD31-4B8C-83A1-F6EECF244321}">
                <p14:modId xmlns:p14="http://schemas.microsoft.com/office/powerpoint/2010/main" val="514792401"/>
              </p:ext>
            </p:extLst>
          </p:nvPr>
        </p:nvGraphicFramePr>
        <p:xfrm>
          <a:off x="31101" y="1872003"/>
          <a:ext cx="9069356" cy="9372600"/>
        </p:xfrm>
        <a:graphic>
          <a:graphicData uri="http://schemas.openxmlformats.org/drawingml/2006/table">
            <a:tbl>
              <a:tblPr bandRow="1" firstRow="1">
                <a:tableStyleId>{9D7B26C5-4107-4FEC-AEDC-1716B250A1EF}</a:tableStyleId>
              </a:tblPr>
              <a:tblGrid>
                <a:gridCol w="1835021">
                  <a:extLst>
                    <a:ext uri="{9D8B030D-6E8A-4147-A177-3AD203B41FA5}">
                      <a16:colId xmlns:a16="http://schemas.microsoft.com/office/drawing/2014/main" val="20000"/>
                    </a:ext>
                  </a:extLst>
                </a:gridCol>
                <a:gridCol w="926841">
                  <a:extLst>
                    <a:ext uri="{9D8B030D-6E8A-4147-A177-3AD203B41FA5}">
                      <a16:colId xmlns:a16="http://schemas.microsoft.com/office/drawing/2014/main" val="1647461937"/>
                    </a:ext>
                  </a:extLst>
                </a:gridCol>
                <a:gridCol w="914400">
                  <a:extLst>
                    <a:ext uri="{9D8B030D-6E8A-4147-A177-3AD203B41FA5}">
                      <a16:colId xmlns:a16="http://schemas.microsoft.com/office/drawing/2014/main" val="1725315566"/>
                    </a:ext>
                  </a:extLst>
                </a:gridCol>
                <a:gridCol w="901959">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01960">
                  <a:extLst>
                    <a:ext uri="{9D8B030D-6E8A-4147-A177-3AD203B41FA5}">
                      <a16:colId xmlns:a16="http://schemas.microsoft.com/office/drawing/2014/main" val="20003"/>
                    </a:ext>
                  </a:extLst>
                </a:gridCol>
                <a:gridCol w="895739">
                  <a:extLst>
                    <a:ext uri="{9D8B030D-6E8A-4147-A177-3AD203B41FA5}">
                      <a16:colId xmlns:a16="http://schemas.microsoft.com/office/drawing/2014/main" val="20006"/>
                    </a:ext>
                  </a:extLst>
                </a:gridCol>
              </a:tblGrid>
              <a:tr h="221838">
                <a:tc>
                  <a:txBody>
                    <a:bodyPr/>
                    <a:lstStyle/>
                    <a:p>
                      <a:endParaRPr dirty="0" lang="en-US" sz="1000">
                        <a:solidFill>
                          <a:schemeClr val="tx2"/>
                        </a:solidFill>
                        <a:latin charset="0" panose="020B0606020202030204" pitchFamily="34" typeface="Arial Narrow"/>
                        <a:cs charset="0" pitchFamily="34" typeface="Arial"/>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dirty="0" kern="1200" lang="en-US" sz="1000">
                          <a:solidFill>
                            <a:schemeClr val="tx2"/>
                          </a:solidFill>
                          <a:latin charset="0" panose="020B0606020202030204" pitchFamily="34" typeface="Arial Narrow"/>
                          <a:ea typeface="+mn-ea"/>
                          <a:cs charset="0" pitchFamily="34" typeface="Arial"/>
                        </a:rPr>
                        <a:t>TOTAL</a:t>
                      </a:r>
                    </a:p>
                  </a:txBody>
                  <a:tcPr anchor="ctr">
                    <a:lnL algn="ctr" cap="flat" cmpd="sng" w="12700">
                      <a:solidFill>
                        <a:schemeClr val="tx2">
                          <a:lumMod val="85000"/>
                        </a:schemeClr>
                      </a:solidFill>
                      <a:prstDash val="sysDot"/>
                      <a:round/>
                      <a:headEnd len="med" type="none" w="med"/>
                      <a:tailEnd len="med" type="none" w="med"/>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23330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itchFamily="34" typeface="Arial"/>
                        </a:rPr>
                        <a:t>Current unplanned downtime hours</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87.66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87.66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87.66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87.66 hrs</a:t>
                      </a:r>
                      <a:r>
                        <a:rPr b="0" dirty="0" lang="en-US" sz="900">
                          <a:solidFill>
                            <a:schemeClr val="bg2"/>
                          </a:solidFill>
                          <a:latin typeface="+mn-lt"/>
                        </a:rPr>
                        <a:t/>
                      </a:r>
                      <a:endParaRPr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87.66 hrs</a:t>
                      </a:r>
                      <a:r>
                        <a:rPr b="0" dirty="0" lang="en-US" sz="900">
                          <a:solidFill>
                            <a:schemeClr val="bg2"/>
                          </a:solidFill>
                          <a:latin typeface="+mn-lt"/>
                        </a:rPr>
                        <a:t/>
                      </a:r>
                      <a:endParaRPr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400" eaLnBrk="1" fontAlgn="auto" hangingPunct="1" indent="0" latinLnBrk="0" lvl="0" marL="0" marR="0" rtl="0">
                        <a:lnSpc>
                          <a:spcPct val="100000"/>
                        </a:lnSpc>
                        <a:spcBef>
                          <a:spcPct val="0"/>
                        </a:spcBef>
                        <a:spcAft>
                          <a:spcPct val="0"/>
                        </a:spcAft>
                        <a:buClrTx/>
                        <a:buSzTx/>
                        <a:buFontTx/>
                        <a:buNone/>
                        <a:tabLst/>
                        <a:defRPr/>
                      </a:pPr>
                      <a:r>
                        <a:rPr dirty="0" lang="en-US" sz="900">
                          <a:latin typeface="+mn-lt"/>
                          <a:cs charset="0" panose="020B0604020202020204" pitchFamily="34" typeface="Arial"/>
                        </a:rPr>
                        <a:t>438.30 hrs</a:t>
                      </a:r>
                      <a:r>
                        <a:rPr dirty="0" err="1" lang="en-US" sz="900">
                          <a:latin typeface="+mn-lt"/>
                          <a:cs charset="0" panose="020B0604020202020204" pitchFamily="34" typeface="Arial"/>
                        </a:rPr>
                        <a:t/>
                      </a:r>
                      <a:r>
                        <a:rPr dirty="0" lang="en-US" smtClean="0" sz="900">
                          <a:latin typeface="+mn-lt"/>
                          <a:cs charset="0" panose="020B0604020202020204" pitchFamily="34" typeface="Arial"/>
                        </a:rPr>
                        <a:t/>
                      </a:r>
                      <a:r>
                        <a:rPr b="0" dirty="0" lang="en-US" smtClean="0" sz="900">
                          <a:latin typeface="+mn-lt"/>
                          <a:cs charset="0" pitchFamily="34" typeface="Arial"/>
                        </a:rPr>
                        <a:t/>
                      </a:r>
                      <a:r>
                        <a:rPr b="0" dirty="0" err="1" lang="en-US" smtClean="0" sz="900">
                          <a:latin typeface="+mn-lt"/>
                          <a:cs charset="0" pitchFamily="34" typeface="Arial"/>
                        </a:rPr>
                        <a:t/>
                      </a:r>
                      <a:r>
                        <a:rPr b="0" dirty="0" err="1" kern="1200" lang="en-US" smtClean="0" sz="900">
                          <a:solidFill>
                            <a:schemeClr val="tx1"/>
                          </a:solidFill>
                          <a:effectLst/>
                          <a:latin typeface="+mn-lt"/>
                          <a:ea typeface="+mn-ea"/>
                          <a:cs typeface="+mn-cs"/>
                        </a:rPr>
                        <a:t/>
                      </a:r>
                      <a:r>
                        <a:rPr b="0" dirty="0" kern="1200" lang="en-US" smtClean="0" sz="900">
                          <a:solidFill>
                            <a:schemeClr val="tx1"/>
                          </a:solidFill>
                          <a:effectLst/>
                          <a:latin typeface="+mn-lt"/>
                          <a:ea typeface="+mn-ea"/>
                          <a:cs typeface="+mn-cs"/>
                        </a:rPr>
                        <a:t/>
                      </a:r>
                      <a:r>
                        <a:rPr b="0" dirty="0" err="1" kern="1200" lang="en-US" smtClean="0" sz="900">
                          <a:solidFill>
                            <a:schemeClr val="tx1"/>
                          </a:solidFill>
                          <a:effectLst/>
                          <a:latin typeface="+mn-lt"/>
                          <a:ea typeface="+mn-ea"/>
                          <a:cs typeface="+mn-cs"/>
                        </a:rPr>
                        <a:t/>
                      </a:r>
                      <a:r>
                        <a:rPr b="0" dirty="0" err="1" lang="en-US" smtClean="0" sz="900">
                          <a:latin typeface="+mn-lt"/>
                          <a:cs charset="0" pitchFamily="34" typeface="Arial"/>
                        </a:rPr>
                        <a:t/>
                      </a:r>
                      <a:r>
                        <a:rPr b="0" dirty="0" lang="en-US" smtClean="0" sz="900">
                          <a:latin typeface="+mn-lt"/>
                          <a:cs charset="0" pitchFamily="34" typeface="Arial"/>
                        </a:rPr>
                        <a:t/>
                      </a:r>
                      <a:endParaRPr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263512">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itchFamily="34" typeface="Arial"/>
                        </a:rPr>
                        <a:t>Projected unplanned downtime hours with Dell EMC</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44.71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1.75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1.75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1.75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1.75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dirty="0" lang="en-US" sz="900">
                          <a:latin typeface="+mn-lt"/>
                          <a:cs charset="0" panose="020B0604020202020204" pitchFamily="34" typeface="Arial"/>
                        </a:rPr>
                        <a:t>51.71 hrs</a:t>
                      </a:r>
                      <a:r>
                        <a:rPr dirty="0" err="1" lang="en-US" sz="900">
                          <a:latin typeface="+mn-lt"/>
                          <a:cs charset="0" panose="020B0604020202020204" pitchFamily="34" typeface="Arial"/>
                        </a:rPr>
                        <a:t/>
                      </a:r>
                      <a:r>
                        <a:rPr dirty="0" lang="en-US" smtClean="0" sz="900">
                          <a:latin typeface="+mn-lt"/>
                          <a:cs charset="0" panose="020B0604020202020204" pitchFamily="34" typeface="Arial"/>
                        </a:rPr>
                        <a:t/>
                      </a:r>
                      <a:r>
                        <a:rPr dirty="0" err="1" lang="en-US" smtClean="0" sz="900">
                          <a:latin typeface="+mn-lt"/>
                          <a:cs charset="0" panose="020B0604020202020204" pitchFamily="34" typeface="Arial"/>
                        </a:rPr>
                        <a:t/>
                      </a:r>
                      <a:r>
                        <a:rPr b="0" dirty="0" err="1" kern="1200" lang="en-US" smtClean="0" sz="900">
                          <a:solidFill>
                            <a:schemeClr val="tx1"/>
                          </a:solidFill>
                          <a:effectLst/>
                          <a:latin typeface="+mn-lt"/>
                          <a:ea typeface="+mn-ea"/>
                          <a:cs typeface="+mn-cs"/>
                        </a:rPr>
                        <a:t/>
                      </a:r>
                      <a:r>
                        <a:rPr b="0" dirty="0" kern="1200" lang="en-US" smtClean="0" sz="900">
                          <a:solidFill>
                            <a:schemeClr val="tx1"/>
                          </a:solidFill>
                          <a:effectLst/>
                          <a:latin typeface="+mn-lt"/>
                          <a:ea typeface="+mn-ea"/>
                          <a:cs typeface="+mn-cs"/>
                        </a:rPr>
                        <a:t/>
                      </a:r>
                      <a:r>
                        <a:rPr b="0" dirty="0" err="1" kern="1200" lang="en-US" smtClean="0" sz="900">
                          <a:solidFill>
                            <a:schemeClr val="tx1"/>
                          </a:solidFill>
                          <a:effectLst/>
                          <a:latin typeface="+mn-lt"/>
                          <a:ea typeface="+mn-ea"/>
                          <a:cs typeface="+mn-cs"/>
                        </a:rPr>
                        <a:t/>
                      </a:r>
                      <a:r>
                        <a:rPr dirty="0" err="1" lang="en-US" smtClean="0" sz="900">
                          <a:latin typeface="+mn-lt"/>
                          <a:cs charset="0" panose="020B0604020202020204" pitchFamily="34" typeface="Arial"/>
                        </a:rPr>
                        <a:t/>
                      </a:r>
                      <a:r>
                        <a:rPr dirty="0" lang="en-US" smtClean="0" sz="900">
                          <a:latin typeface="+mn-lt"/>
                          <a:cs charset="0" panose="020B0604020202020204" pitchFamily="34" typeface="Arial"/>
                        </a:rPr>
                        <a:t/>
                      </a:r>
                      <a:endParaRPr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23330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itchFamily="34" typeface="Arial"/>
                        </a:rPr>
                        <a:t>Annual unplanned downtime hours saved</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cs charset="0" panose="020B0604020202020204" pitchFamily="34" typeface="Arial"/>
                        </a:rPr>
                        <a:t>42.95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cs charset="0" panose="020B0604020202020204" pitchFamily="34" typeface="Arial"/>
                        </a:rPr>
                        <a:t>85.91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cs charset="0" panose="020B0604020202020204" pitchFamily="34" typeface="Arial"/>
                        </a:rPr>
                        <a:t>85.91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cs charset="0" panose="020B0604020202020204" pitchFamily="34" typeface="Arial"/>
                        </a:rPr>
                        <a:t>85.91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cs charset="0" panose="020B0604020202020204" pitchFamily="34" typeface="Arial"/>
                        </a:rPr>
                        <a:t>85.91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b="1" dirty="0" lang="en-US" sz="900">
                          <a:latin typeface="+mn-lt"/>
                          <a:cs charset="0" pitchFamily="34" typeface="Arial"/>
                        </a:rPr>
                        <a:t>386.59 hrs</a:t>
                      </a:r>
                      <a:r>
                        <a:rPr b="1" dirty="0" err="1" lang="en-US" sz="900">
                          <a:latin typeface="+mn-lt"/>
                          <a:cs charset="0" pitchFamily="34" typeface="Arial"/>
                        </a:rPr>
                        <a:t/>
                      </a:r>
                      <a:r>
                        <a:rPr b="1" dirty="0" lang="en-US" smtClean="0" sz="900">
                          <a:latin typeface="+mn-lt"/>
                          <a:cs charset="0" pitchFamily="34" typeface="Arial"/>
                        </a:rPr>
                        <a:t/>
                      </a:r>
                      <a:r>
                        <a:rPr b="0" dirty="0" lang="en-US" smtClean="0" sz="900">
                          <a:latin typeface="+mn-lt"/>
                          <a:cs charset="0" pitchFamily="34" typeface="Arial"/>
                        </a:rPr>
                        <a:t/>
                      </a:r>
                      <a:r>
                        <a:rPr b="0" dirty="0" err="1" lang="en-US" smtClean="0" sz="900">
                          <a:latin typeface="+mn-lt"/>
                          <a:cs charset="0" pitchFamily="34" typeface="Arial"/>
                        </a:rPr>
                        <a:t/>
                      </a:r>
                      <a:r>
                        <a:rPr b="0" dirty="0" err="1" kern="1200" lang="en-US" smtClean="0" sz="900">
                          <a:solidFill>
                            <a:schemeClr val="tx1"/>
                          </a:solidFill>
                          <a:effectLst/>
                          <a:latin typeface="+mn-lt"/>
                          <a:ea typeface="+mn-ea"/>
                          <a:cs typeface="+mn-cs"/>
                        </a:rPr>
                        <a:t/>
                      </a:r>
                      <a:r>
                        <a:rPr b="0" dirty="0" kern="1200" lang="en-US" smtClean="0" sz="900">
                          <a:solidFill>
                            <a:schemeClr val="tx1"/>
                          </a:solidFill>
                          <a:effectLst/>
                          <a:latin typeface="+mn-lt"/>
                          <a:ea typeface="+mn-ea"/>
                          <a:cs typeface="+mn-cs"/>
                        </a:rPr>
                        <a:t/>
                      </a:r>
                      <a:r>
                        <a:rPr b="0" dirty="0" err="1" kern="1200" lang="en-US" smtClean="0" sz="900">
                          <a:solidFill>
                            <a:schemeClr val="tx1"/>
                          </a:solidFill>
                          <a:effectLst/>
                          <a:latin typeface="+mn-lt"/>
                          <a:ea typeface="+mn-ea"/>
                          <a:cs typeface="+mn-cs"/>
                        </a:rPr>
                        <a:t/>
                      </a:r>
                      <a:r>
                        <a:rPr b="0" dirty="0" err="1" lang="en-US" smtClean="0" sz="900">
                          <a:latin typeface="+mn-lt"/>
                          <a:cs charset="0" pitchFamily="34" typeface="Arial"/>
                        </a:rPr>
                        <a:t/>
                      </a:r>
                      <a:r>
                        <a:rPr b="0" dirty="0" lang="en-US" smtClean="0" sz="900">
                          <a:latin typeface="+mn-lt"/>
                          <a:cs charset="0" pitchFamily="34" typeface="Arial"/>
                        </a:rPr>
                        <a:t/>
                      </a:r>
                      <a:endParaRPr b="0" dirty="0" lang="en-US" sz="900">
                        <a:latin typeface="+mn-lt"/>
                        <a:cs charset="0" pitchFamily="34" typeface="Arial"/>
                      </a:endParaRPr>
                    </a:p>
                  </a:txBody>
                  <a:tcPr anchor="ct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3"/>
                  </a:ext>
                </a:extLst>
              </a:tr>
              <a:tr h="23330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itchFamily="34" typeface="Arial"/>
                        </a:rPr>
                        <a:t>Current unplanned downtime cost</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$14,376,240</a:t>
                      </a:r>
                      <a:r>
                        <a:rPr b="0" dirty="0" lang="it-IT" sz="900">
                          <a:latin typeface="+mn-lt"/>
                          <a:cs charset="0" panose="020B0604020202020204" pitchFamily="34" typeface="Arial"/>
                        </a:rPr>
                        <a:t/>
                      </a:r>
                      <a:endParaRPr b="0"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$14,376,240</a:t>
                      </a:r>
                      <a:r>
                        <a:rPr b="0" dirty="0" lang="it-IT" sz="900">
                          <a:latin typeface="+mn-lt"/>
                          <a:cs charset="0" panose="020B0604020202020204" pitchFamily="34" typeface="Arial"/>
                        </a:rPr>
                        <a:t/>
                      </a:r>
                      <a:endParaRPr b="0"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$14,376,240</a:t>
                      </a:r>
                      <a:r>
                        <a:rPr b="0" dirty="0" lang="it-IT" sz="900">
                          <a:latin typeface="+mn-lt"/>
                          <a:cs charset="0" panose="020B0604020202020204" pitchFamily="34" typeface="Arial"/>
                        </a:rPr>
                        <a:t/>
                      </a:r>
                      <a:endParaRPr b="0"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$14,376,240</a:t>
                      </a:r>
                      <a:r>
                        <a:rPr b="0" dirty="0" lang="it-IT" sz="900">
                          <a:latin typeface="+mn-lt"/>
                          <a:cs charset="0" panose="020B0604020202020204" pitchFamily="34" typeface="Arial"/>
                        </a:rPr>
                        <a:t/>
                      </a:r>
                      <a:endParaRPr b="0"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$14,376,240</a:t>
                      </a:r>
                      <a:r>
                        <a:rPr b="0" dirty="0" lang="it-IT" sz="900">
                          <a:latin typeface="+mn-lt"/>
                          <a:cs charset="0" panose="020B0604020202020204" pitchFamily="34" typeface="Arial"/>
                        </a:rPr>
                        <a:t/>
                      </a:r>
                      <a:endParaRPr b="0"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$71,881,200</a:t>
                      </a:r>
                      <a:r>
                        <a:rPr b="0" dirty="0" lang="it-IT" sz="900">
                          <a:latin typeface="+mn-lt"/>
                          <a:cs charset="0" panose="020B0604020202020204" pitchFamily="34" typeface="Arial"/>
                        </a:rPr>
                        <a:t/>
                      </a:r>
                      <a:r>
                        <a:rPr b="0" dirty="0" lang="it-IT" smtClean="0" sz="900">
                          <a:latin typeface="+mn-lt"/>
                          <a:cs charset="0" panose="020B0604020202020204" pitchFamily="34" typeface="Arial"/>
                        </a:rPr>
                        <a:t/>
                      </a:r>
                      <a:r>
                        <a:rPr b="0" dirty="0" kern="1200" lang="en-US" smtClean="0" sz="900">
                          <a:solidFill>
                            <a:schemeClr val="tx1"/>
                          </a:solidFill>
                          <a:effectLst/>
                          <a:latin typeface="+mn-lt"/>
                          <a:ea typeface="+mn-ea"/>
                          <a:cs typeface="+mn-cs"/>
                        </a:rPr>
                        <a:t/>
                      </a:r>
                      <a:r>
                        <a:rPr b="0" dirty="0" err="1" kern="1200" lang="en-US" smtClean="0" sz="900">
                          <a:solidFill>
                            <a:schemeClr val="tx1"/>
                          </a:solidFill>
                          <a:effectLst/>
                          <a:latin typeface="+mn-lt"/>
                          <a:ea typeface="+mn-ea"/>
                          <a:cs typeface="+mn-cs"/>
                        </a:rPr>
                        <a:t/>
                      </a:r>
                      <a:r>
                        <a:rPr b="0" dirty="0" lang="it-IT" smtClean="0" sz="900">
                          <a:latin typeface="+mn-lt"/>
                          <a:cs charset="0" panose="020B0604020202020204" pitchFamily="34" typeface="Arial"/>
                        </a:rPr>
                        <a:t/>
                      </a:r>
                      <a:endParaRPr b="0"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4"/>
                  </a:ext>
                </a:extLst>
              </a:tr>
              <a:tr h="23330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itchFamily="34" typeface="Arial"/>
                        </a:rPr>
                        <a:t>Projected unplanned downtime cost with Dell EMC</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$7,332,440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$287,000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$287,000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$287,000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$287,000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$8,480,440</a:t>
                      </a:r>
                      <a:r>
                        <a:rPr b="0" dirty="0" err="1" lang="en-US" sz="900">
                          <a:latin typeface="+mn-lt"/>
                          <a:cs charset="0" panose="020B0604020202020204" pitchFamily="34" typeface="Arial"/>
                        </a:rPr>
                        <a:t/>
                      </a:r>
                      <a:r>
                        <a:rPr b="0" dirty="0" lang="en-US" smtClean="0" sz="900">
                          <a:latin typeface="+mn-lt"/>
                          <a:cs charset="0" panose="020B0604020202020204" pitchFamily="34" typeface="Arial"/>
                        </a:rPr>
                        <a:t/>
                      </a:r>
                      <a:r>
                        <a:rPr b="0" dirty="0" err="1" lang="en-US" smtClean="0" sz="900">
                          <a:latin typeface="+mn-lt"/>
                          <a:cs charset="0" panose="020B0604020202020204" pitchFamily="34" typeface="Arial"/>
                        </a:rPr>
                        <a:t/>
                      </a:r>
                      <a:r>
                        <a:rPr b="0" dirty="0" err="1" kern="1200" lang="en-US" smtClean="0" sz="900">
                          <a:solidFill>
                            <a:schemeClr val="tx1"/>
                          </a:solidFill>
                          <a:effectLst/>
                          <a:latin typeface="+mn-lt"/>
                          <a:ea typeface="+mn-ea"/>
                          <a:cs typeface="+mn-cs"/>
                        </a:rPr>
                        <a:t/>
                      </a:r>
                      <a:r>
                        <a:rPr b="0" dirty="0" kern="1200" lang="en-US" smtClean="0" sz="900">
                          <a:solidFill>
                            <a:schemeClr val="tx1"/>
                          </a:solidFill>
                          <a:effectLst/>
                          <a:latin typeface="+mn-lt"/>
                          <a:ea typeface="+mn-ea"/>
                          <a:cs typeface="+mn-cs"/>
                        </a:rPr>
                        <a:t/>
                      </a:r>
                      <a:r>
                        <a:rPr b="0" dirty="0" lang="en-US" smtClean="0" sz="900">
                          <a:latin typeface="+mn-lt"/>
                          <a:cs charset="0" panose="020B0604020202020204" pitchFamily="34" typeface="Arial"/>
                        </a:rPr>
                        <a:t/>
                      </a:r>
                      <a:endParaRPr b="0"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5"/>
                  </a:ext>
                </a:extLst>
              </a:tr>
              <a:tr h="23330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Penalties avoided</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$0</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cs charset="0" panose="020B0604020202020204" pitchFamily="34" typeface="Arial"/>
                        </a:rPr>
                        <a:t>$0</a:t>
                      </a:r>
                      <a:r>
                        <a:rPr b="0" dirty="0" err="1" lang="en-US" sz="900">
                          <a:latin typeface="+mn-lt"/>
                          <a:cs charset="0" panose="020B0604020202020204" pitchFamily="34" typeface="Arial"/>
                        </a:rPr>
                        <a:t/>
                      </a:r>
                      <a:r>
                        <a:rPr b="0" dirty="0" lang="en-US" smtClean="0" sz="900">
                          <a:latin typeface="+mn-lt"/>
                          <a:cs charset="0" panose="020B0604020202020204" pitchFamily="34" typeface="Arial"/>
                        </a:rPr>
                        <a:t/>
                      </a:r>
                      <a:r>
                        <a:rPr b="0" dirty="0" err="1" lang="en-US" smtClean="0" sz="900">
                          <a:latin typeface="+mn-lt"/>
                          <a:cs charset="0" panose="020B0604020202020204" pitchFamily="34" typeface="Arial"/>
                        </a:rPr>
                        <a:t/>
                      </a:r>
                      <a:r>
                        <a:rPr b="0" dirty="0" lang="en-US" smtClean="0" sz="900">
                          <a:latin typeface="+mn-lt"/>
                          <a:cs charset="0" panose="020B0604020202020204" pitchFamily="34" typeface="Arial"/>
                        </a:rPr>
                        <a:t/>
                      </a:r>
                      <a:endParaRPr b="0" dirty="0" lang="en-US" sz="9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6"/>
                  </a:ext>
                </a:extLst>
              </a:tr>
              <a:tr h="0">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endParaRPr b="0" dirty="0" lang="en-US" sz="200">
                        <a:latin typeface="+mn-lt"/>
                        <a:cs charset="0" panose="020B0604020202020204" pitchFamily="34" typeface="Arial"/>
                      </a:endParaRP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0" dirty="0" lang="en-US" sz="200">
                        <a:latin typeface="+mn-lt"/>
                        <a:cs charset="0" panose="020B0604020202020204" pitchFamily="34" typeface="Arial"/>
                      </a:endParaRPr>
                    </a:p>
                  </a:txBody>
                  <a:tcPr anchor="ct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r>
              <a:tr h="23330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cs charset="0" pitchFamily="34" typeface="Arial"/>
                        </a:rPr>
                        <a:t>Annual unplanned downtime savings with Dell EMC</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$7,043,800</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$14,089,240</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$14,089,240</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$14,089,240</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$14,089,240</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cs charset="0" pitchFamily="34" typeface="Arial"/>
                        </a:rPr>
                        <a:t>$63,400,760</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58967644"/>
      </p:ext>
    </p:extLst>
  </p:cSld>
  <p:clrMapOvr>
    <a:masterClrMapping/>
  </p:clrMapOvr>
  <p:transition spd="slow">
    <p:wipe dir="r"/>
  </p:transition>
</p:sld>
</file>

<file path=ppt/slides/slide25.xml><?xml version="1.0" encoding="utf-8"?>
<p:sld xmlns:a="http://schemas.openxmlformats.org/drawingml/2006/main" xmlns:p="http://schemas.openxmlformats.org/presentationml/2006/main" xmlns:r="http://schemas.openxmlformats.org/officeDocument/2006/relationships">
  <p:cSld name="c4100b5a-fdd6-4b94-9190-7d8b17984047">
    <p:spTree>
      <p:nvGrpSpPr>
        <p:cNvPr id="1" name=""/>
        <p:cNvGrpSpPr/>
        <p:nvPr/>
      </p:nvGrpSpPr>
      <p:grpSpPr>
        <a:xfrm>
          <a:off x="0" y="0"/>
          <a:ext cx="0" cy="0"/>
          <a:chOff x="0" y="0"/>
          <a:chExt cx="0" cy="0"/>
        </a:xfrm>
      </p:grpSpPr>
      <p:graphicFrame>
        <p:nvGraphicFramePr>
          <p:cNvPr descr="ppt.slide.table.PPTX_TTVDefaults" id="38" name="Table 37">
            <a:extLst>
              <a:ext uri="{FF2B5EF4-FFF2-40B4-BE49-F238E27FC236}">
                <a16:creationId xmlns:a16="http://schemas.microsoft.com/office/drawing/2014/main" id="{4B1D0674-C272-4D95-8343-9526CD032F2A}"/>
              </a:ext>
            </a:extLst>
          </p:cNvPr>
          <p:cNvGraphicFramePr>
            <a:graphicFrameLocks noGrp="1"/>
          </p:cNvGraphicFramePr>
          <p:nvPr>
            <p:extLst>
              <p:ext uri="{D42A27DB-BD31-4B8C-83A1-F6EECF244321}">
                <p14:modId xmlns:p14="http://schemas.microsoft.com/office/powerpoint/2010/main" val="899481999"/>
              </p:ext>
            </p:extLst>
          </p:nvPr>
        </p:nvGraphicFramePr>
        <p:xfrm>
          <a:off x="274320" y="680285"/>
          <a:ext cx="6181163" cy="5760720"/>
        </p:xfrm>
        <a:graphic>
          <a:graphicData uri="http://schemas.openxmlformats.org/drawingml/2006/table">
            <a:tbl>
              <a:tblPr bandRow="1" firstRow="1">
                <a:tableStyleId>{9D7B26C5-4107-4FEC-AEDC-1716B250A1EF}</a:tableStyleId>
              </a:tblPr>
              <a:tblGrid>
                <a:gridCol w="4683815">
                  <a:extLst>
                    <a:ext uri="{9D8B030D-6E8A-4147-A177-3AD203B41FA5}">
                      <a16:colId xmlns:a16="http://schemas.microsoft.com/office/drawing/2014/main" val="20000"/>
                    </a:ext>
                  </a:extLst>
                </a:gridCol>
                <a:gridCol w="1497348">
                  <a:extLst>
                    <a:ext uri="{9D8B030D-6E8A-4147-A177-3AD203B41FA5}">
                      <a16:colId xmlns:a16="http://schemas.microsoft.com/office/drawing/2014/main" val="20001"/>
                    </a:ext>
                  </a:extLst>
                </a:gridCol>
              </a:tblGrid>
              <a:tr h="235797">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latin charset="0" panose="020B0604020202020204" pitchFamily="34" typeface="Arial"/>
                          <a:cs charset="0" panose="020B0604020202020204" pitchFamily="34" typeface="Arial"/>
                        </a:rPr>
                        <a:t>Current days from order to operational</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latin charset="0" panose="020B0604020202020204" pitchFamily="34" typeface="Arial"/>
                          <a:cs charset="0" panose="020B0604020202020204" pitchFamily="34" typeface="Arial"/>
                        </a:rPr>
                        <a:t>90 days</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0"/>
                  </a:ext>
                </a:extLst>
              </a:tr>
              <a:tr h="235797">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latin charset="0" panose="020B0604020202020204" pitchFamily="34" typeface="Arial"/>
                          <a:cs charset="0" panose="020B0604020202020204" pitchFamily="34" typeface="Arial"/>
                        </a:rPr>
                        <a:t>Revenue impact of faster infrastructure time to value</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latin charset="0" panose="020B0604020202020204" pitchFamily="34" typeface="Arial"/>
                          <a:cs charset="0" panose="020B0604020202020204" pitchFamily="34" typeface="Arial"/>
                        </a:rPr>
                        <a:t>$0</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1"/>
                  </a:ext>
                </a:extLst>
              </a:tr>
              <a:tr h="235797">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latin charset="0" pitchFamily="34" typeface="Arial"/>
                          <a:cs charset="0" pitchFamily="34" typeface="Arial"/>
                        </a:rPr>
                        <a:t>Gross margin on revenue</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400">
                          <a:solidFill>
                            <a:schemeClr val="bg2"/>
                          </a:solidFill>
                          <a:latin charset="0" panose="020B0604020202020204" pitchFamily="34" typeface="Arial"/>
                          <a:cs charset="0" panose="020B0604020202020204" pitchFamily="34" typeface="Arial"/>
                        </a:rPr>
                        <a:t>15.0%</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2"/>
                  </a:ext>
                </a:extLst>
              </a:tr>
              <a:tr h="235797">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aseline="0" dirty="0" kern="1200" lang="en-US" sz="1400">
                          <a:solidFill>
                            <a:schemeClr val="tx1"/>
                          </a:solidFill>
                          <a:latin typeface="+mn-lt"/>
                          <a:ea typeface="+mn-ea"/>
                          <a:cs typeface="+mn-cs"/>
                        </a:rPr>
                        <a:t>Cost impact of faster infrastructure time to value</a:t>
                      </a:r>
                      <a:endParaRPr b="0" dirty="0" lang="en-US" sz="1400">
                        <a:latin charset="0" pitchFamily="34" typeface="Arial"/>
                        <a:cs charset="0" pitchFamily="34" typeface="Arial"/>
                      </a:endParaRP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400">
                          <a:solidFill>
                            <a:schemeClr val="bg2"/>
                          </a:solidFill>
                          <a:latin charset="0" panose="020B0604020202020204" pitchFamily="34" typeface="Arial"/>
                          <a:cs charset="0" panose="020B0604020202020204" pitchFamily="34" typeface="Arial"/>
                        </a:rPr>
                        <a:t>$257,950</a:t>
                      </a:r>
                      <a:r>
                        <a:rPr dirty="0" err="1" lang="en-US" sz="1400">
                          <a:solidFill>
                            <a:schemeClr val="bg2"/>
                          </a:solidFill>
                          <a:latin charset="0" panose="020B0604020202020204" pitchFamily="34" typeface="Arial"/>
                          <a:cs charset="0" panose="020B0604020202020204" pitchFamily="34" typeface="Arial"/>
                        </a:rPr>
                        <a:t/>
                      </a:r>
                      <a:r>
                        <a:rPr b="0" dirty="0" err="1" lang="en-US" sz="1400">
                          <a:solidFill>
                            <a:srgbClr val="1A1A1A"/>
                          </a:solidFill>
                          <a:latin typeface="+mn-lt"/>
                        </a:rPr>
                        <a:t/>
                      </a:r>
                      <a:r>
                        <a:rPr b="0" dirty="0" lang="en-US" sz="1400">
                          <a:solidFill>
                            <a:srgbClr val="1A1A1A"/>
                          </a:solidFill>
                          <a:latin typeface="+mn-lt"/>
                        </a:rPr>
                        <a:t/>
                      </a:r>
                      <a:r>
                        <a:rPr dirty="0" lang="en-US" sz="1400">
                          <a:solidFill>
                            <a:schemeClr val="bg2"/>
                          </a:solidFill>
                          <a:latin charset="0" panose="020B0604020202020204" pitchFamily="34" typeface="Arial"/>
                          <a:cs charset="0" panose="020B0604020202020204" pitchFamily="34" typeface="Arial"/>
                        </a:rPr>
                        <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6"/>
                  </a:ext>
                </a:extLst>
              </a:tr>
              <a:tr h="235797">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solidFill>
                            <a:schemeClr val="tx2"/>
                          </a:solidFill>
                          <a:latin charset="0" panose="020B0604020202020204" pitchFamily="34" typeface="Arial"/>
                          <a:cs charset="0" panose="020B0604020202020204" pitchFamily="34" typeface="Arial"/>
                        </a:rPr>
                        <a:t>Dell EMC expected</a:t>
                      </a:r>
                      <a:r>
                        <a:rPr b="0" baseline="0" dirty="0" lang="en-US" sz="1400">
                          <a:solidFill>
                            <a:schemeClr val="tx2"/>
                          </a:solidFill>
                          <a:latin charset="0" panose="020B0604020202020204" pitchFamily="34" typeface="Arial"/>
                          <a:cs charset="0" panose="020B0604020202020204" pitchFamily="34" typeface="Arial"/>
                        </a:rPr>
                        <a:t> days from order to operational</a:t>
                      </a:r>
                      <a:endParaRPr b="0" dirty="0" lang="en-US" sz="1400">
                        <a:solidFill>
                          <a:schemeClr val="tx2"/>
                        </a:solidFill>
                        <a:latin charset="0" panose="020B0604020202020204" pitchFamily="34" typeface="Arial"/>
                        <a:cs charset="0" panose="020B0604020202020204" pitchFamily="34" typeface="Arial"/>
                      </a:endParaRP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solidFill>
                            <a:schemeClr val="tx2"/>
                          </a:solidFill>
                          <a:latin charset="0" panose="020B0604020202020204" pitchFamily="34" typeface="Arial"/>
                          <a:cs charset="0" panose="020B0604020202020204" pitchFamily="34" typeface="Arial"/>
                        </a:rPr>
                        <a:t>60 days</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3"/>
                  </a:ext>
                </a:extLst>
              </a:tr>
              <a:tr h="262159">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latin charset="0" pitchFamily="34" typeface="Arial"/>
                          <a:cs charset="0" pitchFamily="34" typeface="Arial"/>
                        </a:rPr>
                        <a:t>Days saved</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latin charset="0" panose="020B0604020202020204" pitchFamily="34" typeface="Arial"/>
                          <a:cs charset="0" panose="020B0604020202020204" pitchFamily="34" typeface="Arial"/>
                        </a:rPr>
                        <a:t>30 days</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4"/>
                  </a:ext>
                </a:extLst>
              </a:tr>
              <a:tr h="235797">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aseline="0" dirty="0" kern="1200" lang="en-US" sz="1400">
                          <a:solidFill>
                            <a:schemeClr val="tx1"/>
                          </a:solidFill>
                          <a:latin typeface="+mn-lt"/>
                          <a:ea typeface="+mn-ea"/>
                          <a:cs typeface="+mn-cs"/>
                        </a:rPr>
                        <a:t>Total impact of faster infrastructure time to value*</a:t>
                      </a:r>
                      <a:endParaRPr b="0" dirty="0" lang="en-US" sz="1400">
                        <a:solidFill>
                          <a:schemeClr val="bg2"/>
                        </a:solidFill>
                        <a:latin charset="0" panose="020B0604020202020204" pitchFamily="34" typeface="Arial"/>
                        <a:cs charset="0" panose="020B0604020202020204" pitchFamily="34" typeface="Arial"/>
                      </a:endParaRP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1400">
                          <a:solidFill>
                            <a:srgbClr val="000000"/>
                          </a:solidFill>
                          <a:latin charset="0" panose="020B0604020202020204" pitchFamily="34" typeface="Arial"/>
                          <a:cs charset="0" panose="020B0604020202020204" pitchFamily="34" typeface="Arial"/>
                        </a:rPr>
                        <a:t>$257,950</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5"/>
                  </a:ext>
                </a:extLst>
              </a:tr>
            </a:tbl>
          </a:graphicData>
        </a:graphic>
      </p:graphicFrame>
      <p:graphicFrame>
        <p:nvGraphicFramePr>
          <p:cNvPr descr="ppt.slide.table.PPTX_TTVDefaults" id="39" name="Table 38">
            <a:extLst>
              <a:ext uri="{FF2B5EF4-FFF2-40B4-BE49-F238E27FC236}">
                <a16:creationId xmlns:a16="http://schemas.microsoft.com/office/drawing/2014/main" id="{4B1D0674-C272-4D95-8343-9526CD032F2A}"/>
              </a:ext>
            </a:extLst>
          </p:cNvPr>
          <p:cNvGraphicFramePr>
            <a:graphicFrameLocks noGrp="1"/>
          </p:cNvGraphicFramePr>
          <p:nvPr>
            <p:extLst>
              <p:ext uri="{D42A27DB-BD31-4B8C-83A1-F6EECF244321}">
                <p14:modId xmlns:p14="http://schemas.microsoft.com/office/powerpoint/2010/main" val="1442289245"/>
              </p:ext>
            </p:extLst>
          </p:nvPr>
        </p:nvGraphicFramePr>
        <p:xfrm>
          <a:off x="274319" y="2925198"/>
          <a:ext cx="4793237" cy="1685615"/>
        </p:xfrm>
        <a:graphic>
          <a:graphicData uri="http://schemas.openxmlformats.org/drawingml/2006/table">
            <a:tbl>
              <a:tblPr bandRow="1" firstRow="1">
                <a:tableStyleId>{9D7B26C5-4107-4FEC-AEDC-1716B250A1EF}</a:tableStyleId>
              </a:tblPr>
              <a:tblGrid>
                <a:gridCol w="4793237">
                  <a:extLst>
                    <a:ext uri="{9D8B030D-6E8A-4147-A177-3AD203B41FA5}">
                      <a16:colId xmlns:a16="http://schemas.microsoft.com/office/drawing/2014/main" val="20000"/>
                    </a:ext>
                  </a:extLst>
                </a:gridCol>
              </a:tblGrid>
              <a:tr h="329750">
                <a:tc>
                  <a:txBody>
                    <a:bodyPr/>
                    <a:lstStyle/>
                    <a:p>
                      <a:pPr algn="l" defTabSz="914220" eaLnBrk="1" fontAlgn="auto" hangingPunct="1" indent="-171450" latinLnBrk="0" lvl="0" marL="171450" marR="0" rtl="0">
                        <a:lnSpc>
                          <a:spcPct val="150000"/>
                        </a:lnSpc>
                        <a:spcBef>
                          <a:spcPts val="0"/>
                        </a:spcBef>
                        <a:spcAft>
                          <a:spcPts val="0"/>
                        </a:spcAft>
                        <a:buClrTx/>
                        <a:buSzTx/>
                        <a:buFont charset="0" panose="020B0604020202020204" pitchFamily="34" typeface="Arial"/>
                        <a:buChar char="•"/>
                        <a:tabLst/>
                        <a:defRPr/>
                      </a:pPr>
                      <a:r>
                        <a:rPr b="0" dirty="0" lang="en-US" sz="1000">
                          <a:solidFill>
                            <a:srgbClr val="000000"/>
                          </a:solidFill>
                        </a:rPr>
                        <a:t>Project 1</a:t>
                      </a:r>
                      <a:r>
                        <a:rPr b="0" dirty="0" err="1" lang="en-US" sz="1000">
                          <a:solidFill>
                            <a:srgbClr val="000000"/>
                          </a:solidFill>
                        </a:rPr>
                        <a:t/>
                      </a:r>
                      <a:r>
                        <a:rPr b="0" dirty="0" lang="en-US" sz="1000">
                          <a:solidFill>
                            <a:srgbClr val="000000"/>
                          </a:solidFill>
                        </a:rPr>
                        <a:t/>
                      </a:r>
                      <a:endParaRPr b="0" dirty="0" lang="en-US" sz="1000"/>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0"/>
                  </a:ext>
                </a:extLst>
              </a:tr>
              <a:tr h="329750">
                <a:tc>
                  <a:txBody>
                    <a:bodyPr/>
                    <a:lstStyle/>
                    <a:p>
                      <a:pPr algn="l" defTabSz="914220" eaLnBrk="1" fontAlgn="auto" hangingPunct="1" indent="-171450" latinLnBrk="0" lvl="0" marL="171450" marR="0" rtl="0">
                        <a:lnSpc>
                          <a:spcPct val="150000"/>
                        </a:lnSpc>
                        <a:spcBef>
                          <a:spcPts val="0"/>
                        </a:spcBef>
                        <a:spcAft>
                          <a:spcPts val="0"/>
                        </a:spcAft>
                        <a:buClrTx/>
                        <a:buSzTx/>
                        <a:buFont charset="0" panose="020B0604020202020204" pitchFamily="34" typeface="Arial"/>
                        <a:buChar char="•"/>
                        <a:tabLst/>
                        <a:defRPr/>
                      </a:pPr>
                      <a:r>
                        <a:rPr dirty="0" lang="en-US" sz="1000">
                          <a:solidFill>
                            <a:srgbClr val="000000"/>
                          </a:solidFill>
                        </a:rPr>
                        <a:t>Project 2</a:t>
                      </a:r>
                      <a:r>
                        <a:rPr dirty="0" err="1" lang="en-US" sz="1000">
                          <a:solidFill>
                            <a:srgbClr val="000000"/>
                          </a:solidFill>
                        </a:rPr>
                        <a:t/>
                      </a:r>
                      <a:r>
                        <a:rPr dirty="0" lang="en-US" sz="1000">
                          <a:solidFill>
                            <a:srgbClr val="000000"/>
                          </a:solidFill>
                        </a:rPr>
                        <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329750">
                <a:tc>
                  <a:txBody>
                    <a:bodyPr/>
                    <a:lstStyle/>
                    <a:p>
                      <a:pPr algn="l" defTabSz="914220" eaLnBrk="1" fontAlgn="auto" hangingPunct="1" indent="-171450" latinLnBrk="0" lvl="0" marL="171450" marR="0" rtl="0">
                        <a:lnSpc>
                          <a:spcPct val="150000"/>
                        </a:lnSpc>
                        <a:spcBef>
                          <a:spcPts val="0"/>
                        </a:spcBef>
                        <a:spcAft>
                          <a:spcPts val="0"/>
                        </a:spcAft>
                        <a:buClrTx/>
                        <a:buSzTx/>
                        <a:buFont charset="0" panose="020B0604020202020204" pitchFamily="34" typeface="Arial"/>
                        <a:buChar char="•"/>
                        <a:tabLst/>
                        <a:defRPr/>
                      </a:pPr>
                      <a:r>
                        <a:rPr dirty="0" lang="en-US" sz="1000">
                          <a:solidFill>
                            <a:srgbClr val="000000"/>
                          </a:solidFill>
                        </a:rPr>
                        <a:t>Project 3</a:t>
                      </a:r>
                      <a:r>
                        <a:rPr dirty="0" err="1" lang="en-US" sz="1000">
                          <a:solidFill>
                            <a:srgbClr val="000000"/>
                          </a:solidFill>
                        </a:rPr>
                        <a:t/>
                      </a:r>
                      <a:r>
                        <a:rPr dirty="0" lang="en-US" sz="1000">
                          <a:solidFill>
                            <a:srgbClr val="000000"/>
                          </a:solidFill>
                        </a:rPr>
                        <a:t/>
                      </a:r>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366615">
                <a:tc>
                  <a:txBody>
                    <a:bodyPr/>
                    <a:lstStyle/>
                    <a:p>
                      <a:pPr indent="-171450" marL="171450">
                        <a:lnSpc>
                          <a:spcPct val="150000"/>
                        </a:lnSpc>
                        <a:buFont charset="0" panose="020B0604020202020204" pitchFamily="34" typeface="Arial"/>
                        <a:buChar char="•"/>
                      </a:pPr>
                      <a:r>
                        <a:rPr dirty="0" lang="en-US" sz="1000">
                          <a:solidFill>
                            <a:srgbClr val="000000"/>
                          </a:solidFill>
                        </a:rPr>
                        <a:t/>
                      </a:r>
                      <a:r>
                        <a:rPr dirty="0" err="1" lang="en-US" sz="1000">
                          <a:solidFill>
                            <a:srgbClr val="000000"/>
                          </a:solidFill>
                        </a:rPr>
                        <a:t/>
                      </a:r>
                      <a:r>
                        <a:rPr dirty="0" lang="en-US" sz="1000">
                          <a:solidFill>
                            <a:srgbClr val="000000"/>
                          </a:solidFill>
                        </a:rPr>
                        <a:t/>
                      </a:r>
                      <a:r>
                        <a:rPr dirty="0" err="1" lang="en-US" sz="1000">
                          <a:solidFill>
                            <a:srgbClr val="000000"/>
                          </a:solidFill>
                        </a:rPr>
                        <a:t/>
                      </a:r>
                      <a:r>
                        <a:rPr dirty="0" lang="en-US" sz="1000">
                          <a:solidFill>
                            <a:srgbClr val="000000"/>
                          </a:solidFill>
                        </a:rPr>
                        <a:t/>
                      </a:r>
                      <a:endParaRPr dirty="0" lang="en-US" sz="1000"/>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4"/>
                  </a:ext>
                </a:extLst>
              </a:tr>
              <a:tr h="329750">
                <a:tc>
                  <a:txBody>
                    <a:bodyPr/>
                    <a:lstStyle/>
                    <a:p>
                      <a:pPr indent="-171450" marL="171450">
                        <a:lnSpc>
                          <a:spcPct val="150000"/>
                        </a:lnSpc>
                        <a:buFont charset="0" panose="020B0604020202020204" pitchFamily="34" typeface="Arial"/>
                        <a:buChar char="•"/>
                      </a:pPr>
                      <a:r>
                        <a:rPr dirty="0" lang="en-US" sz="1000">
                          <a:solidFill>
                            <a:srgbClr val="000000"/>
                          </a:solidFill>
                        </a:rPr>
                        <a:t/>
                      </a:r>
                      <a:r>
                        <a:rPr dirty="0" lang="hr-HR" sz="1000">
                          <a:solidFill>
                            <a:srgbClr val="000000"/>
                          </a:solidFill>
                        </a:rPr>
                        <a:t/>
                      </a:r>
                      <a:endParaRPr dirty="0" lang="en-US" sz="1000"/>
                    </a:p>
                  </a:txBody>
                  <a:tcPr anchor="ctr" marB="0" marT="0">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a:xfrm>
            <a:off x="274319" y="271894"/>
            <a:ext cx="7955280" cy="472577"/>
          </a:xfrm>
        </p:spPr>
        <p:txBody>
          <a:bodyPr/>
          <a:lstStyle/>
          <a:p>
            <a:r>
              <a:rPr dirty="0" lang="en-US"/>
              <a:t>Time to value </a:t>
            </a:r>
            <a:r>
              <a:rPr dirty="0" lang="en-US">
                <a:latin typeface="+mj-lt"/>
              </a:rPr>
              <a:t>benefit</a:t>
            </a:r>
          </a:p>
        </p:txBody>
      </p:sp>
      <p:sp>
        <p:nvSpPr>
          <p:cNvPr id="10" name="Subtitle 2"/>
          <p:cNvSpPr txBox="1"/>
          <p:nvPr/>
        </p:nvSpPr>
        <p:spPr>
          <a:xfrm>
            <a:off x="209772" y="2621232"/>
            <a:ext cx="4946291" cy="313267"/>
          </a:xfrm>
          <a:prstGeom prst="rect">
            <a:avLst/>
          </a:prstGeom>
        </p:spPr>
        <p:txBody>
          <a:bodyPr/>
          <a:lstStyle>
            <a:lvl1pPr algn="l" eaLnBrk="1" fontAlgn="base" hangingPunct="1" indent="-228600" marL="228600" rtl="0">
              <a:lnSpc>
                <a:spcPct val="100000"/>
              </a:lnSpc>
              <a:spcBef>
                <a:spcPts val="1200"/>
              </a:spcBef>
              <a:spcAft>
                <a:spcPct val="0"/>
              </a:spcAft>
              <a:buClr>
                <a:srgbClr val="AAAAAA"/>
              </a:buClr>
              <a:buFont charset="0" pitchFamily="34" typeface="Arial"/>
              <a:buChar char="•"/>
              <a:defRPr sz="1400">
                <a:solidFill>
                  <a:srgbClr val="000000"/>
                </a:solidFill>
                <a:latin typeface="+mj-lt"/>
                <a:ea charset="0" panose="02000000000000000000" pitchFamily="2" typeface="Museo Sans For Dell"/>
                <a:cs typeface="+mn-cs"/>
              </a:defRPr>
            </a:lvl1pPr>
            <a:lvl2pPr algn="l" eaLnBrk="1" fontAlgn="base" hangingPunct="1" indent="-233363" marL="574675" rtl="0">
              <a:lnSpc>
                <a:spcPct val="100000"/>
              </a:lnSpc>
              <a:spcBef>
                <a:spcPts val="300"/>
              </a:spcBef>
              <a:spcAft>
                <a:spcPct val="0"/>
              </a:spcAft>
              <a:buClr>
                <a:srgbClr val="AAAAAA"/>
              </a:buClr>
              <a:buFont charset="0" pitchFamily="2" typeface="Museo Sans For Dell"/>
              <a:buChar char="–"/>
              <a:defRPr baseline="0" sz="1200">
                <a:solidFill>
                  <a:srgbClr val="000000"/>
                </a:solidFill>
                <a:latin typeface="+mj-lt"/>
                <a:ea charset="0" panose="02000000000000000000" pitchFamily="2" typeface="Museo Sans For Dell"/>
              </a:defRPr>
            </a:lvl2pPr>
            <a:lvl3pPr algn="l" eaLnBrk="1" fontAlgn="base" hangingPunct="1" indent="-220663" marL="909638" rtl="0">
              <a:lnSpc>
                <a:spcPct val="100000"/>
              </a:lnSpc>
              <a:spcBef>
                <a:spcPts val="300"/>
              </a:spcBef>
              <a:spcAft>
                <a:spcPct val="0"/>
              </a:spcAft>
              <a:buClr>
                <a:srgbClr val="AAAAAA"/>
              </a:buClr>
              <a:buFont charset="0" pitchFamily="2" typeface="Museo Sans For Dell"/>
              <a:buChar char="›"/>
              <a:defRPr baseline="0" sz="1000">
                <a:solidFill>
                  <a:srgbClr val="000000"/>
                </a:solidFill>
                <a:latin typeface="+mj-lt"/>
                <a:ea charset="0" panose="02000000000000000000" pitchFamily="2" typeface="Museo Sans For Dell"/>
              </a:defRPr>
            </a:lvl3pPr>
            <a:lvl4pPr algn="l" eaLnBrk="1" fontAlgn="base" hangingPunct="1" indent="-222250" marL="1246188" rtl="0">
              <a:lnSpc>
                <a:spcPct val="90000"/>
              </a:lnSpc>
              <a:spcBef>
                <a:spcPts val="300"/>
              </a:spcBef>
              <a:spcAft>
                <a:spcPct val="0"/>
              </a:spcAft>
              <a:buClr>
                <a:srgbClr val="AAAAAA"/>
              </a:buClr>
              <a:buFont charset="0" panose="02070309020205020404" pitchFamily="49" typeface="Courier New"/>
              <a:buChar char="o"/>
              <a:defRPr baseline="0" sz="1000">
                <a:solidFill>
                  <a:srgbClr val="000000"/>
                </a:solidFill>
                <a:latin typeface="+mj-lt"/>
                <a:ea charset="0" panose="02000000000000000000" pitchFamily="2" typeface="Museo Sans For Dell"/>
              </a:defRPr>
            </a:lvl4pPr>
            <a:lvl5pPr algn="l" eaLnBrk="1" fontAlgn="base" hangingPunct="1" indent="-236538" marL="1608138" rtl="0">
              <a:lnSpc>
                <a:spcPct val="90000"/>
              </a:lnSpc>
              <a:spcBef>
                <a:spcPts val="800"/>
              </a:spcBef>
              <a:spcAft>
                <a:spcPct val="0"/>
              </a:spcAft>
              <a:buClr>
                <a:schemeClr val="bg1"/>
              </a:buClr>
              <a:buFont charset="0" pitchFamily="50" typeface="Museo For Dell 300"/>
              <a:buChar char="–"/>
              <a:defRPr sz="1800">
                <a:solidFill>
                  <a:schemeClr val="bg2"/>
                </a:solidFill>
                <a:latin charset="0" pitchFamily="2" typeface="Museo Sans For Dell"/>
                <a:ea charset="0" panose="02000000000000000000" pitchFamily="2" typeface="Museo Sans For Dell"/>
              </a:defRPr>
            </a:lvl5pPr>
            <a:lvl6pPr algn="l" eaLnBrk="1" fontAlgn="base" hangingPunct="1" indent="-236538" marL="2065338" rtl="0">
              <a:lnSpc>
                <a:spcPct val="95000"/>
              </a:lnSpc>
              <a:spcBef>
                <a:spcPct val="30000"/>
              </a:spcBef>
              <a:spcAft>
                <a:spcPct val="0"/>
              </a:spcAft>
              <a:buClr>
                <a:schemeClr val="accent1"/>
              </a:buClr>
              <a:buFont typeface="Arial"/>
              <a:buChar char="–"/>
              <a:defRPr sz="1600">
                <a:solidFill>
                  <a:schemeClr val="accent1"/>
                </a:solidFill>
                <a:latin typeface="+mn-lt"/>
              </a:defRPr>
            </a:lvl6pPr>
            <a:lvl7pPr algn="l" eaLnBrk="1" fontAlgn="base" hangingPunct="1" indent="-236538" marL="2522538" rtl="0">
              <a:lnSpc>
                <a:spcPct val="95000"/>
              </a:lnSpc>
              <a:spcBef>
                <a:spcPct val="30000"/>
              </a:spcBef>
              <a:spcAft>
                <a:spcPct val="0"/>
              </a:spcAft>
              <a:buClr>
                <a:schemeClr val="accent1"/>
              </a:buClr>
              <a:buFont typeface="Arial"/>
              <a:buChar char="–"/>
              <a:defRPr sz="1600">
                <a:solidFill>
                  <a:schemeClr val="accent1"/>
                </a:solidFill>
                <a:latin typeface="+mn-lt"/>
              </a:defRPr>
            </a:lvl7pPr>
            <a:lvl8pPr algn="l" eaLnBrk="1" fontAlgn="base" hangingPunct="1" indent="-236538" marL="2979738" rtl="0">
              <a:lnSpc>
                <a:spcPct val="95000"/>
              </a:lnSpc>
              <a:spcBef>
                <a:spcPct val="30000"/>
              </a:spcBef>
              <a:spcAft>
                <a:spcPct val="0"/>
              </a:spcAft>
              <a:buClr>
                <a:schemeClr val="accent1"/>
              </a:buClr>
              <a:buFont typeface="Arial"/>
              <a:buChar char="–"/>
              <a:defRPr sz="1600">
                <a:solidFill>
                  <a:schemeClr val="accent1"/>
                </a:solidFill>
                <a:latin typeface="+mn-lt"/>
              </a:defRPr>
            </a:lvl8pPr>
            <a:lvl9pPr algn="l" eaLnBrk="1" fontAlgn="base" hangingPunct="1" indent="-236538" marL="3436938" rtl="0">
              <a:lnSpc>
                <a:spcPct val="95000"/>
              </a:lnSpc>
              <a:spcBef>
                <a:spcPct val="30000"/>
              </a:spcBef>
              <a:spcAft>
                <a:spcPct val="0"/>
              </a:spcAft>
              <a:buClr>
                <a:schemeClr val="accent1"/>
              </a:buClr>
              <a:buFont typeface="Arial"/>
              <a:buChar char="–"/>
              <a:defRPr sz="1600">
                <a:solidFill>
                  <a:schemeClr val="accent1"/>
                </a:solidFill>
                <a:latin typeface="+mn-lt"/>
              </a:defRPr>
            </a:lvl9pPr>
          </a:lstStyle>
          <a:p>
            <a:pPr indent="0" marL="0">
              <a:buFont charset="0" pitchFamily="34" typeface="Arial"/>
              <a:buNone/>
            </a:pPr>
            <a:r>
              <a:rPr b="1" dirty="0" kern="0" lang="en-US" sz="1600">
                <a:latin charset="0" pitchFamily="34" typeface="Arial"/>
                <a:cs charset="0" pitchFamily="34" typeface="Arial"/>
              </a:rPr>
              <a:t>Key projects awaiting infrastructure</a:t>
            </a:r>
          </a:p>
        </p:txBody>
      </p:sp>
      <p:sp>
        <p:nvSpPr>
          <p:cNvPr id="37" name="TextBox 36"/>
          <p:cNvSpPr txBox="1"/>
          <p:nvPr/>
        </p:nvSpPr>
        <p:spPr>
          <a:xfrm>
            <a:off x="218275" y="575492"/>
            <a:ext cx="5243856"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lang="pl-PL" sz="1400">
                <a:cs typeface="Arial"/>
              </a:rPr>
              <a:t> </a:t>
            </a:r>
            <a:endParaRPr dirty="0" lang="en-US" sz="1400">
              <a:solidFill>
                <a:schemeClr val="bg2"/>
              </a:solidFill>
              <a:cs typeface="Arial"/>
            </a:endParaRPr>
          </a:p>
        </p:txBody>
      </p:sp>
      <p:grpSp>
        <p:nvGrpSpPr>
          <p:cNvPr id="3" name="Group 2"/>
          <p:cNvGrpSpPr/>
          <p:nvPr/>
        </p:nvGrpSpPr>
        <p:grpSpPr>
          <a:xfrm>
            <a:off x="6492240" y="1111900"/>
            <a:ext cx="1628903" cy="1239625"/>
            <a:chOff x="7125287" y="961088"/>
            <a:chExt cx="1628903" cy="1239625"/>
          </a:xfrm>
        </p:grpSpPr>
        <p:sp>
          <p:nvSpPr>
            <p:cNvPr id="62" name="Left Arrow 61"/>
            <p:cNvSpPr/>
            <p:nvPr/>
          </p:nvSpPr>
          <p:spPr>
            <a:xfrm>
              <a:off x="7125287" y="1450863"/>
              <a:ext cx="397081" cy="314482"/>
            </a:xfrm>
            <a:prstGeom prst="leftArrow">
              <a:avLst/>
            </a:prstGeom>
            <a:solidFill>
              <a:schemeClr val="bg1"/>
            </a:solidFill>
            <a:ln cmpd="sng" w="12700">
              <a:noFill/>
            </a:ln>
            <a:effectLst/>
          </p:spPr>
          <p:txBody>
            <a:bodyPr anchor="ctr" bIns="137160" lIns="182880" rIns="137160" rtlCol="0" tIns="137160" wrap="square">
              <a:noAutofit/>
            </a:bodyPr>
            <a:lstStyle/>
            <a:p>
              <a:pPr algn="ctr">
                <a:lnSpc>
                  <a:spcPct val="90000"/>
                </a:lnSpc>
                <a:spcBef>
                  <a:spcPts val="600"/>
                </a:spcBef>
                <a:spcAft>
                  <a:spcPct val="0"/>
                </a:spcAft>
              </a:pPr>
              <a:endParaRPr lang="en-US" sz="2000">
                <a:solidFill>
                  <a:srgbClr val="FFFFFF"/>
                </a:solidFill>
                <a:latin typeface="Arial"/>
              </a:endParaRPr>
            </a:p>
          </p:txBody>
        </p:sp>
        <p:sp>
          <p:nvSpPr>
            <p:cNvPr id="6" name="Oval 5"/>
            <p:cNvSpPr/>
            <p:nvPr/>
          </p:nvSpPr>
          <p:spPr>
            <a:xfrm>
              <a:off x="7486285" y="961088"/>
              <a:ext cx="1267905" cy="1239625"/>
            </a:xfrm>
            <a:prstGeom prst="ellipse">
              <a:avLst/>
            </a:prstGeom>
            <a:gradFill>
              <a:gsLst>
                <a:gs pos="0">
                  <a:schemeClr val="bg1">
                    <a:lumMod val="50000"/>
                  </a:schemeClr>
                </a:gs>
                <a:gs pos="75000">
                  <a:schemeClr val="bg1">
                    <a:lumMod val="75000"/>
                  </a:schemeClr>
                </a:gs>
                <a:gs pos="31000">
                  <a:schemeClr val="bg1">
                    <a:lumMod val="40000"/>
                    <a:lumOff val="60000"/>
                  </a:schemeClr>
                </a:gs>
              </a:gsLst>
              <a:lin ang="6000000" scaled="0"/>
            </a:gradFill>
            <a:ln w="28575">
              <a:solidFill>
                <a:schemeClr val="bg1"/>
              </a:solidFill>
            </a:ln>
            <a:effectLst>
              <a:glow rad="139700">
                <a:schemeClr val="accent1">
                  <a:satMod val="175000"/>
                  <a:alpha val="40000"/>
                </a:schemeClr>
              </a:glow>
            </a:effectLst>
          </p:spPr>
          <p:txBody>
            <a:bodyPr anchor="ctr" bIns="0" lIns="91440" rIns="0" rtlCol="0" tIns="0" wrap="square">
              <a:noAutofit/>
            </a:bodyPr>
            <a:lstStyle/>
            <a:p>
              <a:pPr algn="ctr">
                <a:lnSpc>
                  <a:spcPct val="90000"/>
                </a:lnSpc>
                <a:spcBef>
                  <a:spcPts val="450"/>
                </a:spcBef>
              </a:pPr>
              <a:r>
                <a:rPr b="1" dirty="0" lang="en-US" sz="1200">
                  <a:solidFill>
                    <a:srgbClr val="FFFFFF"/>
                  </a:solidFill>
                </a:rPr>
                <a:t>Typically 60 Days</a:t>
              </a:r>
              <a:r>
                <a:rPr b="1" dirty="0" err="1" lang="en-US" sz="1200">
                  <a:solidFill>
                    <a:srgbClr val="FFFFFF"/>
                  </a:solidFill>
                </a:rPr>
                <a:t/>
              </a:r>
              <a:r>
                <a:rPr b="1" dirty="0" lang="en-US" sz="1200">
                  <a:solidFill>
                    <a:srgbClr val="FFFFFF"/>
                  </a:solidFill>
                </a:rPr>
                <a:t/>
              </a:r>
              <a:endParaRPr b="1" dirty="0" lang="en-US" sz="1200">
                <a:solidFill>
                  <a:srgbClr val="FFFFFF"/>
                </a:solidFill>
                <a:latin typeface="Arial"/>
              </a:endParaRPr>
            </a:p>
          </p:txBody>
        </p:sp>
      </p:grpSp>
      <p:sp>
        <p:nvSpPr>
          <p:cNvPr id="12" name="TextBox 11"/>
          <p:cNvSpPr txBox="1"/>
          <p:nvPr/>
        </p:nvSpPr>
        <p:spPr>
          <a:xfrm>
            <a:off x="184257" y="2395144"/>
            <a:ext cx="7887478" cy="215444"/>
          </a:xfrm>
          <a:prstGeom prst="rect">
            <a:avLst/>
          </a:prstGeom>
          <a:noFill/>
        </p:spPr>
        <p:txBody>
          <a:bodyPr rtlCol="0" wrap="square">
            <a:spAutoFit/>
          </a:bodyPr>
          <a:lstStyle/>
          <a:p>
            <a:pPr>
              <a:spcBef>
                <a:spcPts val="0"/>
              </a:spcBef>
              <a:spcAft>
                <a:spcPts val="0"/>
              </a:spcAft>
              <a:buClr>
                <a:schemeClr val="bg1"/>
              </a:buClr>
            </a:pPr>
            <a:r>
              <a:rPr dirty="0" i="1" lang="en-US" sz="800"/>
              <a:t>* Includes revenue adjusted by gross margin plus cost impact</a:t>
            </a:r>
            <a:endParaRPr dirty="0" lang="en-US" sz="800">
              <a:solidFill>
                <a:schemeClr val="bg2"/>
              </a:solidFill>
              <a:latin typeface="+mn-lt"/>
            </a:endParaRPr>
          </a:p>
        </p:txBody>
      </p:sp>
      <p:pic>
        <p:nvPicPr>
          <p:cNvPr id="13" name="Picture 12">
            <a:extLst>
              <a:ext uri="{FF2B5EF4-FFF2-40B4-BE49-F238E27FC236}">
                <a16:creationId xmlns:a16="http://schemas.microsoft.com/office/drawing/2014/main" id="{A6595917-5E23-43A5-867E-D6FD7471E64C}"/>
              </a:ext>
            </a:extLst>
          </p:cNvPr>
          <p:cNvPicPr>
            <a:picLocks noChangeAspect="1"/>
          </p:cNvPicPr>
          <p:nvPr/>
        </p:nvPicPr>
        <p:blipFill>
          <a:blip r:embed="rId3"/>
          <a:stretch>
            <a:fillRect/>
          </a:stretch>
        </p:blipFill>
        <p:spPr>
          <a:xfrm>
            <a:off x="5104313" y="2571750"/>
            <a:ext cx="3829915" cy="2160376"/>
          </a:xfrm>
          <a:prstGeom prst="rect">
            <a:avLst/>
          </a:prstGeom>
        </p:spPr>
      </p:pic>
    </p:spTree>
    <p:extLst>
      <p:ext uri="{BB962C8B-B14F-4D97-AF65-F5344CB8AC3E}">
        <p14:creationId xmlns:p14="http://schemas.microsoft.com/office/powerpoint/2010/main" val="188352428"/>
      </p:ext>
    </p:extLst>
  </p:cSld>
  <p:clrMapOvr>
    <a:masterClrMapping/>
  </p:clrMapOvr>
  <p:transition spd="med">
    <p:wipe dir="r"/>
  </p:transition>
</p:sld>
</file>

<file path=ppt/slides/slide26.xml><?xml version="1.0" encoding="utf-8"?>
<p:sld xmlns:a="http://schemas.openxmlformats.org/drawingml/2006/main" xmlns:p="http://schemas.openxmlformats.org/presentationml/2006/main" xmlns:r="http://schemas.openxmlformats.org/officeDocument/2006/relationships">
  <p:cSld name="fc4b9a16-efe0-4a4d-9ffc-66d5dd0b7865">
    <p:spTree>
      <p:nvGrpSpPr>
        <p:cNvPr id="1" name=""/>
        <p:cNvGrpSpPr/>
        <p:nvPr/>
      </p:nvGrpSpPr>
      <p:grpSpPr>
        <a:xfrm>
          <a:off x="0" y="0"/>
          <a:ext cx="0" cy="0"/>
          <a:chOff x="0" y="0"/>
          <a:chExt cx="0" cy="0"/>
        </a:xfrm>
      </p:grpSpPr>
      <p:graphicFrame>
        <p:nvGraphicFramePr>
          <p:cNvPr descr="ppt.slide.table.PPTX_TTVSummary" id="4" name="Table 3">
            <a:extLst>
              <a:ext uri="{FF2B5EF4-FFF2-40B4-BE49-F238E27FC236}">
                <a16:creationId xmlns:a16="http://schemas.microsoft.com/office/drawing/2014/main" id="{52357663-08F3-4E6E-9695-3A6FF3AF3463}"/>
              </a:ext>
            </a:extLst>
          </p:cNvPr>
          <p:cNvGraphicFramePr>
            <a:graphicFrameLocks noGrp="1"/>
          </p:cNvGraphicFramePr>
          <p:nvPr>
            <p:extLst>
              <p:ext uri="{D42A27DB-BD31-4B8C-83A1-F6EECF244321}">
                <p14:modId xmlns:p14="http://schemas.microsoft.com/office/powerpoint/2010/main" val="2979025871"/>
              </p:ext>
            </p:extLst>
          </p:nvPr>
        </p:nvGraphicFramePr>
        <p:xfrm>
          <a:off x="133392" y="1309192"/>
          <a:ext cx="8934409" cy="5867400"/>
        </p:xfrm>
        <a:graphic>
          <a:graphicData uri="http://schemas.openxmlformats.org/drawingml/2006/table">
            <a:tbl>
              <a:tblPr bandRow="1" firstRow="1">
                <a:tableStyleId>{9D7B26C5-4107-4FEC-AEDC-1716B250A1EF}</a:tableStyleId>
              </a:tblPr>
              <a:tblGrid>
                <a:gridCol w="1914004">
                  <a:extLst>
                    <a:ext uri="{9D8B030D-6E8A-4147-A177-3AD203B41FA5}">
                      <a16:colId xmlns:a16="http://schemas.microsoft.com/office/drawing/2014/main" val="20000"/>
                    </a:ext>
                  </a:extLst>
                </a:gridCol>
                <a:gridCol w="858788">
                  <a:extLst>
                    <a:ext uri="{9D8B030D-6E8A-4147-A177-3AD203B41FA5}">
                      <a16:colId xmlns:a16="http://schemas.microsoft.com/office/drawing/2014/main" val="1994887234"/>
                    </a:ext>
                  </a:extLst>
                </a:gridCol>
                <a:gridCol w="858788">
                  <a:extLst>
                    <a:ext uri="{9D8B030D-6E8A-4147-A177-3AD203B41FA5}">
                      <a16:colId xmlns:a16="http://schemas.microsoft.com/office/drawing/2014/main" val="2210498928"/>
                    </a:ext>
                  </a:extLst>
                </a:gridCol>
                <a:gridCol w="858788">
                  <a:extLst>
                    <a:ext uri="{9D8B030D-6E8A-4147-A177-3AD203B41FA5}">
                      <a16:colId xmlns:a16="http://schemas.microsoft.com/office/drawing/2014/main" val="20001"/>
                    </a:ext>
                  </a:extLst>
                </a:gridCol>
                <a:gridCol w="858788">
                  <a:extLst>
                    <a:ext uri="{9D8B030D-6E8A-4147-A177-3AD203B41FA5}">
                      <a16:colId xmlns:a16="http://schemas.microsoft.com/office/drawing/2014/main" val="20002"/>
                    </a:ext>
                  </a:extLst>
                </a:gridCol>
                <a:gridCol w="858788">
                  <a:extLst>
                    <a:ext uri="{9D8B030D-6E8A-4147-A177-3AD203B41FA5}">
                      <a16:colId xmlns:a16="http://schemas.microsoft.com/office/drawing/2014/main" val="20003"/>
                    </a:ext>
                  </a:extLst>
                </a:gridCol>
                <a:gridCol w="1008889">
                  <a:extLst>
                    <a:ext uri="{9D8B030D-6E8A-4147-A177-3AD203B41FA5}">
                      <a16:colId xmlns:a16="http://schemas.microsoft.com/office/drawing/2014/main" val="20006"/>
                    </a:ext>
                  </a:extLst>
                </a:gridCol>
              </a:tblGrid>
              <a:tr h="0">
                <a:tc>
                  <a:txBody>
                    <a:bodyPr/>
                    <a:lstStyle/>
                    <a:p>
                      <a:endParaRPr b="0" dirty="0" lang="en-US" sz="1000">
                        <a:solidFill>
                          <a:schemeClr val="tx2"/>
                        </a:solidFill>
                        <a:latin charset="0" panose="020B0606020202030204" pitchFamily="34" typeface="Arial Narrow"/>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fontAlgn="auto" hangingPunct="1" indent="0" latinLnBrk="0" lvl="0" marL="0" marR="0" rtl="0">
                        <a:lnSpc>
                          <a:spcPct val="100000"/>
                        </a:lnSpc>
                        <a:spcBef>
                          <a:spcPct val="0"/>
                        </a:spcBef>
                        <a:spcAft>
                          <a:spcPct val="0"/>
                        </a:spcAft>
                        <a:buClrTx/>
                        <a:buSzTx/>
                        <a:buFontTx/>
                        <a:buNone/>
                        <a:defRPr/>
                      </a:pPr>
                      <a:r>
                        <a:rPr b="0" dirty="0" kern="1200" lang="en-US" sz="1000">
                          <a:solidFill>
                            <a:schemeClr val="tx2"/>
                          </a:solidFill>
                          <a:latin charset="0" panose="020B0606020202030204" pitchFamily="34" typeface="Arial Narrow"/>
                          <a:ea typeface="+mn-ea"/>
                          <a:cs typeface="+mn-cs"/>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dirty="0" kern="1200" lang="en-US" sz="1000">
                          <a:solidFill>
                            <a:schemeClr val="tx2"/>
                          </a:solidFill>
                          <a:latin charset="0" panose="020B0606020202030204" pitchFamily="34" typeface="Arial Narrow"/>
                          <a:ea typeface="+mn-ea"/>
                          <a:cs typeface="+mn-cs"/>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typeface="+mn-cs"/>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typeface="+mn-cs"/>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typeface="+mn-cs"/>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dirty="0" kern="1200" lang="en-US" sz="1000">
                          <a:solidFill>
                            <a:schemeClr val="tx2"/>
                          </a:solidFill>
                          <a:latin charset="0" panose="020B0606020202030204" pitchFamily="34" typeface="Arial Narrow"/>
                          <a:ea typeface="+mn-ea"/>
                          <a:cs typeface="+mn-cs"/>
                        </a:rPr>
                        <a:t>TOTAL</a:t>
                      </a:r>
                    </a:p>
                  </a:txBody>
                  <a:tcPr anchor="ctr">
                    <a:lnL algn="ctr" cap="flat" cmpd="sng" w="12700">
                      <a:solidFill>
                        <a:schemeClr val="tx2">
                          <a:lumMod val="85000"/>
                        </a:schemeClr>
                      </a:solidFill>
                      <a:prstDash val="sysDot"/>
                      <a:round/>
                      <a:headEnd len="med" type="none" w="med"/>
                      <a:tailEnd len="med" type="none" w="med"/>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81082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Days saved to stand up data center infrastructure</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r>
                        <a:rPr b="0" dirty="0" lang="en-US" sz="900">
                          <a:solidFill>
                            <a:schemeClr val="bg2"/>
                          </a:solidFill>
                          <a:latin typeface="+mn-lt"/>
                        </a:rPr>
                        <a:t/>
                      </a:r>
                      <a:endParaRPr dirty="0" lang="en-US" sz="9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r>
                        <a:rPr b="0" dirty="0" lang="en-US" sz="900">
                          <a:solidFill>
                            <a:schemeClr val="bg2"/>
                          </a:solidFill>
                          <a:latin typeface="+mn-lt"/>
                        </a:rPr>
                        <a:t/>
                      </a:r>
                      <a:endParaRPr dirty="0" lang="en-US" sz="9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b="1"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61777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Cost impact of faster infrastructure time to value</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r>
                        <a:rPr dirty="0" lang="en-US" sz="900">
                          <a:latin typeface="+mn-lt"/>
                          <a:cs charset="0" pitchFamily="34" typeface="Arial"/>
                        </a:rPr>
                        <a:t>$51,590</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r>
                        <a:rPr dirty="0" lang="en-US" sz="900">
                          <a:latin typeface="+mn-lt"/>
                        </a:rPr>
                        <a:t>$51,590</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$51,590</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$51,590</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$51,590</a:t>
                      </a:r>
                      <a:r>
                        <a:rPr dirty="0" err="1" lang="en-US" sz="900">
                          <a:latin typeface="+mn-lt"/>
                        </a:rPr>
                        <a:t/>
                      </a:r>
                      <a:r>
                        <a:rPr dirty="0" lang="en-US" sz="900">
                          <a:latin typeface="+mn-lt"/>
                        </a:rPr>
                        <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r>
                        <a:rPr b="1" dirty="0" lang="en-US" sz="900">
                          <a:latin typeface="+mn-lt"/>
                        </a:rPr>
                        <a:t>$257,950</a:t>
                      </a:r>
                      <a:r>
                        <a:rPr b="1" dirty="0" err="1" lang="en-US" sz="900">
                          <a:latin typeface="+mn-lt"/>
                        </a:rPr>
                        <a:t/>
                      </a:r>
                      <a:r>
                        <a:rPr b="1" dirty="0" lang="en-US" sz="900">
                          <a:latin typeface="+mn-lt"/>
                        </a:rPr>
                        <a:t/>
                      </a:r>
                      <a:r>
                        <a:rPr b="1" dirty="0" lang="en-US" smtClean="0" sz="900">
                          <a:latin typeface="+mn-lt"/>
                        </a:rPr>
                        <a:t/>
                      </a:r>
                      <a:r>
                        <a:rPr b="0" dirty="0" lang="en-US" smtClean="0" sz="900">
                          <a:latin charset="0" pitchFamily="34" typeface="Arial"/>
                          <a:cs charset="0" pitchFamily="34" typeface="Arial"/>
                        </a:rPr>
                        <a:t/>
                      </a:r>
                      <a:r>
                        <a:rPr b="0" dirty="0" err="1" lang="en-US" smtClean="0" sz="900">
                          <a:latin charset="0" pitchFamily="34" typeface="Arial"/>
                          <a:cs charset="0" pitchFamily="34" typeface="Arial"/>
                        </a:rPr>
                        <a:t/>
                      </a:r>
                      <a:r>
                        <a:rPr b="0" dirty="0" err="1" kern="1200" lang="en-US" smtClean="0" sz="900">
                          <a:solidFill>
                            <a:schemeClr val="tx1"/>
                          </a:solidFill>
                          <a:effectLst/>
                          <a:latin typeface="+mn-lt"/>
                          <a:ea typeface="+mn-ea"/>
                          <a:cs typeface="+mn-cs"/>
                        </a:rPr>
                        <a:t/>
                      </a:r>
                      <a:r>
                        <a:rPr b="0" dirty="0" kern="1200" lang="en-US" smtClean="0" sz="900">
                          <a:solidFill>
                            <a:schemeClr val="tx1"/>
                          </a:solidFill>
                          <a:effectLst/>
                          <a:latin typeface="+mn-lt"/>
                          <a:ea typeface="+mn-ea"/>
                          <a:cs typeface="+mn-cs"/>
                        </a:rPr>
                        <a:t/>
                      </a:r>
                      <a:r>
                        <a:rPr b="0" dirty="0" err="1" kern="1200" lang="en-US" smtClean="0" sz="900">
                          <a:solidFill>
                            <a:schemeClr val="tx1"/>
                          </a:solidFill>
                          <a:effectLst/>
                          <a:latin typeface="+mn-lt"/>
                          <a:ea typeface="+mn-ea"/>
                          <a:cs typeface="+mn-cs"/>
                        </a:rPr>
                        <a:t/>
                      </a:r>
                      <a:r>
                        <a:rPr b="0" dirty="0" err="1" lang="en-US" smtClean="0" sz="900">
                          <a:latin charset="0" pitchFamily="34" typeface="Arial"/>
                          <a:cs charset="0" pitchFamily="34" typeface="Arial"/>
                        </a:rPr>
                        <a:t/>
                      </a:r>
                      <a:r>
                        <a:rPr b="0" dirty="0" lang="en-US" smtClean="0" sz="900">
                          <a:latin charset="0" pitchFamily="34" typeface="Arial"/>
                          <a:cs charset="0" pitchFamily="34" typeface="Arial"/>
                        </a:rPr>
                        <a:t/>
                      </a:r>
                      <a:endParaRPr b="1" dirty="0" lang="en-US" sz="9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610954155"/>
                  </a:ext>
                </a:extLst>
              </a:tr>
              <a:tr h="0">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endParaRPr dirty="0" lang="en-US" sz="2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lvl="0" marL="0" marR="0" rtl="0">
                        <a:lnSpc>
                          <a:spcPct val="100000"/>
                        </a:lnSpc>
                        <a:spcBef>
                          <a:spcPts val="0"/>
                        </a:spcBef>
                        <a:spcAft>
                          <a:spcPts val="0"/>
                        </a:spcAft>
                        <a:buClrTx/>
                        <a:buSzTx/>
                        <a:buFontTx/>
                        <a:buNone/>
                        <a:tabLst/>
                        <a:defRPr/>
                      </a:pPr>
                      <a:endParaRPr b="1"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r>
              <a:tr h="296017">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Total impact of faster infrastructure time to value with Dell EMC</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cs charset="0" pitchFamily="34" typeface="Arial"/>
                        </a:rPr>
                        <a:t>$51,590</a:t>
                      </a:r>
                      <a:r>
                        <a:rPr b="1" dirty="0" err="1" lang="en-US" sz="900">
                          <a:latin typeface="+mn-lt"/>
                          <a:cs charset="0" pitchFamily="34" typeface="Arial"/>
                        </a:rPr>
                        <a:t/>
                      </a:r>
                      <a:r>
                        <a:rPr b="1" dirty="0" lang="en-US" sz="900">
                          <a:latin typeface="+mn-lt"/>
                          <a:cs charset="0" pitchFamily="34" typeface="Arial"/>
                        </a:rPr>
                        <a:t/>
                      </a:r>
                      <a:r>
                        <a:rPr b="1" dirty="0" err="1" lang="en-US" sz="900">
                          <a:latin typeface="+mn-lt"/>
                          <a:cs charset="0" pitchFamily="34" typeface="Arial"/>
                        </a:rPr>
                        <a:t/>
                      </a:r>
                      <a:r>
                        <a:rPr b="1" dirty="0" lang="en-US" sz="900">
                          <a:latin typeface="+mn-lt"/>
                          <a:cs charset="0" pitchFamily="34" typeface="Arial"/>
                        </a:rPr>
                        <a:t/>
                      </a:r>
                      <a:r>
                        <a:rPr b="1" dirty="0" err="1" lang="en-US" sz="900">
                          <a:latin typeface="+mn-lt"/>
                          <a:cs charset="0" pitchFamily="34" typeface="Arial"/>
                        </a:rPr>
                        <a:t/>
                      </a:r>
                      <a:r>
                        <a:rPr b="1" dirty="0" lang="en-US" sz="900">
                          <a:latin typeface="+mn-lt"/>
                          <a:cs charset="0" pitchFamily="34" typeface="Arial"/>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$51,590</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$51,590</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$51,590</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$51,590</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$257,950</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err="1" lang="en-US" sz="900">
                          <a:latin typeface="+mn-lt"/>
                        </a:rPr>
                        <a:t/>
                      </a:r>
                      <a:r>
                        <a:rPr b="1" dirty="0" lang="en-US" smtClean="0" sz="900">
                          <a:latin typeface="+mn-lt"/>
                        </a:rPr>
                        <a:t/>
                      </a:r>
                      <a:r>
                        <a:rPr b="0" dirty="0" lang="en-US" smtClean="0" sz="900">
                          <a:latin charset="0" pitchFamily="34" typeface="Arial"/>
                          <a:cs charset="0" pitchFamily="34" typeface="Arial"/>
                        </a:rPr>
                        <a:t/>
                      </a:r>
                      <a:r>
                        <a:rPr b="0" dirty="0" err="1" lang="en-US" smtClean="0" sz="900">
                          <a:latin charset="0" pitchFamily="34" typeface="Arial"/>
                          <a:cs charset="0" pitchFamily="34" typeface="Arial"/>
                        </a:rPr>
                        <a:t/>
                      </a:r>
                      <a:r>
                        <a:rPr b="0" dirty="0" lang="en-US" smtClean="0" sz="900">
                          <a:latin charset="0" pitchFamily="34" typeface="Arial"/>
                          <a:cs charset="0" pitchFamily="34" typeface="Arial"/>
                        </a:rPr>
                        <a:t/>
                      </a:r>
                      <a:endParaRPr b="1" dirty="0" lang="en-US" sz="900">
                        <a:latin typeface="+mn-lt"/>
                      </a:endParaRPr>
                    </a:p>
                  </a:txBody>
                  <a:tcPr anchor="ctr">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2931659916"/>
                  </a:ext>
                </a:extLst>
              </a:tr>
              <a:tr h="0">
                <a:tc gridSpan="7">
                  <a:txBody>
                    <a:bodyPr/>
                    <a:lstStyle/>
                    <a:p>
                      <a:pPr algn="l"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7">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i="1" lang="en-US" smtClean="0" sz="800"/>
                        <a:t>* Revenue adjusted by gross margin</a:t>
                      </a:r>
                      <a:endParaRPr b="1" dirty="0" lang="en-US" sz="8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FFFFFF"/>
                    </a:solidFill>
                  </a:tcPr>
                </a:tc>
                <a:tc hMerge="1">
                  <a:txBody>
                    <a:bodyPr/>
                    <a:lstStyle/>
                    <a:p>
                      <a:pPr algn="r"/>
                      <a:endParaRPr b="1" dirty="0" lang="en-US" sz="1000">
                        <a:latin typeface="+mn-lt"/>
                        <a:cs charset="0" pitchFamily="34" typeface="Arial"/>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hMerge="1">
                  <a:txBody>
                    <a:bodyPr/>
                    <a:lstStyle/>
                    <a:p>
                      <a:pPr algn="r"/>
                      <a:endParaRPr b="1" dirty="0" lang="en-US" sz="10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hMerge="1">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10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hMerge="1">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10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hMerge="1">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10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hMerge="1">
                  <a:txBody>
                    <a:bodyPr/>
                    <a:lstStyle/>
                    <a:p>
                      <a:pPr algn="r"/>
                      <a:endParaRPr b="1" dirty="0" lang="en-US" sz="10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r>
            </a:tbl>
          </a:graphicData>
        </a:graphic>
      </p:graphicFrame>
      <p:sp>
        <p:nvSpPr>
          <p:cNvPr id="2" name="Title 1">
            <a:extLst>
              <a:ext uri="{FF2B5EF4-FFF2-40B4-BE49-F238E27FC236}">
                <a16:creationId xmlns:a16="http://schemas.microsoft.com/office/drawing/2014/main" id="{49D58174-66C1-468B-AFA6-100997A29A92}"/>
              </a:ext>
            </a:extLst>
          </p:cNvPr>
          <p:cNvSpPr>
            <a:spLocks noGrp="1"/>
          </p:cNvSpPr>
          <p:nvPr>
            <p:ph type="title"/>
          </p:nvPr>
        </p:nvSpPr>
        <p:spPr>
          <a:xfrm>
            <a:off x="133391" y="208666"/>
            <a:ext cx="8216629" cy="524274"/>
          </a:xfrm>
        </p:spPr>
        <p:txBody>
          <a:bodyPr>
            <a:normAutofit/>
          </a:bodyPr>
          <a:lstStyle/>
          <a:p>
            <a:r>
              <a:rPr dirty="0" lang="en-US"/>
              <a:t>Time to value </a:t>
            </a:r>
            <a:r>
              <a:rPr dirty="0" lang="en-US">
                <a:latin typeface="+mj-lt"/>
              </a:rPr>
              <a:t>benefit summary</a:t>
            </a:r>
            <a:endParaRPr dirty="0" lang="en-US" sz="1800">
              <a:solidFill>
                <a:srgbClr val="FF0000"/>
              </a:solidFill>
              <a:latin typeface="+mj-lt"/>
            </a:endParaRPr>
          </a:p>
        </p:txBody>
      </p:sp>
      <p:sp>
        <p:nvSpPr>
          <p:cNvPr id="5" name="TextBox 4"/>
          <p:cNvSpPr txBox="1"/>
          <p:nvPr/>
        </p:nvSpPr>
        <p:spPr>
          <a:xfrm>
            <a:off x="218275" y="565570"/>
            <a:ext cx="5727915"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mtClean="0" sz="1400">
                <a:solidFill>
                  <a:schemeClr val="bg2"/>
                </a:solidFill>
                <a:cs typeface="Arial"/>
              </a:rPr>
              <a:t/>
            </a:r>
            <a:r>
              <a:rPr dirty="0" err="1" lang="en-US" sz="1400"/>
              <a:t/>
            </a:r>
            <a:r>
              <a:rPr dirty="0" lang="en-US" sz="1400"/>
              <a:t/>
            </a:r>
            <a:r>
              <a:rPr dirty="0" lang="pl-PL" smtClean="0" sz="1400">
                <a:cs typeface="Arial"/>
              </a:rPr>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1976601936"/>
      </p:ext>
    </p:extLst>
  </p:cSld>
  <p:clrMapOvr>
    <a:masterClrMapping/>
  </p:clrMapOvr>
  <p:transition spd="med">
    <p:wipe dir="r"/>
  </p:transition>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descr="ppt.slide.table.PPTX_TTVSummary" id="4" name="Table 3">
            <a:extLst>
              <a:ext uri="{FF2B5EF4-FFF2-40B4-BE49-F238E27FC236}">
                <a16:creationId xmlns:a16="http://schemas.microsoft.com/office/drawing/2014/main" id="{52357663-08F3-4E6E-9695-3A6FF3AF3463}"/>
              </a:ext>
            </a:extLst>
          </p:cNvPr>
          <p:cNvGraphicFramePr>
            <a:graphicFrameLocks noGrp="1"/>
          </p:cNvGraphicFramePr>
          <p:nvPr>
            <p:extLst>
              <p:ext uri="{D42A27DB-BD31-4B8C-83A1-F6EECF244321}">
                <p14:modId xmlns:p14="http://schemas.microsoft.com/office/powerpoint/2010/main" val="1338208264"/>
              </p:ext>
            </p:extLst>
          </p:nvPr>
        </p:nvGraphicFramePr>
        <p:xfrm>
          <a:off x="133392" y="1309192"/>
          <a:ext cx="7925520" cy="2301240"/>
        </p:xfrm>
        <a:graphic>
          <a:graphicData uri="http://schemas.openxmlformats.org/drawingml/2006/table">
            <a:tbl>
              <a:tblPr bandRow="1" firstRow="1">
                <a:tableStyleId>{9D7B26C5-4107-4FEC-AEDC-1716B250A1EF}</a:tableStyleId>
              </a:tblPr>
              <a:tblGrid>
                <a:gridCol w="1914004">
                  <a:extLst>
                    <a:ext uri="{9D8B030D-6E8A-4147-A177-3AD203B41FA5}">
                      <a16:colId xmlns:a16="http://schemas.microsoft.com/office/drawing/2014/main" val="20000"/>
                    </a:ext>
                  </a:extLst>
                </a:gridCol>
                <a:gridCol w="858788">
                  <a:extLst>
                    <a:ext uri="{9D8B030D-6E8A-4147-A177-3AD203B41FA5}">
                      <a16:colId xmlns:a16="http://schemas.microsoft.com/office/drawing/2014/main" val="1994887234"/>
                    </a:ext>
                  </a:extLst>
                </a:gridCol>
                <a:gridCol w="858788">
                  <a:extLst>
                    <a:ext uri="{9D8B030D-6E8A-4147-A177-3AD203B41FA5}">
                      <a16:colId xmlns:a16="http://schemas.microsoft.com/office/drawing/2014/main" val="2210498928"/>
                    </a:ext>
                  </a:extLst>
                </a:gridCol>
                <a:gridCol w="858788">
                  <a:extLst>
                    <a:ext uri="{9D8B030D-6E8A-4147-A177-3AD203B41FA5}">
                      <a16:colId xmlns:a16="http://schemas.microsoft.com/office/drawing/2014/main" val="20001"/>
                    </a:ext>
                  </a:extLst>
                </a:gridCol>
                <a:gridCol w="858788">
                  <a:extLst>
                    <a:ext uri="{9D8B030D-6E8A-4147-A177-3AD203B41FA5}">
                      <a16:colId xmlns:a16="http://schemas.microsoft.com/office/drawing/2014/main" val="20002"/>
                    </a:ext>
                  </a:extLst>
                </a:gridCol>
                <a:gridCol w="858788">
                  <a:extLst>
                    <a:ext uri="{9D8B030D-6E8A-4147-A177-3AD203B41FA5}">
                      <a16:colId xmlns:a16="http://schemas.microsoft.com/office/drawing/2014/main" val="20003"/>
                    </a:ext>
                  </a:extLst>
                </a:gridCol>
              </a:tblGrid>
              <a:tr h="0">
                <a:tc>
                  <a:txBody>
                    <a:bodyPr/>
                    <a:lstStyle/>
                    <a:p>
                      <a:endParaRPr b="0" dirty="0" lang="en-US" sz="1000">
                        <a:solidFill>
                          <a:schemeClr val="tx2"/>
                        </a:solidFill>
                        <a:latin charset="0" panose="020B0606020202030204" pitchFamily="34" typeface="Arial Narrow"/>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fontAlgn="auto" hangingPunct="1" indent="0" latinLnBrk="0" lvl="0" marL="0" marR="0" rtl="0">
                        <a:lnSpc>
                          <a:spcPct val="100000"/>
                        </a:lnSpc>
                        <a:spcBef>
                          <a:spcPct val="0"/>
                        </a:spcBef>
                        <a:spcAft>
                          <a:spcPct val="0"/>
                        </a:spcAft>
                        <a:buClrTx/>
                        <a:buSzTx/>
                        <a:buFontTx/>
                        <a:buNone/>
                        <a:defRPr/>
                      </a:pPr>
                      <a:r>
                        <a:rPr b="0" dirty="0" kern="1200" lang="en-US" sz="1000">
                          <a:solidFill>
                            <a:schemeClr val="tx2"/>
                          </a:solidFill>
                          <a:latin charset="0" panose="020B0606020202030204" pitchFamily="34" typeface="Arial Narrow"/>
                          <a:ea typeface="+mn-ea"/>
                          <a:cs typeface="+mn-cs"/>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dirty="0" kern="1200" lang="en-US" sz="1000">
                          <a:solidFill>
                            <a:schemeClr val="tx2"/>
                          </a:solidFill>
                          <a:latin charset="0" panose="020B0606020202030204" pitchFamily="34" typeface="Arial Narrow"/>
                          <a:ea typeface="+mn-ea"/>
                          <a:cs typeface="+mn-cs"/>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typeface="+mn-cs"/>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typeface="+mn-cs"/>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typeface="+mn-cs"/>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81082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Days saved to stand up data center infrastructure</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r>
                        <a:rPr b="0" dirty="0" lang="en-US" sz="900">
                          <a:solidFill>
                            <a:schemeClr val="bg2"/>
                          </a:solidFill>
                          <a:latin typeface="+mn-lt"/>
                        </a:rPr>
                        <a:t/>
                      </a:r>
                      <a:endParaRPr dirty="0" lang="en-US" sz="9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30 days</a:t>
                      </a:r>
                      <a:r>
                        <a:rPr dirty="0" err="1" lang="en-US" sz="900">
                          <a:latin typeface="+mn-lt"/>
                          <a:cs charset="0" pitchFamily="34" typeface="Arial"/>
                        </a:rPr>
                        <a:t/>
                      </a:r>
                      <a:r>
                        <a:rPr dirty="0" lang="en-US" sz="900">
                          <a:latin typeface="+mn-lt"/>
                          <a:cs charset="0" pitchFamily="34" typeface="Arial"/>
                        </a:rPr>
                        <a:t/>
                      </a:r>
                      <a:r>
                        <a:rPr b="0" dirty="0" lang="en-US" sz="900">
                          <a:solidFill>
                            <a:schemeClr val="bg2"/>
                          </a:solidFill>
                          <a:latin typeface="+mn-lt"/>
                        </a:rPr>
                        <a:t/>
                      </a:r>
                      <a:endParaRPr dirty="0" lang="en-US" sz="9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0">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endParaRPr dirty="0" lang="en-US" sz="2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solidFill>
                  </a:tcPr>
                </a:tc>
              </a:tr>
              <a:tr h="0">
                <a:tc gridSpan="6">
                  <a:txBody>
                    <a:bodyPr/>
                    <a:lstStyle/>
                    <a:p>
                      <a:pPr algn="l"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6">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i="1" lang="en-US" smtClean="0" sz="800"/>
                        <a:t>* Revenue adjusted by gross margin</a:t>
                      </a:r>
                      <a:endParaRPr b="1" dirty="0" lang="en-US" sz="8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FFFFFF"/>
                    </a:solidFill>
                  </a:tcPr>
                </a:tc>
                <a:tc hMerge="1">
                  <a:txBody>
                    <a:bodyPr/>
                    <a:lstStyle/>
                    <a:p>
                      <a:pPr algn="r"/>
                      <a:endParaRPr b="1" dirty="0" lang="en-US" sz="1000">
                        <a:latin typeface="+mn-lt"/>
                        <a:cs charset="0" pitchFamily="34" typeface="Arial"/>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hMerge="1">
                  <a:txBody>
                    <a:bodyPr/>
                    <a:lstStyle/>
                    <a:p>
                      <a:pPr algn="r"/>
                      <a:endParaRPr b="1" dirty="0" lang="en-US" sz="10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hMerge="1">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10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hMerge="1">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10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hMerge="1">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1000">
                        <a:latin typeface="+mn-lt"/>
                      </a:endParaRP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r>
            </a:tbl>
          </a:graphicData>
        </a:graphic>
      </p:graphicFrame>
      <p:sp>
        <p:nvSpPr>
          <p:cNvPr id="2" name="Title 1">
            <a:extLst>
              <a:ext uri="{FF2B5EF4-FFF2-40B4-BE49-F238E27FC236}">
                <a16:creationId xmlns:a16="http://schemas.microsoft.com/office/drawing/2014/main" id="{49D58174-66C1-468B-AFA6-100997A29A92}"/>
              </a:ext>
            </a:extLst>
          </p:cNvPr>
          <p:cNvSpPr>
            <a:spLocks noGrp="1"/>
          </p:cNvSpPr>
          <p:nvPr>
            <p:ph type="title"/>
          </p:nvPr>
        </p:nvSpPr>
        <p:spPr>
          <a:xfrm>
            <a:off x="133391" y="208666"/>
            <a:ext cx="8216629" cy="524274"/>
          </a:xfrm>
        </p:spPr>
        <p:txBody>
          <a:bodyPr>
            <a:normAutofit/>
          </a:bodyPr>
          <a:lstStyle/>
          <a:p>
            <a:r>
              <a:rPr dirty="0" lang="en-US"/>
              <a:t>Time to value </a:t>
            </a:r>
            <a:r>
              <a:rPr dirty="0" lang="en-US">
                <a:latin typeface="+mj-lt"/>
              </a:rPr>
              <a:t>benefit summary</a:t>
            </a:r>
            <a:endParaRPr dirty="0" lang="en-US" sz="1800">
              <a:solidFill>
                <a:srgbClr val="FF0000"/>
              </a:solidFill>
              <a:latin typeface="+mj-lt"/>
            </a:endParaRPr>
          </a:p>
        </p:txBody>
      </p:sp>
      <p:sp>
        <p:nvSpPr>
          <p:cNvPr id="5" name="TextBox 4"/>
          <p:cNvSpPr txBox="1"/>
          <p:nvPr/>
        </p:nvSpPr>
        <p:spPr>
          <a:xfrm>
            <a:off x="218275" y="565570"/>
            <a:ext cx="5243856"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1861240113"/>
      </p:ext>
    </p:extLst>
  </p:cSld>
  <p:clrMapOvr>
    <a:masterClrMapping/>
  </p:clrMapOvr>
  <p:transition spd="med">
    <p:wipe dir="r"/>
  </p:transition>
</p:sld>
</file>

<file path=ppt/slides/slide28.xml><?xml version="1.0" encoding="utf-8"?>
<p:sld xmlns:a="http://schemas.openxmlformats.org/drawingml/2006/main" xmlns:p="http://schemas.openxmlformats.org/presentationml/2006/main" xmlns:r="http://schemas.openxmlformats.org/officeDocument/2006/relationships">
  <p:cSld name="51464891-50f8-42c3-b1cf-6aa1d668aa0f">
    <p:spTree>
      <p:nvGrpSpPr>
        <p:cNvPr id="1" name=""/>
        <p:cNvGrpSpPr/>
        <p:nvPr/>
      </p:nvGrpSpPr>
      <p:grpSpPr>
        <a:xfrm>
          <a:off x="0" y="0"/>
          <a:ext cx="0" cy="0"/>
          <a:chOff x="0" y="0"/>
          <a:chExt cx="0" cy="0"/>
        </a:xfrm>
      </p:grpSpPr>
      <p:sp>
        <p:nvSpPr>
          <p:cNvPr id="4" name="Title 3"/>
          <p:cNvSpPr>
            <a:spLocks noGrp="1"/>
          </p:cNvSpPr>
          <p:nvPr>
            <p:ph type="title"/>
          </p:nvPr>
        </p:nvSpPr>
        <p:spPr>
          <a:xfrm>
            <a:off x="212068" y="119317"/>
            <a:ext cx="7955280" cy="658368"/>
          </a:xfrm>
        </p:spPr>
        <p:txBody>
          <a:bodyPr/>
          <a:lstStyle/>
          <a:p>
            <a:r>
              <a:rPr dirty="0" lang="en-US"/>
              <a:t>Hard costs avoided</a:t>
            </a:r>
            <a:endParaRPr dirty="0" lang="en-US">
              <a:solidFill>
                <a:srgbClr val="FF0000"/>
              </a:solidFill>
              <a:latin typeface="+mj-lt"/>
            </a:endParaRPr>
          </a:p>
        </p:txBody>
      </p:sp>
      <p:sp>
        <p:nvSpPr>
          <p:cNvPr id="6" name="Subtitle 2"/>
          <p:cNvSpPr txBox="1"/>
          <p:nvPr/>
        </p:nvSpPr>
        <p:spPr>
          <a:xfrm>
            <a:off x="140131" y="477023"/>
            <a:ext cx="7907453" cy="368632"/>
          </a:xfrm>
          <a:prstGeom prst="rect">
            <a:avLst/>
          </a:prstGeom>
        </p:spPr>
        <p:txBody>
          <a:bodyPr/>
          <a:lstStyle>
            <a:lvl1pPr algn="l" eaLnBrk="1" fontAlgn="base" hangingPunct="1" indent="-228552" marL="228552" rtl="0">
              <a:lnSpc>
                <a:spcPct val="100000"/>
              </a:lnSpc>
              <a:spcBef>
                <a:spcPts val="1200"/>
              </a:spcBef>
              <a:spcAft>
                <a:spcPct val="0"/>
              </a:spcAft>
              <a:buClr>
                <a:srgbClr val="AAAAAA"/>
              </a:buClr>
              <a:buFont charset="0" pitchFamily="34" typeface="Arial"/>
              <a:buChar char="•"/>
              <a:defRPr sz="1400">
                <a:solidFill>
                  <a:srgbClr val="000000"/>
                </a:solidFill>
                <a:latin typeface="+mj-lt"/>
                <a:ea charset="0" panose="02000000000000000000" pitchFamily="2" typeface="Museo Sans For Dell"/>
                <a:cs typeface="+mn-cs"/>
              </a:defRPr>
            </a:lvl1pPr>
            <a:lvl2pPr algn="l" eaLnBrk="1" fontAlgn="base" hangingPunct="1" indent="-233315" marL="574563" rtl="0">
              <a:lnSpc>
                <a:spcPct val="100000"/>
              </a:lnSpc>
              <a:spcBef>
                <a:spcPts val="300"/>
              </a:spcBef>
              <a:spcAft>
                <a:spcPct val="0"/>
              </a:spcAft>
              <a:buClr>
                <a:srgbClr val="AAAAAA"/>
              </a:buClr>
              <a:buFont charset="0" pitchFamily="2" typeface="Museo Sans For Dell"/>
              <a:buChar char="–"/>
              <a:defRPr baseline="0" sz="1200">
                <a:solidFill>
                  <a:srgbClr val="000000"/>
                </a:solidFill>
                <a:latin typeface="+mj-lt"/>
                <a:ea charset="0" panose="02000000000000000000" pitchFamily="2" typeface="Museo Sans For Dell"/>
              </a:defRPr>
            </a:lvl2pPr>
            <a:lvl3pPr algn="l" eaLnBrk="1" fontAlgn="base" hangingPunct="1" indent="-220616" marL="909458" rtl="0">
              <a:lnSpc>
                <a:spcPct val="100000"/>
              </a:lnSpc>
              <a:spcBef>
                <a:spcPts val="300"/>
              </a:spcBef>
              <a:spcAft>
                <a:spcPct val="0"/>
              </a:spcAft>
              <a:buClr>
                <a:srgbClr val="AAAAAA"/>
              </a:buClr>
              <a:buFont charset="0" pitchFamily="2" typeface="Museo Sans For Dell"/>
              <a:buChar char="›"/>
              <a:defRPr baseline="0" sz="1000">
                <a:solidFill>
                  <a:srgbClr val="000000"/>
                </a:solidFill>
                <a:latin typeface="+mj-lt"/>
                <a:ea charset="0" panose="02000000000000000000" pitchFamily="2" typeface="Museo Sans For Dell"/>
              </a:defRPr>
            </a:lvl3pPr>
            <a:lvl4pPr algn="l" eaLnBrk="1" fontAlgn="base" hangingPunct="1" indent="-222203" marL="1245940" rtl="0">
              <a:lnSpc>
                <a:spcPct val="90000"/>
              </a:lnSpc>
              <a:spcBef>
                <a:spcPts val="300"/>
              </a:spcBef>
              <a:spcAft>
                <a:spcPct val="0"/>
              </a:spcAft>
              <a:buClr>
                <a:srgbClr val="AAAAAA"/>
              </a:buClr>
              <a:buFont charset="0" panose="02070309020205020404" pitchFamily="49" typeface="Courier New"/>
              <a:buChar char="o"/>
              <a:defRPr baseline="0" sz="1000">
                <a:solidFill>
                  <a:srgbClr val="000000"/>
                </a:solidFill>
                <a:latin typeface="+mj-lt"/>
                <a:ea charset="0" panose="02000000000000000000" pitchFamily="2" typeface="Museo Sans For Dell"/>
              </a:defRPr>
            </a:lvl4pPr>
            <a:lvl5pPr algn="l" eaLnBrk="1" fontAlgn="base" hangingPunct="1" indent="-236490" marL="1607818" rtl="0">
              <a:lnSpc>
                <a:spcPct val="90000"/>
              </a:lnSpc>
              <a:spcBef>
                <a:spcPts val="800"/>
              </a:spcBef>
              <a:spcAft>
                <a:spcPct val="0"/>
              </a:spcAft>
              <a:buClr>
                <a:schemeClr val="bg1"/>
              </a:buClr>
              <a:buFont charset="0" pitchFamily="50" typeface="Museo For Dell 300"/>
              <a:buChar char="–"/>
              <a:defRPr sz="1800">
                <a:solidFill>
                  <a:schemeClr val="bg2"/>
                </a:solidFill>
                <a:latin charset="0" pitchFamily="2" typeface="Museo Sans For Dell"/>
                <a:ea charset="0" panose="02000000000000000000" pitchFamily="2" typeface="Museo Sans For Dell"/>
              </a:defRPr>
            </a:lvl5pPr>
            <a:lvl6pPr algn="l" eaLnBrk="1" fontAlgn="base" hangingPunct="1" indent="-236490" marL="2064929" rtl="0">
              <a:lnSpc>
                <a:spcPct val="95000"/>
              </a:lnSpc>
              <a:spcBef>
                <a:spcPct val="30000"/>
              </a:spcBef>
              <a:spcAft>
                <a:spcPct val="0"/>
              </a:spcAft>
              <a:buClr>
                <a:schemeClr val="accent1"/>
              </a:buClr>
              <a:buFont typeface="Arial"/>
              <a:buChar char="–"/>
              <a:defRPr sz="1600">
                <a:solidFill>
                  <a:schemeClr val="accent1"/>
                </a:solidFill>
                <a:latin typeface="+mn-lt"/>
              </a:defRPr>
            </a:lvl6pPr>
            <a:lvl7pPr algn="l" eaLnBrk="1" fontAlgn="base" hangingPunct="1" indent="-236490" marL="2522034" rtl="0">
              <a:lnSpc>
                <a:spcPct val="95000"/>
              </a:lnSpc>
              <a:spcBef>
                <a:spcPct val="30000"/>
              </a:spcBef>
              <a:spcAft>
                <a:spcPct val="0"/>
              </a:spcAft>
              <a:buClr>
                <a:schemeClr val="accent1"/>
              </a:buClr>
              <a:buFont typeface="Arial"/>
              <a:buChar char="–"/>
              <a:defRPr sz="1600">
                <a:solidFill>
                  <a:schemeClr val="accent1"/>
                </a:solidFill>
                <a:latin typeface="+mn-lt"/>
              </a:defRPr>
            </a:lvl7pPr>
            <a:lvl8pPr algn="l" eaLnBrk="1" fontAlgn="base" hangingPunct="1" indent="-236490" marL="2979140" rtl="0">
              <a:lnSpc>
                <a:spcPct val="95000"/>
              </a:lnSpc>
              <a:spcBef>
                <a:spcPct val="30000"/>
              </a:spcBef>
              <a:spcAft>
                <a:spcPct val="0"/>
              </a:spcAft>
              <a:buClr>
                <a:schemeClr val="accent1"/>
              </a:buClr>
              <a:buFont typeface="Arial"/>
              <a:buChar char="–"/>
              <a:defRPr sz="1600">
                <a:solidFill>
                  <a:schemeClr val="accent1"/>
                </a:solidFill>
                <a:latin typeface="+mn-lt"/>
              </a:defRPr>
            </a:lvl8pPr>
            <a:lvl9pPr algn="l" eaLnBrk="1" fontAlgn="base" hangingPunct="1" indent="-236490" marL="3436250" rtl="0">
              <a:lnSpc>
                <a:spcPct val="95000"/>
              </a:lnSpc>
              <a:spcBef>
                <a:spcPct val="30000"/>
              </a:spcBef>
              <a:spcAft>
                <a:spcPct val="0"/>
              </a:spcAft>
              <a:buClr>
                <a:schemeClr val="accent1"/>
              </a:buClr>
              <a:buFont typeface="Arial"/>
              <a:buChar char="–"/>
              <a:defRPr sz="1600">
                <a:solidFill>
                  <a:schemeClr val="accent1"/>
                </a:solidFill>
                <a:latin typeface="+mn-lt"/>
              </a:defRPr>
            </a:lvl9pPr>
          </a:lstStyle>
          <a:p>
            <a:pPr indent="0" marL="0">
              <a:buNone/>
            </a:pPr>
            <a:r>
              <a:rPr dirty="0" kern="0" lang="en-US"/>
              <a:t>Extend useful life of existing infrastructure</a:t>
            </a:r>
          </a:p>
        </p:txBody>
      </p:sp>
      <p:graphicFrame>
        <p:nvGraphicFramePr>
          <p:cNvPr descr="ppt.slide.table.PPTX_CurrentSummary" id="5" name="Table 4">
            <a:extLst>
              <a:ext uri="{FF2B5EF4-FFF2-40B4-BE49-F238E27FC236}">
                <a16:creationId xmlns:a16="http://schemas.microsoft.com/office/drawing/2014/main" id="{490B685A-4FEA-4486-B1CC-383CDA697BEF}"/>
              </a:ext>
            </a:extLst>
          </p:cNvPr>
          <p:cNvGraphicFramePr>
            <a:graphicFrameLocks noGrp="1"/>
          </p:cNvGraphicFramePr>
          <p:nvPr>
            <p:extLst>
              <p:ext uri="{D42A27DB-BD31-4B8C-83A1-F6EECF244321}">
                <p14:modId xmlns:p14="http://schemas.microsoft.com/office/powerpoint/2010/main" val="3310791963"/>
              </p:ext>
            </p:extLst>
          </p:nvPr>
        </p:nvGraphicFramePr>
        <p:xfrm>
          <a:off x="212068" y="740107"/>
          <a:ext cx="8676049" cy="21579840"/>
        </p:xfrm>
        <a:graphic>
          <a:graphicData uri="http://schemas.openxmlformats.org/drawingml/2006/table">
            <a:tbl>
              <a:tblPr bandRow="1" firstRow="1">
                <a:tableStyleId>{9D7B26C5-4107-4FEC-AEDC-1716B250A1EF}</a:tableStyleId>
              </a:tblPr>
              <a:tblGrid>
                <a:gridCol w="2371035">
                  <a:extLst>
                    <a:ext uri="{9D8B030D-6E8A-4147-A177-3AD203B41FA5}">
                      <a16:colId xmlns:a16="http://schemas.microsoft.com/office/drawing/2014/main" val="20000"/>
                    </a:ext>
                  </a:extLst>
                </a:gridCol>
                <a:gridCol w="782452">
                  <a:extLst>
                    <a:ext uri="{9D8B030D-6E8A-4147-A177-3AD203B41FA5}">
                      <a16:colId xmlns:a16="http://schemas.microsoft.com/office/drawing/2014/main" val="3150005141"/>
                    </a:ext>
                  </a:extLst>
                </a:gridCol>
                <a:gridCol w="782452">
                  <a:extLst>
                    <a:ext uri="{9D8B030D-6E8A-4147-A177-3AD203B41FA5}">
                      <a16:colId xmlns:a16="http://schemas.microsoft.com/office/drawing/2014/main" val="736879188"/>
                    </a:ext>
                  </a:extLst>
                </a:gridCol>
                <a:gridCol w="782452">
                  <a:extLst>
                    <a:ext uri="{9D8B030D-6E8A-4147-A177-3AD203B41FA5}">
                      <a16:colId xmlns:a16="http://schemas.microsoft.com/office/drawing/2014/main" val="20001"/>
                    </a:ext>
                  </a:extLst>
                </a:gridCol>
                <a:gridCol w="782452">
                  <a:extLst>
                    <a:ext uri="{9D8B030D-6E8A-4147-A177-3AD203B41FA5}">
                      <a16:colId xmlns:a16="http://schemas.microsoft.com/office/drawing/2014/main" val="20002"/>
                    </a:ext>
                  </a:extLst>
                </a:gridCol>
                <a:gridCol w="782452">
                  <a:extLst>
                    <a:ext uri="{9D8B030D-6E8A-4147-A177-3AD203B41FA5}">
                      <a16:colId xmlns:a16="http://schemas.microsoft.com/office/drawing/2014/main" val="20003"/>
                    </a:ext>
                  </a:extLst>
                </a:gridCol>
                <a:gridCol w="827850">
                  <a:extLst>
                    <a:ext uri="{9D8B030D-6E8A-4147-A177-3AD203B41FA5}">
                      <a16:colId xmlns:a16="http://schemas.microsoft.com/office/drawing/2014/main" val="20006"/>
                    </a:ext>
                  </a:extLst>
                </a:gridCol>
              </a:tblGrid>
              <a:tr h="182880">
                <a:tc>
                  <a:txBody>
                    <a:bodyPr/>
                    <a:lstStyle/>
                    <a:p>
                      <a:endParaRPr b="0" dirty="0" lang="en-US" sz="1000">
                        <a:solidFill>
                          <a:schemeClr val="tx2"/>
                        </a:solidFill>
                        <a:latin charset="0" panose="020B0606020202030204" pitchFamily="34" typeface="Arial Narrow"/>
                      </a:endParaRPr>
                    </a:p>
                  </a:txBody>
                  <a:tcPr anchor="ctr" marB="0" marR="0" marT="0">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rPr>
                        <a:t>TOTAL</a:t>
                      </a:r>
                    </a:p>
                  </a:txBody>
                  <a:tcPr anchor="ctr">
                    <a:lnL algn="ctr" cap="flat" cmpd="sng" w="12700">
                      <a:solidFill>
                        <a:schemeClr val="tx2">
                          <a:lumMod val="85000"/>
                        </a:schemeClr>
                      </a:solidFill>
                      <a:prstDash val="sysDot"/>
                      <a:round/>
                      <a:headEnd len="med" type="none" w="med"/>
                      <a:tailEnd len="med" type="none" w="med"/>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1"/>
                  </a:ext>
                </a:extLst>
              </a:tr>
              <a:tr h="182880">
                <a:tc>
                  <a:txBody>
                    <a:bodyPr/>
                    <a:lstStyle/>
                    <a:p>
                      <a:r>
                        <a:rPr b="0" dirty="0" lang="en-US" smtClean="0" sz="1000">
                          <a:solidFill>
                            <a:schemeClr val="tx2"/>
                          </a:solidFill>
                          <a:latin charset="0" panose="020B0606020202030204" pitchFamily="34" typeface="Arial Narrow"/>
                        </a:rPr>
                        <a:t>Growth &amp; expansion</a:t>
                      </a:r>
                      <a:endParaRPr b="0" dirty="0" lang="en-US" sz="1000">
                        <a:solidFill>
                          <a:schemeClr val="tx2"/>
                        </a:solidFill>
                        <a:latin charset="0" panose="020B0606020202030204" pitchFamily="34" typeface="Arial Narrow"/>
                      </a:endParaRPr>
                    </a:p>
                  </a:txBody>
                  <a:tcPr anchor="ctr" marB="0" marR="0" marT="0">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gridSpan="6">
                  <a:txBody>
                    <a:bodyPr/>
                    <a:lstStyle/>
                    <a:p>
                      <a:pPr algn="ctr" defTabSz="914220" eaLnBrk="1" fontAlgn="auto" hangingPunct="1" indent="0" latinLnBrk="0" lvl="0" marL="0" marR="0" rtl="0">
                        <a:lnSpc>
                          <a:spcPct val="100000"/>
                        </a:lnSpc>
                        <a:spcBef>
                          <a:spcPts val="0"/>
                        </a:spcBef>
                        <a:spcAft>
                          <a:spcPts val="0"/>
                        </a:spcAft>
                        <a:buClrTx/>
                        <a:buSzTx/>
                        <a:buFontTx/>
                        <a:buNone/>
                        <a:tabLst/>
                        <a:defRPr/>
                      </a:pPr>
                      <a:r>
                        <a:rPr b="0" dirty="0" lang="en-US" smtClean="0" sz="1000">
                          <a:solidFill>
                            <a:srgbClr val="FFFFFF"/>
                          </a:solidFill>
                          <a:latin typeface="+mn-lt"/>
                        </a:rPr>
                        <a:t/>
                      </a:r>
                      <a:r>
                        <a:rPr b="0" dirty="0" err="1" lang="en-US" smtClean="0" sz="1000">
                          <a:solidFill>
                            <a:srgbClr val="FFFFFF"/>
                          </a:solidFill>
                          <a:latin typeface="+mn-lt"/>
                        </a:rPr>
                        <a:t/>
                      </a:r>
                      <a:r>
                        <a:rPr b="0" dirty="0" err="1" kern="1200" lang="en-US" smtClean="0" sz="1000">
                          <a:solidFill>
                            <a:srgbClr val="FFFFFF"/>
                          </a:solidFill>
                          <a:effectLst/>
                          <a:latin typeface="+mn-lt"/>
                          <a:ea typeface="+mn-ea"/>
                          <a:cs typeface="+mn-cs"/>
                        </a:rPr>
                        <a:t/>
                      </a:r>
                      <a:r>
                        <a:rPr b="0" dirty="0" kern="1200" lang="en-US" smtClean="0" sz="1000">
                          <a:solidFill>
                            <a:srgbClr val="FFFFFF"/>
                          </a:solidFill>
                          <a:effectLst/>
                          <a:latin typeface="+mn-lt"/>
                          <a:ea typeface="+mn-ea"/>
                          <a:cs typeface="+mn-cs"/>
                        </a:rPr>
                        <a:t/>
                      </a:r>
                      <a:r>
                        <a:rPr b="0" dirty="0" lang="en-US" smtClean="0" sz="1000">
                          <a:solidFill>
                            <a:srgbClr val="FFFFFF"/>
                          </a:solidFill>
                          <a:latin typeface="+mn-lt"/>
                        </a:rPr>
                        <a:t/>
                      </a:r>
                      <a:endParaRPr b="0" dirty="0" lang="en-US" sz="1000">
                        <a:solidFill>
                          <a:srgbClr val="FFFFFF"/>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r>
              <a:tr h="173736">
                <a:tc>
                  <a:txBody>
                    <a:bodyPr/>
                    <a:lstStyle/>
                    <a:p>
                      <a:r>
                        <a:rPr dirty="0" lang="en-US" sz="900">
                          <a:latin typeface="+mn-lt"/>
                        </a:rPr>
                        <a:t>&lt;VR_GROUP_VARIABLE_Extend Useful Life_0_5_VR&gt;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$105,815</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$105,815</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$105,815</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$105,815</a:t>
                      </a:r>
                      <a:r>
                        <a:rPr dirty="0" err="1" lang="en-US" sz="900">
                          <a:latin typeface="+mn-lt"/>
                        </a:rPr>
                        <a:t/>
                      </a:r>
                      <a:r>
                        <a:rPr dirty="0" lang="en-US" sz="900">
                          <a:latin typeface="+mn-lt"/>
                        </a:rPr>
                        <a:t/>
                      </a:r>
                      <a:r>
                        <a:rPr dirty="0" err="1" lang="en-US" sz="900">
                          <a:latin typeface="+mn-lt"/>
                        </a:rPr>
                        <a:t/>
                      </a:r>
                      <a:r>
                        <a:rPr dirty="0" lang="en-US" sz="900">
                          <a:latin typeface="+mn-lt"/>
                        </a:rPr>
                        <a:t/>
                      </a:r>
                      <a:r>
                        <a:rPr b="0" dirty="0" lang="en-US" sz="900">
                          <a:solidFill>
                            <a:schemeClr val="bg2"/>
                          </a:solidFill>
                          <a:latin typeface="+mn-lt"/>
                        </a:rPr>
                        <a:t/>
                      </a:r>
                      <a:endParaRPr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$126,978</a:t>
                      </a:r>
                      <a:r>
                        <a:rPr dirty="0" err="1" lang="en-US" sz="900">
                          <a:latin typeface="+mn-lt"/>
                        </a:rPr>
                        <a:t/>
                      </a:r>
                      <a:r>
                        <a:rPr dirty="0" lang="en-US" sz="900">
                          <a:latin typeface="+mn-lt"/>
                        </a:rPr>
                        <a:t/>
                      </a:r>
                      <a:r>
                        <a:rPr dirty="0" err="1" lang="en-US" sz="900">
                          <a:latin typeface="+mn-lt"/>
                        </a:rPr>
                        <a:t/>
                      </a:r>
                      <a:r>
                        <a:rPr dirty="0" lang="en-US" sz="900">
                          <a:latin typeface="+mn-lt"/>
                        </a:rPr>
                        <a:t/>
                      </a:r>
                      <a:r>
                        <a:rPr b="0" dirty="0" lang="en-US" sz="900">
                          <a:solidFill>
                            <a:schemeClr val="bg2"/>
                          </a:solidFill>
                          <a:latin typeface="+mn-lt"/>
                        </a:rPr>
                        <a:t/>
                      </a:r>
                      <a:endParaRPr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400" eaLnBrk="1" fontAlgn="auto" hangingPunct="1" indent="0" latinLnBrk="0" marL="0" marR="0" rtl="0">
                        <a:lnSpc>
                          <a:spcPct val="100000"/>
                        </a:lnSpc>
                        <a:spcBef>
                          <a:spcPct val="0"/>
                        </a:spcBef>
                        <a:spcAft>
                          <a:spcPct val="0"/>
                        </a:spcAft>
                        <a:buClrTx/>
                        <a:buSzTx/>
                        <a:buFontTx/>
                        <a:buNone/>
                        <a:defRPr/>
                      </a:pPr>
                      <a:r>
                        <a:rPr b="1" dirty="0" lang="en-US" sz="900">
                          <a:latin typeface="+mn-lt"/>
                        </a:rPr>
                        <a:t>$550,238</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173736">
                <a:tc>
                  <a:txBody>
                    <a:bodyPr/>
                    <a:lstStyle/>
                    <a:p>
                      <a:r>
                        <a:rPr dirty="0" lang="en-US" sz="900">
                          <a:latin typeface="+mn-lt"/>
                        </a:rPr>
                        <a:t>&lt;VR_GROUP_VARIABLE_Extend Useful Life_0_6_VR&gt;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$234,000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$296,000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$376,000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$478,000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$606,000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$1,990,000</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3"/>
                  </a:ext>
                </a:extLst>
              </a:tr>
              <a:tr h="173736">
                <a:tc>
                  <a:txBody>
                    <a:bodyPr/>
                    <a:lstStyle/>
                    <a:p>
                      <a:r>
                        <a:rPr dirty="0" lang="en-US" sz="900">
                          <a:latin typeface="+mn-lt"/>
                        </a:rPr>
                        <a:t>&lt;VR_GROUP_VARIABLE_Extend Useful Life_0_7_VR&gt;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$0</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$0</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4"/>
                  </a:ext>
                </a:extLst>
              </a:tr>
              <a:tr h="173736">
                <a:tc>
                  <a:txBody>
                    <a:bodyPr/>
                    <a:lstStyle/>
                    <a:p>
                      <a:r>
                        <a:rPr dirty="0" lang="en-US" sz="900">
                          <a:latin typeface="+mn-lt"/>
                        </a:rPr>
                        <a:t>&lt;VR_GROUP_VARIABLE_Extend Useful Life_0_8_VR&gt;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endParaRPr b="0" baseline="0" dirty="0" lang="en-US" sz="900">
                        <a:latin typeface="+mn-lt"/>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$0</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5"/>
                  </a:ext>
                </a:extLst>
              </a:tr>
              <a:tr h="173736">
                <a:tc>
                  <a:txBody>
                    <a:bodyPr/>
                    <a:lstStyle/>
                    <a:p>
                      <a:r>
                        <a:rPr dirty="0" lang="en-US" sz="900">
                          <a:latin typeface="+mn-lt"/>
                        </a:rPr>
                        <a:t>&lt;VR_GROUP_VARIABLE_Extend Useful Life_0_9_VR&gt;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endParaRPr b="0" dirty="0" lang="en-US" sz="900">
                        <a:latin typeface="+mn-lt"/>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$0</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6"/>
                  </a:ext>
                </a:extLst>
              </a:tr>
              <a:tr h="173736">
                <a:tc>
                  <a:txBody>
                    <a:bodyPr/>
                    <a:lstStyle/>
                    <a:p>
                      <a:r>
                        <a:rPr b="1" dirty="0" lang="en-US" sz="900">
                          <a:latin typeface="+mn-lt"/>
                        </a:rPr>
                        <a:t>Subtotal</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lang="en-US" sz="900">
                          <a:latin typeface="+mn-lt"/>
                        </a:rPr>
                        <a:t>$339,815</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$401,815</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$481,815</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$583,815</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$732,978</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$2,540,238</a:t>
                      </a:r>
                      <a:r>
                        <a:rPr b="1" dirty="0" err="1" lang="en-US" sz="900">
                          <a:latin typeface="+mn-lt"/>
                        </a:rPr>
                        <a:t/>
                      </a:r>
                      <a:r>
                        <a:rPr b="1" dirty="0" lang="en-US" sz="900">
                          <a:latin typeface="+mn-lt"/>
                        </a:rPr>
                        <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2566571331"/>
                  </a:ext>
                </a:extLst>
              </a:tr>
              <a:tr h="134143">
                <a:tc>
                  <a:txBody>
                    <a:bodyPr/>
                    <a:lstStyle/>
                    <a:p>
                      <a:r>
                        <a:rPr b="0" dirty="0" lang="en-US" sz="1000">
                          <a:solidFill>
                            <a:schemeClr val="tx2"/>
                          </a:solidFill>
                          <a:latin charset="0" panose="020B0606020202030204" pitchFamily="34" typeface="Arial Narrow"/>
                        </a:rPr>
                        <a:t>Maintenance &amp; support</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gridSpan="6">
                  <a:txBody>
                    <a:bodyPr/>
                    <a:lstStyle/>
                    <a:p>
                      <a:pPr algn="ctr"/>
                      <a:r>
                        <a:rPr b="0" dirty="0" lang="en-US" smtClean="0" sz="1000">
                          <a:solidFill>
                            <a:srgbClr val="FFFFFF"/>
                          </a:solidFill>
                          <a:latin typeface="+mn-lt"/>
                        </a:rPr>
                        <a:t/>
                      </a:r>
                      <a:r>
                        <a:rPr b="0" dirty="0" err="1" lang="en-US" smtClean="0" sz="1000">
                          <a:solidFill>
                            <a:srgbClr val="FFFFFF"/>
                          </a:solidFill>
                          <a:latin typeface="+mn-lt"/>
                        </a:rPr>
                        <a:t/>
                      </a:r>
                      <a:r>
                        <a:rPr b="0" dirty="0" err="1" kern="1200" lang="en-US" smtClean="0" sz="1000">
                          <a:solidFill>
                            <a:srgbClr val="FFFFFF"/>
                          </a:solidFill>
                          <a:effectLst/>
                          <a:latin typeface="+mn-lt"/>
                          <a:ea typeface="+mn-ea"/>
                          <a:cs typeface="+mn-cs"/>
                        </a:rPr>
                        <a:t/>
                      </a:r>
                      <a:r>
                        <a:rPr b="0" dirty="0" kern="1200" lang="en-US" smtClean="0" sz="1000">
                          <a:solidFill>
                            <a:srgbClr val="FFFFFF"/>
                          </a:solidFill>
                          <a:effectLst/>
                          <a:latin typeface="+mn-lt"/>
                          <a:ea typeface="+mn-ea"/>
                          <a:cs typeface="+mn-cs"/>
                        </a:rPr>
                        <a:t/>
                      </a:r>
                      <a:r>
                        <a:rPr b="0" dirty="0" lang="en-US" smtClean="0" sz="1000">
                          <a:solidFill>
                            <a:srgbClr val="FFFFFF"/>
                          </a:solidFill>
                          <a:latin typeface="+mn-lt"/>
                        </a:rPr>
                        <a:t/>
                      </a: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extLst>
                  <a:ext uri="{0D108BD9-81ED-4DB2-BD59-A6C34878D82A}">
                    <a16:rowId xmlns:a16="http://schemas.microsoft.com/office/drawing/2014/main" val="1199912479"/>
                  </a:ext>
                </a:extLst>
              </a:tr>
              <a:tr h="173736">
                <a:tc>
                  <a:txBody>
                    <a:bodyPr/>
                    <a:lstStyle/>
                    <a:p>
                      <a:r>
                        <a:rPr dirty="0" lang="en-US" sz="900">
                          <a:latin typeface="+mn-lt"/>
                        </a:rPr>
                        <a:t>&lt;VR_GROUP_VARIABLE_Extend Useful Life_0_11_VR&gt;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$49,280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$51,480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$53,680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$55,880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900">
                          <a:latin typeface="+mn-lt"/>
                        </a:rPr>
                        <a:t>$58,520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400" eaLnBrk="1" fontAlgn="auto" hangingPunct="1" indent="0" latinLnBrk="0" marL="0" marR="0" rtl="0">
                        <a:lnSpc>
                          <a:spcPct val="100000"/>
                        </a:lnSpc>
                        <a:spcBef>
                          <a:spcPct val="0"/>
                        </a:spcBef>
                        <a:spcAft>
                          <a:spcPct val="0"/>
                        </a:spcAft>
                        <a:buClrTx/>
                        <a:buSzTx/>
                        <a:buFontTx/>
                        <a:buNone/>
                        <a:defRPr/>
                      </a:pPr>
                      <a:r>
                        <a:rPr b="1" dirty="0" lang="en-US" sz="900">
                          <a:latin typeface="+mn-lt"/>
                        </a:rPr>
                        <a:t>$268,840</a:t>
                      </a:r>
                      <a:r>
                        <a:rPr b="1" dirty="0" err="1" lang="en-US" sz="900">
                          <a:latin typeface="+mn-lt"/>
                        </a:rPr>
                        <a:t/>
                      </a:r>
                      <a:r>
                        <a:rPr b="1" dirty="0" lang="en-US" sz="900">
                          <a:latin typeface="+mn-lt"/>
                        </a:rPr>
                        <a:t/>
                      </a:r>
                      <a:r>
                        <a:rPr b="1" dirty="0" err="1" lang="en-US" sz="900">
                          <a:latin typeface="+mn-lt"/>
                        </a:rPr>
                        <a:t/>
                      </a:r>
                      <a:r>
                        <a:rPr b="1" dirty="0" lang="en-US" sz="900">
                          <a:latin typeface="+mn-lt"/>
                        </a:rPr>
                        <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79108905"/>
                  </a:ext>
                </a:extLst>
              </a:tr>
              <a:tr h="173736">
                <a:tc>
                  <a:txBody>
                    <a:bodyPr/>
                    <a:lstStyle/>
                    <a:p>
                      <a:r>
                        <a:rPr dirty="0" lang="en-US" sz="900">
                          <a:latin typeface="+mn-lt"/>
                        </a:rPr>
                        <a:t>&lt;VR_GROUP_VARIABLE_Extend Useful Life_0_12_VR&gt;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$94,084</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$119,540</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$151,876</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$192,984</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900">
                          <a:latin typeface="+mn-lt"/>
                        </a:rPr>
                        <a:t>$245,100</a:t>
                      </a:r>
                      <a:r>
                        <a:rPr dirty="0" err="1" lang="en-US" sz="900">
                          <a:latin typeface="+mn-lt"/>
                        </a:rPr>
                        <a:t/>
                      </a:r>
                      <a:r>
                        <a:rPr dirty="0" lang="en-US" sz="900">
                          <a:latin typeface="+mn-lt"/>
                        </a:rPr>
                        <a:t/>
                      </a:r>
                      <a:r>
                        <a:rPr dirty="0" err="1" lang="en-US" sz="900">
                          <a:latin typeface="+mn-lt"/>
                        </a:rPr>
                        <a:t/>
                      </a:r>
                      <a:r>
                        <a:rPr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$803,584</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719753852"/>
                  </a:ext>
                </a:extLst>
              </a:tr>
              <a:tr h="173736">
                <a:tc>
                  <a:txBody>
                    <a:bodyPr/>
                    <a:lstStyle/>
                    <a:p>
                      <a:r>
                        <a:rPr dirty="0" lang="en-US" sz="900">
                          <a:latin typeface="+mn-lt"/>
                        </a:rPr>
                        <a:t>&lt;VR_GROUP_VARIABLE_Extend Useful Life_0_13_VR&gt;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endParaRPr b="0" dirty="0" lang="en-US" sz="900">
                        <a:latin typeface="+mn-lt"/>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$0</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986092401"/>
                  </a:ext>
                </a:extLst>
              </a:tr>
              <a:tr h="173736">
                <a:tc>
                  <a:txBody>
                    <a:bodyPr/>
                    <a:lstStyle/>
                    <a:p>
                      <a:r>
                        <a:rPr dirty="0" lang="en-US" sz="900">
                          <a:latin typeface="+mn-lt"/>
                        </a:rPr>
                        <a:t>&lt;VR_GROUP_VARIABLE_Extend Useful Life_0_14_VR&gt;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endParaRPr b="0" baseline="0" dirty="0" lang="en-US" sz="900">
                        <a:latin typeface="+mn-lt"/>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$0</a:t>
                      </a:r>
                      <a:r>
                        <a:rPr b="1" dirty="0" lang="en-US" smtClean="0" sz="900">
                          <a:latin typeface="+mn-lt"/>
                        </a:rPr>
                        <a:t/>
                      </a:r>
                      <a:r>
                        <a:rPr b="0" dirty="0" lang="en-US" smtClean="0" sz="900">
                          <a:latin typeface="+mn-lt"/>
                        </a:rPr>
                        <a:t/>
                      </a:r>
                      <a:r>
                        <a:rPr b="0" dirty="0" lang="pt-BR"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358992678"/>
                  </a:ext>
                </a:extLst>
              </a:tr>
              <a:tr h="173736">
                <a:tc>
                  <a:txBody>
                    <a:bodyPr/>
                    <a:lstStyle/>
                    <a:p>
                      <a:r>
                        <a:rPr dirty="0" lang="en-US" sz="900">
                          <a:latin typeface="+mn-lt"/>
                        </a:rPr>
                        <a:t>&lt;VR_GROUP_VARIABLE_Extend Useful Life_0_15_VR&gt;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endParaRPr b="0" dirty="0" lang="en-US" sz="900">
                        <a:latin typeface="+mn-lt"/>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$0</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678434099"/>
                  </a:ext>
                </a:extLst>
              </a:tr>
              <a:tr h="173736">
                <a:tc>
                  <a:txBody>
                    <a:bodyPr/>
                    <a:lstStyle/>
                    <a:p>
                      <a:r>
                        <a:rPr b="1" lang="en-US" sz="900">
                          <a:latin typeface="+mn-lt"/>
                        </a:rPr>
                        <a:t>Subtotal</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lang="en-US" sz="900">
                          <a:latin typeface="+mn-lt"/>
                        </a:rPr>
                        <a:t>$143,364</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$171,020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$205,556</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$248,864</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$303,620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$1,072,424</a:t>
                      </a:r>
                      <a:r>
                        <a:rPr b="1" dirty="0" err="1" lang="en-US" sz="900">
                          <a:latin typeface="+mn-lt"/>
                        </a:rPr>
                        <a:t/>
                      </a:r>
                      <a:r>
                        <a:rPr b="1" dirty="0" lang="en-US" sz="900">
                          <a:latin typeface="+mn-lt"/>
                        </a:rPr>
                        <a:t/>
                      </a:r>
                      <a:r>
                        <a:rPr b="1" dirty="0" err="1" lang="en-US" sz="900">
                          <a:latin typeface="+mn-lt"/>
                        </a:rPr>
                        <a:t/>
                      </a:r>
                      <a:r>
                        <a:rPr b="1" dirty="0"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r>
                        <a:rPr b="0" dirty="0" err="1" lang="en-US" smtClean="0" sz="900">
                          <a:latin typeface="+mn-lt"/>
                        </a:rPr>
                        <a:t/>
                      </a:r>
                      <a:r>
                        <a:rPr b="0" dirty="0" lang="en-US" smtClean="0" sz="900">
                          <a:latin typeface="+mn-lt"/>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2779015939"/>
                  </a:ext>
                </a:extLst>
              </a:tr>
              <a:tr h="134143">
                <a:tc>
                  <a:txBody>
                    <a:bodyPr/>
                    <a:lstStyle/>
                    <a:p>
                      <a:r>
                        <a:rPr b="0" dirty="0" lang="en-US" sz="1000">
                          <a:solidFill>
                            <a:schemeClr val="tx2"/>
                          </a:solidFill>
                          <a:latin charset="0" panose="020B0606020202030204" pitchFamily="34" typeface="Arial Narrow"/>
                        </a:rPr>
                        <a:t>Additional spending</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gridSpan="6">
                  <a:txBody>
                    <a:bodyPr/>
                    <a:lstStyle/>
                    <a:p>
                      <a:pPr algn="ctr" defTabSz="914220" eaLnBrk="1" fontAlgn="auto" hangingPunct="1" indent="0" latinLnBrk="0" lvl="0" marL="0" marR="0" rtl="0">
                        <a:lnSpc>
                          <a:spcPct val="100000"/>
                        </a:lnSpc>
                        <a:spcBef>
                          <a:spcPts val="0"/>
                        </a:spcBef>
                        <a:spcAft>
                          <a:spcPts val="0"/>
                        </a:spcAft>
                        <a:buClrTx/>
                        <a:buSzTx/>
                        <a:buFontTx/>
                        <a:buNone/>
                        <a:tabLst/>
                        <a:defRPr/>
                      </a:pPr>
                      <a:r>
                        <a:rPr b="0" dirty="0" lang="en-US" smtClean="0" sz="1000">
                          <a:solidFill>
                            <a:srgbClr val="FFFFFF"/>
                          </a:solidFill>
                          <a:latin typeface="+mn-lt"/>
                        </a:rPr>
                        <a:t/>
                      </a:r>
                      <a:r>
                        <a:rPr b="0" dirty="0" err="1" lang="en-US" smtClean="0" sz="1000">
                          <a:solidFill>
                            <a:srgbClr val="FFFFFF"/>
                          </a:solidFill>
                          <a:latin typeface="+mn-lt"/>
                        </a:rPr>
                        <a:t/>
                      </a:r>
                      <a:r>
                        <a:rPr b="0" dirty="0" err="1" kern="1200" lang="en-US" smtClean="0" sz="1000">
                          <a:solidFill>
                            <a:srgbClr val="FFFFFF"/>
                          </a:solidFill>
                          <a:effectLst/>
                          <a:latin typeface="+mn-lt"/>
                          <a:ea typeface="+mn-ea"/>
                          <a:cs typeface="+mn-cs"/>
                        </a:rPr>
                        <a:t/>
                      </a:r>
                      <a:r>
                        <a:rPr b="0" dirty="0" kern="1200" lang="en-US" smtClean="0" sz="1000">
                          <a:solidFill>
                            <a:srgbClr val="FFFFFF"/>
                          </a:solidFill>
                          <a:effectLst/>
                          <a:latin typeface="+mn-lt"/>
                          <a:ea typeface="+mn-ea"/>
                          <a:cs typeface="+mn-cs"/>
                        </a:rPr>
                        <a:t/>
                      </a:r>
                      <a:r>
                        <a:rPr b="0" dirty="0" lang="en-US" smtClean="0" sz="1000">
                          <a:solidFill>
                            <a:srgbClr val="FFFFFF"/>
                          </a:solidFill>
                          <a:latin typeface="+mn-lt"/>
                        </a:rPr>
                        <a:t/>
                      </a: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tc hMerge="1">
                  <a:txBody>
                    <a:bodyPr/>
                    <a:lstStyle/>
                    <a:p>
                      <a:pPr algn="ctr"/>
                      <a:endParaRPr b="0" dirty="0" lang="en-US" sz="1000">
                        <a:solidFill>
                          <a:schemeClr val="tx2"/>
                        </a:solidFill>
                        <a:latin charset="0" panose="020B0606020202030204" pitchFamily="34" typeface="Arial Narrow"/>
                      </a:endParaRPr>
                    </a:p>
                  </a:txBody>
                  <a:tcPr anchor="ctr">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bg1"/>
                    </a:solidFill>
                  </a:tcPr>
                </a:tc>
                <a:extLst>
                  <a:ext uri="{0D108BD9-81ED-4DB2-BD59-A6C34878D82A}">
                    <a16:rowId xmlns:a16="http://schemas.microsoft.com/office/drawing/2014/main" val="1065116990"/>
                  </a:ext>
                </a:extLst>
              </a:tr>
              <a:tr h="173736">
                <a:tc>
                  <a:txBody>
                    <a:bodyPr/>
                    <a:lstStyle/>
                    <a:p>
                      <a:r>
                        <a:rPr dirty="0" lang="en-US" sz="900">
                          <a:latin typeface="+mn-lt"/>
                        </a:rPr>
                        <a:t>&lt;VR_GROUP_VARIABLE_Extend Useful Life_0_17_VR&gt;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$75,000</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$75,000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$75,000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$75,000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$75,000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400" eaLnBrk="1" fontAlgn="auto" hangingPunct="1" indent="0" latinLnBrk="0" marL="0" marR="0" rtl="0">
                        <a:lnSpc>
                          <a:spcPct val="100000"/>
                        </a:lnSpc>
                        <a:spcBef>
                          <a:spcPct val="0"/>
                        </a:spcBef>
                        <a:spcAft>
                          <a:spcPct val="0"/>
                        </a:spcAft>
                        <a:buClrTx/>
                        <a:buSzTx/>
                        <a:buFontTx/>
                        <a:buNone/>
                        <a:defRPr/>
                      </a:pPr>
                      <a:r>
                        <a:rPr b="1" dirty="0" lang="en-US" sz="900">
                          <a:latin typeface="+mn-lt"/>
                        </a:rPr>
                        <a:t>$375,000</a:t>
                      </a:r>
                      <a:r>
                        <a:rPr b="1" dirty="0" err="1" lang="en-US" sz="900">
                          <a:latin typeface="+mn-lt"/>
                        </a:rPr>
                        <a:t/>
                      </a:r>
                      <a:r>
                        <a:rPr b="1" dirty="0" lang="en-US" sz="900">
                          <a:latin typeface="+mn-lt"/>
                        </a:rPr>
                        <a:t/>
                      </a:r>
                      <a:r>
                        <a:rPr b="1" dirty="0" lang="en-US" smtClean="0" sz="900">
                          <a:latin typeface="+mn-lt"/>
                        </a:rPr>
                        <a:t/>
                      </a:r>
                      <a:r>
                        <a:rPr b="1" dirty="0" err="1" lang="en-US" smtClean="0" sz="900">
                          <a:latin typeface="+mn-lt"/>
                        </a:rPr>
                        <a:t/>
                      </a:r>
                      <a:r>
                        <a:rPr b="1" dirty="0" lang="en-US" smtClean="0" sz="900">
                          <a:latin typeface="+mn-lt"/>
                        </a:rPr>
                        <a:t/>
                      </a:r>
                      <a:endParaRPr b="1"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500043229"/>
                  </a:ext>
                </a:extLst>
              </a:tr>
              <a:tr h="173736">
                <a:tc>
                  <a:txBody>
                    <a:bodyPr/>
                    <a:lstStyle/>
                    <a:p>
                      <a:r>
                        <a:rPr dirty="0" lang="en-US" sz="900">
                          <a:latin typeface="+mn-lt"/>
                        </a:rPr>
                        <a:t>&lt;VR_GROUP_VARIABLE_Extend Useful Life_0_18_VR&gt;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$0</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$0</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$0</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$0</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$0</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$0</a:t>
                      </a:r>
                      <a:r>
                        <a:rPr b="1" dirty="0" lang="en-US" smtClean="0" sz="900">
                          <a:latin typeface="+mn-lt"/>
                        </a:rPr>
                        <a:t/>
                      </a:r>
                      <a:r>
                        <a:rPr b="1" dirty="0" err="1" lang="en-US" smtClean="0" sz="900">
                          <a:latin typeface="+mn-lt"/>
                        </a:rPr>
                        <a:t/>
                      </a:r>
                      <a:r>
                        <a:rPr b="1" dirty="0" lang="en-US" smtClean="0" sz="900">
                          <a:latin typeface="+mn-lt"/>
                        </a:rPr>
                        <a:t/>
                      </a:r>
                      <a:endParaRPr b="1"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599491647"/>
                  </a:ext>
                </a:extLst>
              </a:tr>
              <a:tr h="173736">
                <a:tc>
                  <a:txBody>
                    <a:bodyPr/>
                    <a:lstStyle/>
                    <a:p>
                      <a:r>
                        <a:rPr dirty="0" lang="en-US" sz="900">
                          <a:latin typeface="+mn-lt"/>
                        </a:rPr>
                        <a:t>&lt;VR_GROUP_VARIABLE_Extend Useful Life_0_19_VR&gt;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$0</a:t>
                      </a:r>
                      <a:r>
                        <a:rPr b="0" dirty="0" err="1" lang="en-US" sz="900">
                          <a:latin typeface="+mn-lt"/>
                        </a:rPr>
                        <a:t/>
                      </a:r>
                      <a:r>
                        <a:rPr b="0" dirty="0" lang="en-US" sz="9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$0</a:t>
                      </a:r>
                      <a:r>
                        <a:rPr b="1" dirty="0" lang="en-US" smtClean="0" sz="900">
                          <a:latin typeface="+mn-lt"/>
                        </a:rPr>
                        <a:t/>
                      </a:r>
                      <a:r>
                        <a:rPr b="1" dirty="0" err="1" lang="en-US" smtClean="0" sz="900">
                          <a:latin typeface="+mn-lt"/>
                        </a:rPr>
                        <a:t/>
                      </a:r>
                      <a:r>
                        <a:rPr b="1" dirty="0" lang="en-US" smtClean="0" sz="900">
                          <a:latin typeface="+mn-lt"/>
                        </a:rPr>
                        <a:t/>
                      </a:r>
                      <a:endParaRPr b="1"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225758372"/>
                  </a:ext>
                </a:extLst>
              </a:tr>
              <a:tr h="173736">
                <a:tc>
                  <a:txBody>
                    <a:bodyPr/>
                    <a:lstStyle/>
                    <a:p>
                      <a:r>
                        <a:rPr dirty="0" lang="en-US" sz="900">
                          <a:latin typeface="+mn-lt"/>
                        </a:rPr>
                        <a:t>&lt;VR_GROUP_VARIABLE_Extend Useful Life_0_20_VR&gt;</a:t>
                      </a:r>
                      <a:r>
                        <a:rPr dirty="0" err="1" lang="en-US" sz="900">
                          <a:latin typeface="+mn-lt"/>
                        </a:rPr>
                        <a:t/>
                      </a:r>
                      <a:r>
                        <a:rPr b="0" dirty="0" err="1" i="0" kern="1200" lang="en-US" sz="900">
                          <a:solidFill>
                            <a:schemeClr val="tx1"/>
                          </a:solidFill>
                          <a:effectLst/>
                          <a:latin typeface="+mn-lt"/>
                          <a:ea typeface="+mn-ea"/>
                          <a:cs typeface="+mn-cs"/>
                        </a:rPr>
                        <a:t/>
                      </a:r>
                      <a:r>
                        <a:rPr b="0" dirty="0" i="0" kern="1200" lang="en-US" sz="900">
                          <a:solidFill>
                            <a:schemeClr val="tx1"/>
                          </a:solidFill>
                          <a:effectLst/>
                          <a:latin typeface="+mn-lt"/>
                          <a:ea typeface="+mn-ea"/>
                          <a:cs typeface="+mn-cs"/>
                        </a:rPr>
                        <a:t/>
                      </a:r>
                      <a:r>
                        <a:rPr dirty="0" lang="en-US" sz="900">
                          <a:latin typeface="+mn-lt"/>
                        </a:rPr>
                        <a:t/>
                      </a:r>
                      <a:endParaRPr b="0" baseline="0" dirty="0" lang="en-US" sz="900">
                        <a:latin typeface="+mn-lt"/>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3175">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3175">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3175">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3175">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3175">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lang="en-US" sz="9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3175">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b="1" dirty="0" lang="en-US" sz="900">
                          <a:latin typeface="+mn-lt"/>
                        </a:rPr>
                        <a:t>$0</a:t>
                      </a:r>
                      <a:r>
                        <a:rPr b="1" dirty="0" lang="en-US" smtClean="0" sz="900">
                          <a:latin typeface="+mn-lt"/>
                        </a:rPr>
                        <a:t/>
                      </a:r>
                      <a:r>
                        <a:rPr b="1" dirty="0" err="1" lang="en-US" smtClean="0" sz="900">
                          <a:latin typeface="+mn-lt"/>
                        </a:rPr>
                        <a:t/>
                      </a:r>
                      <a:r>
                        <a:rPr b="1" dirty="0" lang="en-US" smtClean="0" sz="900">
                          <a:latin typeface="+mn-lt"/>
                        </a:rPr>
                        <a:t/>
                      </a:r>
                      <a:endParaRPr b="1"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3175">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2705609639"/>
                  </a:ext>
                </a:extLst>
              </a:tr>
              <a:tr h="173736">
                <a:tc>
                  <a:txBody>
                    <a:bodyPr/>
                    <a:lstStyle/>
                    <a:p>
                      <a:r>
                        <a:rPr b="1" dirty="0" lang="en-US" sz="900">
                          <a:latin typeface="+mn-lt"/>
                        </a:rPr>
                        <a:t>Subtotal</a:t>
                      </a:r>
                    </a:p>
                  </a:txBody>
                  <a:tcPr anchor="ctr" marB="0" marR="0" marT="0">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3175">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lang="en-US" sz="900">
                          <a:latin typeface="+mn-lt"/>
                        </a:rPr>
                        <a:t>$75,000</a:t>
                      </a: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3175">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$75,000</a:t>
                      </a: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3175">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$75,000</a:t>
                      </a: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3175">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$75,000</a:t>
                      </a: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3175">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lang="en-US" sz="900">
                          <a:latin typeface="+mn-lt"/>
                        </a:rPr>
                        <a:t>$75,000</a:t>
                      </a: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3175">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$375,000</a:t>
                      </a:r>
                      <a:r>
                        <a:rPr b="1" dirty="0" err="1" lang="en-US" sz="900">
                          <a:latin typeface="+mn-lt"/>
                        </a:rPr>
                        <a:t/>
                      </a:r>
                      <a:r>
                        <a:rPr b="1" dirty="0" lang="en-US" sz="900">
                          <a:latin typeface="+mn-lt"/>
                        </a:rPr>
                        <a:t/>
                      </a:r>
                      <a:r>
                        <a:rPr b="1" dirty="0" err="1" lang="en-US" sz="900">
                          <a:latin typeface="+mn-lt"/>
                        </a:rPr>
                        <a:t/>
                      </a:r>
                      <a:r>
                        <a:rPr b="1" dirty="0" lang="en-US" smtClean="0" sz="900">
                          <a:latin typeface="+mn-lt"/>
                        </a:rPr>
                        <a:t/>
                      </a:r>
                      <a:r>
                        <a:rPr b="1" dirty="0" err="1" lang="en-US" smtClean="0" sz="900">
                          <a:latin typeface="+mn-lt"/>
                        </a:rPr>
                        <a:t/>
                      </a:r>
                      <a:r>
                        <a:rPr b="1" dirty="0" lang="en-US" smtClean="0" sz="900">
                          <a:latin typeface="+mn-lt"/>
                        </a:rPr>
                        <a:t/>
                      </a:r>
                      <a:endParaRPr b="1" dirty="0" lang="en-US" sz="900">
                        <a:latin typeface="+mn-lt"/>
                      </a:endParaRPr>
                    </a:p>
                  </a:txBody>
                  <a:tcPr anchor="ctr" marB="0" marL="0" marR="45720" marT="0">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3175">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924040742"/>
                  </a:ext>
                </a:extLst>
              </a:tr>
              <a:tr h="0">
                <a:tc>
                  <a:txBody>
                    <a:bodyPr/>
                    <a:lstStyle/>
                    <a:p>
                      <a:endParaRPr b="1" dirty="0" lang="en-US" sz="200">
                        <a:latin typeface="+mn-lt"/>
                      </a:endParaRPr>
                    </a:p>
                  </a:txBody>
                  <a:tcPr anchor="ctr" marB="0" marR="0" marT="0">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endParaRPr b="1" dirty="0" lang="en-US" sz="200">
                        <a:latin typeface="+mn-lt"/>
                      </a:endParaRP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endParaRPr b="1" dirty="0" lang="en-US" sz="200">
                        <a:latin typeface="+mn-lt"/>
                      </a:endParaRPr>
                    </a:p>
                  </a:txBody>
                  <a:tcPr anchor="ctr" marB="0" marL="0" marR="45720" marT="0">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r>
              <a:tr h="274320">
                <a:tc>
                  <a:txBody>
                    <a:bodyPr/>
                    <a:lstStyle/>
                    <a:p>
                      <a:r>
                        <a:rPr b="1" dirty="0" lang="en-US" sz="900">
                          <a:latin typeface="+mn-lt"/>
                        </a:rPr>
                        <a:t>Total hard costs avoided with Dell</a:t>
                      </a:r>
                      <a:r>
                        <a:rPr b="1" baseline="0" dirty="0" lang="en-US" sz="900">
                          <a:latin typeface="+mn-lt"/>
                        </a:rPr>
                        <a:t> EMC</a:t>
                      </a:r>
                      <a:endParaRPr b="1" dirty="0" lang="en-US" sz="900">
                        <a:latin typeface="+mn-lt"/>
                      </a:endParaRPr>
                    </a:p>
                  </a:txBody>
                  <a:tcPr anchor="ctr" marB="0" marR="0" marT="0">
                    <a:lnL algn="ctr" cap="flat" cmpd="sng" w="28575">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28575">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$558,179</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28575">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$647,835</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28575">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$762,371</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28575">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$907,679</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28575">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a:r>
                        <a:rPr b="1" dirty="0" lang="en-US" sz="900">
                          <a:latin typeface="+mn-lt"/>
                        </a:rPr>
                        <a:t>$1,111,598</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28575">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400" eaLnBrk="1" fontAlgn="auto" hangingPunct="1" indent="0" latinLnBrk="0" marL="0" marR="0" rtl="0">
                        <a:lnSpc>
                          <a:spcPct val="100000"/>
                        </a:lnSpc>
                        <a:spcBef>
                          <a:spcPct val="0"/>
                        </a:spcBef>
                        <a:spcAft>
                          <a:spcPct val="0"/>
                        </a:spcAft>
                        <a:buClrTx/>
                        <a:buSzTx/>
                        <a:buFontTx/>
                        <a:buNone/>
                        <a:defRPr/>
                      </a:pPr>
                      <a:r>
                        <a:rPr b="1" dirty="0" lang="en-US" sz="900">
                          <a:latin typeface="+mn-lt"/>
                        </a:rPr>
                        <a:t>$3,987,662</a:t>
                      </a:r>
                      <a:r>
                        <a:rPr b="1" dirty="0" err="1" lang="en-US" sz="900">
                          <a:latin typeface="+mn-lt"/>
                        </a:rPr>
                        <a:t/>
                      </a:r>
                      <a:r>
                        <a:rPr b="1" dirty="0" lang="en-US" sz="900">
                          <a:latin typeface="+mn-lt"/>
                        </a:rPr>
                        <a:t/>
                      </a:r>
                      <a:r>
                        <a:rPr b="1" dirty="0" err="1" lang="en-US" sz="900">
                          <a:latin typeface="+mn-lt"/>
                        </a:rPr>
                        <a:t/>
                      </a:r>
                      <a:r>
                        <a:rPr b="1" dirty="0" lang="en-US" sz="900">
                          <a:latin typeface="+mn-lt"/>
                        </a:rPr>
                        <a:t/>
                      </a:r>
                    </a:p>
                  </a:txBody>
                  <a:tcPr anchor="ctr" marB="0" marL="0" marR="45720" marT="0">
                    <a:lnL algn="ctr" cap="flat" cmpd="sng" w="12700">
                      <a:solidFill>
                        <a:schemeClr val="bg1"/>
                      </a:solidFill>
                      <a:prstDash val="solid"/>
                      <a:round/>
                      <a:headEnd len="med" type="none" w="med"/>
                      <a:tailEnd len="med" type="none" w="med"/>
                    </a:lnL>
                    <a:lnR algn="ctr" cap="flat" cmpd="sng" w="28575">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28575">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2278113548"/>
                  </a:ext>
                </a:extLst>
              </a:tr>
            </a:tbl>
          </a:graphicData>
        </a:graphic>
      </p:graphicFrame>
      <p:sp>
        <p:nvSpPr>
          <p:cNvPr id="7" name="TextBox 6"/>
          <p:cNvSpPr txBox="1"/>
          <p:nvPr/>
        </p:nvSpPr>
        <p:spPr>
          <a:xfrm>
            <a:off x="3313822" y="198446"/>
            <a:ext cx="5573386"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t>
            </a:r>
            <a:endParaRPr dirty="0" err="1" lang="en-US" sz="1400">
              <a:solidFill>
                <a:schemeClr val="bg2"/>
              </a:solidFill>
              <a:cs typeface="Arial"/>
            </a:endParaRPr>
          </a:p>
        </p:txBody>
      </p:sp>
      <p:sp>
        <p:nvSpPr>
          <p:cNvPr id="8" name="TextBox 7"/>
          <p:cNvSpPr txBox="1"/>
          <p:nvPr/>
        </p:nvSpPr>
        <p:spPr>
          <a:xfrm>
            <a:off x="3329369" y="437930"/>
            <a:ext cx="6024406"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mtClean="0" sz="1400">
                <a:solidFill>
                  <a:schemeClr val="bg2"/>
                </a:solidFill>
                <a:cs typeface="Arial"/>
              </a:rPr>
              <a:t/>
            </a:r>
            <a:r>
              <a:rPr dirty="0" err="1" lang="en-US" sz="1400"/>
              <a:t/>
            </a:r>
            <a:r>
              <a:rPr dirty="0" lang="en-US" sz="1400"/>
              <a:t/>
            </a:r>
            <a:r>
              <a:rPr dirty="0" lang="pl-PL" smtClean="0" sz="1400">
                <a:cs typeface="Arial"/>
              </a:rPr>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2863618326"/>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name="aab68f0d-f3bf-4370-98d5-45e13947698f">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2250" y="188110"/>
            <a:ext cx="8763000" cy="473075"/>
          </a:xfrm>
          <a:prstGeom prst="rect">
            <a:avLst/>
          </a:prstGeom>
        </p:spPr>
        <p:txBody>
          <a:bodyPr/>
          <a:lstStyle/>
          <a:p>
            <a:r>
              <a:rPr lang="en-US" dirty="0"/>
              <a:t>Hard costs avoided</a:t>
            </a:r>
            <a:endParaRPr lang="en-US" dirty="0">
              <a:solidFill>
                <a:srgbClr val="FF0000"/>
              </a:solidFill>
              <a:latin typeface="+mj-lt"/>
            </a:endParaRPr>
          </a:p>
        </p:txBody>
      </p:sp>
      <p:sp>
        <p:nvSpPr>
          <p:cNvPr id="6" name="New shape"/>
          <p:cNvSpPr>
            <a:spLocks noSelect="1" noMove="1" noResize="1"/>
          </p:cNvSpPr>
          <p:nvPr/>
        </p:nvSpPr>
        <p:spPr>
          <a:xfrm>
            <a:off x="0" y="0"/>
            <a:ext cx="9207500" cy="63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defRPr>
                <a:solidFill>
                  <a:prstClr val="black"/>
                </a:solidFill>
              </a:defRPr>
            </a:pPr>
            <a:endParaRPr sz="9600" b="1">
              <a:solidFill>
                <a:srgbClr val="808080">
                  <a:alpha val="39216"/>
                </a:srgbClr>
              </a:solidFill>
            </a:endParaRPr>
          </a:p>
        </p:txBody>
      </p:sp>
      <p:sp>
        <p:nvSpPr>
          <p:cNvPr id="5" name="Subtitle 2"/>
          <p:cNvSpPr txBox="1"/>
          <p:nvPr/>
        </p:nvSpPr>
        <p:spPr>
          <a:xfrm>
            <a:off x="230456" y="555432"/>
            <a:ext cx="7907453" cy="368632"/>
          </a:xfrm>
          <a:prstGeom prst="rect">
            <a:avLst/>
          </a:prstGeom>
        </p:spPr>
        <p:txBody>
          <a:bodyPr/>
          <a:lstStyle>
            <a:lvl1pPr marL="228552" indent="-228552" algn="l" rtl="0" eaLnBrk="1" fontAlgn="base" hangingPunct="1">
              <a:lnSpc>
                <a:spcPct val="100000"/>
              </a:lnSpc>
              <a:spcBef>
                <a:spcPts val="1200"/>
              </a:spcBef>
              <a:spcAft>
                <a:spcPct val="0"/>
              </a:spcAft>
              <a:buClr>
                <a:srgbClr val="AAAAAA"/>
              </a:buClr>
              <a:buFont typeface="Arial" pitchFamily="34" charset="0"/>
              <a:buChar char="•"/>
              <a:defRPr sz="1400">
                <a:solidFill>
                  <a:srgbClr val="000000"/>
                </a:solidFill>
                <a:latin typeface="+mj-lt"/>
                <a:ea typeface="Museo Sans For Dell" panose="02000000000000000000" pitchFamily="2" charset="0"/>
                <a:cs typeface="+mn-cs"/>
              </a:defRPr>
            </a:lvl1pPr>
            <a:lvl2pPr marL="574563" indent="-233315" algn="l" rtl="0" eaLnBrk="1" fontAlgn="base" hangingPunct="1">
              <a:lnSpc>
                <a:spcPct val="100000"/>
              </a:lnSpc>
              <a:spcBef>
                <a:spcPts val="300"/>
              </a:spcBef>
              <a:spcAft>
                <a:spcPct val="0"/>
              </a:spcAft>
              <a:buClr>
                <a:srgbClr val="AAAAAA"/>
              </a:buClr>
              <a:buFont typeface="Museo Sans For Dell" pitchFamily="2" charset="0"/>
              <a:buChar char="–"/>
              <a:defRPr sz="1200" baseline="0">
                <a:solidFill>
                  <a:srgbClr val="000000"/>
                </a:solidFill>
                <a:latin typeface="+mj-lt"/>
                <a:ea typeface="Museo Sans For Dell" panose="02000000000000000000" pitchFamily="2" charset="0"/>
              </a:defRPr>
            </a:lvl2pPr>
            <a:lvl3pPr marL="909458" indent="-220616" algn="l" rtl="0" eaLnBrk="1" fontAlgn="base" hangingPunct="1">
              <a:lnSpc>
                <a:spcPct val="100000"/>
              </a:lnSpc>
              <a:spcBef>
                <a:spcPts val="300"/>
              </a:spcBef>
              <a:spcAft>
                <a:spcPct val="0"/>
              </a:spcAft>
              <a:buClr>
                <a:srgbClr val="AAAAAA"/>
              </a:buClr>
              <a:buFont typeface="Museo Sans For Dell" pitchFamily="2" charset="0"/>
              <a:buChar char="›"/>
              <a:defRPr sz="1000" baseline="0">
                <a:solidFill>
                  <a:srgbClr val="000000"/>
                </a:solidFill>
                <a:latin typeface="+mj-lt"/>
                <a:ea typeface="Museo Sans For Dell" panose="02000000000000000000" pitchFamily="2" charset="0"/>
              </a:defRPr>
            </a:lvl3pPr>
            <a:lvl4pPr marL="1245940" indent="-222203" algn="l" rtl="0" eaLnBrk="1" fontAlgn="base" hangingPunct="1">
              <a:lnSpc>
                <a:spcPct val="90000"/>
              </a:lnSpc>
              <a:spcBef>
                <a:spcPts val="300"/>
              </a:spcBef>
              <a:spcAft>
                <a:spcPct val="0"/>
              </a:spcAft>
              <a:buClr>
                <a:srgbClr val="AAAAAA"/>
              </a:buClr>
              <a:buFont typeface="Courier New" panose="02070309020205020404" pitchFamily="49" charset="0"/>
              <a:buChar char="o"/>
              <a:defRPr sz="1000" baseline="0">
                <a:solidFill>
                  <a:srgbClr val="000000"/>
                </a:solidFill>
                <a:latin typeface="+mj-lt"/>
                <a:ea typeface="Museo Sans For Dell" panose="02000000000000000000" pitchFamily="2" charset="0"/>
              </a:defRPr>
            </a:lvl4pPr>
            <a:lvl5pPr marL="1607818" indent="-236490"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anose="02000000000000000000" pitchFamily="2" charset="0"/>
              </a:defRPr>
            </a:lvl5pPr>
            <a:lvl6pPr marL="2064929"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6pPr>
            <a:lvl7pPr marL="2522034"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7pPr>
            <a:lvl8pPr marL="297914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8pPr>
            <a:lvl9pPr marL="343625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9pPr>
          </a:lstStyle>
          <a:p>
            <a:pPr marL="0" indent="0">
              <a:buNone/>
            </a:pPr>
            <a:r>
              <a:rPr lang="en-US" kern="0" dirty="0"/>
              <a:t>Build/purchase comparable new infrastructure</a:t>
            </a:r>
          </a:p>
        </p:txBody>
      </p:sp>
      <p:graphicFrame>
        <p:nvGraphicFramePr>
          <p:cNvPr id="8" name="Table 7" descr="ppt.slide.table.PPTX_NewCompSummary">
            <a:extLst>
              <a:ext uri="{FF2B5EF4-FFF2-40B4-BE49-F238E27FC236}">
                <a16:creationId xmlns="" xmlns:a16="http://schemas.microsoft.com/office/drawing/2014/main" id="{69F02345-CA07-4513-B765-2A53D6B48790}"/>
              </a:ext>
            </a:extLst>
          </p:cNvPr>
          <p:cNvGraphicFramePr>
            <a:graphicFrameLocks noGrp="1"/>
          </p:cNvGraphicFramePr>
          <p:nvPr>
            <p:extLst>
              <p:ext uri="{D42A27DB-BD31-4B8C-83A1-F6EECF244321}">
                <p14:modId xmlns:p14="http://schemas.microsoft.com/office/powerpoint/2010/main" val="1964107695"/>
              </p:ext>
            </p:extLst>
          </p:nvPr>
        </p:nvGraphicFramePr>
        <p:xfrm>
          <a:off x="212068" y="908354"/>
          <a:ext cx="8676050" cy="18348960"/>
        </p:xfrm>
        <a:graphic>
          <a:graphicData uri="http://schemas.openxmlformats.org/drawingml/2006/table">
            <a:tbl>
              <a:tblPr firstRow="1" bandRow="1">
                <a:tableStyleId>{9D7B26C5-4107-4FEC-AEDC-1716B250A1EF}</a:tableStyleId>
              </a:tblPr>
              <a:tblGrid>
                <a:gridCol w="2174892">
                  <a:extLst>
                    <a:ext uri="{9D8B030D-6E8A-4147-A177-3AD203B41FA5}">
                      <a16:colId xmlns="" xmlns:a16="http://schemas.microsoft.com/office/drawing/2014/main" val="20000"/>
                    </a:ext>
                  </a:extLst>
                </a:gridCol>
                <a:gridCol w="717724">
                  <a:extLst>
                    <a:ext uri="{9D8B030D-6E8A-4147-A177-3AD203B41FA5}">
                      <a16:colId xmlns="" xmlns:a16="http://schemas.microsoft.com/office/drawing/2014/main" val="3150005141"/>
                    </a:ext>
                  </a:extLst>
                </a:gridCol>
                <a:gridCol w="717724">
                  <a:extLst>
                    <a:ext uri="{9D8B030D-6E8A-4147-A177-3AD203B41FA5}">
                      <a16:colId xmlns="" xmlns:a16="http://schemas.microsoft.com/office/drawing/2014/main" val="2987532787"/>
                    </a:ext>
                  </a:extLst>
                </a:gridCol>
                <a:gridCol w="717724">
                  <a:extLst>
                    <a:ext uri="{9D8B030D-6E8A-4147-A177-3AD203B41FA5}">
                      <a16:colId xmlns="" xmlns:a16="http://schemas.microsoft.com/office/drawing/2014/main" val="736879188"/>
                    </a:ext>
                  </a:extLst>
                </a:gridCol>
                <a:gridCol w="717724">
                  <a:extLst>
                    <a:ext uri="{9D8B030D-6E8A-4147-A177-3AD203B41FA5}">
                      <a16:colId xmlns="" xmlns:a16="http://schemas.microsoft.com/office/drawing/2014/main" val="20001"/>
                    </a:ext>
                  </a:extLst>
                </a:gridCol>
                <a:gridCol w="717724">
                  <a:extLst>
                    <a:ext uri="{9D8B030D-6E8A-4147-A177-3AD203B41FA5}">
                      <a16:colId xmlns="" xmlns:a16="http://schemas.microsoft.com/office/drawing/2014/main" val="20002"/>
                    </a:ext>
                  </a:extLst>
                </a:gridCol>
                <a:gridCol w="717724">
                  <a:extLst>
                    <a:ext uri="{9D8B030D-6E8A-4147-A177-3AD203B41FA5}">
                      <a16:colId xmlns="" xmlns:a16="http://schemas.microsoft.com/office/drawing/2014/main" val="20003"/>
                    </a:ext>
                  </a:extLst>
                </a:gridCol>
                <a:gridCol w="717724">
                  <a:extLst>
                    <a:ext uri="{9D8B030D-6E8A-4147-A177-3AD203B41FA5}">
                      <a16:colId xmlns="" xmlns:a16="http://schemas.microsoft.com/office/drawing/2014/main" val="20004"/>
                    </a:ext>
                  </a:extLst>
                </a:gridCol>
                <a:gridCol w="717724">
                  <a:extLst>
                    <a:ext uri="{9D8B030D-6E8A-4147-A177-3AD203B41FA5}">
                      <a16:colId xmlns="" xmlns:a16="http://schemas.microsoft.com/office/drawing/2014/main" val="20005"/>
                    </a:ext>
                  </a:extLst>
                </a:gridCol>
                <a:gridCol w="759366">
                  <a:extLst>
                    <a:ext uri="{9D8B030D-6E8A-4147-A177-3AD203B41FA5}">
                      <a16:colId xmlns="" xmlns:a16="http://schemas.microsoft.com/office/drawing/2014/main" val="20006"/>
                    </a:ext>
                  </a:extLst>
                </a:gridCol>
              </a:tblGrid>
              <a:tr h="182880">
                <a:tc>
                  <a:txBody>
                    <a:bodyPr/>
                    <a:lstStyle/>
                    <a:p>
                      <a:endParaRPr lang="en-US" sz="1000" b="0" dirty="0">
                        <a:solidFill>
                          <a:schemeClr val="tx2"/>
                        </a:solidFill>
                        <a:latin typeface="Arial Narrow" panose="020B0606020202030204" pitchFamily="34" charset="0"/>
                      </a:endParaRPr>
                    </a:p>
                  </a:txBody>
                  <a:tcPr marR="0" marT="0" marB="0" anchor="ctr">
                    <a:lnL>
                      <a:noFill/>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dirty="0">
                          <a:solidFill>
                            <a:schemeClr val="tx2"/>
                          </a:solidFill>
                          <a:latin typeface="Arial Narrow" panose="020B0606020202030204" pitchFamily="34" charset="0"/>
                        </a:rPr>
                        <a:t>INITIAL</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1</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2</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3</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4</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5</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6</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7</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TOTAL</a:t>
                      </a:r>
                    </a:p>
                  </a:txBody>
                  <a:tcPr anchor="ctr">
                    <a:lnL w="12700" cap="flat" cmpd="sng" algn="ctr">
                      <a:solidFill>
                        <a:schemeClr val="tx2">
                          <a:lumMod val="85000"/>
                        </a:schemeClr>
                      </a:solidFill>
                      <a:prstDash val="sysDot"/>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extLst>
                  <a:ext uri="{0D108BD9-81ED-4DB2-BD59-A6C34878D82A}">
                    <a16:rowId xmlns="" xmlns:a16="http://schemas.microsoft.com/office/drawing/2014/main" val="10001"/>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_0_1_VR&gt;</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dirty="0">
                          <a:latin typeface="+mn-lt"/>
                        </a:rPr>
                        <a:t>&lt;VR</a:t>
                      </a:r>
                      <a:r>
                        <a:rPr lang="nl-NL" sz="900" dirty="0">
                          <a:latin typeface="+mn-lt"/>
                        </a:rPr>
                        <a:t>Servers - Initial - afw6VR&gt;</a:t>
                      </a:r>
                      <a:endParaRPr lang="en-US" sz="9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a:t>
                      </a:r>
                      <a:r>
                        <a:rPr lang="nl-NL" sz="900">
                          <a:latin typeface="+mn-lt"/>
                        </a:rPr>
                        <a:t>Servers - Year 1 - afzdVR&gt;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a:t>
                      </a:r>
                      <a:r>
                        <a:rPr lang="nl-NL" sz="900">
                          <a:latin typeface="+mn-lt"/>
                        </a:rPr>
                        <a:t>Servers - Year 2 - afzlVR&gt;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a:t>
                      </a:r>
                      <a:r>
                        <a:rPr lang="nl-NL" sz="900">
                          <a:latin typeface="+mn-lt"/>
                        </a:rPr>
                        <a:t>Servers - Year 3 - afztVR&gt;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&lt;VRServers - Year 4 - ag01VR&gt;</a:t>
                      </a:r>
                      <a:r>
                        <a:rPr lang="en-US" sz="900" b="0">
                          <a:solidFill>
                            <a:schemeClr val="bg2"/>
                          </a:solidFill>
                          <a:latin typeface="+mn-lt"/>
                        </a:rPr>
                        <a:t>&lt;VR_CMD_DEL_COL_Delete_Year4 - cw10_VR&gt;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&lt;VRServers - Year 5 - ag09VR&gt;</a:t>
                      </a:r>
                      <a:r>
                        <a:rPr lang="en-US" sz="900" b="0">
                          <a:solidFill>
                            <a:schemeClr val="bg2"/>
                          </a:solidFill>
                          <a:latin typeface="+mn-lt"/>
                        </a:rPr>
                        <a:t>&lt;VR_CMD_DEL_COL_Delete_Year5 - cw11_VR&gt;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&lt;VRServers - Year 6 - ag0hVR&gt;</a:t>
                      </a:r>
                      <a:r>
                        <a:rPr lang="en-US" sz="900" b="0">
                          <a:solidFill>
                            <a:schemeClr val="bg2"/>
                          </a:solidFill>
                          <a:latin typeface="+mn-lt"/>
                        </a:rPr>
                        <a:t>&lt;VR_CMD_DEL_COL_Delete_Year6 - cw12_VR&gt;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&lt;VRServers - Year 7 - ag0pVR&gt;</a:t>
                      </a:r>
                      <a:r>
                        <a:rPr lang="en-US" sz="900" b="0">
                          <a:solidFill>
                            <a:schemeClr val="bg2"/>
                          </a:solidFill>
                          <a:latin typeface="+mn-lt"/>
                        </a:rPr>
                        <a:t>&lt;VR_CMD_DEL_COL_Delete_Year7 - cw13_VR&gt;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ct val="0"/>
                        </a:spcBef>
                        <a:spcAft>
                          <a:spcPct val="0"/>
                        </a:spcAft>
                        <a:buClrTx/>
                        <a:buSzTx/>
                        <a:buFontTx/>
                        <a:buNone/>
                        <a:defRPr/>
                      </a:pPr>
                      <a:r>
                        <a:rPr lang="en-US" sz="900" b="1" dirty="0">
                          <a:latin typeface="+mn-lt"/>
                        </a:rPr>
                        <a:t>&lt;VR</a:t>
                      </a:r>
                      <a:r>
                        <a:rPr lang="nl-NL" sz="900" b="1" dirty="0">
                          <a:latin typeface="+mn-lt"/>
                        </a:rPr>
                        <a:t>total bp servers - g5hvVR</a:t>
                      </a:r>
                      <a:r>
                        <a:rPr lang="nl-NL" sz="900" b="1" dirty="0" smtClean="0">
                          <a:latin typeface="+mn-lt"/>
                        </a:rPr>
                        <a:t>&gt;&lt;VR_CMD_DEL_ROW_</a:t>
                      </a:r>
                      <a:r>
                        <a:rPr lang="en-US" sz="900" b="1" dirty="0" smtClean="0">
                          <a:latin typeface="+mn-lt"/>
                        </a:rPr>
                        <a:t>Delete total </a:t>
                      </a:r>
                      <a:r>
                        <a:rPr lang="en-US" sz="900" b="1" dirty="0" err="1" smtClean="0">
                          <a:latin typeface="+mn-lt"/>
                        </a:rPr>
                        <a:t>bp</a:t>
                      </a:r>
                      <a:r>
                        <a:rPr lang="en-US" sz="900" b="1" dirty="0" smtClean="0">
                          <a:latin typeface="+mn-lt"/>
                        </a:rPr>
                        <a:t> servers - gw9z</a:t>
                      </a:r>
                      <a:r>
                        <a:rPr lang="nl-NL" sz="900" b="1" dirty="0" smtClean="0">
                          <a:latin typeface="+mn-lt"/>
                        </a:rPr>
                        <a:t>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_0_2_VR&gt;</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a:t>
                      </a:r>
                      <a:r>
                        <a:rPr lang="nl-NL" sz="900">
                          <a:latin typeface="+mn-lt"/>
                        </a:rPr>
                        <a:t>Storage - Initial - afw7VR&gt;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a:t>
                      </a:r>
                      <a:r>
                        <a:rPr lang="nl-NL" sz="900">
                          <a:latin typeface="+mn-lt"/>
                        </a:rPr>
                        <a:t>Storage - Year 1 - afzeVR&gt;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a:t>
                      </a:r>
                      <a:r>
                        <a:rPr lang="nl-NL" sz="900">
                          <a:latin typeface="+mn-lt"/>
                        </a:rPr>
                        <a:t>Storage - Year 2 - afzmVR&gt;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a:t>
                      </a:r>
                      <a:r>
                        <a:rPr lang="nl-NL" sz="900">
                          <a:latin typeface="+mn-lt"/>
                        </a:rPr>
                        <a:t>Storage - Year 3 - afzuVR&gt;</a:t>
                      </a: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&lt;VRStorage - Year 4 - ag02VR&gt;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&lt;VRStorage - Year 5 - ag0aVR&gt;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&lt;VRStorage - Year 6 - ag0iVR&gt;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&lt;VRStorage - Year 7 - ag0qVR&gt;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a:t>
                      </a:r>
                      <a:r>
                        <a:rPr lang="en-US" sz="900" b="1" dirty="0" err="1">
                          <a:latin typeface="+mn-lt"/>
                        </a:rPr>
                        <a:t>VRtotal</a:t>
                      </a:r>
                      <a:r>
                        <a:rPr lang="en-US" sz="900" b="1" dirty="0">
                          <a:latin typeface="+mn-lt"/>
                        </a:rPr>
                        <a:t> </a:t>
                      </a:r>
                      <a:r>
                        <a:rPr lang="en-US" sz="900" b="1" dirty="0" err="1">
                          <a:latin typeface="+mn-lt"/>
                        </a:rPr>
                        <a:t>bp</a:t>
                      </a:r>
                      <a:r>
                        <a:rPr lang="en-US" sz="900" b="1" dirty="0">
                          <a:latin typeface="+mn-lt"/>
                        </a:rPr>
                        <a:t> storage - g5hwVR</a:t>
                      </a:r>
                      <a:r>
                        <a:rPr lang="en-US" sz="900" b="1" dirty="0" smtClean="0">
                          <a:latin typeface="+mn-lt"/>
                        </a:rPr>
                        <a:t>&gt;&lt;</a:t>
                      </a:r>
                      <a:r>
                        <a:rPr lang="en-US" sz="900" b="1" dirty="0" err="1" smtClean="0">
                          <a:latin typeface="+mn-lt"/>
                        </a:rPr>
                        <a:t>VR_CMD_DEL_ROW_Delete</a:t>
                      </a:r>
                      <a:r>
                        <a:rPr lang="en-US" sz="900" b="1" dirty="0" smtClean="0">
                          <a:latin typeface="+mn-lt"/>
                        </a:rPr>
                        <a:t> total </a:t>
                      </a:r>
                      <a:r>
                        <a:rPr lang="en-US" sz="900" b="1" dirty="0" err="1" smtClean="0">
                          <a:latin typeface="+mn-lt"/>
                        </a:rPr>
                        <a:t>bp</a:t>
                      </a:r>
                      <a:r>
                        <a:rPr lang="en-US" sz="900" b="1" dirty="0" smtClean="0">
                          <a:latin typeface="+mn-lt"/>
                        </a:rPr>
                        <a:t> storage - gwa1_VR&gt;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_0_3_VR&gt;</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dirty="0">
                          <a:latin typeface="+mn-lt"/>
                        </a:rPr>
                        <a:t>&lt;VR</a:t>
                      </a:r>
                      <a:r>
                        <a:rPr lang="nl-NL" sz="900" dirty="0">
                          <a:latin typeface="+mn-lt"/>
                        </a:rPr>
                        <a:t>Network Switches - Initial - afw8VR&gt;</a:t>
                      </a:r>
                      <a:endParaRPr lang="en-US" sz="9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&lt;VRNetwork Switches - Year 1 - afzfVR&gt;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&lt;VRNetwork Switches - Year 2 - afznVR&gt;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&lt;VRNetwork Switches - Year 3 - afzvVR&gt;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&lt;VRNetwork Switches - Year 4 - ag03VR&gt;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&lt;VRNetwork Switches - Year 5 - ag0bVR&gt;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&lt;VRNetwork Switches - Year 6 - ag0jVR&gt;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&lt;VRNetwork Switches - Year 7 - ag0rVR&gt;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a:t>
                      </a:r>
                      <a:r>
                        <a:rPr lang="en-US" sz="900" b="1" dirty="0" err="1">
                          <a:latin typeface="+mn-lt"/>
                        </a:rPr>
                        <a:t>VRtotal</a:t>
                      </a:r>
                      <a:r>
                        <a:rPr lang="en-US" sz="900" b="1" dirty="0">
                          <a:latin typeface="+mn-lt"/>
                        </a:rPr>
                        <a:t> </a:t>
                      </a:r>
                      <a:r>
                        <a:rPr lang="en-US" sz="900" b="1" dirty="0" err="1">
                          <a:latin typeface="+mn-lt"/>
                        </a:rPr>
                        <a:t>bp</a:t>
                      </a:r>
                      <a:r>
                        <a:rPr lang="en-US" sz="900" b="1" dirty="0">
                          <a:latin typeface="+mn-lt"/>
                        </a:rPr>
                        <a:t> switches - g5hxVR</a:t>
                      </a:r>
                      <a:r>
                        <a:rPr lang="en-US" sz="900" b="1" dirty="0" smtClean="0">
                          <a:latin typeface="+mn-lt"/>
                        </a:rPr>
                        <a:t>&gt;&lt;</a:t>
                      </a:r>
                      <a:r>
                        <a:rPr lang="en-US" sz="900" b="1" dirty="0" err="1" smtClean="0">
                          <a:latin typeface="+mn-lt"/>
                        </a:rPr>
                        <a:t>VR_CMD_DEL_ROW_Delete</a:t>
                      </a:r>
                      <a:r>
                        <a:rPr lang="en-US" sz="900" b="1" dirty="0" smtClean="0">
                          <a:latin typeface="+mn-lt"/>
                        </a:rPr>
                        <a:t> total </a:t>
                      </a:r>
                      <a:r>
                        <a:rPr lang="en-US" sz="900" b="1" dirty="0" err="1" smtClean="0">
                          <a:latin typeface="+mn-lt"/>
                        </a:rPr>
                        <a:t>bp</a:t>
                      </a:r>
                      <a:r>
                        <a:rPr lang="en-US" sz="900" b="1" dirty="0" smtClean="0">
                          <a:latin typeface="+mn-lt"/>
                        </a:rPr>
                        <a:t> switches - gwa2_VR&gt;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_0_4_VR&gt;</a:t>
                      </a:r>
                      <a:endParaRPr lang="en-US" sz="900" b="0" baseline="0" dirty="0">
                        <a:latin typeface="+mn-lt"/>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Racks - Initial - afw9VR&gt;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Racks - Year 1 - afzgVR&gt;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Racks - Year 2 - afzoVR&gt;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Racks - Year 3 - afzwVR&gt;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&lt;VRRacks - Year 4 - ag04VR&gt;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&lt;VRRacks - Year 5 - ag0cVR&gt;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&lt;VRRacks - Year 6 - ag0kVR&gt;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&lt;VRRacks - Year 7 - ag0sVR&gt;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a:t>
                      </a:r>
                      <a:r>
                        <a:rPr lang="en-US" sz="900" b="1" dirty="0" err="1">
                          <a:latin typeface="+mn-lt"/>
                        </a:rPr>
                        <a:t>VRtotal</a:t>
                      </a:r>
                      <a:r>
                        <a:rPr lang="en-US" sz="900" b="1" dirty="0">
                          <a:latin typeface="+mn-lt"/>
                        </a:rPr>
                        <a:t> </a:t>
                      </a:r>
                      <a:r>
                        <a:rPr lang="en-US" sz="900" b="1" dirty="0" err="1">
                          <a:latin typeface="+mn-lt"/>
                        </a:rPr>
                        <a:t>bp</a:t>
                      </a:r>
                      <a:r>
                        <a:rPr lang="en-US" sz="900" b="1" dirty="0">
                          <a:latin typeface="+mn-lt"/>
                        </a:rPr>
                        <a:t> racks - g5hyVR</a:t>
                      </a:r>
                      <a:r>
                        <a:rPr lang="en-US" sz="900" b="1" dirty="0" smtClean="0">
                          <a:latin typeface="+mn-lt"/>
                        </a:rPr>
                        <a:t>&gt;&lt;</a:t>
                      </a:r>
                      <a:r>
                        <a:rPr lang="en-US" sz="900" b="1" dirty="0" err="1" smtClean="0">
                          <a:latin typeface="+mn-lt"/>
                        </a:rPr>
                        <a:t>VR_CMD_DEL_ROW_Delete</a:t>
                      </a:r>
                      <a:r>
                        <a:rPr lang="en-US" sz="900" b="1" dirty="0" smtClean="0">
                          <a:latin typeface="+mn-lt"/>
                        </a:rPr>
                        <a:t> total </a:t>
                      </a:r>
                      <a:r>
                        <a:rPr lang="en-US" sz="900" b="1" dirty="0" err="1" smtClean="0">
                          <a:latin typeface="+mn-lt"/>
                        </a:rPr>
                        <a:t>bp</a:t>
                      </a:r>
                      <a:r>
                        <a:rPr lang="en-US" sz="900" b="1" dirty="0" smtClean="0">
                          <a:latin typeface="+mn-lt"/>
                        </a:rPr>
                        <a:t> racks - gwa3_VR&gt;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_0_5_VR&gt;</a:t>
                      </a:r>
                      <a:endParaRPr lang="en-US" sz="900" b="0" baseline="0" dirty="0">
                        <a:latin typeface="+mn-lt"/>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Cabling - Initial - afwaVR&gt;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Cabling - Year 1 - afzhVR&gt;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Cabling - Year 2 - afzpVR&gt;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Cabling - Year 3 - afzxVR&gt;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&lt;VRCabling - Year 4 - ag05VR&gt;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&lt;VRCabling - Year 5 - ag0dVR&gt;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&lt;VRCabling - Year 6 - ag0lVR&gt;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&lt;VRCabling - Year 7 - ag0tVR&gt;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a:t>
                      </a:r>
                      <a:r>
                        <a:rPr lang="en-US" sz="900" b="1" dirty="0" err="1">
                          <a:latin typeface="+mn-lt"/>
                        </a:rPr>
                        <a:t>VRtotal</a:t>
                      </a:r>
                      <a:r>
                        <a:rPr lang="en-US" sz="900" b="1" dirty="0">
                          <a:latin typeface="+mn-lt"/>
                        </a:rPr>
                        <a:t> </a:t>
                      </a:r>
                      <a:r>
                        <a:rPr lang="en-US" sz="900" b="1" dirty="0" err="1">
                          <a:latin typeface="+mn-lt"/>
                        </a:rPr>
                        <a:t>bp</a:t>
                      </a:r>
                      <a:r>
                        <a:rPr lang="en-US" sz="900" b="1" dirty="0">
                          <a:latin typeface="+mn-lt"/>
                        </a:rPr>
                        <a:t> cabling - g5hzVR</a:t>
                      </a:r>
                      <a:r>
                        <a:rPr lang="en-US" sz="900" b="1" dirty="0" smtClean="0">
                          <a:latin typeface="+mn-lt"/>
                        </a:rPr>
                        <a:t>&gt;&lt;</a:t>
                      </a:r>
                      <a:r>
                        <a:rPr lang="en-US" sz="900" b="1" dirty="0" err="1" smtClean="0">
                          <a:latin typeface="+mn-lt"/>
                        </a:rPr>
                        <a:t>VR_CMD_DEL_ROW_Delete</a:t>
                      </a:r>
                      <a:r>
                        <a:rPr lang="en-US" sz="900" b="1" dirty="0" smtClean="0">
                          <a:latin typeface="+mn-lt"/>
                        </a:rPr>
                        <a:t> total </a:t>
                      </a:r>
                      <a:r>
                        <a:rPr lang="en-US" sz="900" b="1" dirty="0" err="1" smtClean="0">
                          <a:latin typeface="+mn-lt"/>
                        </a:rPr>
                        <a:t>bp</a:t>
                      </a:r>
                      <a:r>
                        <a:rPr lang="en-US" sz="900" b="1" dirty="0" smtClean="0">
                          <a:latin typeface="+mn-lt"/>
                        </a:rPr>
                        <a:t> cabling - gwa4_VR&gt;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176529084"/>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_0_6_VR&gt;</a:t>
                      </a:r>
                      <a:endParaRPr lang="en-US" sz="900" b="0" baseline="0" dirty="0">
                        <a:latin typeface="+mn-lt"/>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Software Licenses - Initial - afzaVR&gt;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Software Licenses - Year 1 - afziVR&gt;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Software Licenses - Year 2 - afzqVR&gt;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Software Licenses - Year 3 - afzyVR&gt;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&lt;VRSoftware Licenses - Year 4 - ag06VR&gt;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&lt;VRSoftware Licenses - Year 5 - ag0eVR&gt;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&lt;VRSoftware Licenses - Year 6 - ag0mVR&gt;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&lt;VRSoftware Licenses - Year 7 - ag0uVR&gt;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a:t>
                      </a:r>
                      <a:r>
                        <a:rPr lang="en-US" sz="900" b="1" dirty="0" err="1">
                          <a:latin typeface="+mn-lt"/>
                        </a:rPr>
                        <a:t>VRtotal</a:t>
                      </a:r>
                      <a:r>
                        <a:rPr lang="en-US" sz="900" b="1" dirty="0">
                          <a:latin typeface="+mn-lt"/>
                        </a:rPr>
                        <a:t> </a:t>
                      </a:r>
                      <a:r>
                        <a:rPr lang="en-US" sz="900" b="1" dirty="0" err="1">
                          <a:latin typeface="+mn-lt"/>
                        </a:rPr>
                        <a:t>bp</a:t>
                      </a:r>
                      <a:r>
                        <a:rPr lang="en-US" sz="900" b="1" dirty="0">
                          <a:latin typeface="+mn-lt"/>
                        </a:rPr>
                        <a:t> licenses - g5i0VR</a:t>
                      </a:r>
                      <a:r>
                        <a:rPr lang="en-US" sz="900" b="1" dirty="0" smtClean="0">
                          <a:latin typeface="+mn-lt"/>
                        </a:rPr>
                        <a:t>&gt;&lt;</a:t>
                      </a:r>
                      <a:r>
                        <a:rPr lang="en-US" sz="900" b="1" dirty="0" err="1" smtClean="0">
                          <a:latin typeface="+mn-lt"/>
                        </a:rPr>
                        <a:t>VR_CMD_DEL_ROW_Delete</a:t>
                      </a:r>
                      <a:r>
                        <a:rPr lang="en-US" sz="900" b="1" dirty="0" smtClean="0">
                          <a:latin typeface="+mn-lt"/>
                        </a:rPr>
                        <a:t> total </a:t>
                      </a:r>
                      <a:r>
                        <a:rPr lang="en-US" sz="900" b="1" dirty="0" err="1" smtClean="0">
                          <a:latin typeface="+mn-lt"/>
                        </a:rPr>
                        <a:t>bp</a:t>
                      </a:r>
                      <a:r>
                        <a:rPr lang="en-US" sz="900" b="1" dirty="0" smtClean="0">
                          <a:latin typeface="+mn-lt"/>
                        </a:rPr>
                        <a:t> licenses - gwa5_VR&gt;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850230396"/>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_0_7_VR&gt;</a:t>
                      </a:r>
                      <a:endParaRPr lang="en-US" sz="900" b="0" dirty="0">
                        <a:latin typeface="+mn-lt"/>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Data Protection - Initial - afzbVR&gt;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Data Protection - Year 1 - afzjVR&gt;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Data Protection - Year 2 - afzrVR&gt;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a:t>
                      </a:r>
                      <a:r>
                        <a:rPr lang="nl-NL" sz="900" b="0">
                          <a:latin typeface="+mn-lt"/>
                        </a:rPr>
                        <a:t>Data Protection - Year 3 - afzzVR&gt;</a:t>
                      </a: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&lt;VRData Protection - Year 4 - ag07VR&gt;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&lt;VRData Protection - Year 5 - ag0fVR&gt;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&lt;VRData Protection - Year 6 - ag0nVR&gt;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&lt;VRData Protection - Year 7 - ag0vVR&gt;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&lt;VR</a:t>
                      </a:r>
                      <a:r>
                        <a:rPr lang="nl-NL" sz="900" b="1" dirty="0">
                          <a:latin typeface="+mn-lt"/>
                        </a:rPr>
                        <a:t>total bp data - g5i1VR</a:t>
                      </a:r>
                      <a:r>
                        <a:rPr lang="nl-NL" sz="900" b="1" dirty="0" smtClean="0">
                          <a:latin typeface="+mn-lt"/>
                        </a:rPr>
                        <a:t>&gt;&lt;VR_CMD_DEL_ROW_Delete total bp data - gwa6_VR&gt;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_0_8_VR&gt;</a:t>
                      </a:r>
                      <a:endParaRPr lang="en-US" sz="900" b="0" dirty="0">
                        <a:latin typeface="+mn-lt"/>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dirty="0">
                          <a:latin typeface="+mn-lt"/>
                        </a:rPr>
                        <a:t>&lt;</a:t>
                      </a:r>
                      <a:r>
                        <a:rPr lang="en-US" sz="900" b="0" dirty="0" err="1">
                          <a:latin typeface="+mn-lt"/>
                        </a:rPr>
                        <a:t>VROther</a:t>
                      </a:r>
                      <a:r>
                        <a:rPr lang="en-US" sz="900" b="0" dirty="0">
                          <a:latin typeface="+mn-lt"/>
                        </a:rPr>
                        <a:t> Capital Cost - Initial - </a:t>
                      </a:r>
                      <a:r>
                        <a:rPr lang="en-US" sz="900" b="0" dirty="0" err="1">
                          <a:latin typeface="+mn-lt"/>
                        </a:rPr>
                        <a:t>afzcVR</a:t>
                      </a:r>
                      <a:r>
                        <a:rPr lang="en-US" sz="900" b="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Capital Cost - Year 1 - afzkVR&gt;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Capital Cost - Year 2 - afzsVR&gt;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Capital Cost - Year 3 - ag00VR&gt;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Capital Cost - Year 4 - ag08VR&gt;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Capital Cost - Year 5 - ag0gVR&gt;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Capital Cost - Year 6 - ag0oVR&gt;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Capital Cost - Year 7 - ag0wVR&gt;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a:t>
                      </a:r>
                      <a:r>
                        <a:rPr lang="en-US" sz="900" b="1" dirty="0" err="1">
                          <a:latin typeface="+mn-lt"/>
                        </a:rPr>
                        <a:t>VRtotal</a:t>
                      </a:r>
                      <a:r>
                        <a:rPr lang="en-US" sz="900" b="1" dirty="0">
                          <a:latin typeface="+mn-lt"/>
                        </a:rPr>
                        <a:t> </a:t>
                      </a:r>
                      <a:r>
                        <a:rPr lang="en-US" sz="900" b="1" dirty="0" err="1">
                          <a:latin typeface="+mn-lt"/>
                        </a:rPr>
                        <a:t>bp</a:t>
                      </a:r>
                      <a:r>
                        <a:rPr lang="en-US" sz="900" b="1" dirty="0">
                          <a:latin typeface="+mn-lt"/>
                        </a:rPr>
                        <a:t> other - g5i2VR</a:t>
                      </a:r>
                      <a:r>
                        <a:rPr lang="en-US" sz="900" b="1" dirty="0" smtClean="0">
                          <a:latin typeface="+mn-lt"/>
                        </a:rPr>
                        <a:t>&gt;&lt;</a:t>
                      </a:r>
                      <a:r>
                        <a:rPr lang="en-US" sz="900" b="1" dirty="0" err="1" smtClean="0">
                          <a:latin typeface="+mn-lt"/>
                        </a:rPr>
                        <a:t>VR_CMD_DEL_ROW_Delete</a:t>
                      </a:r>
                      <a:r>
                        <a:rPr lang="en-US" sz="900" b="1" dirty="0" smtClean="0">
                          <a:latin typeface="+mn-lt"/>
                        </a:rPr>
                        <a:t> total </a:t>
                      </a:r>
                      <a:r>
                        <a:rPr lang="en-US" sz="900" b="1" dirty="0" err="1" smtClean="0">
                          <a:latin typeface="+mn-lt"/>
                        </a:rPr>
                        <a:t>bp</a:t>
                      </a:r>
                      <a:r>
                        <a:rPr lang="en-US" sz="900" b="1" dirty="0" smtClean="0">
                          <a:latin typeface="+mn-lt"/>
                        </a:rPr>
                        <a:t> other - gwa7_VR&gt;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566571331"/>
                  </a:ext>
                </a:extLst>
              </a:tr>
              <a:tr h="134143">
                <a:tc>
                  <a:txBody>
                    <a:bodyPr/>
                    <a:lstStyle/>
                    <a:p>
                      <a:r>
                        <a:rPr lang="en-US" sz="900" b="0" dirty="0">
                          <a:solidFill>
                            <a:schemeClr val="tx2"/>
                          </a:solidFill>
                          <a:latin typeface="Arial Narrow" panose="020B0606020202030204" pitchFamily="34" charset="0"/>
                        </a:rPr>
                        <a:t>Total build</a:t>
                      </a:r>
                      <a:r>
                        <a:rPr lang="en-US" sz="900" b="0" baseline="0" dirty="0">
                          <a:solidFill>
                            <a:schemeClr val="tx2"/>
                          </a:solidFill>
                          <a:latin typeface="Arial Narrow" panose="020B0606020202030204" pitchFamily="34" charset="0"/>
                        </a:rPr>
                        <a:t>/purchase new investment cost</a:t>
                      </a:r>
                      <a:endParaRPr lang="en-US" sz="900" b="0" dirty="0">
                        <a:solidFill>
                          <a:schemeClr val="tx2"/>
                        </a:solidFill>
                        <a:latin typeface="Arial Narrow" panose="020B0606020202030204" pitchFamily="34" charset="0"/>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900" b="0" dirty="0">
                          <a:solidFill>
                            <a:schemeClr val="tx2"/>
                          </a:solidFill>
                          <a:latin typeface="Arial Narrow" panose="020B0606020202030204" pitchFamily="34" charset="0"/>
                        </a:rPr>
                        <a:t>&lt;VRInitial - aqcc bp investmentVR&gt;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900" b="0" dirty="0">
                          <a:solidFill>
                            <a:schemeClr val="tx2"/>
                          </a:solidFill>
                          <a:latin typeface="Arial Narrow" panose="020B0606020202030204" pitchFamily="34" charset="0"/>
                        </a:rPr>
                        <a:t>&lt;VRYear 1 - aqc4 bp investmentVR&gt;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2 - aqc5 bp investmentVR&gt;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3 - aqc6 bp investmentVR&gt;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4 - aqc7 bp investmentVR&gt;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5 - aqc8 bp investmentVR&gt;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6 - aqc9 bp investmentVR&gt;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900" b="0" dirty="0">
                          <a:solidFill>
                            <a:schemeClr val="tx2"/>
                          </a:solidFill>
                          <a:latin typeface="Arial Narrow" panose="020B0606020202030204" pitchFamily="34" charset="0"/>
                        </a:rPr>
                        <a:t>&lt;VRYear 7 - aqca bp investmentVR&gt;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900" b="0" dirty="0">
                          <a:solidFill>
                            <a:schemeClr val="tx2"/>
                          </a:solidFill>
                          <a:latin typeface="Arial Narrow" panose="020B0606020202030204" pitchFamily="34" charset="0"/>
                        </a:rPr>
                        <a:t>&lt;VRTotal - aqcb bp </a:t>
                      </a:r>
                      <a:r>
                        <a:rPr lang="en-US" sz="900" b="0" dirty="0" err="1">
                          <a:solidFill>
                            <a:schemeClr val="tx2"/>
                          </a:solidFill>
                          <a:latin typeface="Arial Narrow" panose="020B0606020202030204" pitchFamily="34" charset="0"/>
                        </a:rPr>
                        <a:t>investmentVR</a:t>
                      </a:r>
                      <a:r>
                        <a:rPr lang="en-US" sz="900" b="0" dirty="0" smtClean="0">
                          <a:solidFill>
                            <a:schemeClr val="tx2"/>
                          </a:solidFill>
                          <a:latin typeface="Arial Narrow" panose="020B0606020202030204" pitchFamily="34" charset="0"/>
                        </a:rPr>
                        <a:t>&gt;&lt;</a:t>
                      </a:r>
                      <a:r>
                        <a:rPr lang="en-US" sz="900" b="0" dirty="0" err="1" smtClean="0">
                          <a:solidFill>
                            <a:schemeClr val="tx2"/>
                          </a:solidFill>
                          <a:latin typeface="Arial Narrow" panose="020B0606020202030204" pitchFamily="34" charset="0"/>
                        </a:rPr>
                        <a:t>VR_CMD_DEL_ROW_Delete</a:t>
                      </a:r>
                      <a:r>
                        <a:rPr lang="en-US" sz="900" b="0" dirty="0" smtClean="0">
                          <a:solidFill>
                            <a:schemeClr val="tx2"/>
                          </a:solidFill>
                          <a:latin typeface="Arial Narrow" panose="020B0606020202030204" pitchFamily="34" charset="0"/>
                        </a:rPr>
                        <a:t> Total </a:t>
                      </a:r>
                      <a:r>
                        <a:rPr lang="en-US" sz="900" b="0" dirty="0" err="1" smtClean="0">
                          <a:solidFill>
                            <a:schemeClr val="tx2"/>
                          </a:solidFill>
                          <a:latin typeface="Arial Narrow" panose="020B0606020202030204" pitchFamily="34" charset="0"/>
                        </a:rPr>
                        <a:t>bp</a:t>
                      </a:r>
                      <a:r>
                        <a:rPr lang="en-US" sz="900" b="0" dirty="0" smtClean="0">
                          <a:solidFill>
                            <a:schemeClr val="tx2"/>
                          </a:solidFill>
                          <a:latin typeface="Arial Narrow" panose="020B0606020202030204" pitchFamily="34" charset="0"/>
                        </a:rPr>
                        <a:t> investment - gwa8_VR&gt;</a:t>
                      </a:r>
                      <a:endParaRPr lang="en-US" sz="900" b="0" dirty="0">
                        <a:solidFill>
                          <a:schemeClr val="tx2"/>
                        </a:solidFill>
                        <a:latin typeface="Arial Narrow" panose="020B0606020202030204"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199912479"/>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_0_11_VR&gt;</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dirty="0">
                          <a:latin typeface="+mn-lt"/>
                        </a:rPr>
                        <a:t>&lt;</a:t>
                      </a:r>
                      <a:r>
                        <a:rPr lang="en-US" sz="900" dirty="0" err="1">
                          <a:latin typeface="+mn-lt"/>
                        </a:rPr>
                        <a:t>VRHardware</a:t>
                      </a:r>
                      <a:r>
                        <a:rPr lang="en-US" sz="900" dirty="0">
                          <a:latin typeface="+mn-lt"/>
                        </a:rPr>
                        <a:t> Support - Year 1 - </a:t>
                      </a:r>
                      <a:r>
                        <a:rPr lang="en-US" sz="900" dirty="0" err="1">
                          <a:latin typeface="+mn-lt"/>
                        </a:rPr>
                        <a:t>aqbcVR</a:t>
                      </a:r>
                      <a:r>
                        <a:rPr lang="en-US" sz="9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&lt;VRHardware Support - Year 2 - aqbgVR&gt;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&lt;VRHardware Support - Year 3 - aqbkVR&gt;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&lt;VRHardware Support - Year 4 - aqboVR&gt;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&lt;VRHardware Support - Year 5 - aqbsVR&gt;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&lt;VRHardware Support - Year 6 - aqbwVR&gt;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&lt;VRHardware Support - Year 7 - aqc0VR&gt;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ct val="0"/>
                        </a:spcBef>
                        <a:spcAft>
                          <a:spcPct val="0"/>
                        </a:spcAft>
                        <a:buClrTx/>
                        <a:buSzTx/>
                        <a:buFontTx/>
                        <a:buNone/>
                        <a:defRPr/>
                      </a:pPr>
                      <a:r>
                        <a:rPr lang="en-US" sz="900" b="1" dirty="0">
                          <a:latin typeface="+mn-lt"/>
                        </a:rPr>
                        <a:t>&lt;VR</a:t>
                      </a:r>
                      <a:r>
                        <a:rPr lang="nl-NL" sz="900" b="1" dirty="0">
                          <a:latin typeface="+mn-lt"/>
                        </a:rPr>
                        <a:t>total bp hardware - g5i3VR</a:t>
                      </a:r>
                      <a:r>
                        <a:rPr lang="nl-NL" sz="900" b="1" dirty="0" smtClean="0">
                          <a:latin typeface="+mn-lt"/>
                        </a:rPr>
                        <a:t>&gt;&lt;VR_CMD_DEL_ROW_</a:t>
                      </a:r>
                      <a:r>
                        <a:rPr lang="en-US" sz="900" b="1" dirty="0" smtClean="0">
                          <a:latin typeface="+mn-lt"/>
                        </a:rPr>
                        <a:t>Delete total </a:t>
                      </a:r>
                      <a:r>
                        <a:rPr lang="en-US" sz="900" b="1" dirty="0" err="1" smtClean="0">
                          <a:latin typeface="+mn-lt"/>
                        </a:rPr>
                        <a:t>bp</a:t>
                      </a:r>
                      <a:r>
                        <a:rPr lang="en-US" sz="900" b="1" dirty="0" smtClean="0">
                          <a:latin typeface="+mn-lt"/>
                        </a:rPr>
                        <a:t> hardware - gwa9</a:t>
                      </a:r>
                      <a:r>
                        <a:rPr lang="nl-NL" sz="900" b="1" dirty="0" smtClean="0">
                          <a:latin typeface="+mn-lt"/>
                        </a:rPr>
                        <a:t>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9108905"/>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_0_12_VR&gt;</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dirty="0">
                          <a:latin typeface="+mn-lt"/>
                        </a:rPr>
                        <a:t>&lt;</a:t>
                      </a:r>
                      <a:r>
                        <a:rPr lang="en-US" sz="900" dirty="0" err="1">
                          <a:latin typeface="+mn-lt"/>
                        </a:rPr>
                        <a:t>VRSoftware</a:t>
                      </a:r>
                      <a:r>
                        <a:rPr lang="en-US" sz="900" dirty="0">
                          <a:latin typeface="+mn-lt"/>
                        </a:rPr>
                        <a:t> Support - Year 1 - </a:t>
                      </a:r>
                      <a:r>
                        <a:rPr lang="en-US" sz="900" dirty="0" err="1">
                          <a:latin typeface="+mn-lt"/>
                        </a:rPr>
                        <a:t>aqbdVR</a:t>
                      </a:r>
                      <a:r>
                        <a:rPr lang="en-US" sz="9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&lt;VRSoftware Support - Year 2 - aqbhVR&gt;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&lt;VRSoftware Support - Year 3 - aqblVR&gt;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&lt;VRSoftware Support - Year 4 - aqbpVR&gt;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&lt;VRSoftware Support - Year 5 - aqbtVR&gt;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&lt;VRSoftware Support - Year 6 - aqbxVR&gt;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a:latin typeface="+mn-lt"/>
                        </a:rPr>
                        <a:t>&lt;VRSoftware Support - Year 7 - aqc1VR&gt;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a:t>
                      </a:r>
                      <a:r>
                        <a:rPr lang="en-US" sz="900" b="1" dirty="0" err="1">
                          <a:latin typeface="+mn-lt"/>
                        </a:rPr>
                        <a:t>VRtotal</a:t>
                      </a:r>
                      <a:r>
                        <a:rPr lang="en-US" sz="900" b="1" dirty="0">
                          <a:latin typeface="+mn-lt"/>
                        </a:rPr>
                        <a:t> </a:t>
                      </a:r>
                      <a:r>
                        <a:rPr lang="en-US" sz="900" b="1" dirty="0" err="1">
                          <a:latin typeface="+mn-lt"/>
                        </a:rPr>
                        <a:t>bp</a:t>
                      </a:r>
                      <a:r>
                        <a:rPr lang="en-US" sz="900" b="1" dirty="0">
                          <a:latin typeface="+mn-lt"/>
                        </a:rPr>
                        <a:t> software - g5i4VR</a:t>
                      </a:r>
                      <a:r>
                        <a:rPr lang="en-US" sz="900" b="1" dirty="0" smtClean="0">
                          <a:latin typeface="+mn-lt"/>
                        </a:rPr>
                        <a:t>&gt;&lt;</a:t>
                      </a:r>
                      <a:r>
                        <a:rPr lang="en-US" sz="900" b="1" dirty="0" err="1" smtClean="0">
                          <a:latin typeface="+mn-lt"/>
                        </a:rPr>
                        <a:t>VR_CMD_DEL_ROW_Delete</a:t>
                      </a:r>
                      <a:r>
                        <a:rPr lang="en-US" sz="900" b="1" dirty="0" smtClean="0">
                          <a:latin typeface="+mn-lt"/>
                        </a:rPr>
                        <a:t> total </a:t>
                      </a:r>
                      <a:r>
                        <a:rPr lang="en-US" sz="900" b="1" dirty="0" err="1" smtClean="0">
                          <a:latin typeface="+mn-lt"/>
                        </a:rPr>
                        <a:t>bp</a:t>
                      </a:r>
                      <a:r>
                        <a:rPr lang="en-US" sz="900" b="1" dirty="0" smtClean="0">
                          <a:latin typeface="+mn-lt"/>
                        </a:rPr>
                        <a:t> software - </a:t>
                      </a:r>
                      <a:r>
                        <a:rPr lang="en-US" sz="900" b="1" dirty="0" err="1" smtClean="0">
                          <a:latin typeface="+mn-lt"/>
                        </a:rPr>
                        <a:t>gwaa_VR</a:t>
                      </a:r>
                      <a:r>
                        <a:rPr lang="en-US" sz="900" b="1" dirty="0" smtClean="0">
                          <a:latin typeface="+mn-lt"/>
                        </a:rPr>
                        <a:t>&gt;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719753852"/>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_0_13_VR&gt;</a:t>
                      </a:r>
                      <a:endParaRPr lang="en-US" sz="900" b="0" dirty="0">
                        <a:latin typeface="+mn-lt"/>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dirty="0">
                          <a:latin typeface="+mn-lt"/>
                        </a:rPr>
                        <a:t>&lt;</a:t>
                      </a:r>
                      <a:r>
                        <a:rPr lang="en-US" sz="900" b="0" dirty="0" err="1">
                          <a:latin typeface="+mn-lt"/>
                        </a:rPr>
                        <a:t>VRServices</a:t>
                      </a:r>
                      <a:r>
                        <a:rPr lang="en-US" sz="900" b="0" dirty="0">
                          <a:latin typeface="+mn-lt"/>
                        </a:rPr>
                        <a:t>/Training/Resident - Year 1 - </a:t>
                      </a:r>
                      <a:r>
                        <a:rPr lang="en-US" sz="900" b="0" dirty="0" err="1">
                          <a:latin typeface="+mn-lt"/>
                        </a:rPr>
                        <a:t>aqbeVR</a:t>
                      </a:r>
                      <a:r>
                        <a:rPr lang="en-US" sz="900" b="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&lt;VRServices/Training/Resident - Year 2 - aqbiVR&gt;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&lt;VRServices/Training/Resident - Year 3 - aqbmVR&gt;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&lt;VRServices/Training/Resident - Year 4 - aqbqVR&gt;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&lt;VRServices/Training/Resident - Year 5 - aqbuVR&gt;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&lt;VRServices/Training/Resident - Year 6 - aqbyVR&gt;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&lt;VRServices/Training/Resident - Year 7 - aqc2VR&gt;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&lt;VR</a:t>
                      </a:r>
                      <a:r>
                        <a:rPr lang="cs-CZ" sz="900" b="1" dirty="0">
                          <a:latin typeface="+mn-lt"/>
                        </a:rPr>
                        <a:t>total bp str - g5i5VR</a:t>
                      </a:r>
                      <a:r>
                        <a:rPr lang="cs-CZ" sz="900" b="1" dirty="0" smtClean="0">
                          <a:latin typeface="+mn-lt"/>
                        </a:rPr>
                        <a:t>&gt;&lt;VR_CMD_DEL_ROW_Delete total bp str - gwab_VR&gt;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986092401"/>
                  </a:ext>
                </a:extLst>
              </a:tr>
              <a:tr h="173736">
                <a:tc>
                  <a:txBody>
                    <a:bodyPr/>
                    <a:lstStyle/>
                    <a:p>
                      <a:r>
                        <a:rPr lang="en-US" sz="900" dirty="0">
                          <a:latin typeface="+mn-lt"/>
                        </a:rPr>
                        <a:t>&lt;</a:t>
                      </a:r>
                      <a:r>
                        <a:rPr lang="en-US" sz="900" dirty="0" err="1">
                          <a:latin typeface="+mn-lt"/>
                        </a:rPr>
                        <a:t>VR_GROUP_VARIABLE_</a:t>
                      </a:r>
                      <a:r>
                        <a:rPr lang="en-US" sz="900" b="0" i="0" kern="1200" dirty="0" err="1">
                          <a:solidFill>
                            <a:schemeClr val="tx1"/>
                          </a:solidFill>
                          <a:effectLst/>
                          <a:latin typeface="+mn-lt"/>
                          <a:ea typeface="+mn-ea"/>
                          <a:cs typeface="+mn-cs"/>
                        </a:rPr>
                        <a:t>Build</a:t>
                      </a:r>
                      <a:r>
                        <a:rPr lang="en-US" sz="900" b="0" i="0" kern="1200" dirty="0">
                          <a:solidFill>
                            <a:schemeClr val="tx1"/>
                          </a:solidFill>
                          <a:effectLst/>
                          <a:latin typeface="+mn-lt"/>
                          <a:ea typeface="+mn-ea"/>
                          <a:cs typeface="+mn-cs"/>
                        </a:rPr>
                        <a:t>/Purchase</a:t>
                      </a:r>
                      <a:r>
                        <a:rPr lang="en-US" sz="900" dirty="0">
                          <a:latin typeface="+mn-lt"/>
                        </a:rPr>
                        <a:t>_0_14_VR&gt;</a:t>
                      </a:r>
                      <a:endParaRPr lang="en-US" sz="900" b="0" baseline="0" dirty="0">
                        <a:latin typeface="+mn-lt"/>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900" b="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dirty="0">
                          <a:latin typeface="+mn-lt"/>
                        </a:rPr>
                        <a:t>&lt;</a:t>
                      </a:r>
                      <a:r>
                        <a:rPr lang="en-US" sz="900" b="0" dirty="0" err="1">
                          <a:latin typeface="+mn-lt"/>
                        </a:rPr>
                        <a:t>VROther</a:t>
                      </a:r>
                      <a:r>
                        <a:rPr lang="en-US" sz="900" b="0" dirty="0">
                          <a:latin typeface="+mn-lt"/>
                        </a:rPr>
                        <a:t> Operating Cost - Year 1 - </a:t>
                      </a:r>
                      <a:r>
                        <a:rPr lang="en-US" sz="900" b="0" dirty="0" err="1">
                          <a:latin typeface="+mn-lt"/>
                        </a:rPr>
                        <a:t>aqbfVR</a:t>
                      </a:r>
                      <a:r>
                        <a:rPr lang="en-US" sz="900" b="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Operating Cost - Year 2 - aqbjVR&gt;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Operating Cost - Year 3 - aqbnVR&gt;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Operating Cost - Year 4 - aqbrVR&gt;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Operating Cost - Year 5 - aqbvVR&gt;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Operating Cost - Year 6 - aqbzVR&gt;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&lt;VROther Operating Cost - Year 7 - aqc3VR&gt;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1" dirty="0">
                          <a:latin typeface="+mn-lt"/>
                        </a:rPr>
                        <a:t>&lt;</a:t>
                      </a:r>
                      <a:r>
                        <a:rPr lang="en-US" sz="900" b="1" dirty="0" err="1">
                          <a:latin typeface="+mn-lt"/>
                        </a:rPr>
                        <a:t>VRtotal</a:t>
                      </a:r>
                      <a:r>
                        <a:rPr lang="en-US" sz="900" b="1" dirty="0">
                          <a:latin typeface="+mn-lt"/>
                        </a:rPr>
                        <a:t> </a:t>
                      </a:r>
                      <a:r>
                        <a:rPr lang="en-US" sz="900" b="1" dirty="0" err="1">
                          <a:latin typeface="+mn-lt"/>
                        </a:rPr>
                        <a:t>bp</a:t>
                      </a:r>
                      <a:r>
                        <a:rPr lang="en-US" sz="900" b="1" dirty="0">
                          <a:latin typeface="+mn-lt"/>
                        </a:rPr>
                        <a:t> other op - g5i6VR</a:t>
                      </a:r>
                      <a:r>
                        <a:rPr lang="en-US" sz="900" b="1" dirty="0" smtClean="0">
                          <a:latin typeface="+mn-lt"/>
                        </a:rPr>
                        <a:t>&gt;&lt;</a:t>
                      </a:r>
                      <a:r>
                        <a:rPr lang="en-US" sz="900" b="1" dirty="0" err="1" smtClean="0">
                          <a:latin typeface="+mn-lt"/>
                        </a:rPr>
                        <a:t>VR_CMD_DEL_ROW_Delete</a:t>
                      </a:r>
                      <a:r>
                        <a:rPr lang="en-US" sz="900" b="1" dirty="0" smtClean="0">
                          <a:latin typeface="+mn-lt"/>
                        </a:rPr>
                        <a:t> total </a:t>
                      </a:r>
                      <a:r>
                        <a:rPr lang="en-US" sz="900" b="1" dirty="0" err="1" smtClean="0">
                          <a:latin typeface="+mn-lt"/>
                        </a:rPr>
                        <a:t>bp</a:t>
                      </a:r>
                      <a:r>
                        <a:rPr lang="en-US" sz="900" b="1" dirty="0" smtClean="0">
                          <a:latin typeface="+mn-lt"/>
                        </a:rPr>
                        <a:t> other op - </a:t>
                      </a:r>
                      <a:r>
                        <a:rPr lang="en-US" sz="900" b="1" dirty="0" err="1" smtClean="0">
                          <a:latin typeface="+mn-lt"/>
                        </a:rPr>
                        <a:t>gwac_VR</a:t>
                      </a:r>
                      <a:r>
                        <a:rPr lang="en-US" sz="900" b="1" dirty="0" smtClean="0">
                          <a:latin typeface="+mn-lt"/>
                        </a:rPr>
                        <a:t>&gt;</a:t>
                      </a:r>
                      <a:endParaRPr lang="en-US" sz="900" b="1"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358992678"/>
                  </a:ext>
                </a:extLst>
              </a:tr>
              <a:tr h="134143">
                <a:tc>
                  <a:txBody>
                    <a:bodyPr/>
                    <a:lstStyle/>
                    <a:p>
                      <a:r>
                        <a:rPr lang="en-US" sz="900" b="0" dirty="0">
                          <a:solidFill>
                            <a:schemeClr val="tx2"/>
                          </a:solidFill>
                          <a:latin typeface="Arial Narrow" panose="020B0606020202030204" pitchFamily="34" charset="0"/>
                        </a:rPr>
                        <a:t>Total build/purchase new operating cost</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en-US" sz="900" b="0" dirty="0">
                        <a:solidFill>
                          <a:schemeClr val="tx2"/>
                        </a:solidFill>
                        <a:latin typeface="Arial Narrow" panose="020B0606020202030204"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1 - aqcd bp operatingVR&gt;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2 - aqce bp operatingVR&gt;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3 - aqcf bp operatingVR&gt;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4 - aqcg bp operatingVR&gt;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5 - aqch bp operatingVR&gt;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6 - aqci bp operatingVR&gt;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Arial Narrow" panose="020B0606020202030204" pitchFamily="34" charset="0"/>
                        </a:rPr>
                        <a:t>&lt;VRYear 7 - aqcj bp operatingVR&gt;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900" b="0" dirty="0">
                          <a:solidFill>
                            <a:schemeClr val="tx2"/>
                          </a:solidFill>
                          <a:latin typeface="Arial Narrow" panose="020B0606020202030204" pitchFamily="34" charset="0"/>
                        </a:rPr>
                        <a:t>&lt;</a:t>
                      </a:r>
                      <a:r>
                        <a:rPr lang="en-US" sz="900" b="0" dirty="0" err="1">
                          <a:solidFill>
                            <a:schemeClr val="tx2"/>
                          </a:solidFill>
                          <a:latin typeface="Arial Narrow" panose="020B0606020202030204" pitchFamily="34" charset="0"/>
                        </a:rPr>
                        <a:t>VRTotal</a:t>
                      </a:r>
                      <a:r>
                        <a:rPr lang="en-US" sz="900" b="0" dirty="0">
                          <a:solidFill>
                            <a:schemeClr val="tx2"/>
                          </a:solidFill>
                          <a:latin typeface="Arial Narrow" panose="020B0606020202030204" pitchFamily="34" charset="0"/>
                        </a:rPr>
                        <a:t> - </a:t>
                      </a:r>
                      <a:r>
                        <a:rPr lang="en-US" sz="900" b="0" dirty="0" err="1">
                          <a:solidFill>
                            <a:schemeClr val="tx2"/>
                          </a:solidFill>
                          <a:latin typeface="Arial Narrow" panose="020B0606020202030204" pitchFamily="34" charset="0"/>
                        </a:rPr>
                        <a:t>aqck</a:t>
                      </a:r>
                      <a:r>
                        <a:rPr lang="en-US" sz="900" b="0" dirty="0">
                          <a:solidFill>
                            <a:schemeClr val="tx2"/>
                          </a:solidFill>
                          <a:latin typeface="Arial Narrow" panose="020B0606020202030204" pitchFamily="34" charset="0"/>
                        </a:rPr>
                        <a:t> </a:t>
                      </a:r>
                      <a:r>
                        <a:rPr lang="en-US" sz="900" b="0" dirty="0" err="1">
                          <a:solidFill>
                            <a:schemeClr val="tx2"/>
                          </a:solidFill>
                          <a:latin typeface="Arial Narrow" panose="020B0606020202030204" pitchFamily="34" charset="0"/>
                        </a:rPr>
                        <a:t>bp</a:t>
                      </a:r>
                      <a:r>
                        <a:rPr lang="en-US" sz="900" b="0" dirty="0">
                          <a:solidFill>
                            <a:schemeClr val="tx2"/>
                          </a:solidFill>
                          <a:latin typeface="Arial Narrow" panose="020B0606020202030204" pitchFamily="34" charset="0"/>
                        </a:rPr>
                        <a:t> </a:t>
                      </a:r>
                      <a:r>
                        <a:rPr lang="en-US" sz="900" b="0" dirty="0" err="1">
                          <a:solidFill>
                            <a:schemeClr val="tx2"/>
                          </a:solidFill>
                          <a:latin typeface="Arial Narrow" panose="020B0606020202030204" pitchFamily="34" charset="0"/>
                        </a:rPr>
                        <a:t>operatingVR</a:t>
                      </a:r>
                      <a:r>
                        <a:rPr lang="en-US" sz="900" b="0" dirty="0" smtClean="0">
                          <a:solidFill>
                            <a:schemeClr val="tx2"/>
                          </a:solidFill>
                          <a:latin typeface="Arial Narrow" panose="020B0606020202030204" pitchFamily="34" charset="0"/>
                        </a:rPr>
                        <a:t>&gt;&lt;</a:t>
                      </a:r>
                      <a:r>
                        <a:rPr lang="en-US" sz="900" b="0" dirty="0" err="1" smtClean="0">
                          <a:solidFill>
                            <a:schemeClr val="tx2"/>
                          </a:solidFill>
                          <a:latin typeface="Arial Narrow" panose="020B0606020202030204" pitchFamily="34" charset="0"/>
                        </a:rPr>
                        <a:t>VR_CMD_DEL_ROW_Delete</a:t>
                      </a:r>
                      <a:r>
                        <a:rPr lang="en-US" sz="900" b="0" dirty="0" smtClean="0">
                          <a:solidFill>
                            <a:schemeClr val="tx2"/>
                          </a:solidFill>
                          <a:latin typeface="Arial Narrow" panose="020B0606020202030204" pitchFamily="34" charset="0"/>
                        </a:rPr>
                        <a:t> Total </a:t>
                      </a:r>
                      <a:r>
                        <a:rPr lang="en-US" sz="900" b="0" dirty="0" err="1" smtClean="0">
                          <a:solidFill>
                            <a:schemeClr val="tx2"/>
                          </a:solidFill>
                          <a:latin typeface="Arial Narrow" panose="020B0606020202030204" pitchFamily="34" charset="0"/>
                        </a:rPr>
                        <a:t>bp</a:t>
                      </a:r>
                      <a:r>
                        <a:rPr lang="en-US" sz="900" b="0" dirty="0" smtClean="0">
                          <a:solidFill>
                            <a:schemeClr val="tx2"/>
                          </a:solidFill>
                          <a:latin typeface="Arial Narrow" panose="020B0606020202030204" pitchFamily="34" charset="0"/>
                        </a:rPr>
                        <a:t> operating - </a:t>
                      </a:r>
                      <a:r>
                        <a:rPr lang="en-US" sz="900" b="0" dirty="0" err="1" smtClean="0">
                          <a:solidFill>
                            <a:schemeClr val="tx2"/>
                          </a:solidFill>
                          <a:latin typeface="Arial Narrow" panose="020B0606020202030204" pitchFamily="34" charset="0"/>
                        </a:rPr>
                        <a:t>gwad_VR</a:t>
                      </a:r>
                      <a:r>
                        <a:rPr lang="en-US" sz="900" b="0" dirty="0" smtClean="0">
                          <a:solidFill>
                            <a:schemeClr val="tx2"/>
                          </a:solidFill>
                          <a:latin typeface="Arial Narrow" panose="020B0606020202030204" pitchFamily="34" charset="0"/>
                        </a:rPr>
                        <a:t>&gt;</a:t>
                      </a:r>
                      <a:endParaRPr lang="en-US" sz="900" b="0" dirty="0">
                        <a:solidFill>
                          <a:schemeClr val="tx2"/>
                        </a:solidFill>
                        <a:latin typeface="Arial Narrow" panose="020B0606020202030204"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65116990"/>
                  </a:ext>
                </a:extLst>
              </a:tr>
              <a:tr h="173736">
                <a:tc>
                  <a:txBody>
                    <a:bodyPr/>
                    <a:lstStyle/>
                    <a:p>
                      <a:r>
                        <a:rPr lang="en-US" sz="900" b="1" dirty="0">
                          <a:solidFill>
                            <a:schemeClr val="tx2"/>
                          </a:solidFill>
                          <a:latin typeface="Arial Narrow" panose="020B0606020202030204" pitchFamily="34" charset="0"/>
                        </a:rPr>
                        <a:t>Total build/purchase new cost</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900" b="1">
                          <a:solidFill>
                            <a:schemeClr val="tx2"/>
                          </a:solidFill>
                          <a:latin typeface="Arial Narrow" panose="020B0606020202030204" pitchFamily="34" charset="0"/>
                        </a:rPr>
                        <a:t>&lt;VRInitial - aqct bp ioVR&gt;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900" b="1" dirty="0">
                          <a:solidFill>
                            <a:schemeClr val="tx2"/>
                          </a:solidFill>
                          <a:latin typeface="Arial Narrow" panose="020B0606020202030204" pitchFamily="34" charset="0"/>
                        </a:rPr>
                        <a:t>&lt;VRYear 1 - aqcl bp ioVR&gt;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900" b="1" dirty="0">
                          <a:solidFill>
                            <a:schemeClr val="tx2"/>
                          </a:solidFill>
                          <a:latin typeface="Arial Narrow" panose="020B0606020202030204" pitchFamily="34" charset="0"/>
                        </a:rPr>
                        <a:t>&lt;VRYear 2 - aqcm bp ioVR&gt;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solidFill>
                            <a:schemeClr val="tx2"/>
                          </a:solidFill>
                          <a:latin typeface="Arial Narrow" panose="020B0606020202030204" pitchFamily="34" charset="0"/>
                        </a:rPr>
                        <a:t>&lt;VRYear 3 - aqcn bp ioVR&gt;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solidFill>
                            <a:schemeClr val="tx2"/>
                          </a:solidFill>
                          <a:latin typeface="Arial Narrow" panose="020B0606020202030204" pitchFamily="34" charset="0"/>
                        </a:rPr>
                        <a:t>&lt;VRYear 4 - aqco bp ioVR&gt;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solidFill>
                            <a:schemeClr val="tx2"/>
                          </a:solidFill>
                          <a:latin typeface="Arial Narrow" panose="020B0606020202030204" pitchFamily="34" charset="0"/>
                        </a:rPr>
                        <a:t>&lt;VRYear 5 - aqcp bp ioVR&gt;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solidFill>
                            <a:schemeClr val="tx2"/>
                          </a:solidFill>
                          <a:latin typeface="Arial Narrow" panose="020B0606020202030204" pitchFamily="34" charset="0"/>
                        </a:rPr>
                        <a:t>&lt;VRYear 6 - aqcq bp ioVR&gt;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solidFill>
                            <a:schemeClr val="tx2"/>
                          </a:solidFill>
                          <a:latin typeface="Arial Narrow" panose="020B0606020202030204" pitchFamily="34" charset="0"/>
                        </a:rPr>
                        <a:t>&lt;VRYear 7 - aqcr bp ioVR&gt;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900" b="1" dirty="0">
                          <a:solidFill>
                            <a:schemeClr val="tx2"/>
                          </a:solidFill>
                          <a:latin typeface="Arial Narrow" panose="020B0606020202030204" pitchFamily="34" charset="0"/>
                        </a:rPr>
                        <a:t>&lt;VRTotal - aqcs bp </a:t>
                      </a:r>
                      <a:r>
                        <a:rPr lang="en-US" sz="900" b="1" dirty="0" err="1">
                          <a:solidFill>
                            <a:schemeClr val="tx2"/>
                          </a:solidFill>
                          <a:latin typeface="Arial Narrow" panose="020B0606020202030204" pitchFamily="34" charset="0"/>
                        </a:rPr>
                        <a:t>ioVR</a:t>
                      </a:r>
                      <a:r>
                        <a:rPr lang="en-US" sz="900" b="1" dirty="0" smtClean="0">
                          <a:solidFill>
                            <a:schemeClr val="tx2"/>
                          </a:solidFill>
                          <a:latin typeface="Arial Narrow" panose="020B0606020202030204" pitchFamily="34" charset="0"/>
                        </a:rPr>
                        <a:t>&gt;&lt;VR_CMD_DEL_ROW_</a:t>
                      </a:r>
                      <a:r>
                        <a:rPr lang="it-IT" sz="900" b="1" dirty="0" smtClean="0">
                          <a:solidFill>
                            <a:schemeClr val="tx2"/>
                          </a:solidFill>
                          <a:latin typeface="Arial Narrow" panose="020B0606020202030204" pitchFamily="34" charset="0"/>
                        </a:rPr>
                        <a:t>Delete Total bp io - gwae</a:t>
                      </a:r>
                      <a:r>
                        <a:rPr lang="en-US" sz="900" b="1" dirty="0" smtClean="0">
                          <a:solidFill>
                            <a:schemeClr val="tx2"/>
                          </a:solidFill>
                          <a:latin typeface="Arial Narrow" panose="020B0606020202030204" pitchFamily="34" charset="0"/>
                        </a:rPr>
                        <a:t>_VR&gt;</a:t>
                      </a:r>
                      <a:endParaRPr lang="en-US" sz="900" b="1" dirty="0">
                        <a:solidFill>
                          <a:schemeClr val="tx2"/>
                        </a:solidFill>
                        <a:latin typeface="Arial Narrow" panose="020B0606020202030204"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500043229"/>
                  </a:ext>
                </a:extLst>
              </a:tr>
              <a:tr h="274320">
                <a:tc>
                  <a:txBody>
                    <a:bodyPr/>
                    <a:lstStyle/>
                    <a:p>
                      <a:r>
                        <a:rPr lang="en-US" sz="900" b="0" baseline="0" dirty="0">
                          <a:latin typeface="+mn-lt"/>
                        </a:rPr>
                        <a:t>Less total proposed Dell EMC solution cost</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a:latin typeface="+mn-lt"/>
                        </a:rPr>
                        <a:t>&lt;VRTotal Initial Costs - apm5VR&gt;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dirty="0">
                          <a:latin typeface="+mn-lt"/>
                        </a:rPr>
                        <a:t>&lt;</a:t>
                      </a:r>
                      <a:r>
                        <a:rPr lang="en-US" sz="900" b="0" dirty="0" err="1">
                          <a:latin typeface="+mn-lt"/>
                        </a:rPr>
                        <a:t>VRTotal</a:t>
                      </a:r>
                      <a:r>
                        <a:rPr lang="en-US" sz="900" b="0" dirty="0">
                          <a:latin typeface="+mn-lt"/>
                        </a:rPr>
                        <a:t> Y1 Costs - </a:t>
                      </a:r>
                      <a:r>
                        <a:rPr lang="en-US" sz="900" b="0" dirty="0" err="1">
                          <a:latin typeface="+mn-lt"/>
                        </a:rPr>
                        <a:t>apluVR</a:t>
                      </a:r>
                      <a:r>
                        <a:rPr lang="en-US" sz="900" b="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a:latin typeface="+mn-lt"/>
                        </a:rPr>
                        <a:t>&lt;VRTotal Y2 Costs - aplvVR&gt;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a:latin typeface="+mn-lt"/>
                        </a:rPr>
                        <a:t>&lt;VRTotal Y3 Costs - aplwVR&gt;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a:latin typeface="+mn-lt"/>
                        </a:rPr>
                        <a:t>&lt;VRTotal Y4 Costs - aplxVR&gt;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a:latin typeface="+mn-lt"/>
                        </a:rPr>
                        <a:t>&lt;VRTotal Y5 Costs - aplyVR&gt;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0">
                          <a:latin typeface="+mn-lt"/>
                        </a:rPr>
                        <a:t>&lt;VRTotal Y6 Costs - aplzVR&gt;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dirty="0">
                          <a:latin typeface="+mn-lt"/>
                        </a:rPr>
                        <a:t>&lt;VRTotal Y7 Costs - apm0VR&gt;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900" b="0" dirty="0">
                          <a:latin typeface="+mn-lt"/>
                        </a:rPr>
                        <a:t>&lt;VRTotal 5-Year Costs - 9yyjVR</a:t>
                      </a:r>
                      <a:r>
                        <a:rPr lang="en-US" sz="900" b="0" dirty="0" smtClean="0">
                          <a:latin typeface="+mn-lt"/>
                        </a:rPr>
                        <a:t>&gt;&lt;</a:t>
                      </a:r>
                      <a:r>
                        <a:rPr lang="en-US" sz="900" b="0" dirty="0" err="1" smtClean="0">
                          <a:latin typeface="+mn-lt"/>
                        </a:rPr>
                        <a:t>VR_CMD_DEL_ROW_Delete</a:t>
                      </a:r>
                      <a:r>
                        <a:rPr lang="en-US" sz="900" b="0" dirty="0" smtClean="0">
                          <a:latin typeface="+mn-lt"/>
                        </a:rPr>
                        <a:t> Total 5-Year Costs - </a:t>
                      </a:r>
                      <a:r>
                        <a:rPr lang="en-US" sz="900" b="0" dirty="0" err="1" smtClean="0">
                          <a:latin typeface="+mn-lt"/>
                        </a:rPr>
                        <a:t>gwaf_VR</a:t>
                      </a:r>
                      <a:r>
                        <a:rPr lang="en-US" sz="900" b="0" dirty="0" smtClean="0">
                          <a:latin typeface="+mn-lt"/>
                        </a:rPr>
                        <a:t>&gt;</a:t>
                      </a:r>
                      <a:endParaRPr lang="en-US" sz="900" b="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468427617"/>
                  </a:ext>
                </a:extLst>
              </a:tr>
              <a:tr h="274320">
                <a:tc>
                  <a:txBody>
                    <a:bodyPr/>
                    <a:lstStyle/>
                    <a:p>
                      <a:r>
                        <a:rPr lang="en-US" sz="900" b="1" dirty="0">
                          <a:latin typeface="+mn-lt"/>
                        </a:rPr>
                        <a:t>Total Dell EMC solution savings over build/purchase</a:t>
                      </a:r>
                    </a:p>
                  </a:txBody>
                  <a:tcPr marR="0" marT="0" marB="0" anchor="ctr">
                    <a:lnL w="285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r"/>
                      <a:r>
                        <a:rPr lang="en-US" sz="900" b="1" dirty="0">
                          <a:latin typeface="+mn-lt"/>
                        </a:rPr>
                        <a:t>&lt;VR</a:t>
                      </a:r>
                      <a:r>
                        <a:rPr lang="it-IT" sz="900" b="1" dirty="0">
                          <a:latin typeface="+mn-lt"/>
                        </a:rPr>
                        <a:t>Initial - aqcu bp less dellVR&gt;</a:t>
                      </a:r>
                      <a:endParaRPr lang="en-US" sz="900" b="1" dirty="0">
                        <a:latin typeface="+mn-lt"/>
                      </a:endParaRP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r"/>
                      <a:r>
                        <a:rPr lang="en-US" sz="900" b="1" dirty="0">
                          <a:latin typeface="+mn-lt"/>
                        </a:rPr>
                        <a:t>&lt;VR</a:t>
                      </a:r>
                      <a:r>
                        <a:rPr lang="it-IT" sz="900" b="1" dirty="0">
                          <a:latin typeface="+mn-lt"/>
                        </a:rPr>
                        <a:t>Year 1 - aqcv bp less dellVR&gt;</a:t>
                      </a:r>
                      <a:endParaRPr lang="en-US" sz="900" b="1" dirty="0">
                        <a:latin typeface="+mn-lt"/>
                      </a:endParaRP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latin typeface="+mn-lt"/>
                        </a:rPr>
                        <a:t>&lt;VR</a:t>
                      </a:r>
                      <a:r>
                        <a:rPr lang="it-IT" sz="900" b="1" dirty="0">
                          <a:latin typeface="+mn-lt"/>
                        </a:rPr>
                        <a:t>Year 2 - aqcw bp less dellVR&gt;</a:t>
                      </a:r>
                      <a:endParaRPr lang="en-US" sz="900" b="1" dirty="0">
                        <a:latin typeface="+mn-lt"/>
                      </a:endParaRP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latin typeface="+mn-lt"/>
                        </a:rPr>
                        <a:t>&lt;VR</a:t>
                      </a:r>
                      <a:r>
                        <a:rPr lang="it-IT" sz="900" b="1" dirty="0">
                          <a:latin typeface="+mn-lt"/>
                        </a:rPr>
                        <a:t>Year 3 - aqcx bp less dellVR&gt;</a:t>
                      </a:r>
                      <a:endParaRPr lang="en-US" sz="900" b="1" dirty="0">
                        <a:latin typeface="+mn-lt"/>
                      </a:endParaRP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latin typeface="+mn-lt"/>
                        </a:rPr>
                        <a:t>&lt;VR</a:t>
                      </a:r>
                      <a:r>
                        <a:rPr lang="it-IT" sz="900" b="1" dirty="0">
                          <a:latin typeface="+mn-lt"/>
                        </a:rPr>
                        <a:t>Year 4 - aqcy bp less dellVR&gt;</a:t>
                      </a:r>
                      <a:endParaRPr lang="en-US" sz="900" b="1" dirty="0">
                        <a:latin typeface="+mn-lt"/>
                      </a:endParaRP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latin typeface="+mn-lt"/>
                        </a:rPr>
                        <a:t>&lt;VR</a:t>
                      </a:r>
                      <a:r>
                        <a:rPr lang="it-IT" sz="900" b="1" dirty="0">
                          <a:latin typeface="+mn-lt"/>
                        </a:rPr>
                        <a:t>Year 5 - aqcz bp less dellVR&gt;</a:t>
                      </a:r>
                      <a:endParaRPr lang="en-US" sz="900" b="1" dirty="0">
                        <a:latin typeface="+mn-lt"/>
                      </a:endParaRP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r"/>
                      <a:r>
                        <a:rPr lang="en-US" sz="900" b="1" dirty="0">
                          <a:latin typeface="+mn-lt"/>
                        </a:rPr>
                        <a:t>&lt;VR</a:t>
                      </a:r>
                      <a:r>
                        <a:rPr lang="it-IT" sz="900" b="1" dirty="0">
                          <a:latin typeface="+mn-lt"/>
                        </a:rPr>
                        <a:t>Year 6 - aqd0 bp less dellVR&gt;</a:t>
                      </a:r>
                      <a:endParaRPr lang="en-US" sz="900" b="1" dirty="0">
                        <a:latin typeface="+mn-lt"/>
                      </a:endParaRP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900" b="1" dirty="0">
                          <a:latin typeface="+mn-lt"/>
                        </a:rPr>
                        <a:t>&lt;VR</a:t>
                      </a:r>
                      <a:r>
                        <a:rPr lang="it-IT" sz="900" b="1" dirty="0">
                          <a:latin typeface="+mn-lt"/>
                        </a:rPr>
                        <a:t>Year 7 - aqd1 bp less dellVR&gt;</a:t>
                      </a:r>
                      <a:endParaRPr lang="en-US" sz="900" b="1" dirty="0">
                        <a:latin typeface="+mn-lt"/>
                      </a:endParaRP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400" rtl="0" eaLnBrk="1" fontAlgn="auto" latinLnBrk="0" hangingPunct="1">
                        <a:lnSpc>
                          <a:spcPct val="100000"/>
                        </a:lnSpc>
                        <a:spcBef>
                          <a:spcPct val="0"/>
                        </a:spcBef>
                        <a:spcAft>
                          <a:spcPct val="0"/>
                        </a:spcAft>
                        <a:buClrTx/>
                        <a:buSzTx/>
                        <a:buFontTx/>
                        <a:buNone/>
                        <a:defRPr/>
                      </a:pPr>
                      <a:r>
                        <a:rPr lang="en-US" sz="900" b="1" dirty="0">
                          <a:latin typeface="+mn-lt"/>
                        </a:rPr>
                        <a:t>&lt;VR</a:t>
                      </a:r>
                      <a:r>
                        <a:rPr lang="it-IT" sz="900" b="1" dirty="0">
                          <a:latin typeface="+mn-lt"/>
                        </a:rPr>
                        <a:t>Total - aqd2 bp less dellVR&gt;</a:t>
                      </a:r>
                      <a:endParaRPr lang="en-US" sz="900" b="1" dirty="0">
                        <a:latin typeface="+mn-lt"/>
                      </a:endParaRPr>
                    </a:p>
                  </a:txBody>
                  <a:tcPr marL="0" marR="45720" marT="0" marB="0" anchor="ctr">
                    <a:lnL w="12700"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extLst>
                  <a:ext uri="{0D108BD9-81ED-4DB2-BD59-A6C34878D82A}">
                    <a16:rowId xmlns="" xmlns:a16="http://schemas.microsoft.com/office/drawing/2014/main" val="2278113548"/>
                  </a:ext>
                </a:extLst>
              </a:tr>
            </a:tbl>
          </a:graphicData>
        </a:graphic>
      </p:graphicFrame>
      <p:sp>
        <p:nvSpPr>
          <p:cNvPr id="7" name="TextBox 6"/>
          <p:cNvSpPr txBox="1"/>
          <p:nvPr/>
        </p:nvSpPr>
        <p:spPr>
          <a:xfrm>
            <a:off x="3313822" y="297666"/>
            <a:ext cx="5373774" cy="307777"/>
          </a:xfrm>
          <a:prstGeom prst="rect">
            <a:avLst/>
          </a:prstGeom>
          <a:noFill/>
        </p:spPr>
        <p:txBody>
          <a:bodyPr wrap="none" rtlCol="0">
            <a:spAutoFit/>
          </a:bodyPr>
          <a:lstStyle/>
          <a:p>
            <a:pPr>
              <a:spcBef>
                <a:spcPts val="0"/>
              </a:spcBef>
              <a:spcAft>
                <a:spcPts val="0"/>
              </a:spcAft>
              <a:buClr>
                <a:schemeClr val="bg1"/>
              </a:buClr>
            </a:pPr>
            <a:r>
              <a:rPr lang="en-US" sz="1400" dirty="0" err="1">
                <a:solidFill>
                  <a:schemeClr val="bg2"/>
                </a:solidFill>
                <a:cs typeface="Arial"/>
              </a:rPr>
              <a:t>&lt;VR_CMD_DELETE_SLIDE_</a:t>
            </a:r>
            <a:r>
              <a:rPr lang="pl-PL" sz="1400" dirty="0">
                <a:cs typeface="Arial"/>
              </a:rPr>
              <a:t>Delete_BuildPurchase - cw1a_VR&gt; </a:t>
            </a:r>
            <a:endParaRPr lang="en-US" sz="1400" dirty="0" err="1">
              <a:solidFill>
                <a:schemeClr val="bg2"/>
              </a:solidFill>
              <a:cs typeface="Arial"/>
            </a:endParaRPr>
          </a:p>
        </p:txBody>
      </p:sp>
      <p:sp>
        <p:nvSpPr>
          <p:cNvPr id="9" name="TextBox 8"/>
          <p:cNvSpPr txBox="1"/>
          <p:nvPr/>
        </p:nvSpPr>
        <p:spPr>
          <a:xfrm>
            <a:off x="3427238" y="639588"/>
            <a:ext cx="5854488" cy="307777"/>
          </a:xfrm>
          <a:prstGeom prst="rect">
            <a:avLst/>
          </a:prstGeom>
          <a:noFill/>
        </p:spPr>
        <p:txBody>
          <a:bodyPr wrap="none" rtlCol="0">
            <a:spAutoFit/>
          </a:bodyPr>
          <a:lstStyle/>
          <a:p>
            <a:pPr>
              <a:spcBef>
                <a:spcPts val="0"/>
              </a:spcBef>
              <a:spcAft>
                <a:spcPts val="0"/>
              </a:spcAft>
              <a:buClr>
                <a:schemeClr val="bg1"/>
              </a:buClr>
            </a:pPr>
            <a:r>
              <a:rPr lang="en-US" sz="1400" dirty="0">
                <a:solidFill>
                  <a:schemeClr val="bg2"/>
                </a:solidFill>
                <a:cs typeface="Arial"/>
              </a:rPr>
              <a:t>&lt;</a:t>
            </a:r>
            <a:r>
              <a:rPr lang="en-US" sz="1400" dirty="0" smtClean="0">
                <a:solidFill>
                  <a:schemeClr val="bg2"/>
                </a:solidFill>
                <a:cs typeface="Arial"/>
              </a:rPr>
              <a:t>VR_CMD_DELETE_SLIDE_</a:t>
            </a:r>
            <a:r>
              <a:rPr lang="pl-PL" sz="1400" dirty="0"/>
              <a:t>Delete Build/purchase Slide - gwag_VR</a:t>
            </a:r>
            <a:r>
              <a:rPr lang="pl-PL" sz="1400" dirty="0">
                <a:cs typeface="Arial"/>
              </a:rPr>
              <a:t>&gt; </a:t>
            </a:r>
            <a:endParaRPr lang="en-US" sz="1400" dirty="0" err="1">
              <a:solidFill>
                <a:schemeClr val="bg2"/>
              </a:solidFill>
              <a:cs typeface="Arial"/>
            </a:endParaRPr>
          </a:p>
        </p:txBody>
      </p:sp>
    </p:spTree>
    <p:extLst>
      <p:ext uri="{BB962C8B-B14F-4D97-AF65-F5344CB8AC3E}">
        <p14:creationId xmlns:p14="http://schemas.microsoft.com/office/powerpoint/2010/main" val="667357435"/>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p="http://schemas.openxmlformats.org/presentationml/2006/main" xmlns:r="http://schemas.openxmlformats.org/officeDocument/2006/relationships">
  <p:cSld name="8874ea89-e5d4-4a43-8566-fc27bb6698a7">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D356A26-121A-4B48-AAFC-6D18D756E422}"/>
              </a:ext>
            </a:extLst>
          </p:cNvPr>
          <p:cNvSpPr/>
          <p:nvPr/>
        </p:nvSpPr>
        <p:spPr>
          <a:xfrm>
            <a:off x="-11387" y="0"/>
            <a:ext cx="3009014" cy="5143500"/>
          </a:xfrm>
          <a:prstGeom prst="rect">
            <a:avLst/>
          </a:prstGeom>
          <a:gradFill>
            <a:gsLst>
              <a:gs pos="8000">
                <a:schemeClr val="bg1">
                  <a:alpha val="73000"/>
                </a:schemeClr>
              </a:gs>
              <a:gs pos="51000">
                <a:schemeClr val="bg2"/>
              </a:gs>
              <a:gs pos="100000">
                <a:schemeClr val="accent2">
                  <a:alpha val="30000"/>
                </a:schemeClr>
              </a:gs>
            </a:gsLst>
            <a:lin ang="5400000" scaled="1"/>
          </a:gradFill>
          <a:ln cmpd="sng" w="12700">
            <a:noFill/>
          </a:ln>
          <a:effectLst/>
        </p:spPr>
        <p:txBody>
          <a:bodyPr anchor="ctr" bIns="137160" lIns="182880" rIns="137160" rtlCol="0" tIns="137160" wrap="square">
            <a:noAutofit/>
          </a:bodyPr>
          <a:lstStyle/>
          <a:p>
            <a:pPr algn="ctr" defTabSz="914400" eaLnBrk="1" fontAlgn="auto" hangingPunct="1" indent="0" latinLnBrk="0" lvl="0" marL="0" marR="0">
              <a:lnSpc>
                <a:spcPct val="90000"/>
              </a:lnSpc>
              <a:spcBef>
                <a:spcPts val="600"/>
              </a:spcBef>
              <a:spcAft>
                <a:spcPct val="0"/>
              </a:spcAft>
              <a:buClrTx/>
              <a:buSzTx/>
              <a:buFontTx/>
              <a:buNone/>
              <a:defRPr/>
            </a:pPr>
            <a:endParaRPr b="0" baseline="0" cap="none" dirty="0" i="0" kern="0" kumimoji="0" lang="en-US" noProof="0" normalizeH="0" spc="0" strike="noStrike" sz="2000" u="none">
              <a:ln>
                <a:noFill/>
              </a:ln>
              <a:solidFill>
                <a:schemeClr val="tx2"/>
              </a:solidFill>
              <a:effectLst/>
              <a:uLnTx/>
              <a:uFillTx/>
              <a:latin typeface="+mn-lt"/>
            </a:endParaRPr>
          </a:p>
        </p:txBody>
      </p:sp>
      <p:sp>
        <p:nvSpPr>
          <p:cNvPr id="64" name="Text Placeholder 3"/>
          <p:cNvSpPr txBox="1"/>
          <p:nvPr/>
        </p:nvSpPr>
        <p:spPr>
          <a:xfrm>
            <a:off x="384053" y="637716"/>
            <a:ext cx="2218134" cy="507831"/>
          </a:xfrm>
          <a:prstGeom prst="rect">
            <a:avLst/>
          </a:prstGeom>
        </p:spPr>
        <p:txBody>
          <a:bodyPr anchor="t" anchorCtr="0" bIns="0" lIns="0" rIns="0" tIns="0" wrap="square">
            <a:spAutoFit/>
          </a:bodyPr>
          <a:lstStyle>
            <a:lvl1pPr algn="ctr" indent="0" marL="0">
              <a:buNone/>
              <a:defRPr baseline="0" sz="1600">
                <a:solidFill>
                  <a:schemeClr val="tx1">
                    <a:lumMod val="95000"/>
                    <a:lumOff val="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spcBef>
                <a:spcPct val="20000"/>
              </a:spcBef>
              <a:defRPr/>
            </a:pPr>
            <a:r>
              <a:rPr dirty="0" lang="en-US" sz="3300">
                <a:solidFill>
                  <a:schemeClr val="tx2"/>
                </a:solidFill>
                <a:latin typeface="+mj-lt"/>
              </a:rPr>
              <a:t>Agenda</a:t>
            </a:r>
          </a:p>
        </p:txBody>
      </p:sp>
      <p:sp>
        <p:nvSpPr>
          <p:cNvPr id="77" name="Rectangle 76"/>
          <p:cNvSpPr/>
          <p:nvPr/>
        </p:nvSpPr>
        <p:spPr>
          <a:xfrm>
            <a:off x="3109678" y="1255413"/>
            <a:ext cx="3888432" cy="265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tlCol="0"/>
          <a:lstStyle/>
          <a:p>
            <a:r>
              <a:rPr dirty="0" lang="en-US" sz="1600">
                <a:solidFill>
                  <a:schemeClr val="bg1"/>
                </a:solidFill>
                <a:latin charset="0" pitchFamily="34" typeface="Arial"/>
                <a:cs charset="0" pitchFamily="34" typeface="Arial"/>
              </a:rPr>
              <a:t>Business Goals &amp; Challenges</a:t>
            </a:r>
          </a:p>
        </p:txBody>
      </p:sp>
      <p:sp>
        <p:nvSpPr>
          <p:cNvPr id="78" name="TextBox 77"/>
          <p:cNvSpPr txBox="1"/>
          <p:nvPr/>
        </p:nvSpPr>
        <p:spPr>
          <a:xfrm>
            <a:off x="2178946" y="1218717"/>
            <a:ext cx="756179" cy="338554"/>
          </a:xfrm>
          <a:prstGeom prst="rect">
            <a:avLst/>
          </a:prstGeom>
          <a:noFill/>
        </p:spPr>
        <p:txBody>
          <a:bodyPr anchor="ctr" rtlCol="0" wrap="square">
            <a:spAutoFit/>
          </a:bodyPr>
          <a:lstStyle/>
          <a:p>
            <a:pPr algn="r" fontAlgn="base"/>
            <a:r>
              <a:rPr b="1" dirty="0" lang="en-US" sz="1600">
                <a:solidFill>
                  <a:schemeClr val="tx2"/>
                </a:solidFill>
                <a:latin charset="0" pitchFamily="34" typeface="Arial"/>
                <a:ea charset="0" panose="020B0606030504020204" pitchFamily="34" typeface="Open Sans"/>
                <a:cs charset="0" pitchFamily="34" typeface="Arial"/>
              </a:rPr>
              <a:t>01</a:t>
            </a:r>
          </a:p>
        </p:txBody>
      </p:sp>
      <p:sp>
        <p:nvSpPr>
          <p:cNvPr id="79" name="TextBox 78"/>
          <p:cNvSpPr txBox="1"/>
          <p:nvPr/>
        </p:nvSpPr>
        <p:spPr>
          <a:xfrm>
            <a:off x="2178946" y="1485188"/>
            <a:ext cx="756179" cy="338554"/>
          </a:xfrm>
          <a:prstGeom prst="rect">
            <a:avLst/>
          </a:prstGeom>
          <a:noFill/>
        </p:spPr>
        <p:txBody>
          <a:bodyPr anchor="ctr" rtlCol="0" wrap="square">
            <a:spAutoFit/>
          </a:bodyPr>
          <a:lstStyle/>
          <a:p>
            <a:pPr algn="r" fontAlgn="base"/>
            <a:r>
              <a:rPr b="1" dirty="0" lang="en-US" sz="1600">
                <a:solidFill>
                  <a:schemeClr val="tx2"/>
                </a:solidFill>
                <a:latin charset="0" pitchFamily="34" typeface="Arial"/>
                <a:ea charset="0" panose="020B0606030504020204" pitchFamily="34" typeface="Open Sans"/>
                <a:cs charset="0" pitchFamily="34" typeface="Arial"/>
              </a:rPr>
              <a:t>02</a:t>
            </a:r>
          </a:p>
        </p:txBody>
      </p:sp>
      <p:sp>
        <p:nvSpPr>
          <p:cNvPr id="80" name="TextBox 79"/>
          <p:cNvSpPr txBox="1"/>
          <p:nvPr/>
        </p:nvSpPr>
        <p:spPr>
          <a:xfrm>
            <a:off x="2178946" y="1751660"/>
            <a:ext cx="756179" cy="338554"/>
          </a:xfrm>
          <a:prstGeom prst="rect">
            <a:avLst/>
          </a:prstGeom>
          <a:noFill/>
        </p:spPr>
        <p:txBody>
          <a:bodyPr anchor="ctr" rtlCol="0" wrap="square">
            <a:spAutoFit/>
          </a:bodyPr>
          <a:lstStyle/>
          <a:p>
            <a:pPr algn="r" fontAlgn="base"/>
            <a:r>
              <a:rPr b="1" dirty="0" lang="en-US" sz="1600">
                <a:solidFill>
                  <a:schemeClr val="tx2"/>
                </a:solidFill>
                <a:latin charset="0" pitchFamily="34" typeface="Arial"/>
                <a:ea charset="0" panose="020B0606030504020204" pitchFamily="34" typeface="Open Sans"/>
                <a:cs charset="0" pitchFamily="34" typeface="Arial"/>
              </a:rPr>
              <a:t>03</a:t>
            </a:r>
          </a:p>
        </p:txBody>
      </p:sp>
      <p:sp>
        <p:nvSpPr>
          <p:cNvPr id="81" name="TextBox 80"/>
          <p:cNvSpPr txBox="1"/>
          <p:nvPr/>
        </p:nvSpPr>
        <p:spPr>
          <a:xfrm>
            <a:off x="2178946" y="2018132"/>
            <a:ext cx="756179" cy="338554"/>
          </a:xfrm>
          <a:prstGeom prst="rect">
            <a:avLst/>
          </a:prstGeom>
          <a:noFill/>
        </p:spPr>
        <p:txBody>
          <a:bodyPr anchor="ctr" rtlCol="0" wrap="square">
            <a:spAutoFit/>
          </a:bodyPr>
          <a:lstStyle/>
          <a:p>
            <a:pPr algn="r" fontAlgn="base"/>
            <a:r>
              <a:rPr b="1" dirty="0" lang="en-US" sz="1600">
                <a:solidFill>
                  <a:schemeClr val="tx2"/>
                </a:solidFill>
                <a:latin charset="0" pitchFamily="34" typeface="Arial"/>
                <a:ea charset="0" panose="020B0606030504020204" pitchFamily="34" typeface="Open Sans"/>
                <a:cs charset="0" pitchFamily="34" typeface="Arial"/>
              </a:rPr>
              <a:t>04</a:t>
            </a:r>
          </a:p>
        </p:txBody>
      </p:sp>
      <p:sp>
        <p:nvSpPr>
          <p:cNvPr id="82" name="TextBox 81"/>
          <p:cNvSpPr txBox="1"/>
          <p:nvPr/>
        </p:nvSpPr>
        <p:spPr>
          <a:xfrm>
            <a:off x="2178946" y="2284603"/>
            <a:ext cx="756179" cy="338554"/>
          </a:xfrm>
          <a:prstGeom prst="rect">
            <a:avLst/>
          </a:prstGeom>
          <a:noFill/>
        </p:spPr>
        <p:txBody>
          <a:bodyPr anchor="ctr" rtlCol="0" wrap="square">
            <a:spAutoFit/>
          </a:bodyPr>
          <a:lstStyle/>
          <a:p>
            <a:pPr algn="r" fontAlgn="base"/>
            <a:r>
              <a:rPr b="1" dirty="0" lang="en-US" sz="1600">
                <a:solidFill>
                  <a:schemeClr val="tx2"/>
                </a:solidFill>
                <a:latin charset="0" pitchFamily="34" typeface="Arial"/>
                <a:ea charset="0" panose="020B0606030504020204" pitchFamily="34" typeface="Open Sans"/>
                <a:cs charset="0" pitchFamily="34" typeface="Arial"/>
              </a:rPr>
              <a:t>05</a:t>
            </a:r>
          </a:p>
        </p:txBody>
      </p:sp>
      <p:sp>
        <p:nvSpPr>
          <p:cNvPr id="83" name="TextBox 82"/>
          <p:cNvSpPr txBox="1"/>
          <p:nvPr/>
        </p:nvSpPr>
        <p:spPr>
          <a:xfrm>
            <a:off x="2178946" y="2551074"/>
            <a:ext cx="756179" cy="338554"/>
          </a:xfrm>
          <a:prstGeom prst="rect">
            <a:avLst/>
          </a:prstGeom>
          <a:noFill/>
        </p:spPr>
        <p:txBody>
          <a:bodyPr anchor="ctr" rtlCol="0" wrap="square">
            <a:spAutoFit/>
          </a:bodyPr>
          <a:lstStyle/>
          <a:p>
            <a:pPr algn="r" fontAlgn="base"/>
            <a:r>
              <a:rPr b="1" dirty="0" lang="en-US" sz="1600">
                <a:solidFill>
                  <a:schemeClr val="tx2"/>
                </a:solidFill>
                <a:latin charset="0" pitchFamily="34" typeface="Arial"/>
                <a:ea charset="0" panose="020B0606030504020204" pitchFamily="34" typeface="Open Sans"/>
                <a:cs charset="0" pitchFamily="34" typeface="Arial"/>
              </a:rPr>
              <a:t>06</a:t>
            </a:r>
          </a:p>
        </p:txBody>
      </p:sp>
      <p:sp>
        <p:nvSpPr>
          <p:cNvPr id="84" name="TextBox 83"/>
          <p:cNvSpPr txBox="1"/>
          <p:nvPr/>
        </p:nvSpPr>
        <p:spPr>
          <a:xfrm>
            <a:off x="2178946" y="2817546"/>
            <a:ext cx="756179" cy="338554"/>
          </a:xfrm>
          <a:prstGeom prst="rect">
            <a:avLst/>
          </a:prstGeom>
          <a:noFill/>
        </p:spPr>
        <p:txBody>
          <a:bodyPr anchor="ctr" rtlCol="0" wrap="square">
            <a:spAutoFit/>
          </a:bodyPr>
          <a:lstStyle/>
          <a:p>
            <a:pPr algn="r" fontAlgn="base"/>
            <a:r>
              <a:rPr b="1" dirty="0" lang="en-US" sz="1600">
                <a:solidFill>
                  <a:schemeClr val="tx2"/>
                </a:solidFill>
                <a:latin charset="0" pitchFamily="34" typeface="Arial"/>
                <a:ea charset="0" panose="020B0606030504020204" pitchFamily="34" typeface="Open Sans"/>
                <a:cs charset="0" pitchFamily="34" typeface="Arial"/>
              </a:rPr>
              <a:t>07</a:t>
            </a:r>
          </a:p>
        </p:txBody>
      </p:sp>
      <p:sp>
        <p:nvSpPr>
          <p:cNvPr id="86" name="Rectangle 85"/>
          <p:cNvSpPr/>
          <p:nvPr/>
        </p:nvSpPr>
        <p:spPr>
          <a:xfrm>
            <a:off x="3109678" y="1520573"/>
            <a:ext cx="3888432" cy="265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tlCol="0"/>
          <a:lstStyle/>
          <a:p>
            <a:r>
              <a:rPr dirty="0" lang="en-US" sz="1600">
                <a:solidFill>
                  <a:schemeClr val="bg1"/>
                </a:solidFill>
                <a:latin charset="0" pitchFamily="34" typeface="Arial"/>
                <a:ea charset="0" panose="020B0606030504020204" pitchFamily="34" typeface="Open Sans"/>
                <a:cs charset="0" pitchFamily="34" typeface="Arial"/>
              </a:rPr>
              <a:t>IT Goals &amp; Challenges</a:t>
            </a:r>
          </a:p>
        </p:txBody>
      </p:sp>
      <p:sp>
        <p:nvSpPr>
          <p:cNvPr id="87" name="Rectangle 86"/>
          <p:cNvSpPr/>
          <p:nvPr/>
        </p:nvSpPr>
        <p:spPr>
          <a:xfrm>
            <a:off x="3109678" y="1785732"/>
            <a:ext cx="3888432" cy="265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tlCol="0"/>
          <a:lstStyle/>
          <a:p>
            <a:r>
              <a:rPr dirty="0" lang="en-US" sz="1600">
                <a:solidFill>
                  <a:schemeClr val="bg1"/>
                </a:solidFill>
                <a:latin charset="0" pitchFamily="34" typeface="Arial"/>
                <a:ea charset="0" panose="020B0606030504020204" pitchFamily="34" typeface="Open Sans"/>
                <a:cs charset="0" pitchFamily="34" typeface="Arial"/>
              </a:rPr>
              <a:t>Business &amp; IT Needs</a:t>
            </a:r>
          </a:p>
        </p:txBody>
      </p:sp>
      <p:sp>
        <p:nvSpPr>
          <p:cNvPr id="88" name="Rectangle 87"/>
          <p:cNvSpPr/>
          <p:nvPr/>
        </p:nvSpPr>
        <p:spPr>
          <a:xfrm>
            <a:off x="3109678" y="2052423"/>
            <a:ext cx="3888432" cy="265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tlCol="0"/>
          <a:lstStyle/>
          <a:p>
            <a:r>
              <a:rPr dirty="0" lang="en-US" sz="1600">
                <a:solidFill>
                  <a:schemeClr val="bg1"/>
                </a:solidFill>
                <a:latin charset="0" pitchFamily="34" typeface="Arial"/>
                <a:ea charset="0" panose="020B0606030504020204" pitchFamily="34" typeface="Open Sans"/>
                <a:cs charset="0" pitchFamily="34" typeface="Arial"/>
              </a:rPr>
              <a:t>Proposed Solution</a:t>
            </a:r>
          </a:p>
        </p:txBody>
      </p:sp>
      <p:sp>
        <p:nvSpPr>
          <p:cNvPr id="89" name="Rectangle 88"/>
          <p:cNvSpPr/>
          <p:nvPr/>
        </p:nvSpPr>
        <p:spPr>
          <a:xfrm>
            <a:off x="3109678" y="2320643"/>
            <a:ext cx="3888432" cy="265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tlCol="0"/>
          <a:lstStyle/>
          <a:p>
            <a:r>
              <a:rPr dirty="0" lang="en-US" sz="1600">
                <a:solidFill>
                  <a:schemeClr val="bg1"/>
                </a:solidFill>
                <a:latin charset="0" pitchFamily="34" typeface="Arial"/>
                <a:ea charset="0" panose="020B0606030504020204" pitchFamily="34" typeface="Open Sans"/>
                <a:cs charset="0" pitchFamily="34" typeface="Arial"/>
              </a:rPr>
              <a:t>Benefits</a:t>
            </a:r>
          </a:p>
        </p:txBody>
      </p:sp>
      <p:sp>
        <p:nvSpPr>
          <p:cNvPr id="90" name="Rectangle 89"/>
          <p:cNvSpPr/>
          <p:nvPr/>
        </p:nvSpPr>
        <p:spPr>
          <a:xfrm>
            <a:off x="3109678" y="2588863"/>
            <a:ext cx="3888432" cy="265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tlCol="0"/>
          <a:lstStyle/>
          <a:p>
            <a:r>
              <a:rPr dirty="0" lang="en-US" sz="1600">
                <a:solidFill>
                  <a:schemeClr val="bg1"/>
                </a:solidFill>
                <a:latin charset="0" pitchFamily="34" typeface="Arial"/>
                <a:ea charset="0" panose="020B0606030504020204" pitchFamily="34" typeface="Open Sans"/>
                <a:cs charset="0" pitchFamily="34" typeface="Arial"/>
              </a:rPr>
              <a:t>Financial Analysis</a:t>
            </a:r>
          </a:p>
        </p:txBody>
      </p:sp>
      <p:sp>
        <p:nvSpPr>
          <p:cNvPr id="91" name="Rectangle 90"/>
          <p:cNvSpPr/>
          <p:nvPr/>
        </p:nvSpPr>
        <p:spPr>
          <a:xfrm>
            <a:off x="3109678" y="2857053"/>
            <a:ext cx="3888432" cy="265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lIns="0" rtlCol="0"/>
          <a:lstStyle/>
          <a:p>
            <a:r>
              <a:rPr dirty="0" lang="en-US" sz="1600">
                <a:solidFill>
                  <a:schemeClr val="bg1"/>
                </a:solidFill>
                <a:latin charset="0" pitchFamily="34" typeface="Arial"/>
                <a:ea charset="0" panose="020B0606030504020204" pitchFamily="34" typeface="Open Sans"/>
                <a:cs charset="0" pitchFamily="34" typeface="Arial"/>
              </a:rPr>
              <a:t>Timeline</a:t>
            </a:r>
          </a:p>
        </p:txBody>
      </p:sp>
      <p:cxnSp>
        <p:nvCxnSpPr>
          <p:cNvPr id="10" name="Straight Connector 9"/>
          <p:cNvCxnSpPr/>
          <p:nvPr/>
        </p:nvCxnSpPr>
        <p:spPr>
          <a:xfrm>
            <a:off x="2557035" y="1785732"/>
            <a:ext cx="3207128" cy="0"/>
          </a:xfrm>
          <a:prstGeom prst="line">
            <a:avLst/>
          </a:prstGeom>
          <a:ln w="19050">
            <a:solidFill>
              <a:srgbClr val="6EA204"/>
            </a:solidFill>
            <a:prstDash val="soli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2557035" y="2060852"/>
            <a:ext cx="3207128" cy="0"/>
          </a:xfrm>
          <a:prstGeom prst="line">
            <a:avLst/>
          </a:prstGeom>
          <a:ln w="19050">
            <a:solidFill>
              <a:srgbClr val="6EA204"/>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557035" y="1532072"/>
            <a:ext cx="3207128" cy="0"/>
          </a:xfrm>
          <a:prstGeom prst="line">
            <a:avLst/>
          </a:prstGeom>
          <a:ln w="19050">
            <a:solidFill>
              <a:srgbClr val="6EA204"/>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2557035" y="2325242"/>
            <a:ext cx="3207128" cy="0"/>
          </a:xfrm>
          <a:prstGeom prst="line">
            <a:avLst/>
          </a:prstGeom>
          <a:ln w="19050">
            <a:solidFill>
              <a:srgbClr val="6EA204"/>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557035" y="2589632"/>
            <a:ext cx="3207128" cy="0"/>
          </a:xfrm>
          <a:prstGeom prst="line">
            <a:avLst/>
          </a:prstGeom>
          <a:ln w="19050">
            <a:solidFill>
              <a:srgbClr val="6EA204"/>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2557035" y="2854024"/>
            <a:ext cx="3207128" cy="0"/>
          </a:xfrm>
          <a:prstGeom prst="line">
            <a:avLst/>
          </a:prstGeom>
          <a:ln w="19050">
            <a:solidFill>
              <a:srgbClr val="6EA204"/>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096527"/>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name="246852c2-f359-476f-a922-6f095378e7af">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87325"/>
            <a:ext cx="8763000" cy="473075"/>
          </a:xfrm>
          <a:prstGeom prst="rect">
            <a:avLst/>
          </a:prstGeom>
        </p:spPr>
        <p:txBody>
          <a:bodyPr/>
          <a:lstStyle/>
          <a:p>
            <a:r>
              <a:rPr lang="en-US" dirty="0"/>
              <a:t>Total hard costs avoided summary</a:t>
            </a:r>
            <a:endParaRPr lang="en-US" dirty="0">
              <a:solidFill>
                <a:srgbClr val="FF0000"/>
              </a:solidFill>
              <a:latin typeface="+mj-lt"/>
            </a:endParaRPr>
          </a:p>
        </p:txBody>
      </p:sp>
      <p:sp>
        <p:nvSpPr>
          <p:cNvPr id="6" name="New shape"/>
          <p:cNvSpPr>
            <a:spLocks noSelect="1" noMove="1" noResize="1"/>
          </p:cNvSpPr>
          <p:nvPr/>
        </p:nvSpPr>
        <p:spPr>
          <a:xfrm>
            <a:off x="0" y="0"/>
            <a:ext cx="9207500" cy="63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ctr" latinLnBrk="0" hangingPunct="1">
              <a:lnSpc>
                <a:spcPct val="100000"/>
              </a:lnSpc>
              <a:spcBef>
                <a:spcPct val="0"/>
              </a:spcBef>
              <a:spcAft>
                <a:spcPct val="0"/>
              </a:spcAft>
              <a:buClrTx/>
              <a:buSzTx/>
              <a:buFontTx/>
              <a:buNone/>
              <a:defRPr>
                <a:solidFill>
                  <a:prstClr val="black"/>
                </a:solidFill>
              </a:defRPr>
            </a:pPr>
            <a:endParaRPr kumimoji="0" sz="9600" b="1" i="0" u="none" strike="noStrike" kern="1200" cap="none" spc="0" normalizeH="0" baseline="0" noProof="0">
              <a:ln>
                <a:noFill/>
              </a:ln>
              <a:solidFill>
                <a:srgbClr val="808080">
                  <a:alpha val="39216"/>
                </a:srgbClr>
              </a:solidFill>
              <a:effectLst/>
              <a:uLnTx/>
              <a:uFillTx/>
              <a:latin typeface="Arial"/>
              <a:cs typeface="Arial"/>
            </a:endParaRPr>
          </a:p>
        </p:txBody>
      </p:sp>
      <p:graphicFrame>
        <p:nvGraphicFramePr>
          <p:cNvPr id="5" name="Table 4" descr="ppt.slide.table.PPTX_HardCosts">
            <a:extLst>
              <a:ext uri="{FF2B5EF4-FFF2-40B4-BE49-F238E27FC236}">
                <a16:creationId xmlns="" xmlns:a16="http://schemas.microsoft.com/office/drawing/2014/main" id="{3E689D00-E88A-4BD1-8493-4DDDBC09D77F}"/>
              </a:ext>
            </a:extLst>
          </p:cNvPr>
          <p:cNvGraphicFramePr>
            <a:graphicFrameLocks noGrp="1"/>
          </p:cNvGraphicFramePr>
          <p:nvPr>
            <p:extLst>
              <p:ext uri="{D42A27DB-BD31-4B8C-83A1-F6EECF244321}">
                <p14:modId xmlns:p14="http://schemas.microsoft.com/office/powerpoint/2010/main" val="1103152327"/>
              </p:ext>
            </p:extLst>
          </p:nvPr>
        </p:nvGraphicFramePr>
        <p:xfrm>
          <a:off x="97280" y="1087950"/>
          <a:ext cx="8968900" cy="2536939"/>
        </p:xfrm>
        <a:graphic>
          <a:graphicData uri="http://schemas.openxmlformats.org/drawingml/2006/table">
            <a:tbl>
              <a:tblPr firstRow="1" bandRow="1">
                <a:tableStyleId>{9D7B26C5-4107-4FEC-AEDC-1716B250A1EF}</a:tableStyleId>
              </a:tblPr>
              <a:tblGrid>
                <a:gridCol w="1579353">
                  <a:extLst>
                    <a:ext uri="{9D8B030D-6E8A-4147-A177-3AD203B41FA5}">
                      <a16:colId xmlns="" xmlns:a16="http://schemas.microsoft.com/office/drawing/2014/main" val="20000"/>
                    </a:ext>
                  </a:extLst>
                </a:gridCol>
                <a:gridCol w="910523">
                  <a:extLst>
                    <a:ext uri="{9D8B030D-6E8A-4147-A177-3AD203B41FA5}">
                      <a16:colId xmlns="" xmlns:a16="http://schemas.microsoft.com/office/drawing/2014/main" val="4165589783"/>
                    </a:ext>
                  </a:extLst>
                </a:gridCol>
                <a:gridCol w="809878">
                  <a:extLst>
                    <a:ext uri="{9D8B030D-6E8A-4147-A177-3AD203B41FA5}">
                      <a16:colId xmlns="" xmlns:a16="http://schemas.microsoft.com/office/drawing/2014/main" val="3150005141"/>
                    </a:ext>
                  </a:extLst>
                </a:gridCol>
                <a:gridCol w="809878">
                  <a:extLst>
                    <a:ext uri="{9D8B030D-6E8A-4147-A177-3AD203B41FA5}">
                      <a16:colId xmlns="" xmlns:a16="http://schemas.microsoft.com/office/drawing/2014/main" val="736879188"/>
                    </a:ext>
                  </a:extLst>
                </a:gridCol>
                <a:gridCol w="809878">
                  <a:extLst>
                    <a:ext uri="{9D8B030D-6E8A-4147-A177-3AD203B41FA5}">
                      <a16:colId xmlns="" xmlns:a16="http://schemas.microsoft.com/office/drawing/2014/main" val="20001"/>
                    </a:ext>
                  </a:extLst>
                </a:gridCol>
                <a:gridCol w="809878">
                  <a:extLst>
                    <a:ext uri="{9D8B030D-6E8A-4147-A177-3AD203B41FA5}">
                      <a16:colId xmlns="" xmlns:a16="http://schemas.microsoft.com/office/drawing/2014/main" val="20002"/>
                    </a:ext>
                  </a:extLst>
                </a:gridCol>
                <a:gridCol w="809878">
                  <a:extLst>
                    <a:ext uri="{9D8B030D-6E8A-4147-A177-3AD203B41FA5}">
                      <a16:colId xmlns="" xmlns:a16="http://schemas.microsoft.com/office/drawing/2014/main" val="20003"/>
                    </a:ext>
                  </a:extLst>
                </a:gridCol>
                <a:gridCol w="809878">
                  <a:extLst>
                    <a:ext uri="{9D8B030D-6E8A-4147-A177-3AD203B41FA5}">
                      <a16:colId xmlns="" xmlns:a16="http://schemas.microsoft.com/office/drawing/2014/main" val="20004"/>
                    </a:ext>
                  </a:extLst>
                </a:gridCol>
                <a:gridCol w="809878">
                  <a:extLst>
                    <a:ext uri="{9D8B030D-6E8A-4147-A177-3AD203B41FA5}">
                      <a16:colId xmlns="" xmlns:a16="http://schemas.microsoft.com/office/drawing/2014/main" val="20005"/>
                    </a:ext>
                  </a:extLst>
                </a:gridCol>
                <a:gridCol w="809878">
                  <a:extLst>
                    <a:ext uri="{9D8B030D-6E8A-4147-A177-3AD203B41FA5}">
                      <a16:colId xmlns="" xmlns:a16="http://schemas.microsoft.com/office/drawing/2014/main" val="20006"/>
                    </a:ext>
                  </a:extLst>
                </a:gridCol>
              </a:tblGrid>
              <a:tr h="232694">
                <a:tc>
                  <a:txBody>
                    <a:bodyPr/>
                    <a:lstStyle/>
                    <a:p>
                      <a:endParaRPr lang="en-US" sz="1000" b="0" dirty="0">
                        <a:solidFill>
                          <a:schemeClr val="tx2"/>
                        </a:solidFill>
                        <a:latin typeface="Arial Narrow" panose="020B0606020202030204" pitchFamily="34" charset="0"/>
                      </a:endParaRPr>
                    </a:p>
                  </a:txBody>
                  <a:tcPr marR="0" marT="0" marB="0" anchor="ctr">
                    <a:lnL>
                      <a:noFill/>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dirty="0">
                          <a:solidFill>
                            <a:schemeClr val="tx2"/>
                          </a:solidFill>
                          <a:latin typeface="Arial Narrow" panose="020B0606020202030204" pitchFamily="34" charset="0"/>
                        </a:rPr>
                        <a:t>INITIAL</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1</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2</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3</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dirty="0">
                          <a:solidFill>
                            <a:schemeClr val="tx2"/>
                          </a:solidFill>
                          <a:latin typeface="Arial Narrow" panose="020B0606020202030204" pitchFamily="34" charset="0"/>
                        </a:rPr>
                        <a:t>YEAR 4</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5</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6</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YEAR 7</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rPr>
                        <a:t>TOTAL</a:t>
                      </a:r>
                    </a:p>
                  </a:txBody>
                  <a:tcPr anchor="ctr">
                    <a:lnL w="12700" cap="flat" cmpd="sng" algn="ctr">
                      <a:solidFill>
                        <a:schemeClr val="tx2">
                          <a:lumMod val="85000"/>
                        </a:schemeClr>
                      </a:solidFill>
                      <a:prstDash val="sysDot"/>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extLst>
                  <a:ext uri="{0D108BD9-81ED-4DB2-BD59-A6C34878D82A}">
                    <a16:rowId xmlns="" xmlns:a16="http://schemas.microsoft.com/office/drawing/2014/main" val="10001"/>
                  </a:ext>
                </a:extLst>
              </a:tr>
              <a:tr h="356312">
                <a:tc>
                  <a:txBody>
                    <a:bodyPr/>
                    <a:lstStyle/>
                    <a:p>
                      <a:pPr marL="0" marR="0" lvl="0" indent="0" algn="l" defTabSz="914220" rtl="0" eaLnBrk="1" fontAlgn="auto" latinLnBrk="0" hangingPunct="1">
                        <a:lnSpc>
                          <a:spcPct val="100000"/>
                        </a:lnSpc>
                        <a:spcBef>
                          <a:spcPct val="0"/>
                        </a:spcBef>
                        <a:spcAft>
                          <a:spcPct val="0"/>
                        </a:spcAft>
                        <a:buClrTx/>
                        <a:buSzTx/>
                        <a:buFontTx/>
                        <a:buNone/>
                        <a:defRPr/>
                      </a:pPr>
                      <a:r>
                        <a:rPr lang="en-US" sz="900" b="0" dirty="0">
                          <a:latin typeface="+mn-lt"/>
                          <a:cs typeface="Arial" pitchFamily="34" charset="0"/>
                        </a:rPr>
                        <a:t>Extend useful life of existing</a:t>
                      </a:r>
                      <a:r>
                        <a:rPr lang="en-US" sz="900" b="0" baseline="0" dirty="0">
                          <a:latin typeface="+mn-lt"/>
                          <a:cs typeface="Arial" pitchFamily="34" charset="0"/>
                        </a:rPr>
                        <a:t> infrastructure</a:t>
                      </a:r>
                      <a:endParaRPr lang="en-US" sz="900" b="0" dirty="0">
                        <a:latin typeface="+mn-lt"/>
                        <a:cs typeface="Arial" pitchFamily="34" charset="0"/>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endParaRPr lang="en-US" sz="900" b="0"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en-US" sz="900" b="0" dirty="0">
                          <a:latin typeface="+mn-lt"/>
                        </a:rPr>
                        <a:t>&lt;</a:t>
                      </a:r>
                      <a:r>
                        <a:rPr lang="en-US" sz="900" b="0" dirty="0" err="1">
                          <a:latin typeface="+mn-lt"/>
                        </a:rPr>
                        <a:t>VRYear</a:t>
                      </a:r>
                      <a:r>
                        <a:rPr lang="en-US" sz="900" b="0" dirty="0">
                          <a:latin typeface="+mn-lt"/>
                        </a:rPr>
                        <a:t> 1 - 9wn7 hard </a:t>
                      </a:r>
                      <a:r>
                        <a:rPr lang="en-US" sz="900" b="0" dirty="0" err="1">
                          <a:latin typeface="+mn-lt"/>
                        </a:rPr>
                        <a:t>costsVR</a:t>
                      </a:r>
                      <a:r>
                        <a:rPr lang="en-US" sz="900" b="0" dirty="0">
                          <a:latin typeface="+mn-lt"/>
                        </a:rPr>
                        <a:t>&gt;</a:t>
                      </a: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rPr>
                        <a:t>&lt;</a:t>
                      </a:r>
                      <a:r>
                        <a:rPr lang="en-US" sz="900" b="0" dirty="0" err="1">
                          <a:latin typeface="+mn-lt"/>
                        </a:rPr>
                        <a:t>VRYear</a:t>
                      </a:r>
                      <a:r>
                        <a:rPr lang="en-US" sz="900" b="0" dirty="0">
                          <a:latin typeface="+mn-lt"/>
                        </a:rPr>
                        <a:t> 2 - 9wn8 hard </a:t>
                      </a:r>
                      <a:r>
                        <a:rPr lang="en-US" sz="900" b="0" dirty="0" err="1">
                          <a:latin typeface="+mn-lt"/>
                        </a:rPr>
                        <a:t>costsVR</a:t>
                      </a:r>
                      <a:r>
                        <a:rPr lang="en-US" sz="900" b="0" dirty="0">
                          <a:latin typeface="+mn-lt"/>
                        </a:rPr>
                        <a:t>&gt;</a:t>
                      </a: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a:latin typeface="+mn-lt"/>
                        </a:rPr>
                        <a:t>&lt;VRYear 3</a:t>
                      </a:r>
                      <a:r>
                        <a:rPr lang="en-US" sz="900" b="0" baseline="0">
                          <a:latin typeface="+mn-lt"/>
                        </a:rPr>
                        <a:t> </a:t>
                      </a:r>
                      <a:r>
                        <a:rPr lang="en-US" sz="900" b="0">
                          <a:latin typeface="+mn-lt"/>
                        </a:rPr>
                        <a:t>- 9wn9 hard costsVR&gt;</a:t>
                      </a: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a:latin typeface="+mn-lt"/>
                        </a:rPr>
                        <a:t>&lt;VRYear 4 - 9wna hard costsVR&gt;</a:t>
                      </a:r>
                      <a:r>
                        <a:rPr lang="en-US" sz="900" b="0">
                          <a:solidFill>
                            <a:schemeClr val="bg2"/>
                          </a:solidFill>
                          <a:latin typeface="+mn-lt"/>
                        </a:rPr>
                        <a:t>&lt;VR_CMD_DEL_COL_Delete_Year4 - cw10_VR&gt;</a:t>
                      </a:r>
                      <a:endParaRPr lang="en-US" sz="900" b="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a:latin typeface="+mn-lt"/>
                        </a:rPr>
                        <a:t>&lt;VRYear 5 - 9wnb hard costsVR&gt;</a:t>
                      </a:r>
                      <a:r>
                        <a:rPr lang="en-US" sz="900" b="0">
                          <a:solidFill>
                            <a:schemeClr val="bg2"/>
                          </a:solidFill>
                          <a:latin typeface="+mn-lt"/>
                        </a:rPr>
                        <a:t>&lt;VR_CMD_DEL_COL_Delete_Year5 - cw11_VR&gt;</a:t>
                      </a:r>
                      <a:endParaRPr lang="en-US" sz="900" b="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a:latin typeface="+mn-lt"/>
                        </a:rPr>
                        <a:t>&lt;VRYear 6 - agcp hard costsVR&gt;</a:t>
                      </a:r>
                      <a:r>
                        <a:rPr lang="en-US" sz="900" b="0">
                          <a:solidFill>
                            <a:schemeClr val="bg2"/>
                          </a:solidFill>
                          <a:latin typeface="+mn-lt"/>
                        </a:rPr>
                        <a:t>&lt;VR_CMD_DEL_COL_Delete_Year6 - cw12_VR&gt;</a:t>
                      </a:r>
                      <a:endParaRPr lang="en-US" sz="900" b="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rPr>
                        <a:t>&lt;</a:t>
                      </a:r>
                      <a:r>
                        <a:rPr lang="en-US" sz="900" b="0" dirty="0" err="1">
                          <a:latin typeface="+mn-lt"/>
                        </a:rPr>
                        <a:t>VRYear</a:t>
                      </a:r>
                      <a:r>
                        <a:rPr lang="en-US" sz="900" b="0" dirty="0">
                          <a:latin typeface="+mn-lt"/>
                        </a:rPr>
                        <a:t> 7 - </a:t>
                      </a:r>
                      <a:r>
                        <a:rPr lang="en-US" sz="900" b="0" dirty="0" err="1">
                          <a:latin typeface="+mn-lt"/>
                        </a:rPr>
                        <a:t>agcq</a:t>
                      </a:r>
                      <a:r>
                        <a:rPr lang="en-US" sz="900" b="0" dirty="0">
                          <a:latin typeface="+mn-lt"/>
                        </a:rPr>
                        <a:t> hard </a:t>
                      </a:r>
                      <a:r>
                        <a:rPr lang="en-US" sz="900" b="0" dirty="0" err="1">
                          <a:latin typeface="+mn-lt"/>
                        </a:rPr>
                        <a:t>costsVR</a:t>
                      </a:r>
                      <a:r>
                        <a:rPr lang="en-US" sz="900" b="0" dirty="0">
                          <a:latin typeface="+mn-lt"/>
                        </a:rPr>
                        <a:t>&gt;</a:t>
                      </a:r>
                      <a:r>
                        <a:rPr lang="en-US" sz="900" b="0" dirty="0">
                          <a:solidFill>
                            <a:schemeClr val="bg2"/>
                          </a:solidFill>
                          <a:latin typeface="+mn-lt"/>
                        </a:rPr>
                        <a:t>&lt;VR_CMD_DEL_COL_Delete_Year7 - cw13_VR&gt;</a:t>
                      </a:r>
                      <a:endParaRPr lang="en-US" sz="900" b="0"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smtClean="0">
                          <a:latin typeface="+mn-lt"/>
                        </a:rPr>
                        <a:t>&lt;</a:t>
                      </a:r>
                      <a:r>
                        <a:rPr lang="en-US" sz="900" b="1" dirty="0" err="1" smtClean="0">
                          <a:latin typeface="+mn-lt"/>
                        </a:rPr>
                        <a:t>VRTotal</a:t>
                      </a:r>
                      <a:r>
                        <a:rPr lang="en-US" sz="900" b="1" dirty="0" smtClean="0">
                          <a:latin typeface="+mn-lt"/>
                        </a:rPr>
                        <a:t> </a:t>
                      </a:r>
                      <a:r>
                        <a:rPr lang="en-US" sz="900" b="1" dirty="0">
                          <a:latin typeface="+mn-lt"/>
                        </a:rPr>
                        <a:t>- 9wnc hard </a:t>
                      </a:r>
                      <a:r>
                        <a:rPr lang="en-US" sz="900" b="1" dirty="0" err="1">
                          <a:latin typeface="+mn-lt"/>
                        </a:rPr>
                        <a:t>costsVR</a:t>
                      </a:r>
                      <a:r>
                        <a:rPr lang="en-US" sz="900" b="1" dirty="0">
                          <a:latin typeface="+mn-lt"/>
                        </a:rPr>
                        <a:t>&gt;</a:t>
                      </a:r>
                    </a:p>
                    <a:p>
                      <a:pPr lvl="0" algn="l"/>
                      <a:endParaRPr lang="en-US" sz="900" b="1"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56312">
                <a:tc>
                  <a:txBody>
                    <a:bodyPr/>
                    <a:lstStyle/>
                    <a:p>
                      <a:pPr algn="l"/>
                      <a:r>
                        <a:rPr lang="en-US" sz="900" b="0" i="0" kern="1200" dirty="0">
                          <a:solidFill>
                            <a:schemeClr val="tx1"/>
                          </a:solidFill>
                          <a:effectLst/>
                          <a:latin typeface="+mn-lt"/>
                          <a:ea typeface="+mn-ea"/>
                          <a:cs typeface="+mn-cs"/>
                        </a:rPr>
                        <a:t>Build/purchase</a:t>
                      </a:r>
                      <a:r>
                        <a:rPr lang="en-US" sz="900" b="0" i="0" kern="1200" baseline="0" dirty="0">
                          <a:solidFill>
                            <a:schemeClr val="tx1"/>
                          </a:solidFill>
                          <a:effectLst/>
                          <a:latin typeface="+mn-lt"/>
                          <a:ea typeface="+mn-ea"/>
                          <a:cs typeface="+mn-cs"/>
                        </a:rPr>
                        <a:t> comparable new infrastructure</a:t>
                      </a:r>
                      <a:endParaRPr lang="en-US" sz="900" b="0" dirty="0">
                        <a:solidFill>
                          <a:schemeClr val="bg2"/>
                        </a:solidFill>
                        <a:latin typeface="+mn-lt"/>
                      </a:endParaRPr>
                    </a:p>
                  </a:txBody>
                  <a:tcPr marL="68580" marR="68580" marT="34290" marB="34290">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en-US" sz="900" b="0">
                          <a:latin typeface="+mn-lt"/>
                        </a:rPr>
                        <a:t>&lt;VR</a:t>
                      </a:r>
                      <a:r>
                        <a:rPr lang="it-IT" sz="900" b="0">
                          <a:latin typeface="+mn-lt"/>
                        </a:rPr>
                        <a:t>Initial - aqcu bp less dellVR&gt;</a:t>
                      </a:r>
                      <a:endParaRPr lang="en-US" sz="900" b="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en-US" sz="900" b="0" dirty="0">
                          <a:latin typeface="+mn-lt"/>
                        </a:rPr>
                        <a:t>&lt;VR</a:t>
                      </a:r>
                      <a:r>
                        <a:rPr lang="it-IT" sz="900" b="0" dirty="0">
                          <a:latin typeface="+mn-lt"/>
                        </a:rPr>
                        <a:t>Year 1 - aqcv bp less dellVR&gt;</a:t>
                      </a:r>
                      <a:endParaRPr lang="en-US" sz="900" b="0"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rPr>
                        <a:t>&lt;VR</a:t>
                      </a:r>
                      <a:r>
                        <a:rPr lang="it-IT" sz="900" b="0" dirty="0">
                          <a:latin typeface="+mn-lt"/>
                        </a:rPr>
                        <a:t>Year 2 - aqcw bp less dellVR&gt;</a:t>
                      </a:r>
                      <a:endParaRPr lang="en-US" sz="900" b="0"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rPr>
                        <a:t>&lt;VR</a:t>
                      </a:r>
                      <a:r>
                        <a:rPr lang="it-IT" sz="900" b="0" dirty="0">
                          <a:latin typeface="+mn-lt"/>
                        </a:rPr>
                        <a:t>Year 3 - aqcx bp less dellVR&gt;</a:t>
                      </a:r>
                      <a:endParaRPr lang="en-US" sz="900" b="0"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rPr>
                        <a:t>&lt;VR</a:t>
                      </a:r>
                      <a:r>
                        <a:rPr lang="it-IT" sz="900" b="0" dirty="0">
                          <a:latin typeface="+mn-lt"/>
                        </a:rPr>
                        <a:t>Year 4 - aqcy bp less dellVR&gt;</a:t>
                      </a:r>
                      <a:endParaRPr lang="en-US" sz="900" b="0"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rPr>
                        <a:t>&lt;VR</a:t>
                      </a:r>
                      <a:r>
                        <a:rPr lang="it-IT" sz="900" b="0" dirty="0">
                          <a:latin typeface="+mn-lt"/>
                        </a:rPr>
                        <a:t>Year 5 - aqcz bp less dellVR&gt;</a:t>
                      </a:r>
                      <a:endParaRPr lang="en-US" sz="900" b="0"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it-IT" sz="900" b="0" dirty="0">
                          <a:latin typeface="+mn-lt"/>
                        </a:rPr>
                        <a:t>&lt;VRYear 6 - aqd0 bp less dellVR&gt;</a:t>
                      </a:r>
                      <a:endParaRPr lang="en-US" sz="900" b="0"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900" b="0" dirty="0">
                          <a:latin typeface="+mn-lt"/>
                        </a:rPr>
                        <a:t>&lt;VRYear 7 - aqd1 bp less dellVR&gt;</a:t>
                      </a:r>
                      <a:endParaRPr lang="en-US" sz="900" b="0"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1" dirty="0" smtClean="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smtClean="0">
                          <a:latin typeface="+mn-lt"/>
                        </a:rPr>
                        <a:t>&lt;</a:t>
                      </a:r>
                      <a:r>
                        <a:rPr lang="en-US" sz="900" b="1" dirty="0">
                          <a:latin typeface="+mn-lt"/>
                        </a:rPr>
                        <a:t>VR</a:t>
                      </a:r>
                      <a:r>
                        <a:rPr lang="it-IT" sz="900" b="1" dirty="0">
                          <a:latin typeface="+mn-lt"/>
                        </a:rPr>
                        <a:t>Total - aqd2 bp less dellVR&gt;</a:t>
                      </a:r>
                      <a:endParaRPr lang="en-US" sz="900" b="1" dirty="0">
                        <a:latin typeface="+mn-lt"/>
                      </a:endParaRPr>
                    </a:p>
                    <a:p>
                      <a:pPr lvl="0" algn="l"/>
                      <a:endParaRPr lang="en-US" sz="900" b="1" dirty="0">
                        <a:latin typeface="+mn-lt"/>
                      </a:endParaRPr>
                    </a:p>
                  </a:txBody>
                  <a:tcPr marL="45720" marR="45720" marT="0" marB="0" anchor="ctr">
                    <a:lnL w="12700" cap="flat" cmpd="sng" algn="ctr">
                      <a:solidFill>
                        <a:schemeClr val="tx2">
                          <a:lumMod val="8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6"/>
                  </a:ext>
                </a:extLst>
              </a:tr>
              <a:tr h="647179">
                <a:tc>
                  <a:txBody>
                    <a:bodyPr/>
                    <a:lstStyle/>
                    <a:p>
                      <a:pPr algn="l"/>
                      <a:endParaRPr lang="en-US" sz="900" b="1" dirty="0">
                        <a:solidFill>
                          <a:schemeClr val="bg2"/>
                        </a:solidFill>
                        <a:latin typeface="+mn-lt"/>
                      </a:endParaRPr>
                    </a:p>
                    <a:p>
                      <a:pPr algn="l"/>
                      <a:r>
                        <a:rPr lang="en-US" sz="900" b="1" dirty="0">
                          <a:solidFill>
                            <a:schemeClr val="bg2"/>
                          </a:solidFill>
                          <a:latin typeface="+mn-lt"/>
                        </a:rPr>
                        <a:t>Total hard costs avoided with Dell</a:t>
                      </a:r>
                      <a:r>
                        <a:rPr lang="en-US" sz="900" b="1" baseline="0" dirty="0">
                          <a:solidFill>
                            <a:schemeClr val="bg2"/>
                          </a:solidFill>
                          <a:latin typeface="+mn-lt"/>
                        </a:rPr>
                        <a:t> EMC</a:t>
                      </a:r>
                      <a:endParaRPr lang="en-US" sz="900" b="1" dirty="0">
                        <a:solidFill>
                          <a:schemeClr val="bg2"/>
                        </a:solidFill>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220" rtl="0" eaLnBrk="1" fontAlgn="auto" latinLnBrk="0" hangingPunct="1">
                        <a:lnSpc>
                          <a:spcPct val="100000"/>
                        </a:lnSpc>
                        <a:spcBef>
                          <a:spcPct val="0"/>
                        </a:spcBef>
                        <a:spcAft>
                          <a:spcPct val="0"/>
                        </a:spcAft>
                        <a:buClrTx/>
                        <a:buSzTx/>
                        <a:buFontTx/>
                        <a:buNone/>
                        <a:defRPr/>
                      </a:pPr>
                      <a:r>
                        <a:rPr lang="en-US" sz="900" b="1" dirty="0">
                          <a:latin typeface="+mn-lt"/>
                        </a:rPr>
                        <a:t>&lt;</a:t>
                      </a:r>
                      <a:r>
                        <a:rPr lang="en-US" sz="900" b="1" dirty="0" err="1">
                          <a:latin typeface="+mn-lt"/>
                        </a:rPr>
                        <a:t>VRInitial</a:t>
                      </a:r>
                      <a:r>
                        <a:rPr lang="en-US" sz="900" b="1" dirty="0">
                          <a:latin typeface="+mn-lt"/>
                        </a:rPr>
                        <a:t> - aqd3 </a:t>
                      </a:r>
                      <a:r>
                        <a:rPr lang="en-US" sz="900" b="1" dirty="0" err="1">
                          <a:latin typeface="+mn-lt"/>
                        </a:rPr>
                        <a:t>extend&amp;buildVR</a:t>
                      </a:r>
                      <a:r>
                        <a:rPr lang="en-US" sz="900" b="1" dirty="0">
                          <a:latin typeface="+mn-lt"/>
                        </a:rPr>
                        <a:t>&gt;</a:t>
                      </a: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220" rtl="0" eaLnBrk="1" fontAlgn="auto" latinLnBrk="0" hangingPunct="1">
                        <a:lnSpc>
                          <a:spcPct val="100000"/>
                        </a:lnSpc>
                        <a:spcBef>
                          <a:spcPct val="0"/>
                        </a:spcBef>
                        <a:spcAft>
                          <a:spcPct val="0"/>
                        </a:spcAft>
                        <a:buClrTx/>
                        <a:buSzTx/>
                        <a:buFontTx/>
                        <a:buNone/>
                        <a:defRPr/>
                      </a:pPr>
                      <a:r>
                        <a:rPr lang="en-US" sz="900" b="1" dirty="0">
                          <a:latin typeface="+mn-lt"/>
                        </a:rPr>
                        <a:t>&lt;</a:t>
                      </a:r>
                      <a:r>
                        <a:rPr lang="en-US" sz="900" b="1" dirty="0" err="1">
                          <a:latin typeface="+mn-lt"/>
                        </a:rPr>
                        <a:t>VRYear</a:t>
                      </a:r>
                      <a:r>
                        <a:rPr lang="en-US" sz="900" b="1" dirty="0">
                          <a:latin typeface="+mn-lt"/>
                        </a:rPr>
                        <a:t> 1 - aqd4 </a:t>
                      </a:r>
                      <a:r>
                        <a:rPr lang="en-US" sz="900" b="1" dirty="0" err="1">
                          <a:latin typeface="+mn-lt"/>
                        </a:rPr>
                        <a:t>extend&amp;buildVR</a:t>
                      </a:r>
                      <a:r>
                        <a:rPr lang="en-US" sz="900" b="1" dirty="0">
                          <a:latin typeface="+mn-lt"/>
                        </a:rPr>
                        <a:t>&gt;</a:t>
                      </a: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220" rtl="0" eaLnBrk="1" fontAlgn="auto" latinLnBrk="0" hangingPunct="1">
                        <a:lnSpc>
                          <a:spcPct val="100000"/>
                        </a:lnSpc>
                        <a:spcBef>
                          <a:spcPct val="0"/>
                        </a:spcBef>
                        <a:spcAft>
                          <a:spcPct val="0"/>
                        </a:spcAft>
                        <a:buClrTx/>
                        <a:buSzTx/>
                        <a:buFontTx/>
                        <a:buNone/>
                        <a:tabLst/>
                        <a:defRPr/>
                      </a:pPr>
                      <a:r>
                        <a:rPr lang="en-US" sz="900" b="1" dirty="0">
                          <a:latin typeface="+mn-lt"/>
                        </a:rPr>
                        <a:t>&lt;</a:t>
                      </a:r>
                      <a:r>
                        <a:rPr lang="en-US" sz="900" b="1" dirty="0" err="1">
                          <a:latin typeface="+mn-lt"/>
                        </a:rPr>
                        <a:t>VRYear</a:t>
                      </a:r>
                      <a:r>
                        <a:rPr lang="en-US" sz="900" b="1" dirty="0">
                          <a:latin typeface="+mn-lt"/>
                        </a:rPr>
                        <a:t> 2 - aqd5 </a:t>
                      </a:r>
                      <a:r>
                        <a:rPr lang="en-US" sz="900" b="1" dirty="0" err="1">
                          <a:latin typeface="+mn-lt"/>
                        </a:rPr>
                        <a:t>extend&amp;buildVR</a:t>
                      </a:r>
                      <a:r>
                        <a:rPr lang="en-US" sz="900" b="1" dirty="0">
                          <a:latin typeface="+mn-lt"/>
                        </a:rPr>
                        <a:t>&gt;</a:t>
                      </a: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220" rtl="0" eaLnBrk="1" fontAlgn="auto" latinLnBrk="0" hangingPunct="1">
                        <a:lnSpc>
                          <a:spcPct val="100000"/>
                        </a:lnSpc>
                        <a:spcBef>
                          <a:spcPct val="0"/>
                        </a:spcBef>
                        <a:spcAft>
                          <a:spcPct val="0"/>
                        </a:spcAft>
                        <a:buClrTx/>
                        <a:buSzTx/>
                        <a:buFontTx/>
                        <a:buNone/>
                        <a:tabLst/>
                        <a:defRPr/>
                      </a:pPr>
                      <a:r>
                        <a:rPr lang="en-US" sz="900" b="1" dirty="0">
                          <a:latin typeface="+mn-lt"/>
                        </a:rPr>
                        <a:t>&lt;</a:t>
                      </a:r>
                      <a:r>
                        <a:rPr lang="en-US" sz="900" b="1" dirty="0" err="1">
                          <a:latin typeface="+mn-lt"/>
                        </a:rPr>
                        <a:t>VRYear</a:t>
                      </a:r>
                      <a:r>
                        <a:rPr lang="en-US" sz="900" b="1" dirty="0">
                          <a:latin typeface="+mn-lt"/>
                        </a:rPr>
                        <a:t> 3 - aqd6 </a:t>
                      </a:r>
                      <a:r>
                        <a:rPr lang="en-US" sz="900" b="1" dirty="0" err="1">
                          <a:latin typeface="+mn-lt"/>
                        </a:rPr>
                        <a:t>extend&amp;buildVR</a:t>
                      </a:r>
                      <a:r>
                        <a:rPr lang="en-US" sz="900" b="1" dirty="0">
                          <a:latin typeface="+mn-lt"/>
                        </a:rPr>
                        <a:t>&gt;</a:t>
                      </a: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220" rtl="0" eaLnBrk="1" fontAlgn="auto" latinLnBrk="0" hangingPunct="1">
                        <a:lnSpc>
                          <a:spcPct val="100000"/>
                        </a:lnSpc>
                        <a:spcBef>
                          <a:spcPct val="0"/>
                        </a:spcBef>
                        <a:spcAft>
                          <a:spcPct val="0"/>
                        </a:spcAft>
                        <a:buClrTx/>
                        <a:buSzTx/>
                        <a:buFontTx/>
                        <a:buNone/>
                        <a:tabLst/>
                        <a:defRPr/>
                      </a:pPr>
                      <a:r>
                        <a:rPr lang="en-US" sz="900" b="1" dirty="0">
                          <a:latin typeface="+mn-lt"/>
                        </a:rPr>
                        <a:t>&lt;</a:t>
                      </a:r>
                      <a:r>
                        <a:rPr lang="en-US" sz="900" b="1" dirty="0" err="1">
                          <a:latin typeface="+mn-lt"/>
                        </a:rPr>
                        <a:t>VRYear</a:t>
                      </a:r>
                      <a:r>
                        <a:rPr lang="en-US" sz="900" b="1" dirty="0">
                          <a:latin typeface="+mn-lt"/>
                        </a:rPr>
                        <a:t> 4 - aqd7 </a:t>
                      </a:r>
                      <a:r>
                        <a:rPr lang="en-US" sz="900" b="1" dirty="0" err="1">
                          <a:latin typeface="+mn-lt"/>
                        </a:rPr>
                        <a:t>extend&amp;buildVR</a:t>
                      </a:r>
                      <a:r>
                        <a:rPr lang="en-US" sz="900" b="1" dirty="0">
                          <a:latin typeface="+mn-lt"/>
                        </a:rPr>
                        <a:t>&gt;</a:t>
                      </a: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220" rtl="0" eaLnBrk="1" fontAlgn="auto" latinLnBrk="0" hangingPunct="1">
                        <a:lnSpc>
                          <a:spcPct val="100000"/>
                        </a:lnSpc>
                        <a:spcBef>
                          <a:spcPct val="0"/>
                        </a:spcBef>
                        <a:spcAft>
                          <a:spcPct val="0"/>
                        </a:spcAft>
                        <a:buClrTx/>
                        <a:buSzTx/>
                        <a:buFontTx/>
                        <a:buNone/>
                        <a:tabLst/>
                        <a:defRPr/>
                      </a:pPr>
                      <a:r>
                        <a:rPr lang="en-US" sz="900" b="1" dirty="0">
                          <a:latin typeface="+mn-lt"/>
                        </a:rPr>
                        <a:t>&lt;</a:t>
                      </a:r>
                      <a:r>
                        <a:rPr lang="en-US" sz="900" b="1" dirty="0" err="1">
                          <a:latin typeface="+mn-lt"/>
                        </a:rPr>
                        <a:t>VRYear</a:t>
                      </a:r>
                      <a:r>
                        <a:rPr lang="en-US" sz="900" b="1" dirty="0">
                          <a:latin typeface="+mn-lt"/>
                        </a:rPr>
                        <a:t> 5 - aqd8 </a:t>
                      </a:r>
                      <a:r>
                        <a:rPr lang="en-US" sz="900" b="1" dirty="0" err="1">
                          <a:latin typeface="+mn-lt"/>
                        </a:rPr>
                        <a:t>extend&amp;buildVR</a:t>
                      </a:r>
                      <a:r>
                        <a:rPr lang="en-US" sz="900" b="1" dirty="0">
                          <a:latin typeface="+mn-lt"/>
                        </a:rPr>
                        <a:t>&gt;</a:t>
                      </a: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220" rtl="0" eaLnBrk="1" fontAlgn="auto" latinLnBrk="0" hangingPunct="1">
                        <a:lnSpc>
                          <a:spcPct val="100000"/>
                        </a:lnSpc>
                        <a:spcBef>
                          <a:spcPct val="0"/>
                        </a:spcBef>
                        <a:spcAft>
                          <a:spcPct val="0"/>
                        </a:spcAft>
                        <a:buClrTx/>
                        <a:buSzTx/>
                        <a:buFontTx/>
                        <a:buNone/>
                        <a:tabLst/>
                        <a:defRPr/>
                      </a:pPr>
                      <a:r>
                        <a:rPr lang="en-US" sz="900" b="1" dirty="0">
                          <a:latin typeface="+mn-lt"/>
                        </a:rPr>
                        <a:t>&lt;</a:t>
                      </a:r>
                      <a:r>
                        <a:rPr lang="en-US" sz="900" b="1" dirty="0" err="1">
                          <a:latin typeface="+mn-lt"/>
                        </a:rPr>
                        <a:t>VRYear</a:t>
                      </a:r>
                      <a:r>
                        <a:rPr lang="en-US" sz="900" b="1" dirty="0">
                          <a:latin typeface="+mn-lt"/>
                        </a:rPr>
                        <a:t> 6 - aqd9 </a:t>
                      </a:r>
                      <a:r>
                        <a:rPr lang="en-US" sz="900" b="1" dirty="0" err="1">
                          <a:latin typeface="+mn-lt"/>
                        </a:rPr>
                        <a:t>extend&amp;buildVR</a:t>
                      </a:r>
                      <a:r>
                        <a:rPr lang="en-US" sz="900" b="1" dirty="0">
                          <a:latin typeface="+mn-lt"/>
                        </a:rPr>
                        <a:t>&gt;</a:t>
                      </a: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220" rtl="0" eaLnBrk="1" fontAlgn="auto" latinLnBrk="0" hangingPunct="1">
                        <a:lnSpc>
                          <a:spcPct val="100000"/>
                        </a:lnSpc>
                        <a:spcBef>
                          <a:spcPct val="0"/>
                        </a:spcBef>
                        <a:spcAft>
                          <a:spcPct val="0"/>
                        </a:spcAft>
                        <a:buClrTx/>
                        <a:buSzTx/>
                        <a:buFontTx/>
                        <a:buNone/>
                        <a:tabLst/>
                        <a:defRPr/>
                      </a:pPr>
                      <a:r>
                        <a:rPr lang="en-US" sz="900" b="1" dirty="0">
                          <a:latin typeface="+mn-lt"/>
                        </a:rPr>
                        <a:t>&lt;</a:t>
                      </a:r>
                      <a:r>
                        <a:rPr lang="en-US" sz="900" b="1" dirty="0" err="1">
                          <a:latin typeface="+mn-lt"/>
                        </a:rPr>
                        <a:t>VRYear</a:t>
                      </a:r>
                      <a:r>
                        <a:rPr lang="en-US" sz="900" b="1" dirty="0">
                          <a:latin typeface="+mn-lt"/>
                        </a:rPr>
                        <a:t> 7 - </a:t>
                      </a:r>
                      <a:r>
                        <a:rPr lang="en-US" sz="900" b="1" dirty="0" err="1">
                          <a:latin typeface="+mn-lt"/>
                        </a:rPr>
                        <a:t>aqda</a:t>
                      </a:r>
                      <a:r>
                        <a:rPr lang="en-US" sz="900" b="1" dirty="0">
                          <a:latin typeface="+mn-lt"/>
                        </a:rPr>
                        <a:t> </a:t>
                      </a:r>
                      <a:r>
                        <a:rPr lang="en-US" sz="900" b="1" dirty="0" err="1">
                          <a:latin typeface="+mn-lt"/>
                        </a:rPr>
                        <a:t>extend&amp;buildVR</a:t>
                      </a:r>
                      <a:r>
                        <a:rPr lang="en-US" sz="900" b="1" dirty="0">
                          <a:latin typeface="+mn-lt"/>
                        </a:rPr>
                        <a:t>&gt;</a:t>
                      </a: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lvl="0" indent="0" algn="l" defTabSz="914220" rtl="0" eaLnBrk="1" fontAlgn="auto" latinLnBrk="0" hangingPunct="1">
                        <a:lnSpc>
                          <a:spcPct val="100000"/>
                        </a:lnSpc>
                        <a:spcBef>
                          <a:spcPct val="0"/>
                        </a:spcBef>
                        <a:spcAft>
                          <a:spcPct val="0"/>
                        </a:spcAft>
                        <a:buClrTx/>
                        <a:buSzTx/>
                        <a:buFontTx/>
                        <a:buNone/>
                        <a:defRPr/>
                      </a:pPr>
                      <a:r>
                        <a:rPr lang="en-US" sz="900" b="1" dirty="0">
                          <a:latin typeface="+mn-lt"/>
                        </a:rPr>
                        <a:t>&lt;</a:t>
                      </a:r>
                      <a:r>
                        <a:rPr lang="en-US" sz="900" b="1" dirty="0" err="1">
                          <a:latin typeface="+mn-lt"/>
                        </a:rPr>
                        <a:t>VRTotal</a:t>
                      </a:r>
                      <a:r>
                        <a:rPr lang="en-US" sz="900" b="1" dirty="0">
                          <a:latin typeface="+mn-lt"/>
                        </a:rPr>
                        <a:t> - </a:t>
                      </a:r>
                      <a:r>
                        <a:rPr lang="en-US" sz="900" b="1" dirty="0" err="1">
                          <a:latin typeface="+mn-lt"/>
                        </a:rPr>
                        <a:t>aqdb</a:t>
                      </a:r>
                      <a:r>
                        <a:rPr lang="en-US" sz="900" b="1" dirty="0">
                          <a:latin typeface="+mn-lt"/>
                        </a:rPr>
                        <a:t> </a:t>
                      </a:r>
                      <a:r>
                        <a:rPr lang="en-US" sz="900" b="1" dirty="0" err="1">
                          <a:latin typeface="+mn-lt"/>
                        </a:rPr>
                        <a:t>extend&amp;buildVR</a:t>
                      </a:r>
                      <a:r>
                        <a:rPr lang="en-US" sz="900" b="1" dirty="0">
                          <a:latin typeface="+mn-lt"/>
                        </a:rPr>
                        <a:t>&gt;</a:t>
                      </a:r>
                    </a:p>
                  </a:txBody>
                  <a:tcPr marL="4572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extLst>
                  <a:ext uri="{0D108BD9-81ED-4DB2-BD59-A6C34878D82A}">
                    <a16:rowId xmlns="" xmlns:a16="http://schemas.microsoft.com/office/drawing/2014/main" val="3353428311"/>
                  </a:ext>
                </a:extLst>
              </a:tr>
            </a:tbl>
          </a:graphicData>
        </a:graphic>
      </p:graphicFrame>
      <p:sp>
        <p:nvSpPr>
          <p:cNvPr id="7" name="TextBox 6"/>
          <p:cNvSpPr txBox="1"/>
          <p:nvPr/>
        </p:nvSpPr>
        <p:spPr>
          <a:xfrm>
            <a:off x="784632" y="4235319"/>
            <a:ext cx="7320530" cy="307777"/>
          </a:xfrm>
          <a:prstGeom prst="rect">
            <a:avLst/>
          </a:prstGeom>
          <a:noFill/>
        </p:spPr>
        <p:txBody>
          <a:bodyPr wrap="none" rtlCol="0">
            <a:spAutoFit/>
          </a:bodyPr>
          <a:lstStyle/>
          <a:p>
            <a:pPr>
              <a:spcBef>
                <a:spcPts val="0"/>
              </a:spcBef>
              <a:spcAft>
                <a:spcPts val="0"/>
              </a:spcAft>
              <a:buClr>
                <a:schemeClr val="bg1"/>
              </a:buClr>
            </a:pPr>
            <a:r>
              <a:rPr lang="en-US" sz="1400" dirty="0">
                <a:solidFill>
                  <a:schemeClr val="bg2"/>
                </a:solidFill>
                <a:cs typeface="Arial"/>
              </a:rPr>
              <a:t>&lt;</a:t>
            </a:r>
            <a:r>
              <a:rPr lang="en-US" sz="1400" dirty="0" err="1" smtClean="0">
                <a:solidFill>
                  <a:schemeClr val="bg2"/>
                </a:solidFill>
                <a:cs typeface="Arial"/>
              </a:rPr>
              <a:t>VR_CMD_DELETE_SLIDE_</a:t>
            </a:r>
            <a:r>
              <a:rPr lang="en-US" sz="1400" dirty="0" err="1">
                <a:solidFill>
                  <a:schemeClr val="bg2"/>
                </a:solidFill>
              </a:rPr>
              <a:t>Delete</a:t>
            </a:r>
            <a:r>
              <a:rPr lang="en-US" sz="1400" dirty="0">
                <a:solidFill>
                  <a:schemeClr val="bg2"/>
                </a:solidFill>
              </a:rPr>
              <a:t> Total hard costs avoided summary slide - </a:t>
            </a:r>
            <a:r>
              <a:rPr lang="en-US" sz="1400" dirty="0" smtClean="0">
                <a:solidFill>
                  <a:schemeClr val="bg2"/>
                </a:solidFill>
              </a:rPr>
              <a:t>gq2b</a:t>
            </a:r>
            <a:r>
              <a:rPr lang="pl-PL" sz="1400" dirty="0" smtClean="0">
                <a:solidFill>
                  <a:schemeClr val="bg2"/>
                </a:solidFill>
                <a:cs typeface="Arial"/>
              </a:rPr>
              <a:t>_VR</a:t>
            </a:r>
            <a:r>
              <a:rPr lang="pl-PL" sz="1400" dirty="0">
                <a:solidFill>
                  <a:schemeClr val="bg2"/>
                </a:solidFill>
                <a:cs typeface="Arial"/>
              </a:rPr>
              <a:t>&gt; </a:t>
            </a:r>
            <a:endParaRPr lang="en-US" sz="1400" dirty="0" err="1">
              <a:solidFill>
                <a:schemeClr val="bg2"/>
              </a:solidFill>
              <a:cs typeface="Arial"/>
            </a:endParaRPr>
          </a:p>
        </p:txBody>
      </p:sp>
    </p:spTree>
    <p:extLst>
      <p:ext uri="{BB962C8B-B14F-4D97-AF65-F5344CB8AC3E}">
        <p14:creationId xmlns:p14="http://schemas.microsoft.com/office/powerpoint/2010/main" val="647074960"/>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p="http://schemas.openxmlformats.org/presentationml/2006/main" xmlns:r="http://schemas.openxmlformats.org/officeDocument/2006/relationships">
  <p:cSld name="1726cf47-66c7-49c4-9287-72fe6f9b308e">
    <p:spTree>
      <p:nvGrpSpPr>
        <p:cNvPr id="1" name=""/>
        <p:cNvGrpSpPr/>
        <p:nvPr/>
      </p:nvGrpSpPr>
      <p:grpSpPr>
        <a:xfrm>
          <a:off x="0" y="0"/>
          <a:ext cx="0" cy="0"/>
          <a:chOff x="0" y="0"/>
          <a:chExt cx="0" cy="0"/>
        </a:xfrm>
      </p:grpSpPr>
      <p:sp>
        <p:nvSpPr>
          <p:cNvPr id="2" name="Title 1"/>
          <p:cNvSpPr>
            <a:spLocks noGrp="1"/>
          </p:cNvSpPr>
          <p:nvPr>
            <p:ph type="title"/>
          </p:nvPr>
        </p:nvSpPr>
        <p:spPr>
          <a:xfrm>
            <a:off x="274319" y="151095"/>
            <a:ext cx="7955280" cy="479747"/>
          </a:xfrm>
        </p:spPr>
        <p:txBody>
          <a:bodyPr/>
          <a:lstStyle/>
          <a:p>
            <a:r>
              <a:rPr dirty="0" lang="en-US">
                <a:latin typeface="+mj-lt"/>
              </a:rPr>
              <a:t>Space and </a:t>
            </a:r>
            <a:r>
              <a:rPr dirty="0" lang="en-US"/>
              <a:t>p</a:t>
            </a:r>
            <a:r>
              <a:rPr dirty="0" lang="en-US">
                <a:latin typeface="+mj-lt"/>
              </a:rPr>
              <a:t>ower benefit</a:t>
            </a:r>
            <a:endParaRPr dirty="0" lang="en-US">
              <a:solidFill>
                <a:srgbClr val="FF0000"/>
              </a:solidFill>
              <a:latin typeface="+mj-lt"/>
            </a:endParaRPr>
          </a:p>
        </p:txBody>
      </p:sp>
      <p:sp>
        <p:nvSpPr>
          <p:cNvPr id="7" name="Oval 6">
            <a:extLst>
              <a:ext uri="{FF2B5EF4-FFF2-40B4-BE49-F238E27FC236}">
                <a16:creationId xmlns:a16="http://schemas.microsoft.com/office/drawing/2014/main" id="{0711578D-7711-41D4-A8B5-EF9864D2192D}"/>
              </a:ext>
            </a:extLst>
          </p:cNvPr>
          <p:cNvSpPr/>
          <p:nvPr/>
        </p:nvSpPr>
        <p:spPr>
          <a:xfrm>
            <a:off x="6061925" y="1193876"/>
            <a:ext cx="1699706" cy="1768844"/>
          </a:xfrm>
          <a:prstGeom prst="ellipse">
            <a:avLst/>
          </a:prstGeom>
          <a:gradFill>
            <a:gsLst>
              <a:gs pos="0">
                <a:schemeClr val="bg1">
                  <a:lumMod val="50000"/>
                </a:schemeClr>
              </a:gs>
              <a:gs pos="75000">
                <a:schemeClr val="bg1">
                  <a:lumMod val="75000"/>
                </a:schemeClr>
              </a:gs>
              <a:gs pos="31000">
                <a:schemeClr val="bg1">
                  <a:lumMod val="40000"/>
                  <a:lumOff val="60000"/>
                </a:schemeClr>
              </a:gs>
            </a:gsLst>
            <a:lin ang="6000000" scaled="0"/>
          </a:gradFill>
          <a:ln w="28575">
            <a:solidFill>
              <a:schemeClr val="bg1"/>
            </a:solidFill>
          </a:ln>
          <a:effectLst>
            <a:glow rad="139700">
              <a:schemeClr val="accent1">
                <a:satMod val="175000"/>
                <a:alpha val="40000"/>
              </a:schemeClr>
            </a:glow>
          </a:effectLst>
        </p:spPr>
        <p:txBody>
          <a:bodyPr anchor="ctr" bIns="102870" lIns="137160" rIns="102870" rtlCol="0" tIns="102870" wrap="square">
            <a:noAutofit/>
          </a:bodyPr>
          <a:lstStyle/>
          <a:p>
            <a:pPr algn="ctr">
              <a:lnSpc>
                <a:spcPct val="90000"/>
              </a:lnSpc>
              <a:spcBef>
                <a:spcPts val="450"/>
              </a:spcBef>
            </a:pPr>
            <a:r>
              <a:rPr b="1" dirty="0" lang="en-US" sz="1200">
                <a:solidFill>
                  <a:srgbClr val="FFFFFF"/>
                </a:solidFill>
              </a:rPr>
              <a:t>Study Results | Facilities Savings of 75% | Power Savings of 75%</a:t>
            </a:r>
            <a:r>
              <a:rPr b="1" dirty="0" err="1" lang="en-US" sz="1200">
                <a:solidFill>
                  <a:srgbClr val="FFFFFF"/>
                </a:solidFill>
              </a:rPr>
              <a:t/>
            </a:r>
            <a:r>
              <a:rPr b="1" dirty="0" lang="en-US" sz="1200">
                <a:solidFill>
                  <a:srgbClr val="FFFFFF"/>
                </a:solidFill>
              </a:rPr>
              <a:t/>
            </a:r>
          </a:p>
        </p:txBody>
      </p:sp>
      <p:graphicFrame>
        <p:nvGraphicFramePr>
          <p:cNvPr descr="ppt.slide.table.PPTX_SPDefaults" id="6" name="Table 5">
            <a:extLst>
              <a:ext uri="{FF2B5EF4-FFF2-40B4-BE49-F238E27FC236}">
                <a16:creationId xmlns:a16="http://schemas.microsoft.com/office/drawing/2014/main" id="{B0D4AF8C-9517-4755-9BDE-C1ECA2C433FD}"/>
              </a:ext>
            </a:extLst>
          </p:cNvPr>
          <p:cNvGraphicFramePr>
            <a:graphicFrameLocks noGrp="1"/>
          </p:cNvGraphicFramePr>
          <p:nvPr>
            <p:extLst>
              <p:ext uri="{D42A27DB-BD31-4B8C-83A1-F6EECF244321}">
                <p14:modId xmlns:p14="http://schemas.microsoft.com/office/powerpoint/2010/main" val="88702506"/>
              </p:ext>
            </p:extLst>
          </p:nvPr>
        </p:nvGraphicFramePr>
        <p:xfrm>
          <a:off x="826768" y="977243"/>
          <a:ext cx="4801891" cy="8686800"/>
        </p:xfrm>
        <a:graphic>
          <a:graphicData uri="http://schemas.openxmlformats.org/drawingml/2006/table">
            <a:tbl>
              <a:tblPr bandRow="1" firstRow="1">
                <a:tableStyleId>{9D7B26C5-4107-4FEC-AEDC-1716B250A1EF}</a:tableStyleId>
              </a:tblPr>
              <a:tblGrid>
                <a:gridCol w="3212876">
                  <a:extLst>
                    <a:ext uri="{9D8B030D-6E8A-4147-A177-3AD203B41FA5}">
                      <a16:colId xmlns:a16="http://schemas.microsoft.com/office/drawing/2014/main" val="20000"/>
                    </a:ext>
                  </a:extLst>
                </a:gridCol>
                <a:gridCol w="1589015">
                  <a:extLst>
                    <a:ext uri="{9D8B030D-6E8A-4147-A177-3AD203B41FA5}">
                      <a16:colId xmlns:a16="http://schemas.microsoft.com/office/drawing/2014/main" val="20001"/>
                    </a:ext>
                  </a:extLst>
                </a:gridCol>
              </a:tblGrid>
              <a:tr h="13281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Current data center space in-scope (sq.ft)</a:t>
                      </a:r>
                    </a:p>
                  </a:txBody>
                  <a:tcPr>
                    <a:lnR algn="ctr" cap="flat" cmpd="sng" w="12700">
                      <a:solidFill>
                        <a:schemeClr val="tx2">
                          <a:lumMod val="85000"/>
                        </a:schemeClr>
                      </a:solidFill>
                      <a:prstDash val="sysDot"/>
                      <a:round/>
                      <a:headEnd len="med" type="none" w="med"/>
                      <a:tailEnd len="med" type="none" w="med"/>
                    </a:lnR>
                    <a:lnB algn="ctr" cap="flat" cmpd="sng" w="12700">
                      <a:solidFill>
                        <a:schemeClr val="tx2">
                          <a:lumMod val="85000"/>
                        </a:schemeClr>
                      </a:solidFill>
                      <a:prstDash val="sysDot"/>
                      <a:round/>
                      <a:headEnd len="med" type="none" w="med"/>
                      <a:tailEnd len="med" type="none" w="med"/>
                    </a:lnB>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37</a:t>
                      </a: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B algn="ctr" cap="flat" cmpd="sng" w="12700">
                      <a:solidFill>
                        <a:schemeClr val="tx2">
                          <a:lumMod val="85000"/>
                        </a:schemeClr>
                      </a:solidFill>
                      <a:prstDash val="sysDot"/>
                      <a:round/>
                      <a:headEnd len="med" type="none" w="med"/>
                      <a:tailEnd len="med" type="none" w="med"/>
                    </a:lnB>
                    <a:noFill/>
                  </a:tcPr>
                </a:tc>
                <a:extLst>
                  <a:ext uri="{0D108BD9-81ED-4DB2-BD59-A6C34878D82A}">
                    <a16:rowId xmlns:a16="http://schemas.microsoft.com/office/drawing/2014/main" val="10000"/>
                  </a:ext>
                </a:extLst>
              </a:tr>
              <a:tr h="13281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Current annual cost per square foot</a:t>
                      </a:r>
                    </a:p>
                  </a:txBody>
                  <a:tcPr>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$132</a:t>
                      </a: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extLst>
                  <a:ext uri="{0D108BD9-81ED-4DB2-BD59-A6C34878D82A}">
                    <a16:rowId xmlns:a16="http://schemas.microsoft.com/office/drawing/2014/main" val="10001"/>
                  </a:ext>
                </a:extLst>
              </a:tr>
              <a:tr h="13281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Current annual power cost</a:t>
                      </a:r>
                    </a:p>
                  </a:txBody>
                  <a:tcPr>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$108,399</a:t>
                      </a: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extLst>
                  <a:ext uri="{0D108BD9-81ED-4DB2-BD59-A6C34878D82A}">
                    <a16:rowId xmlns:a16="http://schemas.microsoft.com/office/drawing/2014/main" val="10002"/>
                  </a:ext>
                </a:extLst>
              </a:tr>
              <a:tr h="13281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baseline="0" dirty="0" lang="en-US" sz="1000">
                          <a:latin typeface="+mn-lt"/>
                        </a:rPr>
                        <a:t>Estimated facilities savings</a:t>
                      </a:r>
                    </a:p>
                  </a:txBody>
                  <a:tcPr>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75%</a:t>
                      </a: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extLst>
                  <a:ext uri="{0D108BD9-81ED-4DB2-BD59-A6C34878D82A}">
                    <a16:rowId xmlns:a16="http://schemas.microsoft.com/office/drawing/2014/main" val="10003"/>
                  </a:ext>
                </a:extLst>
              </a:tr>
              <a:tr h="13281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baseline="0" dirty="0" lang="en-US" sz="1000">
                          <a:latin typeface="+mn-lt"/>
                        </a:rPr>
                        <a:t>Estimated power savings</a:t>
                      </a:r>
                    </a:p>
                  </a:txBody>
                  <a:tcPr>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75%</a:t>
                      </a: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extLst>
                  <a:ext uri="{0D108BD9-81ED-4DB2-BD59-A6C34878D82A}">
                    <a16:rowId xmlns:a16="http://schemas.microsoft.com/office/drawing/2014/main" val="10004"/>
                  </a:ext>
                </a:extLst>
              </a:tr>
              <a:tr h="132814">
                <a:tc>
                  <a:txBody>
                    <a:bodyPr/>
                    <a:lstStyle/>
                    <a:p>
                      <a:r>
                        <a:rPr b="0" baseline="0" dirty="0" lang="en-US" sz="1000">
                          <a:latin typeface="+mn-lt"/>
                        </a:rPr>
                        <a:t>Energy refund due to reduced consumption</a:t>
                      </a:r>
                    </a:p>
                  </a:txBody>
                  <a:tcPr>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$0</a:t>
                      </a:r>
                      <a:r>
                        <a:rPr b="0" dirty="0" err="1" lang="en-US" sz="1000">
                          <a:latin typeface="+mn-lt"/>
                        </a:rPr>
                        <a:t/>
                      </a:r>
                      <a:r>
                        <a:rPr b="0" dirty="0" lang="en-US" sz="1000">
                          <a:latin typeface="+mn-lt"/>
                        </a:rPr>
                        <a:t/>
                      </a:r>
                      <a:r>
                        <a:rPr b="0" dirty="0" lang="en-US" smtClean="0" sz="1000">
                          <a:latin typeface="+mn-lt"/>
                        </a:rPr>
                        <a:t/>
                      </a:r>
                      <a:r>
                        <a:rPr b="0" dirty="0" err="1" lang="en-US" smtClean="0" sz="1000">
                          <a:latin typeface="+mn-lt"/>
                        </a:rPr>
                        <a:t/>
                      </a:r>
                      <a:r>
                        <a:rPr b="0" dirty="0" lang="en-US" smtClean="0" sz="1000">
                          <a:latin typeface="+mn-lt"/>
                        </a:rPr>
                        <a:t/>
                      </a:r>
                      <a:r>
                        <a:rPr b="0" dirty="0" err="1" lang="en-US" smtClean="0" sz="1000">
                          <a:latin typeface="+mn-lt"/>
                        </a:rPr>
                        <a:t/>
                      </a:r>
                      <a:r>
                        <a:rPr b="0" dirty="0" lang="en-US" smtClean="0" sz="1000">
                          <a:latin typeface="+mn-lt"/>
                        </a:rPr>
                        <a:t/>
                      </a:r>
                      <a:endParaRPr b="0" dirty="0" lang="en-US" sz="1000">
                        <a:latin typeface="+mn-lt"/>
                      </a:endParaRP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extLst>
                  <a:ext uri="{0D108BD9-81ED-4DB2-BD59-A6C34878D82A}">
                    <a16:rowId xmlns:a16="http://schemas.microsoft.com/office/drawing/2014/main" val="2699267836"/>
                  </a:ext>
                </a:extLst>
              </a:tr>
              <a:tr h="132814">
                <a:tc>
                  <a:txBody>
                    <a:bodyPr/>
                    <a:lstStyle/>
                    <a:p>
                      <a:r>
                        <a:rPr b="0" baseline="0" dirty="0" lang="en-US" sz="1000">
                          <a:latin typeface="+mn-lt"/>
                        </a:rPr>
                        <a:t>Cost of data center expansion avoided</a:t>
                      </a:r>
                    </a:p>
                  </a:txBody>
                  <a:tcPr>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tc>
                  <a:txBody>
                    <a:bodyPr/>
                    <a:lstStyle/>
                    <a:p>
                      <a:pPr algn="ctr"/>
                      <a:r>
                        <a:rPr b="0" dirty="0" lang="en-US" sz="1000">
                          <a:latin typeface="+mn-lt"/>
                        </a:rPr>
                        <a:t>$0</a:t>
                      </a:r>
                      <a:r>
                        <a:rPr b="0" dirty="0" err="1" lang="en-US" sz="1000">
                          <a:latin typeface="+mn-lt"/>
                        </a:rPr>
                        <a:t/>
                      </a:r>
                      <a:r>
                        <a:rPr b="0" dirty="0" lang="en-US" sz="1000">
                          <a:latin typeface="+mn-lt"/>
                        </a:rPr>
                        <a:t/>
                      </a:r>
                      <a:r>
                        <a:rPr b="0" dirty="0" err="1" lang="en-US" sz="1000">
                          <a:latin typeface="+mn-lt"/>
                        </a:rPr>
                        <a:t/>
                      </a:r>
                      <a:r>
                        <a:rPr b="0" dirty="0" lang="en-US" smtClean="0" sz="1000">
                          <a:latin typeface="+mn-lt"/>
                        </a:rPr>
                        <a:t/>
                      </a:r>
                      <a:r>
                        <a:rPr b="0" dirty="0" err="1" lang="en-US" smtClean="0" sz="1000">
                          <a:latin typeface="+mn-lt"/>
                        </a:rPr>
                        <a:t/>
                      </a:r>
                      <a:r>
                        <a:rPr b="0" dirty="0" lang="en-US" smtClean="0" sz="1000">
                          <a:latin typeface="+mn-lt"/>
                        </a:rPr>
                        <a:t/>
                      </a:r>
                      <a:r>
                        <a:rPr b="0" dirty="0" err="1" lang="en-US" smtClean="0" sz="1000">
                          <a:latin typeface="+mn-lt"/>
                        </a:rPr>
                        <a:t/>
                      </a:r>
                      <a:r>
                        <a:rPr b="0" dirty="0" lang="en-US" smtClean="0" sz="1000">
                          <a:latin typeface="+mn-lt"/>
                        </a:rPr>
                        <a:t/>
                      </a:r>
                      <a:endParaRPr b="0" dirty="0" lang="en-US" sz="1000">
                        <a:latin typeface="+mn-lt"/>
                      </a:endParaRP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extLst>
                  <a:ext uri="{0D108BD9-81ED-4DB2-BD59-A6C34878D82A}">
                    <a16:rowId xmlns:a16="http://schemas.microsoft.com/office/drawing/2014/main" val="2316992065"/>
                  </a:ext>
                </a:extLst>
              </a:tr>
              <a:tr h="132814">
                <a:tc>
                  <a:txBody>
                    <a:bodyPr/>
                    <a:lstStyle/>
                    <a:p>
                      <a:r>
                        <a:rPr b="0" baseline="0" dirty="0" lang="en-US" sz="1000">
                          <a:latin typeface="+mn-lt"/>
                        </a:rPr>
                        <a:t>Timing of data center expansion avoided</a:t>
                      </a:r>
                    </a:p>
                  </a:txBody>
                  <a:tcPr>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tc>
                  <a:txBody>
                    <a:bodyPr/>
                    <a:lstStyle/>
                    <a:p>
                      <a:pPr algn="ctr"/>
                      <a:r>
                        <a:rPr b="0" dirty="0" lang="en-US" sz="1000">
                          <a:latin typeface="+mn-lt"/>
                        </a:rPr>
                        <a:t>Please select</a:t>
                      </a:r>
                      <a:r>
                        <a:rPr b="0" dirty="0" err="1" lang="en-US" sz="1000">
                          <a:latin typeface="+mn-lt"/>
                        </a:rPr>
                        <a:t/>
                      </a:r>
                      <a:r>
                        <a:rPr b="0" dirty="0" lang="en-US" sz="1000">
                          <a:latin typeface="+mn-lt"/>
                        </a:rPr>
                        <a:t/>
                      </a:r>
                      <a:r>
                        <a:rPr b="0" dirty="0" err="1" lang="en-US" sz="1000">
                          <a:latin typeface="+mn-lt"/>
                        </a:rPr>
                        <a:t/>
                      </a:r>
                      <a:r>
                        <a:rPr b="0" dirty="0" lang="en-US" smtClean="0" sz="1000">
                          <a:latin typeface="+mn-lt"/>
                        </a:rPr>
                        <a:t/>
                      </a:r>
                      <a:r>
                        <a:rPr b="0" dirty="0" err="1" lang="en-US" smtClean="0" sz="1000">
                          <a:latin typeface="+mn-lt"/>
                        </a:rPr>
                        <a:t/>
                      </a:r>
                      <a:r>
                        <a:rPr b="0" dirty="0" lang="en-US" smtClean="0" sz="1000">
                          <a:latin typeface="+mn-lt"/>
                        </a:rPr>
                        <a:t/>
                      </a:r>
                      <a:r>
                        <a:rPr b="0" dirty="0" err="1" lang="en-US" smtClean="0" sz="1000">
                          <a:latin typeface="+mn-lt"/>
                        </a:rPr>
                        <a:t/>
                      </a:r>
                      <a:r>
                        <a:rPr b="0" dirty="0" lang="en-US" smtClean="0" sz="1000">
                          <a:latin typeface="+mn-lt"/>
                        </a:rPr>
                        <a:t/>
                      </a:r>
                      <a:endParaRPr b="0" dirty="0" lang="en-US" sz="1000">
                        <a:latin typeface="+mn-lt"/>
                      </a:endParaRP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extLst>
                  <a:ext uri="{0D108BD9-81ED-4DB2-BD59-A6C34878D82A}">
                    <a16:rowId xmlns:a16="http://schemas.microsoft.com/office/drawing/2014/main" val="10007"/>
                  </a:ext>
                </a:extLst>
              </a:tr>
              <a:tr h="132814">
                <a:tc>
                  <a:txBody>
                    <a:bodyPr/>
                    <a:lstStyle/>
                    <a:p>
                      <a:r>
                        <a:rPr b="0" baseline="0" dirty="0" lang="en-US" sz="1000">
                          <a:latin typeface="+mn-lt"/>
                        </a:rPr>
                        <a:t>Cost of power expansion avoided</a:t>
                      </a:r>
                    </a:p>
                  </a:txBody>
                  <a:tcPr>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latin typeface="+mn-lt"/>
                        </a:rPr>
                        <a:t>$0</a:t>
                      </a:r>
                      <a:r>
                        <a:rPr b="0" dirty="0" err="1" lang="en-US" sz="1000">
                          <a:latin typeface="+mn-lt"/>
                        </a:rPr>
                        <a:t/>
                      </a:r>
                      <a:r>
                        <a:rPr b="0" dirty="0" lang="en-US" sz="1000">
                          <a:latin typeface="+mn-lt"/>
                        </a:rPr>
                        <a:t/>
                      </a:r>
                      <a:r>
                        <a:rPr b="0" dirty="0" err="1" lang="en-US" sz="1000">
                          <a:latin typeface="+mn-lt"/>
                        </a:rPr>
                        <a:t/>
                      </a:r>
                      <a:r>
                        <a:rPr b="0" dirty="0" lang="en-US" smtClean="0" sz="1000">
                          <a:latin typeface="+mn-lt"/>
                        </a:rPr>
                        <a:t/>
                      </a:r>
                      <a:r>
                        <a:rPr b="0" dirty="0" err="1" lang="en-US" smtClean="0" sz="1000">
                          <a:latin typeface="+mn-lt"/>
                        </a:rPr>
                        <a:t/>
                      </a:r>
                      <a:r>
                        <a:rPr b="0" dirty="0" lang="en-US" smtClean="0" sz="1000">
                          <a:latin typeface="+mn-lt"/>
                        </a:rPr>
                        <a:t/>
                      </a:r>
                      <a:r>
                        <a:rPr b="0" dirty="0" err="1" lang="en-US" smtClean="0" sz="1000">
                          <a:latin typeface="+mn-lt"/>
                        </a:rPr>
                        <a:t/>
                      </a:r>
                      <a:r>
                        <a:rPr b="0" dirty="0" lang="en-US" smtClean="0" sz="1000">
                          <a:latin typeface="+mn-lt"/>
                        </a:rPr>
                        <a:t/>
                      </a:r>
                      <a:endParaRPr b="0" dirty="0" lang="en-US" sz="1000">
                        <a:latin typeface="+mn-lt"/>
                      </a:endParaRP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lnB algn="ctr" cap="flat" cmpd="sng" w="12700">
                      <a:solidFill>
                        <a:schemeClr val="tx2">
                          <a:lumMod val="85000"/>
                        </a:schemeClr>
                      </a:solidFill>
                      <a:prstDash val="sysDot"/>
                      <a:round/>
                      <a:headEnd len="med" type="none" w="med"/>
                      <a:tailEnd len="med" type="none" w="med"/>
                    </a:lnB>
                    <a:noFill/>
                  </a:tcPr>
                </a:tc>
                <a:extLst>
                  <a:ext uri="{0D108BD9-81ED-4DB2-BD59-A6C34878D82A}">
                    <a16:rowId xmlns:a16="http://schemas.microsoft.com/office/drawing/2014/main" val="134156308"/>
                  </a:ext>
                </a:extLst>
              </a:tr>
              <a:tr h="132814">
                <a:tc>
                  <a:txBody>
                    <a:bodyPr/>
                    <a:lstStyle/>
                    <a:p>
                      <a:r>
                        <a:rPr b="0" baseline="0" dirty="0" lang="en-US" sz="1000">
                          <a:latin typeface="+mn-lt"/>
                        </a:rPr>
                        <a:t>Timing of power expansion avoided</a:t>
                      </a:r>
                    </a:p>
                  </a:txBody>
                  <a:tcPr>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noFill/>
                  </a:tcPr>
                </a:tc>
                <a:tc>
                  <a:txBody>
                    <a:bodyPr/>
                    <a:lstStyle/>
                    <a:p>
                      <a:pPr algn="ctr"/>
                      <a:r>
                        <a:rPr b="0" dirty="0" lang="en-US" sz="1000">
                          <a:latin typeface="+mn-lt"/>
                        </a:rPr>
                        <a:t>Please select</a:t>
                      </a:r>
                      <a:r>
                        <a:rPr b="0" dirty="0" err="1" lang="en-US" sz="1000">
                          <a:latin typeface="+mn-lt"/>
                        </a:rPr>
                        <a:t/>
                      </a:r>
                      <a:r>
                        <a:rPr b="0" dirty="0" lang="en-US" sz="1000">
                          <a:latin typeface="+mn-lt"/>
                        </a:rPr>
                        <a:t/>
                      </a:r>
                      <a:r>
                        <a:rPr b="0" dirty="0" err="1" lang="en-US" sz="1000">
                          <a:latin typeface="+mn-lt"/>
                        </a:rPr>
                        <a:t/>
                      </a:r>
                      <a:r>
                        <a:rPr b="0" dirty="0" lang="en-US" smtClean="0" sz="1000">
                          <a:latin typeface="+mn-lt"/>
                        </a:rPr>
                        <a:t/>
                      </a:r>
                      <a:r>
                        <a:rPr b="0" dirty="0" err="1" lang="en-US" smtClean="0" sz="1000">
                          <a:latin typeface="+mn-lt"/>
                        </a:rPr>
                        <a:t/>
                      </a:r>
                      <a:r>
                        <a:rPr b="0" dirty="0" lang="en-US" smtClean="0" sz="1000">
                          <a:latin typeface="+mn-lt"/>
                        </a:rPr>
                        <a:t/>
                      </a:r>
                      <a:r>
                        <a:rPr b="0" dirty="0" err="1" lang="en-US" smtClean="0" sz="1000">
                          <a:latin typeface="+mn-lt"/>
                        </a:rPr>
                        <a:t/>
                      </a:r>
                      <a:r>
                        <a:rPr b="0" dirty="0" lang="en-US" smtClean="0" sz="1000">
                          <a:latin typeface="+mn-lt"/>
                        </a:rPr>
                        <a:t/>
                      </a:r>
                      <a:endParaRPr b="0" dirty="0" lang="en-US" sz="1000">
                        <a:latin typeface="+mn-lt"/>
                      </a:endParaRPr>
                    </a:p>
                  </a:txBody>
                  <a:tcP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solidFill>
                        <a:schemeClr val="tx2">
                          <a:lumMod val="85000"/>
                        </a:schemeClr>
                      </a:solidFill>
                      <a:prstDash val="sysDot"/>
                      <a:round/>
                      <a:headEnd len="med" type="none" w="med"/>
                      <a:tailEnd len="med" type="none" w="med"/>
                    </a:lnT>
                    <a:noFill/>
                  </a:tcPr>
                </a:tc>
                <a:extLst>
                  <a:ext uri="{0D108BD9-81ED-4DB2-BD59-A6C34878D82A}">
                    <a16:rowId xmlns:a16="http://schemas.microsoft.com/office/drawing/2014/main" val="3573083306"/>
                  </a:ext>
                </a:extLst>
              </a:tr>
            </a:tbl>
          </a:graphicData>
        </a:graphic>
      </p:graphicFrame>
      <p:sp>
        <p:nvSpPr>
          <p:cNvPr id="5" name="TextBox 4"/>
          <p:cNvSpPr txBox="1"/>
          <p:nvPr/>
        </p:nvSpPr>
        <p:spPr>
          <a:xfrm>
            <a:off x="287732" y="595340"/>
            <a:ext cx="5234037"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941904474"/>
      </p:ext>
    </p:extLst>
  </p:cSld>
  <p:clrMapOvr>
    <a:masterClrMapping/>
  </p:clrMapOvr>
  <p:transition spd="med">
    <p:wipe dir="r"/>
  </p:transition>
  <p:timing>
    <p:tnLst>
      <p:par>
        <p:cTn dur="indefinite" id="1" nodeType="tmRoot" restart="never"/>
      </p:par>
    </p:tnLst>
  </p:timing>
</p:sld>
</file>

<file path=ppt/slides/slide32.xml><?xml version="1.0" encoding="utf-8"?>
<p:sld xmlns:a="http://schemas.openxmlformats.org/drawingml/2006/main" xmlns:p="http://schemas.openxmlformats.org/presentationml/2006/main" xmlns:r="http://schemas.openxmlformats.org/officeDocument/2006/relationships">
  <p:cSld name="2d8ce18d-f5d4-4a8c-82a2-cd137158cf1a">
    <p:spTree>
      <p:nvGrpSpPr>
        <p:cNvPr id="1" name=""/>
        <p:cNvGrpSpPr/>
        <p:nvPr/>
      </p:nvGrpSpPr>
      <p:grpSpPr>
        <a:xfrm>
          <a:off x="0" y="0"/>
          <a:ext cx="0" cy="0"/>
          <a:chOff x="0" y="0"/>
          <a:chExt cx="0" cy="0"/>
        </a:xfrm>
      </p:grpSpPr>
      <p:graphicFrame>
        <p:nvGraphicFramePr>
          <p:cNvPr descr="ppt.slide.table.PPTX_SPSummary" id="5" name="Table 4">
            <a:extLst>
              <a:ext uri="{FF2B5EF4-FFF2-40B4-BE49-F238E27FC236}">
                <a16:creationId xmlns:a16="http://schemas.microsoft.com/office/drawing/2014/main" id="{FED7D4F4-1164-4CF2-ACBE-2BEB39D3CBA8}"/>
              </a:ext>
            </a:extLst>
          </p:cNvPr>
          <p:cNvGraphicFramePr>
            <a:graphicFrameLocks noGrp="1"/>
          </p:cNvGraphicFramePr>
          <p:nvPr>
            <p:extLst>
              <p:ext uri="{D42A27DB-BD31-4B8C-83A1-F6EECF244321}">
                <p14:modId xmlns:p14="http://schemas.microsoft.com/office/powerpoint/2010/main" val="513360963"/>
              </p:ext>
            </p:extLst>
          </p:nvPr>
        </p:nvGraphicFramePr>
        <p:xfrm>
          <a:off x="188929" y="726092"/>
          <a:ext cx="8812196" cy="11489857"/>
        </p:xfrm>
        <a:graphic>
          <a:graphicData uri="http://schemas.openxmlformats.org/drawingml/2006/table">
            <a:tbl>
              <a:tblPr bandRow="1" firstRow="1">
                <a:tableStyleId>{9D7B26C5-4107-4FEC-AEDC-1716B250A1EF}</a:tableStyleId>
              </a:tblPr>
              <a:tblGrid>
                <a:gridCol w="2269972">
                  <a:extLst>
                    <a:ext uri="{9D8B030D-6E8A-4147-A177-3AD203B41FA5}">
                      <a16:colId xmlns:a16="http://schemas.microsoft.com/office/drawing/2014/main" val="20000"/>
                    </a:ext>
                  </a:extLst>
                </a:gridCol>
                <a:gridCol w="799093">
                  <a:extLst>
                    <a:ext uri="{9D8B030D-6E8A-4147-A177-3AD203B41FA5}">
                      <a16:colId xmlns:a16="http://schemas.microsoft.com/office/drawing/2014/main" val="2129645713"/>
                    </a:ext>
                  </a:extLst>
                </a:gridCol>
                <a:gridCol w="799093">
                  <a:extLst>
                    <a:ext uri="{9D8B030D-6E8A-4147-A177-3AD203B41FA5}">
                      <a16:colId xmlns:a16="http://schemas.microsoft.com/office/drawing/2014/main" val="1102127928"/>
                    </a:ext>
                  </a:extLst>
                </a:gridCol>
                <a:gridCol w="799093">
                  <a:extLst>
                    <a:ext uri="{9D8B030D-6E8A-4147-A177-3AD203B41FA5}">
                      <a16:colId xmlns:a16="http://schemas.microsoft.com/office/drawing/2014/main" val="20001"/>
                    </a:ext>
                  </a:extLst>
                </a:gridCol>
                <a:gridCol w="799093">
                  <a:extLst>
                    <a:ext uri="{9D8B030D-6E8A-4147-A177-3AD203B41FA5}">
                      <a16:colId xmlns:a16="http://schemas.microsoft.com/office/drawing/2014/main" val="20002"/>
                    </a:ext>
                  </a:extLst>
                </a:gridCol>
                <a:gridCol w="799093">
                  <a:extLst>
                    <a:ext uri="{9D8B030D-6E8A-4147-A177-3AD203B41FA5}">
                      <a16:colId xmlns:a16="http://schemas.microsoft.com/office/drawing/2014/main" val="20003"/>
                    </a:ext>
                  </a:extLst>
                </a:gridCol>
                <a:gridCol w="948573">
                  <a:extLst>
                    <a:ext uri="{9D8B030D-6E8A-4147-A177-3AD203B41FA5}">
                      <a16:colId xmlns:a16="http://schemas.microsoft.com/office/drawing/2014/main" val="20006"/>
                    </a:ext>
                  </a:extLst>
                </a:gridCol>
              </a:tblGrid>
              <a:tr h="310500">
                <a:tc>
                  <a:txBody>
                    <a:bodyPr/>
                    <a:lstStyle/>
                    <a:p>
                      <a:endParaRPr b="0" dirty="0" lang="en-US" sz="1000">
                        <a:solidFill>
                          <a:schemeClr val="tx2"/>
                        </a:solidFill>
                        <a:latin charset="0" panose="020B0606020202030204" pitchFamily="34" typeface="Arial Narrow"/>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TOTAL</a:t>
                      </a:r>
                    </a:p>
                  </a:txBody>
                  <a:tcPr anchor="ctr">
                    <a:lnL algn="ctr" cap="flat" cmpd="sng" w="12700">
                      <a:solidFill>
                        <a:schemeClr val="tx2">
                          <a:lumMod val="85000"/>
                        </a:schemeClr>
                      </a:solidFill>
                      <a:prstDash val="sysDot"/>
                      <a:round/>
                      <a:headEnd len="med" type="none" w="med"/>
                      <a:tailEnd len="med" type="none" w="med"/>
                    </a:lnL>
                    <a:lnR>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1"/>
                  </a:ext>
                </a:extLst>
              </a:tr>
              <a:tr h="288088">
                <a:tc>
                  <a:txBody>
                    <a:bodyPr/>
                    <a:lstStyle/>
                    <a:p>
                      <a:r>
                        <a:rPr dirty="0" lang="en-US" sz="900">
                          <a:latin typeface="+mn-lt"/>
                          <a:cs charset="0" pitchFamily="34" typeface="Arial"/>
                        </a:rPr>
                        <a:t>Current annual floor space cost</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$4,884</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$5,415</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$6,004</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$6,657</a:t>
                      </a:r>
                      <a:r>
                        <a:rPr b="0" lang="en-US" sz="900">
                          <a:solidFill>
                            <a:schemeClr val="bg2"/>
                          </a:solidFill>
                          <a:latin typeface="+mn-lt"/>
                        </a:rPr>
                        <a:t/>
                      </a:r>
                      <a:endParaRPr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$7,381</a:t>
                      </a:r>
                      <a:r>
                        <a:rPr b="0" lang="en-US" sz="900">
                          <a:solidFill>
                            <a:schemeClr val="bg2"/>
                          </a:solidFill>
                          <a:latin typeface="+mn-lt"/>
                        </a:rPr>
                        <a:t/>
                      </a:r>
                      <a:endParaRPr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400" eaLnBrk="1" fontAlgn="auto" hangingPunct="1" indent="0" latinLnBrk="0" lvl="0" marL="0" marR="0" rtl="0">
                        <a:lnSpc>
                          <a:spcPct val="100000"/>
                        </a:lnSpc>
                        <a:spcBef>
                          <a:spcPct val="0"/>
                        </a:spcBef>
                        <a:spcAft>
                          <a:spcPct val="0"/>
                        </a:spcAft>
                        <a:buClrTx/>
                        <a:buSzTx/>
                        <a:buFontTx/>
                        <a:buNone/>
                        <a:tabLst/>
                        <a:defRPr/>
                      </a:pPr>
                      <a:r>
                        <a:rPr dirty="0" lang="en-US" sz="900">
                          <a:latin typeface="+mn-lt"/>
                        </a:rPr>
                        <a:t>$30,341</a:t>
                      </a:r>
                      <a:r>
                        <a:rPr dirty="0" err="1" lang="en-US" sz="900">
                          <a:latin typeface="+mn-lt"/>
                        </a:rPr>
                        <a:t/>
                      </a:r>
                      <a:r>
                        <a:rPr dirty="0" lang="en-US" smtClean="0" sz="900">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b="0" dirty="0" err="1" kern="1200" lang="en-US" smtClean="0" sz="900">
                          <a:solidFill>
                            <a:schemeClr val="tx1"/>
                          </a:solidFill>
                          <a:effectLst/>
                          <a:latin typeface="+mn-lt"/>
                          <a:ea typeface="+mn-ea"/>
                          <a:cs typeface="+mn-cs"/>
                        </a:rPr>
                        <a:t/>
                      </a:r>
                      <a:r>
                        <a:rPr b="0" dirty="0" kern="1200" lang="en-US" smtClean="0" sz="900">
                          <a:solidFill>
                            <a:schemeClr val="tx1"/>
                          </a:solidFill>
                          <a:effectLst/>
                          <a:latin typeface="+mn-lt"/>
                          <a:ea typeface="+mn-ea"/>
                          <a:cs typeface="+mn-cs"/>
                        </a:rPr>
                        <a:t/>
                      </a:r>
                      <a:r>
                        <a:rPr b="0" dirty="0" err="1" kern="1200" lang="en-US" smtClean="0" sz="900">
                          <a:solidFill>
                            <a:schemeClr val="tx1"/>
                          </a:solidFill>
                          <a:effectLst/>
                          <a:latin typeface="+mn-lt"/>
                          <a:ea typeface="+mn-ea"/>
                          <a:cs typeface="+mn-cs"/>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3289188324"/>
                  </a:ext>
                </a:extLst>
              </a:tr>
              <a:tr h="288088">
                <a:tc>
                  <a:txBody>
                    <a:bodyPr/>
                    <a:lstStyle/>
                    <a:p>
                      <a:r>
                        <a:rPr dirty="0" lang="en-US" sz="900">
                          <a:latin typeface="+mn-lt"/>
                          <a:cs charset="0" pitchFamily="34" typeface="Arial"/>
                        </a:rPr>
                        <a:t>Current annual</a:t>
                      </a:r>
                      <a:r>
                        <a:rPr baseline="0" dirty="0" lang="en-US" sz="900">
                          <a:latin typeface="+mn-lt"/>
                          <a:cs charset="0" pitchFamily="34" typeface="Arial"/>
                        </a:rPr>
                        <a:t> power cost</a:t>
                      </a:r>
                      <a:endParaRPr dirty="0" lang="en-US" sz="900">
                        <a:latin typeface="+mn-lt"/>
                        <a:cs charset="0" pitchFamily="34" typeface="Arial"/>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$108,399</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$120,185</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$133,252</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$147,740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rPr>
                        <a:t>$163,803</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400" eaLnBrk="1" fontAlgn="auto" hangingPunct="1" indent="0" latinLnBrk="0" lvl="0" marL="0" marR="0" rtl="0">
                        <a:lnSpc>
                          <a:spcPct val="100000"/>
                        </a:lnSpc>
                        <a:spcBef>
                          <a:spcPct val="0"/>
                        </a:spcBef>
                        <a:spcAft>
                          <a:spcPct val="0"/>
                        </a:spcAft>
                        <a:buClrTx/>
                        <a:buSzTx/>
                        <a:buFontTx/>
                        <a:buNone/>
                        <a:tabLst/>
                        <a:defRPr/>
                      </a:pPr>
                      <a:r>
                        <a:rPr dirty="0" lang="en-US" sz="900">
                          <a:latin typeface="+mn-lt"/>
                        </a:rPr>
                        <a:t>$673,379</a:t>
                      </a:r>
                      <a:r>
                        <a:rPr dirty="0" err="1" lang="en-US" sz="900">
                          <a:latin typeface="+mn-lt"/>
                        </a:rPr>
                        <a:t/>
                      </a:r>
                      <a:r>
                        <a:rPr dirty="0" lang="en-US" smtClean="0" sz="900">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b="0" dirty="0" err="1" kern="1200" lang="en-US" smtClean="0" sz="900">
                          <a:solidFill>
                            <a:schemeClr val="tx1"/>
                          </a:solidFill>
                          <a:effectLst/>
                          <a:latin typeface="+mn-lt"/>
                          <a:ea typeface="+mn-ea"/>
                          <a:cs typeface="+mn-cs"/>
                        </a:rPr>
                        <a:t/>
                      </a:r>
                      <a:r>
                        <a:rPr b="0" dirty="0" kern="1200" lang="en-US" smtClean="0" sz="900">
                          <a:solidFill>
                            <a:schemeClr val="tx1"/>
                          </a:solidFill>
                          <a:effectLst/>
                          <a:latin typeface="+mn-lt"/>
                          <a:ea typeface="+mn-ea"/>
                          <a:cs typeface="+mn-cs"/>
                        </a:rPr>
                        <a:t/>
                      </a:r>
                      <a:r>
                        <a:rPr b="0" dirty="0" err="1" kern="1200" lang="en-US" smtClean="0" sz="900">
                          <a:solidFill>
                            <a:schemeClr val="tx1"/>
                          </a:solidFill>
                          <a:effectLst/>
                          <a:latin typeface="+mn-lt"/>
                          <a:ea typeface="+mn-ea"/>
                          <a:cs typeface="+mn-cs"/>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288088">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cs charset="0" pitchFamily="34" typeface="Arial"/>
                        </a:rPr>
                        <a:t>Total space and power spending without Dell EMC</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$113,283</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$125,600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$139,256</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$154,397</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$171,184</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$703,720</a:t>
                      </a:r>
                      <a:r>
                        <a:rPr b="1" dirty="0" err="1" lang="en-US" sz="900">
                          <a:latin typeface="+mn-lt"/>
                        </a:rPr>
                        <a:t/>
                      </a:r>
                      <a:r>
                        <a:rPr b="1" dirty="0" lang="en-US" smtClean="0" sz="900">
                          <a:latin typeface="+mn-lt"/>
                        </a:rPr>
                        <a:t/>
                      </a:r>
                      <a:r>
                        <a:rPr dirty="0" lang="en-US" smtClean="0" sz="900">
                          <a:latin charset="0" pitchFamily="34" typeface="Arial"/>
                          <a:cs charset="0" pitchFamily="34" typeface="Arial"/>
                        </a:rPr>
                        <a:t/>
                      </a:r>
                      <a:endParaRPr b="1"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4"/>
                  </a:ext>
                </a:extLst>
              </a:tr>
              <a:tr h="288088">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Projected annual floor space cost</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$3,053</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$1,354</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$1,501</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$1,665</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$1,846</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$9,419</a:t>
                      </a:r>
                      <a:r>
                        <a:rPr b="0" dirty="0" err="1" lang="en-US" sz="900">
                          <a:latin typeface="+mn-lt"/>
                        </a:rPr>
                        <a:t/>
                      </a:r>
                      <a:r>
                        <a:rPr b="0" dirty="0" lang="en-US" smtClean="0" sz="900">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5"/>
                  </a:ext>
                </a:extLst>
              </a:tr>
              <a:tr h="288088">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900">
                          <a:latin typeface="+mn-lt"/>
                          <a:cs charset="0" pitchFamily="34" typeface="Arial"/>
                        </a:rPr>
                        <a:t>Projected annual power cost</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$67,750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$30,047</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$33,313</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$36,935</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$40,951</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0" dirty="0" lang="en-US" sz="900">
                          <a:latin typeface="+mn-lt"/>
                        </a:rPr>
                        <a:t>$208,996</a:t>
                      </a:r>
                      <a:r>
                        <a:rPr b="0" dirty="0" err="1" lang="en-US" sz="900">
                          <a:latin typeface="+mn-lt"/>
                        </a:rPr>
                        <a:t/>
                      </a:r>
                      <a:r>
                        <a:rPr b="0" dirty="0" lang="en-US" smtClean="0" sz="900">
                          <a:latin typeface="+mn-lt"/>
                        </a:rPr>
                        <a:t/>
                      </a:r>
                      <a:r>
                        <a:rPr dirty="0" lang="en-US" smtClean="0" sz="900">
                          <a:latin charset="0" pitchFamily="34" typeface="Arial"/>
                          <a:cs charset="0" pitchFamily="34" typeface="Arial"/>
                        </a:rPr>
                        <a:t/>
                      </a:r>
                      <a:endParaRPr b="0"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6"/>
                  </a:ext>
                </a:extLst>
              </a:tr>
              <a:tr h="288088">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cs charset="0" pitchFamily="34" typeface="Arial"/>
                        </a:rPr>
                        <a:t>Total space and power spending with Dell EMC</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$70,803</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$31,401</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$34,814</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$38,600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$42,797</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$218,415</a:t>
                      </a:r>
                      <a:r>
                        <a:rPr b="1" dirty="0" err="1" lang="en-US" sz="900">
                          <a:latin typeface="+mn-lt"/>
                        </a:rPr>
                        <a:t/>
                      </a:r>
                      <a:r>
                        <a:rPr b="1" dirty="0" lang="en-US" smtClean="0" sz="900">
                          <a:latin typeface="+mn-lt"/>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r>
                        <a:rPr dirty="0" err="1" lang="en-US" smtClean="0" sz="900">
                          <a:latin charset="0" pitchFamily="34" typeface="Arial"/>
                          <a:cs charset="0" pitchFamily="34" typeface="Arial"/>
                        </a:rPr>
                        <a:t/>
                      </a:r>
                      <a:r>
                        <a:rPr dirty="0" lang="en-US" smtClean="0" sz="900">
                          <a:latin charset="0" pitchFamily="34" typeface="Arial"/>
                          <a:cs charset="0" pitchFamily="34" typeface="Arial"/>
                        </a:rPr>
                        <a:t/>
                      </a:r>
                      <a:endParaRPr b="1" dirty="0" lang="en-US" sz="9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7"/>
                  </a:ext>
                </a:extLst>
              </a:tr>
              <a:tr h="69397">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cs charset="0" pitchFamily="34" typeface="Arial"/>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b="1"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r>
              <a:tr h="288088">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cs charset="0" pitchFamily="34" typeface="Arial"/>
                        </a:rPr>
                        <a:t>Space and power cost savings with Dell EMC</a:t>
                      </a:r>
                    </a:p>
                  </a:txBody>
                  <a:tcPr anchor="ctr" marB="0" marR="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$42,480</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$94,199</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$104,442</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$115,797</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solidFill>
                            <a:schemeClr val="bg2"/>
                          </a:solidFill>
                          <a:latin typeface="+mn-lt"/>
                        </a:rPr>
                        <a:t>$128,387</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lang="en-US" sz="900">
                          <a:latin typeface="+mn-lt"/>
                        </a:rPr>
                        <a:t>$485,305</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8"/>
                  </a:ext>
                </a:extLst>
              </a:tr>
            </a:tbl>
          </a:graphicData>
        </a:graphic>
      </p:graphicFrame>
      <p:sp>
        <p:nvSpPr>
          <p:cNvPr id="2" name="Title 1"/>
          <p:cNvSpPr>
            <a:spLocks noGrp="1"/>
          </p:cNvSpPr>
          <p:nvPr>
            <p:ph type="title"/>
          </p:nvPr>
        </p:nvSpPr>
        <p:spPr>
          <a:xfrm>
            <a:off x="274319" y="151095"/>
            <a:ext cx="7955280" cy="479747"/>
          </a:xfrm>
        </p:spPr>
        <p:txBody>
          <a:bodyPr/>
          <a:lstStyle/>
          <a:p>
            <a:r>
              <a:rPr dirty="0" lang="en-US">
                <a:latin typeface="+mj-lt"/>
              </a:rPr>
              <a:t>Space and power benefit</a:t>
            </a:r>
            <a:r>
              <a:rPr dirty="0" lang="en-US"/>
              <a:t> summary</a:t>
            </a:r>
            <a:endParaRPr dirty="0" lang="en-US">
              <a:solidFill>
                <a:srgbClr val="FF0000"/>
              </a:solidFill>
              <a:latin typeface="+mj-lt"/>
            </a:endParaRPr>
          </a:p>
        </p:txBody>
      </p:sp>
      <p:sp>
        <p:nvSpPr>
          <p:cNvPr id="6" name="TextBox 5"/>
          <p:cNvSpPr txBox="1"/>
          <p:nvPr/>
        </p:nvSpPr>
        <p:spPr>
          <a:xfrm>
            <a:off x="287732" y="515964"/>
            <a:ext cx="5234037"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t>
            </a:r>
            <a:endParaRPr dirty="0" err="1" lang="en-US" sz="1400">
              <a:solidFill>
                <a:schemeClr val="bg2"/>
              </a:solidFill>
              <a:cs typeface="Arial"/>
            </a:endParaRPr>
          </a:p>
        </p:txBody>
      </p:sp>
      <p:sp>
        <p:nvSpPr>
          <p:cNvPr id="7" name="TextBox 6">
            <a:extLst>
              <a:ext uri="{FF2B5EF4-FFF2-40B4-BE49-F238E27FC236}">
                <a16:creationId xmlns:a16="http://schemas.microsoft.com/office/drawing/2014/main" id="{395C562F-9481-4B3B-B695-895BB62AE71B}"/>
              </a:ext>
            </a:extLst>
          </p:cNvPr>
          <p:cNvSpPr txBox="1"/>
          <p:nvPr/>
        </p:nvSpPr>
        <p:spPr>
          <a:xfrm>
            <a:off x="2288017" y="4700780"/>
            <a:ext cx="3859306" cy="215444"/>
          </a:xfrm>
          <a:prstGeom prst="rect">
            <a:avLst/>
          </a:prstGeom>
          <a:noFill/>
        </p:spPr>
        <p:txBody>
          <a:bodyPr rtlCol="0" wrap="square">
            <a:spAutoFit/>
          </a:bodyPr>
          <a:lstStyle/>
          <a:p>
            <a:pPr algn="ctr">
              <a:spcBef>
                <a:spcPct val="0"/>
              </a:spcBef>
              <a:spcAft>
                <a:spcPct val="0"/>
              </a:spcAft>
              <a:buClr>
                <a:schemeClr val="bg1"/>
              </a:buClr>
            </a:pPr>
            <a:r>
              <a:rPr dirty="0" lang="en-US" sz="800"/>
              <a:t>Adjusted for benefit ramp</a:t>
            </a:r>
            <a:endParaRPr dirty="0" lang="en-US" sz="800">
              <a:solidFill>
                <a:schemeClr val="bg2"/>
              </a:solidFill>
              <a:latin typeface="+mn-lt"/>
            </a:endParaRPr>
          </a:p>
        </p:txBody>
      </p:sp>
      <p:sp>
        <p:nvSpPr>
          <p:cNvPr id="8" name="TextBox 7"/>
          <p:cNvSpPr txBox="1"/>
          <p:nvPr/>
        </p:nvSpPr>
        <p:spPr>
          <a:xfrm>
            <a:off x="3909963" y="362075"/>
            <a:ext cx="5924379"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err="1" lang="en-US" smtClean="0" sz="1400">
                <a:solidFill>
                  <a:schemeClr val="bg2"/>
                </a:solidFill>
                <a:cs typeface="Arial"/>
              </a:rPr>
              <a:t/>
            </a:r>
            <a:r>
              <a:rPr dirty="0" err="1" lang="en-US" sz="1400"/>
              <a:t/>
            </a:r>
            <a:r>
              <a:rPr dirty="0" lang="en-US" sz="1400"/>
              <a:t/>
            </a:r>
            <a:r>
              <a:rPr dirty="0" err="1" lang="en-US" smtClean="0" sz="1400"/>
              <a:t/>
            </a:r>
            <a:r>
              <a:rPr dirty="0" lang="pl-PL" smtClean="0" sz="1400">
                <a:cs typeface="Arial"/>
              </a:rPr>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240027281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name="c2388215-bb84-47bd-a7f8-575e0bcdb640">
    <p:spTree>
      <p:nvGrpSpPr>
        <p:cNvPr id="1" name=""/>
        <p:cNvGrpSpPr/>
        <p:nvPr/>
      </p:nvGrpSpPr>
      <p:grpSpPr>
        <a:xfrm>
          <a:off x="0" y="0"/>
          <a:ext cx="0" cy="0"/>
          <a:chOff x="0" y="0"/>
          <a:chExt cx="0" cy="0"/>
        </a:xfrm>
      </p:grpSpPr>
      <p:sp>
        <p:nvSpPr>
          <p:cNvPr id="3" name="TextBox 2"/>
          <p:cNvSpPr txBox="1"/>
          <p:nvPr/>
        </p:nvSpPr>
        <p:spPr>
          <a:xfrm>
            <a:off x="294382" y="243988"/>
            <a:ext cx="8459263" cy="518678"/>
          </a:xfrm>
          <a:prstGeom prst="rect">
            <a:avLst/>
          </a:prstGeom>
          <a:noFill/>
        </p:spPr>
        <p:txBody>
          <a:bodyPr wrap="square" rtlCol="0">
            <a:spAutoFit/>
          </a:bodyPr>
          <a:lstStyle/>
          <a:p>
            <a:pPr>
              <a:spcBef>
                <a:spcPct val="0"/>
              </a:spcBef>
              <a:spcAft>
                <a:spcPct val="0"/>
              </a:spcAft>
              <a:buClr>
                <a:schemeClr val="bg1"/>
              </a:buClr>
            </a:pPr>
            <a:r>
              <a:rPr lang="en-US" sz="2800" dirty="0">
                <a:solidFill>
                  <a:schemeClr val="bg1"/>
                </a:solidFill>
                <a:latin typeface="+mj-lt"/>
              </a:rPr>
              <a:t>Data protection solution</a:t>
            </a:r>
            <a:endParaRPr lang="en-US" sz="2800" dirty="0">
              <a:solidFill>
                <a:srgbClr val="FF0000"/>
              </a:solidFill>
              <a:latin typeface="+mj-lt"/>
            </a:endParaRPr>
          </a:p>
        </p:txBody>
      </p:sp>
      <p:sp>
        <p:nvSpPr>
          <p:cNvPr id="1027" name="New shape"/>
          <p:cNvSpPr>
            <a:spLocks noSelect="1" noMove="1" noResize="1"/>
          </p:cNvSpPr>
          <p:nvPr/>
        </p:nvSpPr>
        <p:spPr>
          <a:xfrm>
            <a:off x="0" y="0"/>
            <a:ext cx="9207500" cy="63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defRPr>
                <a:solidFill>
                  <a:prstClr val="black"/>
                </a:solidFill>
              </a:defRPr>
            </a:pPr>
            <a:endParaRPr sz="9600" b="1">
              <a:solidFill>
                <a:srgbClr val="808080">
                  <a:alpha val="39216"/>
                </a:srgbClr>
              </a:solidFill>
            </a:endParaRPr>
          </a:p>
        </p:txBody>
      </p:sp>
      <p:graphicFrame>
        <p:nvGraphicFramePr>
          <p:cNvPr id="10" name="Table 9" descr="ppt.slide.table.PPTX_IDPSummary">
            <a:extLst>
              <a:ext uri="{FF2B5EF4-FFF2-40B4-BE49-F238E27FC236}">
                <a16:creationId xmlns="" xmlns:a16="http://schemas.microsoft.com/office/drawing/2014/main" id="{99E5D522-730E-413A-993E-888064703398}"/>
              </a:ext>
            </a:extLst>
          </p:cNvPr>
          <p:cNvGraphicFramePr>
            <a:graphicFrameLocks noGrp="1"/>
          </p:cNvGraphicFramePr>
          <p:nvPr>
            <p:extLst>
              <p:ext uri="{D42A27DB-BD31-4B8C-83A1-F6EECF244321}">
                <p14:modId xmlns:p14="http://schemas.microsoft.com/office/powerpoint/2010/main" val="220770596"/>
              </p:ext>
            </p:extLst>
          </p:nvPr>
        </p:nvGraphicFramePr>
        <p:xfrm>
          <a:off x="368809" y="1343758"/>
          <a:ext cx="7222056" cy="1097280"/>
        </p:xfrm>
        <a:graphic>
          <a:graphicData uri="http://schemas.openxmlformats.org/drawingml/2006/table">
            <a:tbl>
              <a:tblPr firstRow="1" bandRow="1">
                <a:tableStyleId>{9D7B26C5-4107-4FEC-AEDC-1716B250A1EF}</a:tableStyleId>
              </a:tblPr>
              <a:tblGrid>
                <a:gridCol w="902757">
                  <a:extLst>
                    <a:ext uri="{9D8B030D-6E8A-4147-A177-3AD203B41FA5}">
                      <a16:colId xmlns="" xmlns:a16="http://schemas.microsoft.com/office/drawing/2014/main" val="2129645713"/>
                    </a:ext>
                  </a:extLst>
                </a:gridCol>
                <a:gridCol w="902757">
                  <a:extLst>
                    <a:ext uri="{9D8B030D-6E8A-4147-A177-3AD203B41FA5}">
                      <a16:colId xmlns="" xmlns:a16="http://schemas.microsoft.com/office/drawing/2014/main" val="1102127928"/>
                    </a:ext>
                  </a:extLst>
                </a:gridCol>
                <a:gridCol w="902757">
                  <a:extLst>
                    <a:ext uri="{9D8B030D-6E8A-4147-A177-3AD203B41FA5}">
                      <a16:colId xmlns="" xmlns:a16="http://schemas.microsoft.com/office/drawing/2014/main" val="20001"/>
                    </a:ext>
                  </a:extLst>
                </a:gridCol>
                <a:gridCol w="902757">
                  <a:extLst>
                    <a:ext uri="{9D8B030D-6E8A-4147-A177-3AD203B41FA5}">
                      <a16:colId xmlns="" xmlns:a16="http://schemas.microsoft.com/office/drawing/2014/main" val="20002"/>
                    </a:ext>
                  </a:extLst>
                </a:gridCol>
                <a:gridCol w="902757">
                  <a:extLst>
                    <a:ext uri="{9D8B030D-6E8A-4147-A177-3AD203B41FA5}">
                      <a16:colId xmlns="" xmlns:a16="http://schemas.microsoft.com/office/drawing/2014/main" val="20003"/>
                    </a:ext>
                  </a:extLst>
                </a:gridCol>
                <a:gridCol w="902757">
                  <a:extLst>
                    <a:ext uri="{9D8B030D-6E8A-4147-A177-3AD203B41FA5}">
                      <a16:colId xmlns="" xmlns:a16="http://schemas.microsoft.com/office/drawing/2014/main" val="20004"/>
                    </a:ext>
                  </a:extLst>
                </a:gridCol>
                <a:gridCol w="902757">
                  <a:extLst>
                    <a:ext uri="{9D8B030D-6E8A-4147-A177-3AD203B41FA5}">
                      <a16:colId xmlns="" xmlns:a16="http://schemas.microsoft.com/office/drawing/2014/main" val="20005"/>
                    </a:ext>
                  </a:extLst>
                </a:gridCol>
                <a:gridCol w="902757">
                  <a:extLst>
                    <a:ext uri="{9D8B030D-6E8A-4147-A177-3AD203B41FA5}">
                      <a16:colId xmlns="" xmlns:a16="http://schemas.microsoft.com/office/drawing/2014/main" val="1749804653"/>
                    </a:ext>
                  </a:extLst>
                </a:gridCol>
              </a:tblGrid>
              <a:tr h="274320">
                <a:tc>
                  <a:txBody>
                    <a:bodyPr/>
                    <a:lstStyle/>
                    <a:p>
                      <a:pPr algn="ctr"/>
                      <a:r>
                        <a:rPr lang="en-US" sz="1100" b="0" dirty="0">
                          <a:solidFill>
                            <a:schemeClr val="tx2"/>
                          </a:solidFill>
                          <a:latin typeface="Arial Narrow" panose="020B0606020202030204" pitchFamily="34" charset="0"/>
                          <a:cs typeface="Arial" pitchFamily="34" charset="0"/>
                        </a:rPr>
                        <a:t>YEAR 1</a:t>
                      </a:r>
                    </a:p>
                  </a:txBody>
                  <a:tcPr anchor="ctr">
                    <a:lnL w="12700" cap="flat" cmpd="sng" algn="ctr">
                      <a:solidFill>
                        <a:schemeClr val="tx2"/>
                      </a:solidFill>
                      <a:prstDash val="solid"/>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100" b="0">
                          <a:solidFill>
                            <a:schemeClr val="tx2"/>
                          </a:solidFill>
                          <a:latin typeface="Arial Narrow" panose="020B0606020202030204" pitchFamily="34" charset="0"/>
                          <a:cs typeface="Arial" pitchFamily="34" charset="0"/>
                        </a:rPr>
                        <a:t>YEAR 2</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100" b="0">
                          <a:solidFill>
                            <a:schemeClr val="tx2"/>
                          </a:solidFill>
                          <a:latin typeface="Arial Narrow" panose="020B0606020202030204" pitchFamily="34" charset="0"/>
                          <a:cs typeface="Arial" pitchFamily="34" charset="0"/>
                        </a:rPr>
                        <a:t>YEAR 3</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100" b="0" dirty="0">
                          <a:solidFill>
                            <a:schemeClr val="tx2"/>
                          </a:solidFill>
                          <a:latin typeface="Arial Narrow" panose="020B0606020202030204" pitchFamily="34" charset="0"/>
                          <a:cs typeface="Arial" pitchFamily="34" charset="0"/>
                        </a:rPr>
                        <a:t>YEAR 4</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100" b="0">
                          <a:solidFill>
                            <a:schemeClr val="tx2"/>
                          </a:solidFill>
                          <a:latin typeface="Arial Narrow" panose="020B0606020202030204" pitchFamily="34" charset="0"/>
                          <a:cs typeface="Arial" pitchFamily="34" charset="0"/>
                        </a:rPr>
                        <a:t>YEAR 5</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100" b="0">
                          <a:solidFill>
                            <a:schemeClr val="tx2"/>
                          </a:solidFill>
                          <a:latin typeface="Arial Narrow" panose="020B0606020202030204" pitchFamily="34" charset="0"/>
                          <a:cs typeface="Arial" pitchFamily="34" charset="0"/>
                        </a:rPr>
                        <a:t>YEAR 6</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100" b="0">
                          <a:solidFill>
                            <a:schemeClr val="tx2"/>
                          </a:solidFill>
                          <a:latin typeface="Arial Narrow" panose="020B0606020202030204" pitchFamily="34" charset="0"/>
                          <a:cs typeface="Arial" pitchFamily="34" charset="0"/>
                        </a:rPr>
                        <a:t>YEAR 7</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100" b="0">
                          <a:solidFill>
                            <a:schemeClr val="tx2"/>
                          </a:solidFill>
                          <a:latin typeface="Arial Narrow" panose="020B0606020202030204" pitchFamily="34" charset="0"/>
                          <a:cs typeface="Arial" pitchFamily="34" charset="0"/>
                        </a:rPr>
                        <a:t>TOTAL</a:t>
                      </a:r>
                    </a:p>
                  </a:txBody>
                  <a:tcPr anchor="ct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extLst>
                  <a:ext uri="{0D108BD9-81ED-4DB2-BD59-A6C34878D82A}">
                    <a16:rowId xmlns="" xmlns:a16="http://schemas.microsoft.com/office/drawing/2014/main" val="10001"/>
                  </a:ext>
                </a:extLst>
              </a:tr>
              <a:tr h="274320">
                <a:tc>
                  <a:txBody>
                    <a:bodyPr/>
                    <a:lstStyle/>
                    <a:p>
                      <a:pPr algn="ctr"/>
                      <a:r>
                        <a:rPr lang="en-US" sz="900" b="0" dirty="0">
                          <a:latin typeface="+mn-lt"/>
                        </a:rPr>
                        <a:t>&lt;</a:t>
                      </a:r>
                      <a:r>
                        <a:rPr lang="en-US" sz="900" b="0" dirty="0" err="1">
                          <a:latin typeface="+mn-lt"/>
                        </a:rPr>
                        <a:t>VRYear</a:t>
                      </a:r>
                      <a:r>
                        <a:rPr lang="en-US" sz="900" b="0" dirty="0">
                          <a:latin typeface="+mn-lt"/>
                        </a:rPr>
                        <a:t> 1 - </a:t>
                      </a:r>
                      <a:r>
                        <a:rPr lang="en-US" sz="900" b="0" dirty="0" err="1">
                          <a:latin typeface="+mn-lt"/>
                        </a:rPr>
                        <a:t>ahyu</a:t>
                      </a:r>
                      <a:r>
                        <a:rPr lang="en-US" sz="900" b="0" dirty="0">
                          <a:latin typeface="+mn-lt"/>
                        </a:rPr>
                        <a:t> data </a:t>
                      </a:r>
                      <a:r>
                        <a:rPr lang="en-US" sz="900" b="0" dirty="0" err="1">
                          <a:latin typeface="+mn-lt"/>
                        </a:rPr>
                        <a:t>protVR</a:t>
                      </a:r>
                      <a:r>
                        <a:rPr lang="en-US" sz="900" b="0" dirty="0">
                          <a:latin typeface="+mn-lt"/>
                        </a:rPr>
                        <a:t>&gt;</a:t>
                      </a:r>
                    </a:p>
                  </a:txBody>
                  <a:tcPr marL="0" marR="45720" marT="0" marB="0" anchor="ctr">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900" b="0" dirty="0">
                          <a:latin typeface="+mn-lt"/>
                        </a:rPr>
                        <a:t>&lt;</a:t>
                      </a:r>
                      <a:r>
                        <a:rPr lang="en-US" sz="900" b="0" dirty="0" err="1">
                          <a:latin typeface="+mn-lt"/>
                        </a:rPr>
                        <a:t>VRYear</a:t>
                      </a:r>
                      <a:r>
                        <a:rPr lang="en-US" sz="900" b="0" dirty="0">
                          <a:latin typeface="+mn-lt"/>
                        </a:rPr>
                        <a:t> 2 - </a:t>
                      </a:r>
                      <a:r>
                        <a:rPr lang="en-US" sz="900" b="0" dirty="0" err="1">
                          <a:latin typeface="+mn-lt"/>
                        </a:rPr>
                        <a:t>ahyv</a:t>
                      </a:r>
                      <a:r>
                        <a:rPr lang="en-US" sz="900" b="0" dirty="0">
                          <a:latin typeface="+mn-lt"/>
                        </a:rPr>
                        <a:t> data </a:t>
                      </a:r>
                      <a:r>
                        <a:rPr lang="en-US" sz="900" b="0" dirty="0" err="1">
                          <a:latin typeface="+mn-lt"/>
                        </a:rPr>
                        <a:t>protVR</a:t>
                      </a:r>
                      <a:r>
                        <a:rPr lang="en-US" sz="900" b="0" dirty="0">
                          <a:latin typeface="+mn-lt"/>
                        </a:rPr>
                        <a:t>&gt;</a:t>
                      </a:r>
                    </a:p>
                  </a:txBody>
                  <a:tcPr marL="0" marR="45720" marT="0" marB="0"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900" b="0" dirty="0">
                          <a:latin typeface="+mn-lt"/>
                        </a:rPr>
                        <a:t>&lt;</a:t>
                      </a:r>
                      <a:r>
                        <a:rPr lang="en-US" sz="900" b="0" dirty="0" err="1">
                          <a:latin typeface="+mn-lt"/>
                        </a:rPr>
                        <a:t>VRYear</a:t>
                      </a:r>
                      <a:r>
                        <a:rPr lang="en-US" sz="900" b="0" dirty="0">
                          <a:latin typeface="+mn-lt"/>
                        </a:rPr>
                        <a:t> 3 - </a:t>
                      </a:r>
                      <a:r>
                        <a:rPr lang="en-US" sz="900" b="0" dirty="0" err="1">
                          <a:latin typeface="+mn-lt"/>
                        </a:rPr>
                        <a:t>ahyw</a:t>
                      </a:r>
                      <a:r>
                        <a:rPr lang="en-US" sz="900" b="0" dirty="0">
                          <a:latin typeface="+mn-lt"/>
                        </a:rPr>
                        <a:t> data </a:t>
                      </a:r>
                      <a:r>
                        <a:rPr lang="en-US" sz="900" b="0" dirty="0" err="1">
                          <a:latin typeface="+mn-lt"/>
                        </a:rPr>
                        <a:t>protVR</a:t>
                      </a:r>
                      <a:r>
                        <a:rPr lang="en-US" sz="900" b="0" dirty="0">
                          <a:latin typeface="+mn-lt"/>
                        </a:rPr>
                        <a:t>&gt;</a:t>
                      </a:r>
                    </a:p>
                  </a:txBody>
                  <a:tcPr marL="0" marR="4572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900" b="0">
                          <a:latin typeface="+mn-lt"/>
                        </a:rPr>
                        <a:t>&lt;VRYear 4 - ahyx data protVR&gt;</a:t>
                      </a:r>
                      <a:r>
                        <a:rPr lang="en-US" sz="900" b="0">
                          <a:solidFill>
                            <a:schemeClr val="bg2"/>
                          </a:solidFill>
                          <a:latin typeface="+mn-lt"/>
                        </a:rPr>
                        <a:t>&lt;VR_CMD_DEL_COL_Delete_Year4 - cw10_VR&gt;</a:t>
                      </a:r>
                      <a:endParaRPr lang="en-US" sz="900" b="0">
                        <a:latin typeface="+mn-lt"/>
                      </a:endParaRPr>
                    </a:p>
                  </a:txBody>
                  <a:tcPr marL="0" marR="4572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900" b="0">
                          <a:latin typeface="+mn-lt"/>
                        </a:rPr>
                        <a:t>&lt;VRYear 5 - ahyy data protVR&gt;</a:t>
                      </a:r>
                      <a:r>
                        <a:rPr lang="en-US" sz="900" b="0">
                          <a:solidFill>
                            <a:schemeClr val="bg2"/>
                          </a:solidFill>
                          <a:latin typeface="+mn-lt"/>
                        </a:rPr>
                        <a:t>&lt;VR_CMD_DEL_COL_Delete_Year5 - cw11_VR&gt;</a:t>
                      </a:r>
                      <a:endParaRPr lang="en-US" sz="900" b="0">
                        <a:latin typeface="+mn-lt"/>
                      </a:endParaRPr>
                    </a:p>
                  </a:txBody>
                  <a:tcPr marL="0" marR="4572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900" b="0">
                          <a:latin typeface="+mn-lt"/>
                        </a:rPr>
                        <a:t>&lt;VRYear 6 - ahyz data protVR&gt;</a:t>
                      </a:r>
                      <a:r>
                        <a:rPr lang="en-US" sz="900" b="0">
                          <a:solidFill>
                            <a:schemeClr val="bg2"/>
                          </a:solidFill>
                          <a:latin typeface="+mn-lt"/>
                        </a:rPr>
                        <a:t>&lt;VR_CMD_DEL_COL_Delete_Year6 - cw12_VR&gt;</a:t>
                      </a:r>
                      <a:endParaRPr lang="en-US" sz="900" b="0">
                        <a:latin typeface="+mn-lt"/>
                      </a:endParaRPr>
                    </a:p>
                  </a:txBody>
                  <a:tcPr marL="0" marR="4572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900" b="0">
                          <a:latin typeface="+mn-lt"/>
                        </a:rPr>
                        <a:t>&lt;VRYear 7 - ahz0 data protVR&gt;</a:t>
                      </a:r>
                      <a:r>
                        <a:rPr lang="en-US" sz="900" b="0">
                          <a:solidFill>
                            <a:schemeClr val="bg2"/>
                          </a:solidFill>
                          <a:latin typeface="+mn-lt"/>
                        </a:rPr>
                        <a:t>&lt;VR_CMD_DEL_COL_Delete_Year7 - cw13_VR&gt;</a:t>
                      </a:r>
                      <a:endParaRPr lang="en-US" sz="900" b="0">
                        <a:latin typeface="+mn-lt"/>
                      </a:endParaRPr>
                    </a:p>
                  </a:txBody>
                  <a:tcPr marL="0" marR="4572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r>
                        <a:rPr lang="en-US" sz="900" b="1" dirty="0">
                          <a:latin typeface="+mn-lt"/>
                        </a:rPr>
                        <a:t>&lt;</a:t>
                      </a:r>
                      <a:r>
                        <a:rPr lang="en-US" sz="900" b="1" dirty="0" err="1">
                          <a:latin typeface="+mn-lt"/>
                        </a:rPr>
                        <a:t>VRData</a:t>
                      </a:r>
                      <a:r>
                        <a:rPr lang="en-US" sz="900" b="1" dirty="0">
                          <a:latin typeface="+mn-lt"/>
                        </a:rPr>
                        <a:t> Protection Total - </a:t>
                      </a:r>
                      <a:r>
                        <a:rPr lang="en-US" sz="900" b="1" dirty="0" err="1">
                          <a:latin typeface="+mn-lt"/>
                        </a:rPr>
                        <a:t>apblVR</a:t>
                      </a:r>
                      <a:r>
                        <a:rPr lang="en-US" sz="900" b="1" dirty="0">
                          <a:latin typeface="+mn-lt"/>
                        </a:rPr>
                        <a:t>&gt;</a:t>
                      </a:r>
                    </a:p>
                  </a:txBody>
                  <a:tcPr marL="0" marR="45720" marT="0" marB="0" anchor="ctr">
                    <a:lnL w="12700" cap="flat" cmpd="sng" algn="ctr">
                      <a:solidFill>
                        <a:schemeClr val="tx2"/>
                      </a:solidFill>
                      <a:prstDash val="solid"/>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extLst>
                  <a:ext uri="{0D108BD9-81ED-4DB2-BD59-A6C34878D82A}">
                    <a16:rowId xmlns="" xmlns:a16="http://schemas.microsoft.com/office/drawing/2014/main" val="10006"/>
                  </a:ext>
                </a:extLst>
              </a:tr>
            </a:tbl>
          </a:graphicData>
        </a:graphic>
      </p:graphicFrame>
      <p:sp>
        <p:nvSpPr>
          <p:cNvPr id="2" name="TextBox 1" descr="ppt.slide.text.PPTX_IDPTitle">
            <a:extLst>
              <a:ext uri="{FF2B5EF4-FFF2-40B4-BE49-F238E27FC236}">
                <a16:creationId xmlns="" xmlns:a16="http://schemas.microsoft.com/office/drawing/2014/main" id="{158B402A-2C17-4F68-8A64-4D1B39805E94}"/>
              </a:ext>
            </a:extLst>
          </p:cNvPr>
          <p:cNvSpPr txBox="1"/>
          <p:nvPr/>
        </p:nvSpPr>
        <p:spPr>
          <a:xfrm>
            <a:off x="292610" y="904875"/>
            <a:ext cx="8775190" cy="307777"/>
          </a:xfrm>
          <a:prstGeom prst="rect">
            <a:avLst/>
          </a:prstGeom>
          <a:noFill/>
        </p:spPr>
        <p:txBody>
          <a:bodyPr wrap="square" rtlCol="0">
            <a:spAutoFit/>
          </a:bodyPr>
          <a:lstStyle/>
          <a:p>
            <a:pPr>
              <a:buClr>
                <a:schemeClr val="bg1"/>
              </a:buClr>
            </a:pPr>
            <a:r>
              <a:rPr lang="en-US" sz="1400" dirty="0">
                <a:solidFill>
                  <a:schemeClr val="bg2"/>
                </a:solidFill>
                <a:latin typeface="+mn-lt"/>
              </a:rPr>
              <a:t>&lt;</a:t>
            </a:r>
            <a:r>
              <a:rPr lang="en-US" sz="1400" dirty="0" err="1">
                <a:solidFill>
                  <a:schemeClr val="bg2"/>
                </a:solidFill>
                <a:latin typeface="+mn-lt"/>
              </a:rPr>
              <a:t>VRData</a:t>
            </a:r>
            <a:r>
              <a:rPr lang="en-US" sz="1400" dirty="0">
                <a:solidFill>
                  <a:schemeClr val="bg2"/>
                </a:solidFill>
                <a:latin typeface="+mn-lt"/>
              </a:rPr>
              <a:t> Protection Benefit - eu3pVR&gt;</a:t>
            </a:r>
          </a:p>
        </p:txBody>
      </p:sp>
      <p:pic>
        <p:nvPicPr>
          <p:cNvPr id="7" name="Picture 6">
            <a:extLst>
              <a:ext uri="{FF2B5EF4-FFF2-40B4-BE49-F238E27FC236}">
                <a16:creationId xmlns="" xmlns:a16="http://schemas.microsoft.com/office/drawing/2014/main" id="{03333ABB-D32D-4A69-B160-75E3FB2A1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3677" y="2020529"/>
            <a:ext cx="2621621" cy="2621621"/>
          </a:xfrm>
          <a:prstGeom prst="ellipse">
            <a:avLst/>
          </a:prstGeom>
          <a:ln>
            <a:noFill/>
          </a:ln>
          <a:effectLst>
            <a:softEdge rad="112500"/>
          </a:effectLst>
        </p:spPr>
      </p:pic>
      <p:sp>
        <p:nvSpPr>
          <p:cNvPr id="8" name="TextBox 7"/>
          <p:cNvSpPr txBox="1"/>
          <p:nvPr/>
        </p:nvSpPr>
        <p:spPr>
          <a:xfrm>
            <a:off x="287732" y="595340"/>
            <a:ext cx="5393586" cy="307777"/>
          </a:xfrm>
          <a:prstGeom prst="rect">
            <a:avLst/>
          </a:prstGeom>
          <a:noFill/>
        </p:spPr>
        <p:txBody>
          <a:bodyPr wrap="none" rtlCol="0">
            <a:spAutoFit/>
          </a:bodyPr>
          <a:lstStyle/>
          <a:p>
            <a:pPr>
              <a:spcBef>
                <a:spcPts val="0"/>
              </a:spcBef>
              <a:spcAft>
                <a:spcPts val="0"/>
              </a:spcAft>
              <a:buClr>
                <a:schemeClr val="bg1"/>
              </a:buClr>
            </a:pPr>
            <a:r>
              <a:rPr lang="en-US" sz="1400" dirty="0" err="1">
                <a:solidFill>
                  <a:schemeClr val="bg2"/>
                </a:solidFill>
                <a:cs typeface="Arial"/>
              </a:rPr>
              <a:t>&lt;VR_CMD_DELETE_SLIDE_</a:t>
            </a:r>
            <a:r>
              <a:rPr lang="pl-PL" sz="1400" dirty="0">
                <a:cs typeface="Arial"/>
              </a:rPr>
              <a:t>Delete_DataProtection - cw1c_VR&gt; </a:t>
            </a:r>
            <a:endParaRPr lang="en-US" sz="1400" dirty="0" err="1">
              <a:solidFill>
                <a:schemeClr val="bg2"/>
              </a:solidFill>
              <a:cs typeface="Arial"/>
            </a:endParaRPr>
          </a:p>
        </p:txBody>
      </p:sp>
      <p:sp>
        <p:nvSpPr>
          <p:cNvPr id="9" name="TextBox 8"/>
          <p:cNvSpPr txBox="1"/>
          <p:nvPr/>
        </p:nvSpPr>
        <p:spPr>
          <a:xfrm>
            <a:off x="280091" y="3164893"/>
            <a:ext cx="5824030" cy="307777"/>
          </a:xfrm>
          <a:prstGeom prst="rect">
            <a:avLst/>
          </a:prstGeom>
          <a:noFill/>
        </p:spPr>
        <p:txBody>
          <a:bodyPr wrap="none" rtlCol="0">
            <a:spAutoFit/>
          </a:bodyPr>
          <a:lstStyle/>
          <a:p>
            <a:pPr>
              <a:spcBef>
                <a:spcPts val="0"/>
              </a:spcBef>
              <a:spcAft>
                <a:spcPts val="0"/>
              </a:spcAft>
              <a:buClr>
                <a:schemeClr val="bg1"/>
              </a:buClr>
            </a:pPr>
            <a:r>
              <a:rPr lang="en-US" sz="1400" dirty="0">
                <a:solidFill>
                  <a:schemeClr val="bg2"/>
                </a:solidFill>
                <a:cs typeface="Arial"/>
              </a:rPr>
              <a:t>&lt;</a:t>
            </a:r>
            <a:r>
              <a:rPr lang="en-US" sz="1400" dirty="0" err="1" smtClean="0">
                <a:solidFill>
                  <a:schemeClr val="bg2"/>
                </a:solidFill>
                <a:cs typeface="Arial"/>
              </a:rPr>
              <a:t>VR_CMD_DELETE_SLIDE_</a:t>
            </a:r>
            <a:r>
              <a:rPr lang="en-US" sz="1400" dirty="0" err="1"/>
              <a:t>Delete</a:t>
            </a:r>
            <a:r>
              <a:rPr lang="en-US" sz="1400" dirty="0"/>
              <a:t> Data Protection Slide - </a:t>
            </a:r>
            <a:r>
              <a:rPr lang="en-US" sz="1400" dirty="0" err="1" smtClean="0"/>
              <a:t>gtga</a:t>
            </a:r>
            <a:r>
              <a:rPr lang="pl-PL" sz="1400" dirty="0" smtClean="0">
                <a:cs typeface="Arial"/>
              </a:rPr>
              <a:t>_VR</a:t>
            </a:r>
            <a:r>
              <a:rPr lang="pl-PL" sz="1400" dirty="0">
                <a:cs typeface="Arial"/>
              </a:rPr>
              <a:t>&gt; </a:t>
            </a:r>
            <a:endParaRPr lang="en-US" sz="1400" dirty="0" err="1">
              <a:solidFill>
                <a:schemeClr val="bg2"/>
              </a:solidFill>
              <a:cs typeface="Arial"/>
            </a:endParaRPr>
          </a:p>
        </p:txBody>
      </p:sp>
    </p:spTree>
    <p:extLst>
      <p:ext uri="{BB962C8B-B14F-4D97-AF65-F5344CB8AC3E}">
        <p14:creationId xmlns:p14="http://schemas.microsoft.com/office/powerpoint/2010/main" val="3519435522"/>
      </p:ext>
    </p:extLst>
  </p:cSld>
  <p:clrMapOvr>
    <a:masterClrMapping/>
  </p:clrMapOvr>
  <p:transition spd="med">
    <p:wipe dir="r"/>
  </p:transition>
</p:sld>
</file>

<file path=ppt/slides/slide34.xml><?xml version="1.0" encoding="utf-8"?>
<p:sld xmlns:a="http://schemas.openxmlformats.org/drawingml/2006/main" xmlns:p="http://schemas.openxmlformats.org/presentationml/2006/main" xmlns:r="http://schemas.openxmlformats.org/officeDocument/2006/relationships">
  <p:cSld name="ed72076d-bbf4-421e-984b-ac4a3b640e38">
    <p:spTree>
      <p:nvGrpSpPr>
        <p:cNvPr id="1" name=""/>
        <p:cNvGrpSpPr/>
        <p:nvPr/>
      </p:nvGrpSpPr>
      <p:grpSpPr>
        <a:xfrm>
          <a:off x="0" y="0"/>
          <a:ext cx="0" cy="0"/>
          <a:chOff x="0" y="0"/>
          <a:chExt cx="0" cy="0"/>
        </a:xfrm>
      </p:grpSpPr>
      <p:graphicFrame>
        <p:nvGraphicFramePr>
          <p:cNvPr descr="ppt.slide.table.PPTX_DMStorage" id="14" name="Table 13">
            <a:extLst>
              <a:ext uri="{FF2B5EF4-FFF2-40B4-BE49-F238E27FC236}">
                <a16:creationId xmlns:a16="http://schemas.microsoft.com/office/drawing/2014/main" id="{EB5A3DB9-525D-4EBD-994E-CFBDA38A2F1B}"/>
              </a:ext>
            </a:extLst>
          </p:cNvPr>
          <p:cNvGraphicFramePr>
            <a:graphicFrameLocks noGrp="1"/>
          </p:cNvGraphicFramePr>
          <p:nvPr>
            <p:extLst>
              <p:ext uri="{D42A27DB-BD31-4B8C-83A1-F6EECF244321}">
                <p14:modId xmlns:p14="http://schemas.microsoft.com/office/powerpoint/2010/main" val="1282619891"/>
              </p:ext>
            </p:extLst>
          </p:nvPr>
        </p:nvGraphicFramePr>
        <p:xfrm>
          <a:off x="143699" y="2701300"/>
          <a:ext cx="8875892" cy="1736533"/>
        </p:xfrm>
        <a:graphic>
          <a:graphicData uri="http://schemas.openxmlformats.org/drawingml/2006/table">
            <a:tbl>
              <a:tblPr bandRow="1" firstRow="1">
                <a:tableStyleId>{9D7B26C5-4107-4FEC-AEDC-1716B250A1EF}</a:tableStyleId>
              </a:tblPr>
              <a:tblGrid>
                <a:gridCol w="2954991">
                  <a:extLst>
                    <a:ext uri="{9D8B030D-6E8A-4147-A177-3AD203B41FA5}">
                      <a16:colId xmlns:a16="http://schemas.microsoft.com/office/drawing/2014/main" val="20000"/>
                    </a:ext>
                  </a:extLst>
                </a:gridCol>
                <a:gridCol w="845843">
                  <a:extLst>
                    <a:ext uri="{9D8B030D-6E8A-4147-A177-3AD203B41FA5}">
                      <a16:colId xmlns:a16="http://schemas.microsoft.com/office/drawing/2014/main" val="1647461937"/>
                    </a:ext>
                  </a:extLst>
                </a:gridCol>
                <a:gridCol w="845843">
                  <a:extLst>
                    <a:ext uri="{9D8B030D-6E8A-4147-A177-3AD203B41FA5}">
                      <a16:colId xmlns:a16="http://schemas.microsoft.com/office/drawing/2014/main" val="1725315566"/>
                    </a:ext>
                  </a:extLst>
                </a:gridCol>
                <a:gridCol w="845843">
                  <a:extLst>
                    <a:ext uri="{9D8B030D-6E8A-4147-A177-3AD203B41FA5}">
                      <a16:colId xmlns:a16="http://schemas.microsoft.com/office/drawing/2014/main" val="20001"/>
                    </a:ext>
                  </a:extLst>
                </a:gridCol>
                <a:gridCol w="845843">
                  <a:extLst>
                    <a:ext uri="{9D8B030D-6E8A-4147-A177-3AD203B41FA5}">
                      <a16:colId xmlns:a16="http://schemas.microsoft.com/office/drawing/2014/main" val="20002"/>
                    </a:ext>
                  </a:extLst>
                </a:gridCol>
                <a:gridCol w="845843">
                  <a:extLst>
                    <a:ext uri="{9D8B030D-6E8A-4147-A177-3AD203B41FA5}">
                      <a16:colId xmlns:a16="http://schemas.microsoft.com/office/drawing/2014/main" val="20003"/>
                    </a:ext>
                  </a:extLst>
                </a:gridCol>
              </a:tblGrid>
              <a:tr h="273493">
                <a:tc>
                  <a:txBody>
                    <a:bodyPr/>
                    <a:lstStyle/>
                    <a:p>
                      <a:endParaRPr dirty="0" lang="en-US" sz="1000">
                        <a:solidFill>
                          <a:schemeClr val="tx2"/>
                        </a:solidFill>
                        <a:latin charset="0" panose="020B0606020202030204" pitchFamily="34" typeface="Arial Narrow"/>
                        <a:cs charset="0" pitchFamily="34" typeface="Arial"/>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278171">
                <a:tc>
                  <a:txBody>
                    <a:bodyPr/>
                    <a:lstStyle/>
                    <a:p>
                      <a:r>
                        <a:rPr dirty="0" lang="en-US" sz="1000">
                          <a:latin typeface="+mn-lt"/>
                          <a:cs charset="0" pitchFamily="34" typeface="Arial"/>
                        </a:rPr>
                        <a:t>Projected storage TB</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dirty="0" lang="en-US" sz="1000">
                          <a:latin typeface="+mn-lt"/>
                          <a:cs charset="0" pitchFamily="34" typeface="Arial"/>
                        </a:rPr>
                        <a:t>547</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dirty="0" lang="en-US" sz="1000">
                          <a:latin typeface="+mn-lt"/>
                          <a:cs charset="0" pitchFamily="34" typeface="Arial"/>
                        </a:rPr>
                        <a:t>695</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dirty="0" lang="en-US" sz="1000">
                          <a:latin typeface="+mn-lt"/>
                          <a:cs charset="0" pitchFamily="34" typeface="Arial"/>
                        </a:rPr>
                        <a:t>883</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1,122</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1,425</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2"/>
                  </a:ext>
                </a:extLst>
              </a:tr>
            </a:tbl>
          </a:graphicData>
        </a:graphic>
      </p:graphicFrame>
      <p:graphicFrame>
        <p:nvGraphicFramePr>
          <p:cNvPr descr="ppt.slide.table.PPTX_DMCounts" id="12" name="Table 11">
            <a:extLst>
              <a:ext uri="{FF2B5EF4-FFF2-40B4-BE49-F238E27FC236}">
                <a16:creationId xmlns:a16="http://schemas.microsoft.com/office/drawing/2014/main" id="{B5E9DBE9-3CFD-4C9C-985C-B121C05610FB}"/>
              </a:ext>
            </a:extLst>
          </p:cNvPr>
          <p:cNvGraphicFramePr>
            <a:graphicFrameLocks noGrp="1"/>
          </p:cNvGraphicFramePr>
          <p:nvPr>
            <p:extLst>
              <p:ext uri="{D42A27DB-BD31-4B8C-83A1-F6EECF244321}">
                <p14:modId xmlns:p14="http://schemas.microsoft.com/office/powerpoint/2010/main" val="4127385567"/>
              </p:ext>
            </p:extLst>
          </p:nvPr>
        </p:nvGraphicFramePr>
        <p:xfrm>
          <a:off x="143698" y="828702"/>
          <a:ext cx="7887547" cy="2255520"/>
        </p:xfrm>
        <a:graphic>
          <a:graphicData uri="http://schemas.openxmlformats.org/drawingml/2006/table">
            <a:tbl>
              <a:tblPr bandRow="1" firstRow="1">
                <a:tableStyleId>{9D7B26C5-4107-4FEC-AEDC-1716B250A1EF}</a:tableStyleId>
              </a:tblPr>
              <a:tblGrid>
                <a:gridCol w="2022317">
                  <a:extLst>
                    <a:ext uri="{9D8B030D-6E8A-4147-A177-3AD203B41FA5}">
                      <a16:colId xmlns:a16="http://schemas.microsoft.com/office/drawing/2014/main" val="20000"/>
                    </a:ext>
                  </a:extLst>
                </a:gridCol>
                <a:gridCol w="837890">
                  <a:extLst>
                    <a:ext uri="{9D8B030D-6E8A-4147-A177-3AD203B41FA5}">
                      <a16:colId xmlns:a16="http://schemas.microsoft.com/office/drawing/2014/main" val="1647461937"/>
                    </a:ext>
                  </a:extLst>
                </a:gridCol>
                <a:gridCol w="837890">
                  <a:extLst>
                    <a:ext uri="{9D8B030D-6E8A-4147-A177-3AD203B41FA5}">
                      <a16:colId xmlns:a16="http://schemas.microsoft.com/office/drawing/2014/main" val="1725315566"/>
                    </a:ext>
                  </a:extLst>
                </a:gridCol>
                <a:gridCol w="837890">
                  <a:extLst>
                    <a:ext uri="{9D8B030D-6E8A-4147-A177-3AD203B41FA5}">
                      <a16:colId xmlns:a16="http://schemas.microsoft.com/office/drawing/2014/main" val="20001"/>
                    </a:ext>
                  </a:extLst>
                </a:gridCol>
                <a:gridCol w="837890">
                  <a:extLst>
                    <a:ext uri="{9D8B030D-6E8A-4147-A177-3AD203B41FA5}">
                      <a16:colId xmlns:a16="http://schemas.microsoft.com/office/drawing/2014/main" val="20002"/>
                    </a:ext>
                  </a:extLst>
                </a:gridCol>
                <a:gridCol w="837890">
                  <a:extLst>
                    <a:ext uri="{9D8B030D-6E8A-4147-A177-3AD203B41FA5}">
                      <a16:colId xmlns:a16="http://schemas.microsoft.com/office/drawing/2014/main" val="20003"/>
                    </a:ext>
                  </a:extLst>
                </a:gridCol>
              </a:tblGrid>
              <a:tr h="222997">
                <a:tc>
                  <a:txBody>
                    <a:bodyPr/>
                    <a:lstStyle/>
                    <a:p>
                      <a:endParaRPr dirty="0" lang="en-US" sz="1000">
                        <a:solidFill>
                          <a:schemeClr val="tx2"/>
                        </a:solidFill>
                        <a:latin charset="0" panose="020B0606020202030204" pitchFamily="34" typeface="Arial Narrow"/>
                        <a:cs charset="0" pitchFamily="34" typeface="Arial"/>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243270">
                <a:tc>
                  <a:txBody>
                    <a:bodyPr/>
                    <a:lstStyle/>
                    <a:p>
                      <a:r>
                        <a:rPr dirty="0" lang="en-US" sz="1000">
                          <a:latin typeface="+mn-lt"/>
                          <a:cs charset="0" pitchFamily="34" typeface="Arial"/>
                        </a:rPr>
                        <a:t>% data to be migrated</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1"/>
                  </a:ext>
                </a:extLst>
              </a:tr>
              <a:tr h="243270">
                <a:tc>
                  <a:txBody>
                    <a:bodyPr/>
                    <a:lstStyle/>
                    <a:p>
                      <a:r>
                        <a:rPr dirty="0" lang="en-US" sz="1000">
                          <a:latin typeface="+mn-lt"/>
                          <a:cs charset="0" pitchFamily="34" typeface="Arial"/>
                        </a:rPr>
                        <a:t>Planned downtime hours</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dirty="0" lang="en-US" sz="1000">
                          <a:latin typeface="+mn-lt"/>
                          <a:cs charset="0" pitchFamily="34" typeface="Arial"/>
                        </a:rPr>
                        <a:t>0.00 hrs</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0.00 hrs</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0.00 hrs</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0.00 hrs</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0.00 hrs</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a:xfrm>
            <a:off x="143698" y="271894"/>
            <a:ext cx="8740585" cy="472577"/>
          </a:xfrm>
        </p:spPr>
        <p:txBody>
          <a:bodyPr/>
          <a:lstStyle/>
          <a:p>
            <a:r>
              <a:rPr dirty="0" lang="en-US">
                <a:latin typeface="+mj-lt"/>
              </a:rPr>
              <a:t>Data migration (tech refresh &amp; expansion)</a:t>
            </a:r>
          </a:p>
        </p:txBody>
      </p:sp>
      <p:sp>
        <p:nvSpPr>
          <p:cNvPr id="9" name="TextBox 8"/>
          <p:cNvSpPr txBox="1"/>
          <p:nvPr/>
        </p:nvSpPr>
        <p:spPr>
          <a:xfrm>
            <a:off x="157112" y="595340"/>
            <a:ext cx="5333712"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lang="pl-PL" sz="1400">
                <a:cs typeface="Arial"/>
              </a:rPr>
              <a:t> </a:t>
            </a:r>
            <a:endParaRPr dirty="0" err="1" lang="en-US" sz="1400">
              <a:solidFill>
                <a:schemeClr val="bg2"/>
              </a:solidFill>
              <a:cs typeface="Arial"/>
            </a:endParaRPr>
          </a:p>
        </p:txBody>
      </p:sp>
      <p:graphicFrame>
        <p:nvGraphicFramePr>
          <p:cNvPr descr="ppt.slide.table.PPTX_DMSummary" id="8" name="Table 7">
            <a:extLst>
              <a:ext uri="{FF2B5EF4-FFF2-40B4-BE49-F238E27FC236}">
                <a16:creationId xmlns:a16="http://schemas.microsoft.com/office/drawing/2014/main" id="{8F741559-C0B2-4570-8629-825CA58E7FD3}"/>
              </a:ext>
            </a:extLst>
          </p:cNvPr>
          <p:cNvGraphicFramePr>
            <a:graphicFrameLocks noGrp="1"/>
          </p:cNvGraphicFramePr>
          <p:nvPr>
            <p:extLst>
              <p:ext uri="{D42A27DB-BD31-4B8C-83A1-F6EECF244321}">
                <p14:modId xmlns:p14="http://schemas.microsoft.com/office/powerpoint/2010/main" val="673884842"/>
              </p:ext>
            </p:extLst>
          </p:nvPr>
        </p:nvGraphicFramePr>
        <p:xfrm>
          <a:off x="161795" y="3463518"/>
          <a:ext cx="8857796" cy="3388980"/>
        </p:xfrm>
        <a:graphic>
          <a:graphicData uri="http://schemas.openxmlformats.org/drawingml/2006/table">
            <a:tbl>
              <a:tblPr bandRow="1" firstRow="1">
                <a:tableStyleId>{9D7B26C5-4107-4FEC-AEDC-1716B250A1EF}</a:tableStyleId>
              </a:tblPr>
              <a:tblGrid>
                <a:gridCol w="1828736">
                  <a:extLst>
                    <a:ext uri="{9D8B030D-6E8A-4147-A177-3AD203B41FA5}">
                      <a16:colId xmlns:a16="http://schemas.microsoft.com/office/drawing/2014/main" val="20000"/>
                    </a:ext>
                  </a:extLst>
                </a:gridCol>
                <a:gridCol w="908179">
                  <a:extLst>
                    <a:ext uri="{9D8B030D-6E8A-4147-A177-3AD203B41FA5}">
                      <a16:colId xmlns:a16="http://schemas.microsoft.com/office/drawing/2014/main" val="2129645713"/>
                    </a:ext>
                  </a:extLst>
                </a:gridCol>
                <a:gridCol w="895739">
                  <a:extLst>
                    <a:ext uri="{9D8B030D-6E8A-4147-A177-3AD203B41FA5}">
                      <a16:colId xmlns:a16="http://schemas.microsoft.com/office/drawing/2014/main" val="1102127928"/>
                    </a:ext>
                  </a:extLst>
                </a:gridCol>
                <a:gridCol w="877078">
                  <a:extLst>
                    <a:ext uri="{9D8B030D-6E8A-4147-A177-3AD203B41FA5}">
                      <a16:colId xmlns:a16="http://schemas.microsoft.com/office/drawing/2014/main" val="20001"/>
                    </a:ext>
                  </a:extLst>
                </a:gridCol>
                <a:gridCol w="901959">
                  <a:extLst>
                    <a:ext uri="{9D8B030D-6E8A-4147-A177-3AD203B41FA5}">
                      <a16:colId xmlns:a16="http://schemas.microsoft.com/office/drawing/2014/main" val="20002"/>
                    </a:ext>
                  </a:extLst>
                </a:gridCol>
                <a:gridCol w="895738">
                  <a:extLst>
                    <a:ext uri="{9D8B030D-6E8A-4147-A177-3AD203B41FA5}">
                      <a16:colId xmlns:a16="http://schemas.microsoft.com/office/drawing/2014/main" val="20003"/>
                    </a:ext>
                  </a:extLst>
                </a:gridCol>
                <a:gridCol w="889518">
                  <a:extLst>
                    <a:ext uri="{9D8B030D-6E8A-4147-A177-3AD203B41FA5}">
                      <a16:colId xmlns:a16="http://schemas.microsoft.com/office/drawing/2014/main" val="1376349865"/>
                    </a:ext>
                  </a:extLst>
                </a:gridCol>
              </a:tblGrid>
              <a:tr h="310500">
                <a:tc>
                  <a:txBody>
                    <a:bodyPr/>
                    <a:lstStyle/>
                    <a:p>
                      <a:endParaRPr b="0" dirty="0" lang="en-US" sz="1000">
                        <a:solidFill>
                          <a:schemeClr val="tx2"/>
                        </a:solidFill>
                        <a:latin charset="0" panose="020B0606020202030204" pitchFamily="34" typeface="Arial Narrow"/>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dirty="0" lang="en-US" sz="1000">
                          <a:solidFill>
                            <a:schemeClr val="tx2"/>
                          </a:solidFill>
                          <a:latin charset="0" panose="020B0606020202030204" pitchFamily="34" typeface="Arial Narrow"/>
                          <a:cs charset="0" pitchFamily="34" typeface="Arial"/>
                        </a:rPr>
                        <a:t>TOTAL</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1"/>
                  </a:ext>
                </a:extLst>
              </a:tr>
              <a:tr h="288088">
                <a:tc>
                  <a:txBody>
                    <a:bodyPr/>
                    <a:lstStyle/>
                    <a:p>
                      <a:r>
                        <a:rPr dirty="0" lang="en-US" sz="1000">
                          <a:latin typeface="+mn-lt"/>
                          <a:cs charset="0" pitchFamily="34" typeface="Arial"/>
                        </a:rPr>
                        <a:t>Data migration cost avoided</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r>
                        <a:rPr b="0" dirty="0" lang="en-US" sz="1000">
                          <a:solidFill>
                            <a:schemeClr val="bg2"/>
                          </a:solidFill>
                          <a:latin typeface="+mn-lt"/>
                        </a:rPr>
                        <a:t/>
                      </a:r>
                      <a:endParaRPr dirty="0" lang="en-US" sz="10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r>
                        <a:rPr b="0" dirty="0" lang="en-US" sz="1000">
                          <a:solidFill>
                            <a:schemeClr val="bg2"/>
                          </a:solidFill>
                          <a:latin typeface="+mn-lt"/>
                        </a:rPr>
                        <a:t/>
                      </a:r>
                      <a:endParaRPr dirty="0" lang="en-US" sz="10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mtClean="0" sz="1000">
                          <a:latin typeface="+mn-lt"/>
                        </a:rPr>
                        <a:t/>
                      </a:r>
                      <a:r>
                        <a:rPr dirty="0" err="1" lang="en-US" smtClean="0" sz="1000">
                          <a:latin typeface="+mn-lt"/>
                        </a:rPr>
                        <a:t/>
                      </a:r>
                      <a:r>
                        <a:rPr dirty="0" lang="en-US" smtClean="0" sz="1000">
                          <a:latin typeface="+mn-lt"/>
                        </a:rPr>
                        <a:t/>
                      </a:r>
                      <a:r>
                        <a:rPr dirty="0" err="1" lang="en-US" smtClean="0" sz="1000">
                          <a:latin typeface="+mn-lt"/>
                        </a:rPr>
                        <a:t/>
                      </a:r>
                      <a:r>
                        <a:rPr dirty="0" lang="en-US" smtClean="0" sz="1000">
                          <a:latin typeface="+mn-lt"/>
                        </a:rPr>
                        <a:t/>
                      </a:r>
                      <a:endParaRPr dirty="0" lang="en-US" sz="10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3289188324"/>
                  </a:ext>
                </a:extLst>
              </a:tr>
              <a:tr h="288088">
                <a:tc>
                  <a:txBody>
                    <a:bodyPr/>
                    <a:lstStyle/>
                    <a:p>
                      <a:r>
                        <a:rPr dirty="0" lang="en-US" sz="1000">
                          <a:latin typeface="+mn-lt"/>
                          <a:cs charset="0" pitchFamily="34" typeface="Arial"/>
                        </a:rPr>
                        <a:t>Savings from reduced planned downtime</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lang="en-US" sz="10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rPr>
                        <a:t>$0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mtClean="0" sz="1000">
                          <a:latin typeface="+mn-lt"/>
                        </a:rPr>
                        <a:t/>
                      </a:r>
                      <a:r>
                        <a:rPr dirty="0" err="1" lang="en-US" smtClean="0" sz="1000">
                          <a:latin typeface="+mn-lt"/>
                        </a:rPr>
                        <a:t/>
                      </a:r>
                      <a:r>
                        <a:rPr dirty="0" lang="en-US" smtClean="0" sz="1000">
                          <a:latin typeface="+mn-lt"/>
                        </a:rPr>
                        <a:t/>
                      </a:r>
                      <a:r>
                        <a:rPr dirty="0" err="1" lang="en-US" smtClean="0" sz="1000">
                          <a:latin typeface="+mn-lt"/>
                        </a:rPr>
                        <a:t/>
                      </a:r>
                      <a:r>
                        <a:rPr dirty="0" lang="en-US" smtClean="0" sz="1000">
                          <a:latin typeface="+mn-lt"/>
                        </a:rPr>
                        <a:t/>
                      </a:r>
                      <a:endParaRPr dirty="0" lang="en-US" sz="10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29451">
                <a:tc>
                  <a:txBody>
                    <a:bodyPr/>
                    <a:lstStyle/>
                    <a:p>
                      <a:endParaRPr dirty="0" lang="en-US" sz="200">
                        <a:latin typeface="+mn-lt"/>
                        <a:cs charset="0" pitchFamily="34" typeface="Arial"/>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r>
              <a:tr h="288088">
                <a:tc>
                  <a:txBody>
                    <a:bodyPr/>
                    <a:lstStyle/>
                    <a:p>
                      <a:pPr algn="l" defTabSz="914220" eaLnBrk="1" hangingPunct="1" latinLnBrk="0" marL="0" rtl="0"/>
                      <a:r>
                        <a:rPr b="1" dirty="0" kern="1200" lang="en-US" sz="1000">
                          <a:solidFill>
                            <a:schemeClr val="tx1"/>
                          </a:solidFill>
                          <a:latin typeface="+mn-lt"/>
                          <a:ea typeface="+mn-ea"/>
                          <a:cs charset="0" pitchFamily="34" typeface="Arial"/>
                        </a:rPr>
                        <a:t>Total data migration savings</a:t>
                      </a:r>
                    </a:p>
                  </a:txBody>
                  <a:tcPr anchor="ctr" marB="0" marR="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hangingPunct="1" latinLnBrk="0" marL="0" rtl="0"/>
                      <a:r>
                        <a:rPr b="1" dirty="0" kern="1200" lang="en-US" sz="1000">
                          <a:solidFill>
                            <a:schemeClr val="tx1"/>
                          </a:solidFill>
                          <a:latin typeface="+mn-lt"/>
                          <a:ea typeface="+mn-ea"/>
                          <a:cs charset="0" pitchFamily="34" typeface="Arial"/>
                        </a:rPr>
                        <a:t>$0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1000">
                          <a:solidFill>
                            <a:schemeClr val="tx1"/>
                          </a:solidFill>
                          <a:latin typeface="+mn-lt"/>
                          <a:ea typeface="+mn-ea"/>
                          <a:cs charset="0" pitchFamily="34" typeface="Arial"/>
                        </a:rPr>
                        <a:t>$0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1000">
                          <a:solidFill>
                            <a:schemeClr val="tx1"/>
                          </a:solidFill>
                          <a:latin typeface="+mn-lt"/>
                          <a:ea typeface="+mn-ea"/>
                          <a:cs charset="0" pitchFamily="34" typeface="Arial"/>
                        </a:rPr>
                        <a:t>$0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1000">
                          <a:solidFill>
                            <a:schemeClr val="tx1"/>
                          </a:solidFill>
                          <a:latin typeface="+mn-lt"/>
                          <a:ea typeface="+mn-ea"/>
                          <a:cs charset="0" pitchFamily="34" typeface="Arial"/>
                        </a:rPr>
                        <a:t>$0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1000">
                          <a:solidFill>
                            <a:schemeClr val="tx1"/>
                          </a:solidFill>
                          <a:latin typeface="+mn-lt"/>
                          <a:ea typeface="+mn-ea"/>
                          <a:cs charset="0" pitchFamily="34" typeface="Arial"/>
                        </a:rPr>
                        <a:t>$0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hangingPunct="1" latinLnBrk="0" marL="0" rtl="0"/>
                      <a:r>
                        <a:rPr b="1" dirty="0" kern="1200" lang="en-US" sz="1000">
                          <a:solidFill>
                            <a:schemeClr val="tx1"/>
                          </a:solidFill>
                          <a:latin typeface="+mn-lt"/>
                          <a:ea typeface="+mn-ea"/>
                          <a:cs charset="0" pitchFamily="34" typeface="Arial"/>
                        </a:rPr>
                        <a:t>$0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8"/>
                  </a:ext>
                </a:extLst>
              </a:tr>
            </a:tbl>
          </a:graphicData>
        </a:graphic>
      </p:graphicFrame>
      <p:sp>
        <p:nvSpPr>
          <p:cNvPr id="10" name="TextBox 9"/>
          <p:cNvSpPr txBox="1"/>
          <p:nvPr/>
        </p:nvSpPr>
        <p:spPr>
          <a:xfrm>
            <a:off x="3353088" y="51762"/>
            <a:ext cx="5793574"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lang="en-US" smtClean="0" sz="1400">
                <a:solidFill>
                  <a:schemeClr val="bg2"/>
                </a:solidFill>
                <a:cs typeface="Arial"/>
              </a:rPr>
              <a:t/>
            </a:r>
            <a:r>
              <a:rPr dirty="0" lang="pl-PL" sz="1400"/>
              <a:t/>
            </a:r>
            <a:r>
              <a:rPr dirty="0" lang="pl-PL" sz="1400">
                <a:cs typeface="Arial"/>
              </a:rPr>
              <a:t> </a:t>
            </a:r>
            <a:endParaRPr dirty="0" err="1" lang="en-US" sz="1400">
              <a:solidFill>
                <a:schemeClr val="bg2"/>
              </a:solidFill>
              <a:cs typeface="Arial"/>
            </a:endParaRPr>
          </a:p>
        </p:txBody>
      </p:sp>
      <p:graphicFrame>
        <p:nvGraphicFramePr>
          <p:cNvPr descr="ppt.slide.table.PPTX_DMDefaults" id="7" name="Table 6">
            <a:extLst>
              <a:ext uri="{FF2B5EF4-FFF2-40B4-BE49-F238E27FC236}">
                <a16:creationId xmlns:a16="http://schemas.microsoft.com/office/drawing/2014/main" id="{D6A14D3E-FDB0-4AEB-827E-CA8FAFCE72B4}"/>
              </a:ext>
            </a:extLst>
          </p:cNvPr>
          <p:cNvGraphicFramePr>
            <a:graphicFrameLocks noGrp="1"/>
          </p:cNvGraphicFramePr>
          <p:nvPr>
            <p:extLst>
              <p:ext uri="{D42A27DB-BD31-4B8C-83A1-F6EECF244321}">
                <p14:modId xmlns:p14="http://schemas.microsoft.com/office/powerpoint/2010/main" val="1018006717"/>
              </p:ext>
            </p:extLst>
          </p:nvPr>
        </p:nvGraphicFramePr>
        <p:xfrm>
          <a:off x="152844" y="1682496"/>
          <a:ext cx="5634917" cy="1341120"/>
        </p:xfrm>
        <a:graphic>
          <a:graphicData uri="http://schemas.openxmlformats.org/drawingml/2006/table">
            <a:tbl>
              <a:tblPr bandRow="1" firstRow="1">
                <a:tableStyleId>{9D7B26C5-4107-4FEC-AEDC-1716B250A1EF}</a:tableStyleId>
              </a:tblPr>
              <a:tblGrid>
                <a:gridCol w="4003320">
                  <a:extLst>
                    <a:ext uri="{9D8B030D-6E8A-4147-A177-3AD203B41FA5}">
                      <a16:colId xmlns:a16="http://schemas.microsoft.com/office/drawing/2014/main" val="20000"/>
                    </a:ext>
                  </a:extLst>
                </a:gridCol>
                <a:gridCol w="1631597">
                  <a:extLst>
                    <a:ext uri="{9D8B030D-6E8A-4147-A177-3AD203B41FA5}">
                      <a16:colId xmlns:a16="http://schemas.microsoft.com/office/drawing/2014/main" val="20001"/>
                    </a:ext>
                  </a:extLst>
                </a:gridCol>
              </a:tblGrid>
              <a:tr h="252298">
                <a:tc>
                  <a:txBody>
                    <a:bodyPr/>
                    <a:lstStyle/>
                    <a:p>
                      <a:r>
                        <a:rPr b="0" dirty="0" lang="en-US" sz="1000">
                          <a:latin typeface="+mn-lt"/>
                        </a:rPr>
                        <a:t>Data migration cost per TB</a:t>
                      </a:r>
                    </a:p>
                  </a:txBody>
                  <a:tcP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000">
                          <a:latin typeface="+mn-lt"/>
                        </a:rPr>
                        <a:t>$222</a:t>
                      </a:r>
                      <a:r>
                        <a:rPr b="0" dirty="0" lang="it-IT" sz="1000">
                          <a:latin typeface="+mn-lt"/>
                        </a:rPr>
                        <a:t/>
                      </a:r>
                      <a:r>
                        <a:rPr b="0" dirty="0" lang="en-US" sz="1000">
                          <a:latin typeface="+mn-lt"/>
                        </a:rPr>
                        <a:t/>
                      </a:r>
                      <a:r>
                        <a:rPr b="0" dirty="0" lang="it-IT" sz="1000">
                          <a:latin typeface="+mn-lt"/>
                        </a:rPr>
                        <a:t/>
                      </a:r>
                      <a:endParaRPr b="0" dirty="0" lang="en-US" sz="1000">
                        <a:latin typeface="+mn-lt"/>
                      </a:endParaRPr>
                    </a:p>
                  </a:txBody>
                  <a:tcP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42603851"/>
                  </a:ext>
                </a:extLst>
              </a:tr>
              <a:tr h="252298">
                <a:tc>
                  <a:txBody>
                    <a:bodyPr/>
                    <a:lstStyle/>
                    <a:p>
                      <a:r>
                        <a:rPr b="0" dirty="0" lang="en-US" sz="1000">
                          <a:latin typeface="+mn-lt"/>
                        </a:rPr>
                        <a:t>Planned downtime</a:t>
                      </a:r>
                      <a:r>
                        <a:rPr b="0" baseline="0" dirty="0" lang="en-US" sz="1000">
                          <a:latin typeface="+mn-lt"/>
                        </a:rPr>
                        <a:t> cost per hour</a:t>
                      </a:r>
                      <a:endParaRPr b="0" dirty="0" lang="en-US" sz="1000">
                        <a:latin typeface="+mn-lt"/>
                      </a:endParaRPr>
                    </a:p>
                  </a:txBody>
                  <a:tcP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000">
                          <a:latin typeface="+mn-lt"/>
                        </a:rPr>
                        <a:t>$80,000</a:t>
                      </a:r>
                      <a:r>
                        <a:rPr b="0" dirty="0" err="1" lang="en-US" sz="1000">
                          <a:latin typeface="+mn-lt"/>
                        </a:rPr>
                        <a:t/>
                      </a:r>
                      <a:r>
                        <a:rPr b="0" dirty="0" lang="en-US" sz="1000">
                          <a:latin typeface="+mn-lt"/>
                        </a:rPr>
                        <a:t/>
                      </a:r>
                    </a:p>
                  </a:txBody>
                  <a:tcP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252298">
                <a:tc>
                  <a:txBody>
                    <a:bodyPr/>
                    <a:lstStyle/>
                    <a:p>
                      <a:r>
                        <a:rPr b="0" dirty="0" lang="en-US" sz="1000">
                          <a:latin typeface="+mn-lt"/>
                        </a:rPr>
                        <a:t>Planned downtime</a:t>
                      </a:r>
                      <a:r>
                        <a:rPr b="0" baseline="0" dirty="0" lang="en-US" sz="1000">
                          <a:latin typeface="+mn-lt"/>
                        </a:rPr>
                        <a:t> reduction with HCI</a:t>
                      </a:r>
                      <a:endParaRPr b="0" dirty="0" lang="en-US" sz="1000">
                        <a:latin typeface="+mn-lt"/>
                      </a:endParaRPr>
                    </a:p>
                  </a:txBody>
                  <a:tcP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000">
                          <a:latin typeface="+mn-lt"/>
                        </a:rPr>
                        <a:t>73.0%</a:t>
                      </a:r>
                      <a:r>
                        <a:rPr b="0" dirty="0" err="1" lang="en-US" sz="1000">
                          <a:latin typeface="+mn-lt"/>
                        </a:rPr>
                        <a:t/>
                      </a:r>
                      <a:r>
                        <a:rPr b="0" dirty="0" lang="en-US" sz="1000">
                          <a:latin typeface="+mn-lt"/>
                        </a:rPr>
                        <a:t/>
                      </a:r>
                    </a:p>
                  </a:txBody>
                  <a:tcP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ysDot"/>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12627493"/>
      </p:ext>
    </p:extLst>
  </p:cSld>
  <p:clrMapOvr>
    <a:masterClrMapping/>
  </p:clrMapOvr>
  <p:transition spd="med">
    <p:wipe dir="r"/>
  </p:transition>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descr="ppt.slide.table.PPTX_DMCounts" id="12" name="Table 11">
            <a:extLst>
              <a:ext uri="{FF2B5EF4-FFF2-40B4-BE49-F238E27FC236}">
                <a16:creationId xmlns:a16="http://schemas.microsoft.com/office/drawing/2014/main" id="{B5E9DBE9-3CFD-4C9C-985C-B121C05610FB}"/>
              </a:ext>
            </a:extLst>
          </p:cNvPr>
          <p:cNvGraphicFramePr>
            <a:graphicFrameLocks noGrp="1"/>
          </p:cNvGraphicFramePr>
          <p:nvPr>
            <p:extLst>
              <p:ext uri="{D42A27DB-BD31-4B8C-83A1-F6EECF244321}">
                <p14:modId xmlns:p14="http://schemas.microsoft.com/office/powerpoint/2010/main" val="1955789430"/>
              </p:ext>
            </p:extLst>
          </p:nvPr>
        </p:nvGraphicFramePr>
        <p:xfrm>
          <a:off x="274318" y="828702"/>
          <a:ext cx="7887547" cy="2255520"/>
        </p:xfrm>
        <a:graphic>
          <a:graphicData uri="http://schemas.openxmlformats.org/drawingml/2006/table">
            <a:tbl>
              <a:tblPr bandRow="1" firstRow="1">
                <a:tableStyleId>{9D7B26C5-4107-4FEC-AEDC-1716B250A1EF}</a:tableStyleId>
              </a:tblPr>
              <a:tblGrid>
                <a:gridCol w="2022317">
                  <a:extLst>
                    <a:ext uri="{9D8B030D-6E8A-4147-A177-3AD203B41FA5}">
                      <a16:colId xmlns:a16="http://schemas.microsoft.com/office/drawing/2014/main" val="20000"/>
                    </a:ext>
                  </a:extLst>
                </a:gridCol>
                <a:gridCol w="837890">
                  <a:extLst>
                    <a:ext uri="{9D8B030D-6E8A-4147-A177-3AD203B41FA5}">
                      <a16:colId xmlns:a16="http://schemas.microsoft.com/office/drawing/2014/main" val="1647461937"/>
                    </a:ext>
                  </a:extLst>
                </a:gridCol>
                <a:gridCol w="837890">
                  <a:extLst>
                    <a:ext uri="{9D8B030D-6E8A-4147-A177-3AD203B41FA5}">
                      <a16:colId xmlns:a16="http://schemas.microsoft.com/office/drawing/2014/main" val="1725315566"/>
                    </a:ext>
                  </a:extLst>
                </a:gridCol>
                <a:gridCol w="837890">
                  <a:extLst>
                    <a:ext uri="{9D8B030D-6E8A-4147-A177-3AD203B41FA5}">
                      <a16:colId xmlns:a16="http://schemas.microsoft.com/office/drawing/2014/main" val="20001"/>
                    </a:ext>
                  </a:extLst>
                </a:gridCol>
                <a:gridCol w="837890">
                  <a:extLst>
                    <a:ext uri="{9D8B030D-6E8A-4147-A177-3AD203B41FA5}">
                      <a16:colId xmlns:a16="http://schemas.microsoft.com/office/drawing/2014/main" val="20002"/>
                    </a:ext>
                  </a:extLst>
                </a:gridCol>
                <a:gridCol w="837890">
                  <a:extLst>
                    <a:ext uri="{9D8B030D-6E8A-4147-A177-3AD203B41FA5}">
                      <a16:colId xmlns:a16="http://schemas.microsoft.com/office/drawing/2014/main" val="20003"/>
                    </a:ext>
                  </a:extLst>
                </a:gridCol>
              </a:tblGrid>
              <a:tr h="222997">
                <a:tc>
                  <a:txBody>
                    <a:bodyPr/>
                    <a:lstStyle/>
                    <a:p>
                      <a:endParaRPr dirty="0" lang="en-US" sz="1000">
                        <a:solidFill>
                          <a:schemeClr val="tx2"/>
                        </a:solidFill>
                        <a:latin charset="0" panose="020B0606020202030204" pitchFamily="34" typeface="Arial Narrow"/>
                        <a:cs charset="0" pitchFamily="34" typeface="Arial"/>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dirty="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hangingPunct="1" latinLnBrk="0" marL="0" rtl="0"/>
                      <a:r>
                        <a:rPr b="0" kern="1200" lang="en-US" sz="1000">
                          <a:solidFill>
                            <a:schemeClr val="tx2"/>
                          </a:solidFill>
                          <a:latin charset="0" panose="020B0606020202030204" pitchFamily="34" typeface="Arial Narrow"/>
                          <a:ea typeface="+mn-ea"/>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243270">
                <a:tc>
                  <a:txBody>
                    <a:bodyPr/>
                    <a:lstStyle/>
                    <a:p>
                      <a:r>
                        <a:rPr dirty="0" lang="en-US" sz="1000">
                          <a:latin typeface="+mn-lt"/>
                          <a:cs charset="0" pitchFamily="34" typeface="Arial"/>
                        </a:rPr>
                        <a:t>% data to be migrated</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10001"/>
                  </a:ext>
                </a:extLst>
              </a:tr>
              <a:tr h="243270">
                <a:tc>
                  <a:txBody>
                    <a:bodyPr/>
                    <a:lstStyle/>
                    <a:p>
                      <a:r>
                        <a:rPr dirty="0" lang="en-US" sz="1000">
                          <a:latin typeface="+mn-lt"/>
                          <a:cs charset="0" pitchFamily="34" typeface="Arial"/>
                        </a:rPr>
                        <a:t>Planned downtime hours</a:t>
                      </a:r>
                    </a:p>
                  </a:txBody>
                  <a:tcPr anchor="ct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lang="en-US" sz="1000">
                          <a:latin typeface="+mn-lt"/>
                          <a:cs charset="0" pitchFamily="34" typeface="Arial"/>
                        </a:rPr>
                        <a:t>0.00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cs charset="0" pitchFamily="34" typeface="Arial"/>
                        </a:rPr>
                        <a:t>0.00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cs charset="0" pitchFamily="34" typeface="Arial"/>
                        </a:rPr>
                        <a:t>0.00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cs charset="0" pitchFamily="34" typeface="Arial"/>
                        </a:rPr>
                        <a:t>0.00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cs charset="0" pitchFamily="34" typeface="Arial"/>
                        </a:rPr>
                        <a:t>0.00 hrs</a:t>
                      </a:r>
                    </a:p>
                  </a:txBody>
                  <a:tcPr anchor="ctr">
                    <a:lnL algn="ctr" cap="flat" cmpd="sng" w="12700">
                      <a:noFill/>
                      <a:prstDash val="sysDot"/>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bl>
          </a:graphicData>
        </a:graphic>
      </p:graphicFrame>
      <p:graphicFrame>
        <p:nvGraphicFramePr>
          <p:cNvPr descr="ppt.slide.table.PPTX_DMStorage" id="14" name="Table 13">
            <a:extLst>
              <a:ext uri="{FF2B5EF4-FFF2-40B4-BE49-F238E27FC236}">
                <a16:creationId xmlns:a16="http://schemas.microsoft.com/office/drawing/2014/main" id="{EB5A3DB9-525D-4EBD-994E-CFBDA38A2F1B}"/>
              </a:ext>
            </a:extLst>
          </p:cNvPr>
          <p:cNvGraphicFramePr>
            <a:graphicFrameLocks noGrp="1"/>
          </p:cNvGraphicFramePr>
          <p:nvPr>
            <p:extLst>
              <p:ext uri="{D42A27DB-BD31-4B8C-83A1-F6EECF244321}">
                <p14:modId xmlns:p14="http://schemas.microsoft.com/office/powerpoint/2010/main" val="4271066175"/>
              </p:ext>
            </p:extLst>
          </p:nvPr>
        </p:nvGraphicFramePr>
        <p:xfrm>
          <a:off x="274319" y="2701300"/>
          <a:ext cx="8740588" cy="1736533"/>
        </p:xfrm>
        <a:graphic>
          <a:graphicData uri="http://schemas.openxmlformats.org/drawingml/2006/table">
            <a:tbl>
              <a:tblPr bandRow="1" firstRow="1">
                <a:tableStyleId>{9D7B26C5-4107-4FEC-AEDC-1716B250A1EF}</a:tableStyleId>
              </a:tblPr>
              <a:tblGrid>
                <a:gridCol w="2909945">
                  <a:extLst>
                    <a:ext uri="{9D8B030D-6E8A-4147-A177-3AD203B41FA5}">
                      <a16:colId xmlns:a16="http://schemas.microsoft.com/office/drawing/2014/main" val="20000"/>
                    </a:ext>
                  </a:extLst>
                </a:gridCol>
                <a:gridCol w="832949">
                  <a:extLst>
                    <a:ext uri="{9D8B030D-6E8A-4147-A177-3AD203B41FA5}">
                      <a16:colId xmlns:a16="http://schemas.microsoft.com/office/drawing/2014/main" val="1647461937"/>
                    </a:ext>
                  </a:extLst>
                </a:gridCol>
                <a:gridCol w="832949">
                  <a:extLst>
                    <a:ext uri="{9D8B030D-6E8A-4147-A177-3AD203B41FA5}">
                      <a16:colId xmlns:a16="http://schemas.microsoft.com/office/drawing/2014/main" val="1725315566"/>
                    </a:ext>
                  </a:extLst>
                </a:gridCol>
                <a:gridCol w="832949">
                  <a:extLst>
                    <a:ext uri="{9D8B030D-6E8A-4147-A177-3AD203B41FA5}">
                      <a16:colId xmlns:a16="http://schemas.microsoft.com/office/drawing/2014/main" val="20001"/>
                    </a:ext>
                  </a:extLst>
                </a:gridCol>
                <a:gridCol w="832949">
                  <a:extLst>
                    <a:ext uri="{9D8B030D-6E8A-4147-A177-3AD203B41FA5}">
                      <a16:colId xmlns:a16="http://schemas.microsoft.com/office/drawing/2014/main" val="20002"/>
                    </a:ext>
                  </a:extLst>
                </a:gridCol>
                <a:gridCol w="832949">
                  <a:extLst>
                    <a:ext uri="{9D8B030D-6E8A-4147-A177-3AD203B41FA5}">
                      <a16:colId xmlns:a16="http://schemas.microsoft.com/office/drawing/2014/main" val="20003"/>
                    </a:ext>
                  </a:extLst>
                </a:gridCol>
              </a:tblGrid>
              <a:tr h="273493">
                <a:tc>
                  <a:txBody>
                    <a:bodyPr/>
                    <a:lstStyle/>
                    <a:p>
                      <a:endParaRPr dirty="0" lang="en-US" sz="1000">
                        <a:solidFill>
                          <a:schemeClr val="tx2"/>
                        </a:solidFill>
                        <a:latin charset="0" panose="020B0606020202030204" pitchFamily="34" typeface="Arial Narrow"/>
                        <a:cs charset="0" pitchFamily="34" typeface="Arial"/>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278171">
                <a:tc>
                  <a:txBody>
                    <a:bodyPr/>
                    <a:lstStyle/>
                    <a:p>
                      <a:r>
                        <a:rPr dirty="0" lang="en-US" sz="1000">
                          <a:latin typeface="+mn-lt"/>
                          <a:cs charset="0" pitchFamily="34" typeface="Arial"/>
                        </a:rPr>
                        <a:t>Projected storage TB</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dirty="0" lang="en-US" sz="1000">
                          <a:latin typeface="+mn-lt"/>
                          <a:cs charset="0" pitchFamily="34" typeface="Arial"/>
                        </a:rPr>
                        <a:t>547</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dirty="0" lang="en-US" sz="1000">
                          <a:latin typeface="+mn-lt"/>
                          <a:cs charset="0" pitchFamily="34" typeface="Arial"/>
                        </a:rPr>
                        <a:t>695</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dirty="0" lang="en-US" sz="1000">
                          <a:latin typeface="+mn-lt"/>
                          <a:cs charset="0" pitchFamily="34" typeface="Arial"/>
                        </a:rPr>
                        <a:t>883</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1,122</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1,425</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2"/>
                  </a:ext>
                </a:extLst>
              </a:tr>
            </a:tbl>
          </a:graphicData>
        </a:graphic>
      </p:graphicFrame>
      <p:graphicFrame>
        <p:nvGraphicFramePr>
          <p:cNvPr descr="ppt.slide.table.PPTX_DMDefaults" id="7" name="Table 6">
            <a:extLst>
              <a:ext uri="{FF2B5EF4-FFF2-40B4-BE49-F238E27FC236}">
                <a16:creationId xmlns:a16="http://schemas.microsoft.com/office/drawing/2014/main" id="{D6A14D3E-FDB0-4AEB-827E-CA8FAFCE72B4}"/>
              </a:ext>
            </a:extLst>
          </p:cNvPr>
          <p:cNvGraphicFramePr>
            <a:graphicFrameLocks noGrp="1"/>
          </p:cNvGraphicFramePr>
          <p:nvPr>
            <p:extLst>
              <p:ext uri="{D42A27DB-BD31-4B8C-83A1-F6EECF244321}">
                <p14:modId xmlns:p14="http://schemas.microsoft.com/office/powerpoint/2010/main" val="2455794316"/>
              </p:ext>
            </p:extLst>
          </p:nvPr>
        </p:nvGraphicFramePr>
        <p:xfrm>
          <a:off x="283464" y="1682496"/>
          <a:ext cx="5634917" cy="1341120"/>
        </p:xfrm>
        <a:graphic>
          <a:graphicData uri="http://schemas.openxmlformats.org/drawingml/2006/table">
            <a:tbl>
              <a:tblPr bandRow="1" firstRow="1">
                <a:tableStyleId>{9D7B26C5-4107-4FEC-AEDC-1716B250A1EF}</a:tableStyleId>
              </a:tblPr>
              <a:tblGrid>
                <a:gridCol w="4003320">
                  <a:extLst>
                    <a:ext uri="{9D8B030D-6E8A-4147-A177-3AD203B41FA5}">
                      <a16:colId xmlns:a16="http://schemas.microsoft.com/office/drawing/2014/main" val="20000"/>
                    </a:ext>
                  </a:extLst>
                </a:gridCol>
                <a:gridCol w="1631597">
                  <a:extLst>
                    <a:ext uri="{9D8B030D-6E8A-4147-A177-3AD203B41FA5}">
                      <a16:colId xmlns:a16="http://schemas.microsoft.com/office/drawing/2014/main" val="20001"/>
                    </a:ext>
                  </a:extLst>
                </a:gridCol>
              </a:tblGrid>
              <a:tr h="252298">
                <a:tc>
                  <a:txBody>
                    <a:bodyPr/>
                    <a:lstStyle/>
                    <a:p>
                      <a:r>
                        <a:rPr b="0" dirty="0" lang="en-US" sz="1000">
                          <a:latin typeface="+mn-lt"/>
                        </a:rPr>
                        <a:t>Data migration cost per TB</a:t>
                      </a:r>
                    </a:p>
                  </a:txBody>
                  <a:tcP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000">
                          <a:latin typeface="+mn-lt"/>
                        </a:rPr>
                        <a:t>$222</a:t>
                      </a:r>
                      <a:r>
                        <a:rPr b="0" dirty="0" lang="it-IT" sz="1000">
                          <a:latin typeface="+mn-lt"/>
                        </a:rPr>
                        <a:t/>
                      </a:r>
                      <a:r>
                        <a:rPr b="0" dirty="0" lang="en-US" sz="1000">
                          <a:latin typeface="+mn-lt"/>
                        </a:rPr>
                        <a:t/>
                      </a:r>
                      <a:r>
                        <a:rPr b="0" dirty="0" lang="it-IT" sz="1000">
                          <a:latin typeface="+mn-lt"/>
                        </a:rPr>
                        <a:t/>
                      </a:r>
                      <a:endParaRPr b="0" dirty="0" lang="en-US" sz="1000">
                        <a:latin typeface="+mn-lt"/>
                      </a:endParaRPr>
                    </a:p>
                  </a:txBody>
                  <a:tcP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42603851"/>
                  </a:ext>
                </a:extLst>
              </a:tr>
              <a:tr h="252298">
                <a:tc>
                  <a:txBody>
                    <a:bodyPr/>
                    <a:lstStyle/>
                    <a:p>
                      <a:r>
                        <a:rPr b="0" dirty="0" lang="en-US" sz="1000">
                          <a:latin typeface="+mn-lt"/>
                        </a:rPr>
                        <a:t>Planned downtime</a:t>
                      </a:r>
                      <a:r>
                        <a:rPr b="0" baseline="0" dirty="0" lang="en-US" sz="1000">
                          <a:latin typeface="+mn-lt"/>
                        </a:rPr>
                        <a:t> cost per hour</a:t>
                      </a:r>
                      <a:endParaRPr b="0" dirty="0" lang="en-US" sz="1000">
                        <a:latin typeface="+mn-lt"/>
                      </a:endParaRPr>
                    </a:p>
                  </a:txBody>
                  <a:tcP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000">
                          <a:latin typeface="+mn-lt"/>
                        </a:rPr>
                        <a:t>$80,000</a:t>
                      </a:r>
                      <a:r>
                        <a:rPr b="0" dirty="0" err="1" lang="en-US" sz="1000">
                          <a:latin typeface="+mn-lt"/>
                        </a:rPr>
                        <a:t/>
                      </a:r>
                      <a:r>
                        <a:rPr b="0" dirty="0" lang="en-US" sz="1000">
                          <a:latin typeface="+mn-lt"/>
                        </a:rPr>
                        <a:t/>
                      </a:r>
                    </a:p>
                  </a:txBody>
                  <a:tcP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252298">
                <a:tc>
                  <a:txBody>
                    <a:bodyPr/>
                    <a:lstStyle/>
                    <a:p>
                      <a:r>
                        <a:rPr b="0" dirty="0" lang="en-US" sz="1000">
                          <a:latin typeface="+mn-lt"/>
                        </a:rPr>
                        <a:t>Planned downtime</a:t>
                      </a:r>
                      <a:r>
                        <a:rPr b="0" baseline="0" dirty="0" lang="en-US" sz="1000">
                          <a:latin typeface="+mn-lt"/>
                        </a:rPr>
                        <a:t> reduction with HCI</a:t>
                      </a:r>
                      <a:endParaRPr b="0" dirty="0" lang="en-US" sz="1000">
                        <a:latin typeface="+mn-lt"/>
                      </a:endParaRPr>
                    </a:p>
                  </a:txBody>
                  <a:tcPr>
                    <a:lnL algn="ctr" cap="flat" cmpd="sng" w="12700">
                      <a:noFill/>
                      <a:prstDash val="solid"/>
                      <a:round/>
                      <a:headEnd len="med" type="none" w="med"/>
                      <a:tailEnd len="med" type="none" w="med"/>
                    </a:lnL>
                    <a:lnR algn="ctr" cap="flat" cmpd="sng" w="12700">
                      <a:noFill/>
                      <a:prstDash val="sysDot"/>
                      <a:round/>
                      <a:headEnd len="med" type="none" w="med"/>
                      <a:tailEnd len="med" type="none" w="med"/>
                    </a:lnR>
                    <a:lnT algn="ctr" cap="flat" cmpd="sng" w="12700">
                      <a:noFill/>
                      <a:prstDash val="sysDot"/>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000">
                          <a:latin typeface="+mn-lt"/>
                        </a:rPr>
                        <a:t>73.0%</a:t>
                      </a:r>
                      <a:r>
                        <a:rPr b="0" dirty="0" err="1" lang="en-US" sz="1000">
                          <a:latin typeface="+mn-lt"/>
                        </a:rPr>
                        <a:t/>
                      </a:r>
                      <a:r>
                        <a:rPr b="0" dirty="0" lang="en-US" sz="1000">
                          <a:latin typeface="+mn-lt"/>
                        </a:rPr>
                        <a:t/>
                      </a:r>
                    </a:p>
                  </a:txBody>
                  <a:tcPr>
                    <a:lnL algn="ctr" cap="flat" cmpd="sng" w="12700">
                      <a:noFill/>
                      <a:prstDash val="sysDot"/>
                      <a:round/>
                      <a:headEnd len="med" type="none" w="med"/>
                      <a:tailEnd len="med" type="none" w="med"/>
                    </a:lnL>
                    <a:lnR algn="ctr" cap="flat" cmpd="sng" w="12700">
                      <a:noFill/>
                      <a:prstDash val="solid"/>
                      <a:round/>
                      <a:headEnd len="med" type="none" w="med"/>
                      <a:tailEnd len="med" type="none" w="med"/>
                    </a:lnR>
                    <a:lnT algn="ctr" cap="flat" cmpd="sng" w="12700">
                      <a:noFill/>
                      <a:prstDash val="sysDot"/>
                      <a:round/>
                      <a:headEnd len="med" type="none" w="med"/>
                      <a:tailEnd len="med" type="none" w="med"/>
                    </a:lnT>
                    <a:lnB algn="ctr" cap="flat" cmpd="sng" w="12700">
                      <a:noFill/>
                      <a:prstDash val="sysDot"/>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a:xfrm>
            <a:off x="274318" y="271894"/>
            <a:ext cx="8740585" cy="472577"/>
          </a:xfrm>
        </p:spPr>
        <p:txBody>
          <a:bodyPr/>
          <a:lstStyle/>
          <a:p>
            <a:r>
              <a:rPr dirty="0" lang="en-US">
                <a:latin typeface="+mj-lt"/>
              </a:rPr>
              <a:t>Data migration (tech refresh &amp; expansion)</a:t>
            </a:r>
          </a:p>
        </p:txBody>
      </p:sp>
      <p:sp>
        <p:nvSpPr>
          <p:cNvPr id="9" name="TextBox 8"/>
          <p:cNvSpPr txBox="1"/>
          <p:nvPr/>
        </p:nvSpPr>
        <p:spPr>
          <a:xfrm>
            <a:off x="287732" y="595340"/>
            <a:ext cx="5333712" cy="307777"/>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lang="pl-PL" sz="1400">
                <a:cs typeface="Arial"/>
              </a:rPr>
              <a:t> </a:t>
            </a:r>
            <a:endParaRPr dirty="0" err="1" lang="en-US" sz="1400">
              <a:solidFill>
                <a:schemeClr val="bg2"/>
              </a:solidFill>
              <a:cs typeface="Arial"/>
            </a:endParaRPr>
          </a:p>
        </p:txBody>
      </p:sp>
      <p:sp>
        <p:nvSpPr>
          <p:cNvPr id="10" name="TextBox 9"/>
          <p:cNvSpPr txBox="1"/>
          <p:nvPr/>
        </p:nvSpPr>
        <p:spPr>
          <a:xfrm>
            <a:off x="3143538" y="33774"/>
            <a:ext cx="6156750"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lang="en-US" smtClean="0" sz="1400">
                <a:solidFill>
                  <a:schemeClr val="bg2"/>
                </a:solidFill>
                <a:cs typeface="Arial"/>
              </a:rPr>
              <a:t/>
            </a:r>
            <a:r>
              <a:rPr dirty="0" lang="pl-PL" sz="1400"/>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1314383076"/>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 y="271894"/>
            <a:ext cx="7955280" cy="479747"/>
          </a:xfrm>
        </p:spPr>
        <p:txBody>
          <a:bodyPr/>
          <a:lstStyle/>
          <a:p>
            <a:r>
              <a:rPr lang="en-US" dirty="0">
                <a:latin typeface="+mj-lt"/>
              </a:rPr>
              <a:t>System performance benefit</a:t>
            </a:r>
          </a:p>
        </p:txBody>
      </p:sp>
      <p:sp>
        <p:nvSpPr>
          <p:cNvPr id="10" name="Oval 9"/>
          <p:cNvSpPr/>
          <p:nvPr/>
        </p:nvSpPr>
        <p:spPr>
          <a:xfrm>
            <a:off x="6451562" y="595340"/>
            <a:ext cx="1602940" cy="1571304"/>
          </a:xfrm>
          <a:prstGeom prst="ellipse">
            <a:avLst/>
          </a:prstGeom>
          <a:gradFill>
            <a:gsLst>
              <a:gs pos="0">
                <a:schemeClr val="bg1">
                  <a:lumMod val="50000"/>
                </a:schemeClr>
              </a:gs>
              <a:gs pos="75000">
                <a:schemeClr val="bg1">
                  <a:lumMod val="75000"/>
                </a:schemeClr>
              </a:gs>
              <a:gs pos="31000">
                <a:schemeClr val="bg1">
                  <a:lumMod val="40000"/>
                  <a:lumOff val="60000"/>
                </a:schemeClr>
              </a:gs>
            </a:gsLst>
            <a:lin ang="6000000" scaled="0"/>
          </a:gradFill>
          <a:ln w="28575">
            <a:solidFill>
              <a:schemeClr val="bg1"/>
            </a:solidFill>
          </a:ln>
          <a:effectLst>
            <a:glow rad="139700">
              <a:schemeClr val="accent1">
                <a:satMod val="175000"/>
                <a:alpha val="40000"/>
              </a:schemeClr>
            </a:glow>
          </a:effectLst>
        </p:spPr>
        <p:txBody>
          <a:bodyPr wrap="square" lIns="137160" tIns="102870" rIns="102870" bIns="102870" rtlCol="0" anchor="ctr">
            <a:noAutofit/>
          </a:bodyPr>
          <a:lstStyle/>
          <a:p>
            <a:pPr algn="ctr">
              <a:lnSpc>
                <a:spcPct val="90000"/>
              </a:lnSpc>
              <a:spcBef>
                <a:spcPts val="450"/>
              </a:spcBef>
            </a:pPr>
            <a:r>
              <a:rPr lang="en-US" sz="1200" b="1" dirty="0" smtClean="0">
                <a:solidFill>
                  <a:srgbClr val="FFFFFF"/>
                </a:solidFill>
              </a:rPr>
              <a:t>&lt;</a:t>
            </a:r>
            <a:r>
              <a:rPr lang="en-US" sz="1200" b="1" dirty="0" err="1" smtClean="0">
                <a:solidFill>
                  <a:srgbClr val="FFFFFF"/>
                </a:solidFill>
              </a:rPr>
              <a:t>VREnd</a:t>
            </a:r>
            <a:r>
              <a:rPr lang="en-US" sz="1200" b="1" dirty="0" smtClean="0">
                <a:solidFill>
                  <a:srgbClr val="FFFFFF"/>
                </a:solidFill>
              </a:rPr>
              <a:t> User Productivity Gain Default - </a:t>
            </a:r>
            <a:r>
              <a:rPr lang="en-US" sz="1200" b="1" dirty="0" err="1" smtClean="0">
                <a:solidFill>
                  <a:srgbClr val="FFFFFF"/>
                </a:solidFill>
              </a:rPr>
              <a:t>fhwcVR</a:t>
            </a:r>
            <a:r>
              <a:rPr lang="en-US" sz="1200" b="1" dirty="0" smtClean="0">
                <a:solidFill>
                  <a:srgbClr val="FFFFFF"/>
                </a:solidFill>
                <a:latin typeface="Arial"/>
              </a:rPr>
              <a:t>&gt;</a:t>
            </a:r>
            <a:endParaRPr lang="en-US" sz="1200" b="1" dirty="0">
              <a:solidFill>
                <a:srgbClr val="FFFFFF"/>
              </a:solidFill>
              <a:latin typeface="Arial"/>
            </a:endParaRPr>
          </a:p>
        </p:txBody>
      </p:sp>
      <p:sp>
        <p:nvSpPr>
          <p:cNvPr id="9" name="TextBox 8"/>
          <p:cNvSpPr txBox="1"/>
          <p:nvPr/>
        </p:nvSpPr>
        <p:spPr>
          <a:xfrm>
            <a:off x="287732" y="595340"/>
            <a:ext cx="6936514" cy="738664"/>
          </a:xfrm>
          <a:prstGeom prst="rect">
            <a:avLst/>
          </a:prstGeom>
          <a:noFill/>
        </p:spPr>
        <p:txBody>
          <a:bodyPr wrap="none" rtlCol="0">
            <a:spAutoFit/>
          </a:bodyPr>
          <a:lstStyle/>
          <a:p>
            <a:pPr>
              <a:spcBef>
                <a:spcPts val="0"/>
              </a:spcBef>
              <a:spcAft>
                <a:spcPts val="0"/>
              </a:spcAft>
              <a:buClr>
                <a:schemeClr val="bg1"/>
              </a:buClr>
            </a:pPr>
            <a:r>
              <a:rPr lang="en-US" sz="1400" dirty="0" err="1">
                <a:solidFill>
                  <a:schemeClr val="bg2"/>
                </a:solidFill>
                <a:cs typeface="Arial"/>
              </a:rPr>
              <a:t>&lt;VR_CMD_DELETE_SLIDE_</a:t>
            </a:r>
            <a:r>
              <a:rPr lang="pl-PL" sz="1400" dirty="0">
                <a:cs typeface="Arial"/>
              </a:rPr>
              <a:t>Delete_SystemPerformance - cw1e_VR</a:t>
            </a:r>
            <a:r>
              <a:rPr lang="pl-PL" sz="1400" dirty="0" smtClean="0">
                <a:cs typeface="Arial"/>
              </a:rPr>
              <a:t>&gt;</a:t>
            </a:r>
            <a:r>
              <a:rPr lang="en-US" sz="1400" dirty="0">
                <a:solidFill>
                  <a:schemeClr val="bg2"/>
                </a:solidFill>
              </a:rPr>
              <a:t> </a:t>
            </a:r>
            <a:endParaRPr lang="en-US" sz="1400" dirty="0" smtClean="0">
              <a:solidFill>
                <a:schemeClr val="bg2"/>
              </a:solidFill>
            </a:endParaRPr>
          </a:p>
          <a:p>
            <a:pPr>
              <a:spcBef>
                <a:spcPts val="0"/>
              </a:spcBef>
              <a:spcAft>
                <a:spcPts val="0"/>
              </a:spcAft>
              <a:buClr>
                <a:schemeClr val="bg1"/>
              </a:buClr>
            </a:pPr>
            <a:r>
              <a:rPr lang="en-US" sz="1400" dirty="0" smtClean="0">
                <a:solidFill>
                  <a:schemeClr val="bg2"/>
                </a:solidFill>
              </a:rPr>
              <a:t>&lt;</a:t>
            </a:r>
            <a:r>
              <a:rPr lang="en-US" sz="1400" dirty="0" err="1" smtClean="0">
                <a:solidFill>
                  <a:schemeClr val="bg2"/>
                </a:solidFill>
              </a:rPr>
              <a:t>VR_CMD_DELETE_SLIDE_</a:t>
            </a:r>
            <a:r>
              <a:rPr lang="en-US" sz="1400" dirty="0" err="1" smtClean="0"/>
              <a:t>Keep</a:t>
            </a:r>
            <a:r>
              <a:rPr lang="en-US" sz="1400" dirty="0" smtClean="0"/>
              <a:t> </a:t>
            </a:r>
            <a:r>
              <a:rPr lang="en-US" sz="1400" dirty="0"/>
              <a:t>System Performance Graphic Others - </a:t>
            </a:r>
            <a:r>
              <a:rPr lang="en-US" sz="1400" dirty="0" err="1" smtClean="0"/>
              <a:t>grpt</a:t>
            </a:r>
            <a:r>
              <a:rPr lang="pl-PL" sz="1400" dirty="0" smtClean="0"/>
              <a:t>_VR&gt;</a:t>
            </a:r>
            <a:endParaRPr lang="en-US" sz="1400" dirty="0" smtClean="0"/>
          </a:p>
          <a:p>
            <a:pPr>
              <a:spcBef>
                <a:spcPts val="0"/>
              </a:spcBef>
              <a:spcAft>
                <a:spcPts val="0"/>
              </a:spcAft>
              <a:buClr>
                <a:schemeClr val="bg1"/>
              </a:buClr>
            </a:pPr>
            <a:r>
              <a:rPr lang="en-US" sz="1400" dirty="0">
                <a:solidFill>
                  <a:schemeClr val="bg2"/>
                </a:solidFill>
              </a:rPr>
              <a:t>&lt;</a:t>
            </a:r>
            <a:r>
              <a:rPr lang="en-US" sz="1400" dirty="0" err="1" smtClean="0">
                <a:solidFill>
                  <a:schemeClr val="bg2"/>
                </a:solidFill>
              </a:rPr>
              <a:t>VR_CMD_DELETE_SLIDE_Delete</a:t>
            </a:r>
            <a:r>
              <a:rPr lang="en-US" sz="1400" dirty="0" smtClean="0">
                <a:solidFill>
                  <a:schemeClr val="bg2"/>
                </a:solidFill>
              </a:rPr>
              <a:t> </a:t>
            </a:r>
            <a:r>
              <a:rPr lang="en-US" sz="1400" dirty="0">
                <a:solidFill>
                  <a:schemeClr val="bg2"/>
                </a:solidFill>
              </a:rPr>
              <a:t>System performance Slide - </a:t>
            </a:r>
            <a:r>
              <a:rPr lang="en-US" sz="1400" dirty="0" err="1" smtClean="0">
                <a:solidFill>
                  <a:schemeClr val="bg2"/>
                </a:solidFill>
              </a:rPr>
              <a:t>gwao</a:t>
            </a:r>
            <a:r>
              <a:rPr lang="pl-PL" sz="1400" dirty="0" smtClean="0"/>
              <a:t>_VR&gt;</a:t>
            </a:r>
            <a:endParaRPr lang="en-US" sz="1400" dirty="0" err="1">
              <a:solidFill>
                <a:schemeClr val="bg2"/>
              </a:solidFill>
              <a:cs typeface="Arial"/>
            </a:endParaRPr>
          </a:p>
        </p:txBody>
      </p:sp>
      <p:graphicFrame>
        <p:nvGraphicFramePr>
          <p:cNvPr id="6" name="Table 5" descr="ppt.slide.table.PPTX_PerfDefaults">
            <a:extLst>
              <a:ext uri="{FF2B5EF4-FFF2-40B4-BE49-F238E27FC236}">
                <a16:creationId xmlns="" xmlns:a16="http://schemas.microsoft.com/office/drawing/2014/main" id="{372BA6DF-F92C-44C6-97A0-EE30797C951D}"/>
              </a:ext>
            </a:extLst>
          </p:cNvPr>
          <p:cNvGraphicFramePr>
            <a:graphicFrameLocks noGrp="1"/>
          </p:cNvGraphicFramePr>
          <p:nvPr>
            <p:extLst>
              <p:ext uri="{D42A27DB-BD31-4B8C-83A1-F6EECF244321}">
                <p14:modId xmlns:p14="http://schemas.microsoft.com/office/powerpoint/2010/main" val="3966910029"/>
              </p:ext>
            </p:extLst>
          </p:nvPr>
        </p:nvGraphicFramePr>
        <p:xfrm>
          <a:off x="169545" y="768096"/>
          <a:ext cx="5071008" cy="3474720"/>
        </p:xfrm>
        <a:graphic>
          <a:graphicData uri="http://schemas.openxmlformats.org/drawingml/2006/table">
            <a:tbl>
              <a:tblPr firstRow="1" bandRow="1">
                <a:tableStyleId>{9D7B26C5-4107-4FEC-AEDC-1716B250A1EF}</a:tableStyleId>
              </a:tblPr>
              <a:tblGrid>
                <a:gridCol w="3719780">
                  <a:extLst>
                    <a:ext uri="{9D8B030D-6E8A-4147-A177-3AD203B41FA5}">
                      <a16:colId xmlns="" xmlns:a16="http://schemas.microsoft.com/office/drawing/2014/main" val="20000"/>
                    </a:ext>
                  </a:extLst>
                </a:gridCol>
                <a:gridCol w="1351228">
                  <a:extLst>
                    <a:ext uri="{9D8B030D-6E8A-4147-A177-3AD203B41FA5}">
                      <a16:colId xmlns="" xmlns:a16="http://schemas.microsoft.com/office/drawing/2014/main" val="20001"/>
                    </a:ext>
                  </a:extLst>
                </a:gridCol>
              </a:tblGrid>
              <a:tr h="132814">
                <a:tc>
                  <a:txBody>
                    <a:bodyPr/>
                    <a:lstStyle/>
                    <a:p>
                      <a:pPr marL="0" marR="0" indent="0" algn="l" defTabSz="914220" rtl="0" eaLnBrk="1" fontAlgn="auto" latinLnBrk="0" hangingPunct="1">
                        <a:lnSpc>
                          <a:spcPct val="100000"/>
                        </a:lnSpc>
                        <a:spcBef>
                          <a:spcPts val="0"/>
                        </a:spcBef>
                        <a:spcAft>
                          <a:spcPts val="0"/>
                        </a:spcAft>
                        <a:buClrTx/>
                        <a:buSzTx/>
                        <a:buFontTx/>
                        <a:buNone/>
                        <a:tabLst/>
                        <a:defRPr/>
                      </a:pPr>
                      <a:r>
                        <a:rPr lang="en-US" sz="1200" b="0" dirty="0">
                          <a:latin typeface="+mn-lt"/>
                        </a:rPr>
                        <a:t>Gross margin on revenue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latin typeface="+mn-lt"/>
                        </a:rPr>
                        <a:t>&lt;</a:t>
                      </a:r>
                      <a:r>
                        <a:rPr lang="en-US" sz="1200" b="0" dirty="0" err="1">
                          <a:latin typeface="+mn-lt"/>
                        </a:rPr>
                        <a:t>VRGross</a:t>
                      </a:r>
                      <a:r>
                        <a:rPr lang="en-US" sz="1200" b="0" dirty="0">
                          <a:latin typeface="+mn-lt"/>
                        </a:rPr>
                        <a:t> Margin on Revenue - 9nb1VR&gt;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740103125"/>
                  </a:ext>
                </a:extLst>
              </a:tr>
              <a:tr h="132814">
                <a:tc>
                  <a:txBody>
                    <a:bodyPr/>
                    <a:lstStyle/>
                    <a:p>
                      <a:pPr marL="0" marR="0" indent="0" algn="l" defTabSz="914220" rtl="0" eaLnBrk="1" fontAlgn="auto" latinLnBrk="0" hangingPunct="1">
                        <a:lnSpc>
                          <a:spcPct val="100000"/>
                        </a:lnSpc>
                        <a:spcBef>
                          <a:spcPts val="0"/>
                        </a:spcBef>
                        <a:spcAft>
                          <a:spcPts val="0"/>
                        </a:spcAft>
                        <a:buClrTx/>
                        <a:buSzTx/>
                        <a:buFontTx/>
                        <a:buNone/>
                        <a:tabLst/>
                        <a:defRPr/>
                      </a:pPr>
                      <a:r>
                        <a:rPr lang="en-US" sz="1200" b="0" dirty="0">
                          <a:latin typeface="+mn-lt"/>
                        </a:rPr>
                        <a:t>Annual revenue from increased system performance</a:t>
                      </a:r>
                    </a:p>
                  </a:txBody>
                  <a:tcP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200" b="0" dirty="0">
                          <a:latin typeface="+mn-lt"/>
                        </a:rPr>
                        <a:t>&lt;</a:t>
                      </a:r>
                      <a:r>
                        <a:rPr lang="en-US" sz="1200" b="0" dirty="0" err="1">
                          <a:latin typeface="+mn-lt"/>
                        </a:rPr>
                        <a:t>VR</a:t>
                      </a:r>
                      <a:r>
                        <a:rPr lang="en-US" sz="1200" b="0" i="0" kern="1200" dirty="0" err="1">
                          <a:solidFill>
                            <a:schemeClr val="tx1"/>
                          </a:solidFill>
                          <a:effectLst/>
                          <a:latin typeface="+mn-lt"/>
                          <a:ea typeface="+mn-ea"/>
                          <a:cs typeface="+mn-cs"/>
                        </a:rPr>
                        <a:t>Annual</a:t>
                      </a:r>
                      <a:r>
                        <a:rPr lang="en-US" sz="1200" b="0" i="0" kern="1200" dirty="0">
                          <a:solidFill>
                            <a:schemeClr val="tx1"/>
                          </a:solidFill>
                          <a:effectLst/>
                          <a:latin typeface="+mn-lt"/>
                          <a:ea typeface="+mn-ea"/>
                          <a:cs typeface="+mn-cs"/>
                        </a:rPr>
                        <a:t> Revenue From Increased System Performance - aol4</a:t>
                      </a:r>
                      <a:r>
                        <a:rPr lang="en-US" sz="1200" b="0" dirty="0">
                          <a:latin typeface="+mn-lt"/>
                        </a:rPr>
                        <a:t>VR&gt;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2395592298"/>
                  </a:ext>
                </a:extLst>
              </a:tr>
              <a:tr h="132814">
                <a:tc>
                  <a:txBody>
                    <a:bodyPr/>
                    <a:lstStyle/>
                    <a:p>
                      <a:pPr marL="0" marR="0" indent="0" algn="l" defTabSz="914220" rtl="0" eaLnBrk="1" fontAlgn="auto" latinLnBrk="0" hangingPunct="1">
                        <a:lnSpc>
                          <a:spcPct val="100000"/>
                        </a:lnSpc>
                        <a:spcBef>
                          <a:spcPts val="0"/>
                        </a:spcBef>
                        <a:spcAft>
                          <a:spcPts val="0"/>
                        </a:spcAft>
                        <a:buClrTx/>
                        <a:buSzTx/>
                        <a:buFontTx/>
                        <a:buNone/>
                        <a:tabLst/>
                        <a:defRPr/>
                      </a:pPr>
                      <a:r>
                        <a:rPr lang="en-US" sz="1200" b="0" dirty="0">
                          <a:latin typeface="+mn-lt"/>
                        </a:rPr>
                        <a:t>Average end user fully burdened annual salary</a:t>
                      </a:r>
                    </a:p>
                  </a:txBody>
                  <a:tcP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latin typeface="+mn-lt"/>
                        </a:rPr>
                        <a:t>&lt;</a:t>
                      </a:r>
                      <a:r>
                        <a:rPr lang="en-US" sz="1200" b="0" dirty="0" err="1">
                          <a:latin typeface="+mn-lt"/>
                        </a:rPr>
                        <a:t>VR</a:t>
                      </a:r>
                      <a:r>
                        <a:rPr lang="en-US" sz="1200" b="0" i="0" kern="1200" dirty="0" err="1">
                          <a:solidFill>
                            <a:schemeClr val="tx1"/>
                          </a:solidFill>
                          <a:effectLst/>
                          <a:latin typeface="+mn-lt"/>
                          <a:ea typeface="+mn-ea"/>
                          <a:cs typeface="+mn-cs"/>
                        </a:rPr>
                        <a:t>Average</a:t>
                      </a:r>
                      <a:r>
                        <a:rPr lang="en-US" sz="1200" b="0" i="0" kern="1200" dirty="0">
                          <a:solidFill>
                            <a:schemeClr val="tx1"/>
                          </a:solidFill>
                          <a:effectLst/>
                          <a:latin typeface="+mn-lt"/>
                          <a:ea typeface="+mn-ea"/>
                          <a:cs typeface="+mn-cs"/>
                        </a:rPr>
                        <a:t> End User Fully Burdened Salary - aol5</a:t>
                      </a:r>
                      <a:r>
                        <a:rPr lang="en-US" sz="1200" b="0" dirty="0">
                          <a:latin typeface="+mn-lt"/>
                        </a:rPr>
                        <a:t>VR&gt;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132814">
                <a:tc>
                  <a:txBody>
                    <a:bodyPr/>
                    <a:lstStyle/>
                    <a:p>
                      <a:pPr marL="0" marR="0" indent="0" algn="l" defTabSz="914220" rtl="0" eaLnBrk="1" fontAlgn="auto" latinLnBrk="0" hangingPunct="1">
                        <a:lnSpc>
                          <a:spcPct val="100000"/>
                        </a:lnSpc>
                        <a:spcBef>
                          <a:spcPts val="0"/>
                        </a:spcBef>
                        <a:spcAft>
                          <a:spcPts val="0"/>
                        </a:spcAft>
                        <a:buClrTx/>
                        <a:buSzTx/>
                        <a:buFontTx/>
                        <a:buNone/>
                        <a:tabLst/>
                        <a:defRPr/>
                      </a:pPr>
                      <a:r>
                        <a:rPr lang="en-US" sz="1200" b="0" dirty="0">
                          <a:latin typeface="+mn-lt"/>
                        </a:rPr>
                        <a:t>% end user productivity gain</a:t>
                      </a:r>
                    </a:p>
                  </a:txBody>
                  <a:tcP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latin typeface="+mn-lt"/>
                        </a:rPr>
                        <a:t>&lt;</a:t>
                      </a:r>
                      <a:r>
                        <a:rPr lang="en-US" sz="1200" b="0" dirty="0" err="1">
                          <a:latin typeface="+mn-lt"/>
                        </a:rPr>
                        <a:t>VR</a:t>
                      </a:r>
                      <a:r>
                        <a:rPr lang="en-US" sz="1200" b="0" i="0" kern="1200" dirty="0" err="1">
                          <a:solidFill>
                            <a:schemeClr val="tx1"/>
                          </a:solidFill>
                          <a:effectLst/>
                          <a:latin typeface="+mn-lt"/>
                          <a:ea typeface="+mn-ea"/>
                          <a:cs typeface="+mn-cs"/>
                        </a:rPr>
                        <a:t>End</a:t>
                      </a:r>
                      <a:r>
                        <a:rPr lang="en-US" sz="1200" b="0" i="0" kern="1200" dirty="0">
                          <a:solidFill>
                            <a:schemeClr val="tx1"/>
                          </a:solidFill>
                          <a:effectLst/>
                          <a:latin typeface="+mn-lt"/>
                          <a:ea typeface="+mn-ea"/>
                          <a:cs typeface="+mn-cs"/>
                        </a:rPr>
                        <a:t> User Productivity Gain - aol6</a:t>
                      </a:r>
                      <a:r>
                        <a:rPr lang="en-US" sz="1200" b="0" dirty="0">
                          <a:latin typeface="+mn-lt"/>
                        </a:rPr>
                        <a:t>VR&gt;</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graphicFrame>
        <p:nvGraphicFramePr>
          <p:cNvPr id="8" name="Table 7" descr="ppt.slide.table.PPTX_PerfCounts">
            <a:extLst>
              <a:ext uri="{FF2B5EF4-FFF2-40B4-BE49-F238E27FC236}">
                <a16:creationId xmlns="" xmlns:a16="http://schemas.microsoft.com/office/drawing/2014/main" id="{D0678752-6126-4C18-AEBA-C86308A30346}"/>
              </a:ext>
            </a:extLst>
          </p:cNvPr>
          <p:cNvGraphicFramePr>
            <a:graphicFrameLocks noGrp="1"/>
          </p:cNvGraphicFramePr>
          <p:nvPr>
            <p:extLst>
              <p:ext uri="{D42A27DB-BD31-4B8C-83A1-F6EECF244321}">
                <p14:modId xmlns:p14="http://schemas.microsoft.com/office/powerpoint/2010/main" val="3963534249"/>
              </p:ext>
            </p:extLst>
          </p:nvPr>
        </p:nvGraphicFramePr>
        <p:xfrm>
          <a:off x="66673" y="2318120"/>
          <a:ext cx="9010649" cy="1402080"/>
        </p:xfrm>
        <a:graphic>
          <a:graphicData uri="http://schemas.openxmlformats.org/drawingml/2006/table">
            <a:tbl>
              <a:tblPr firstRow="1" bandRow="1">
                <a:tableStyleId>{9D7B26C5-4107-4FEC-AEDC-1716B250A1EF}</a:tableStyleId>
              </a:tblPr>
              <a:tblGrid>
                <a:gridCol w="2372290">
                  <a:extLst>
                    <a:ext uri="{9D8B030D-6E8A-4147-A177-3AD203B41FA5}">
                      <a16:colId xmlns="" xmlns:a16="http://schemas.microsoft.com/office/drawing/2014/main" val="20000"/>
                    </a:ext>
                  </a:extLst>
                </a:gridCol>
                <a:gridCol w="948337">
                  <a:extLst>
                    <a:ext uri="{9D8B030D-6E8A-4147-A177-3AD203B41FA5}">
                      <a16:colId xmlns="" xmlns:a16="http://schemas.microsoft.com/office/drawing/2014/main" val="1647461937"/>
                    </a:ext>
                  </a:extLst>
                </a:gridCol>
                <a:gridCol w="948337">
                  <a:extLst>
                    <a:ext uri="{9D8B030D-6E8A-4147-A177-3AD203B41FA5}">
                      <a16:colId xmlns="" xmlns:a16="http://schemas.microsoft.com/office/drawing/2014/main" val="1725315566"/>
                    </a:ext>
                  </a:extLst>
                </a:gridCol>
                <a:gridCol w="948337">
                  <a:extLst>
                    <a:ext uri="{9D8B030D-6E8A-4147-A177-3AD203B41FA5}">
                      <a16:colId xmlns="" xmlns:a16="http://schemas.microsoft.com/office/drawing/2014/main" val="20001"/>
                    </a:ext>
                  </a:extLst>
                </a:gridCol>
                <a:gridCol w="948337">
                  <a:extLst>
                    <a:ext uri="{9D8B030D-6E8A-4147-A177-3AD203B41FA5}">
                      <a16:colId xmlns="" xmlns:a16="http://schemas.microsoft.com/office/drawing/2014/main" val="20002"/>
                    </a:ext>
                  </a:extLst>
                </a:gridCol>
                <a:gridCol w="948337">
                  <a:extLst>
                    <a:ext uri="{9D8B030D-6E8A-4147-A177-3AD203B41FA5}">
                      <a16:colId xmlns="" xmlns:a16="http://schemas.microsoft.com/office/drawing/2014/main" val="20003"/>
                    </a:ext>
                  </a:extLst>
                </a:gridCol>
                <a:gridCol w="948337">
                  <a:extLst>
                    <a:ext uri="{9D8B030D-6E8A-4147-A177-3AD203B41FA5}">
                      <a16:colId xmlns="" xmlns:a16="http://schemas.microsoft.com/office/drawing/2014/main" val="20004"/>
                    </a:ext>
                  </a:extLst>
                </a:gridCol>
                <a:gridCol w="948337">
                  <a:extLst>
                    <a:ext uri="{9D8B030D-6E8A-4147-A177-3AD203B41FA5}">
                      <a16:colId xmlns="" xmlns:a16="http://schemas.microsoft.com/office/drawing/2014/main" val="20005"/>
                    </a:ext>
                  </a:extLst>
                </a:gridCol>
              </a:tblGrid>
              <a:tr h="0">
                <a:tc>
                  <a:txBody>
                    <a:bodyPr/>
                    <a:lstStyle/>
                    <a:p>
                      <a:endParaRPr lang="en-US" sz="1000" dirty="0">
                        <a:solidFill>
                          <a:schemeClr val="tx2"/>
                        </a:solidFill>
                        <a:latin typeface="Arial Narrow" panose="020B0606020202030204" pitchFamily="34" charset="0"/>
                        <a:cs typeface="Arial" pitchFamily="34" charset="0"/>
                      </a:endParaRPr>
                    </a:p>
                  </a:txBody>
                  <a:tcPr anchor="ctr">
                    <a:lnL>
                      <a:noFill/>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1</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2</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3</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4</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dirty="0">
                          <a:solidFill>
                            <a:schemeClr val="tx2"/>
                          </a:solidFill>
                          <a:latin typeface="Arial Narrow" panose="020B0606020202030204" pitchFamily="34" charset="0"/>
                          <a:cs typeface="Arial" pitchFamily="34" charset="0"/>
                        </a:rPr>
                        <a:t>YEAR 5</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6</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7</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extLst>
                  <a:ext uri="{0D108BD9-81ED-4DB2-BD59-A6C34878D82A}">
                    <a16:rowId xmlns="" xmlns:a16="http://schemas.microsoft.com/office/drawing/2014/main" val="10000"/>
                  </a:ext>
                </a:extLst>
              </a:tr>
              <a:tr h="263512">
                <a:tc>
                  <a:txBody>
                    <a:bodyPr/>
                    <a:lstStyle/>
                    <a:p>
                      <a:pPr marL="0" marR="0" indent="0" algn="l"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Projected users</a:t>
                      </a: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ct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1 - </a:t>
                      </a:r>
                      <a:r>
                        <a:rPr lang="en-US" sz="1000" dirty="0" err="1">
                          <a:latin typeface="+mn-lt"/>
                          <a:cs typeface="Arial" pitchFamily="34" charset="0"/>
                        </a:rPr>
                        <a:t>apjb</a:t>
                      </a:r>
                      <a:r>
                        <a:rPr lang="en-US" sz="1000" dirty="0">
                          <a:latin typeface="+mn-lt"/>
                          <a:cs typeface="Arial" pitchFamily="34" charset="0"/>
                        </a:rPr>
                        <a:t> </a:t>
                      </a:r>
                      <a:r>
                        <a:rPr lang="en-US" sz="1000" dirty="0" err="1">
                          <a:latin typeface="+mn-lt"/>
                          <a:cs typeface="Arial" pitchFamily="34" charset="0"/>
                        </a:rPr>
                        <a:t>usersVR</a:t>
                      </a:r>
                      <a:r>
                        <a:rPr lang="en-US" sz="1000" dirty="0">
                          <a:latin typeface="+mn-lt"/>
                          <a:cs typeface="Arial" pitchFamily="34" charset="0"/>
                        </a:rPr>
                        <a:t>&gt;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2 - </a:t>
                      </a:r>
                      <a:r>
                        <a:rPr lang="en-US" sz="1000" dirty="0" err="1">
                          <a:latin typeface="+mn-lt"/>
                          <a:cs typeface="Arial" pitchFamily="34" charset="0"/>
                        </a:rPr>
                        <a:t>apjc</a:t>
                      </a:r>
                      <a:r>
                        <a:rPr lang="en-US" sz="1000" dirty="0">
                          <a:latin typeface="+mn-lt"/>
                          <a:cs typeface="Arial" pitchFamily="34" charset="0"/>
                        </a:rPr>
                        <a:t> </a:t>
                      </a:r>
                      <a:r>
                        <a:rPr lang="en-US" sz="1000" dirty="0" err="1">
                          <a:latin typeface="+mn-lt"/>
                          <a:cs typeface="Arial" pitchFamily="34" charset="0"/>
                        </a:rPr>
                        <a:t>usersVR</a:t>
                      </a:r>
                      <a:r>
                        <a:rPr lang="en-US" sz="1000" dirty="0">
                          <a:latin typeface="+mn-lt"/>
                          <a:cs typeface="Arial" pitchFamily="34" charset="0"/>
                        </a:rPr>
                        <a:t>&gt;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3 - </a:t>
                      </a:r>
                      <a:r>
                        <a:rPr lang="en-US" sz="1000" dirty="0" err="1">
                          <a:latin typeface="+mn-lt"/>
                          <a:cs typeface="Arial" pitchFamily="34" charset="0"/>
                        </a:rPr>
                        <a:t>apjd</a:t>
                      </a:r>
                      <a:r>
                        <a:rPr lang="en-US" sz="1000" dirty="0">
                          <a:latin typeface="+mn-lt"/>
                          <a:cs typeface="Arial" pitchFamily="34" charset="0"/>
                        </a:rPr>
                        <a:t> </a:t>
                      </a:r>
                      <a:r>
                        <a:rPr lang="en-US" sz="1000" dirty="0" err="1">
                          <a:latin typeface="+mn-lt"/>
                          <a:cs typeface="Arial" pitchFamily="34" charset="0"/>
                        </a:rPr>
                        <a:t>usersVR</a:t>
                      </a:r>
                      <a:r>
                        <a:rPr lang="en-US" sz="1000" dirty="0">
                          <a:latin typeface="+mn-lt"/>
                          <a:cs typeface="Arial" pitchFamily="34" charset="0"/>
                        </a:rPr>
                        <a:t>&gt;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4 - </a:t>
                      </a:r>
                      <a:r>
                        <a:rPr lang="en-US" sz="1000" dirty="0" err="1">
                          <a:latin typeface="+mn-lt"/>
                          <a:cs typeface="Arial" pitchFamily="34" charset="0"/>
                        </a:rPr>
                        <a:t>apje</a:t>
                      </a:r>
                      <a:r>
                        <a:rPr lang="en-US" sz="1000" dirty="0">
                          <a:latin typeface="+mn-lt"/>
                          <a:cs typeface="Arial" pitchFamily="34" charset="0"/>
                        </a:rPr>
                        <a:t> </a:t>
                      </a:r>
                      <a:r>
                        <a:rPr lang="en-US" sz="1000" dirty="0" err="1">
                          <a:latin typeface="+mn-lt"/>
                          <a:cs typeface="Arial" pitchFamily="34" charset="0"/>
                        </a:rPr>
                        <a:t>usersVR</a:t>
                      </a:r>
                      <a:r>
                        <a:rPr lang="en-US" sz="1000" dirty="0">
                          <a:latin typeface="+mn-lt"/>
                          <a:cs typeface="Arial" pitchFamily="34" charset="0"/>
                        </a:rPr>
                        <a:t>&gt;</a:t>
                      </a:r>
                      <a:r>
                        <a:rPr lang="en-US" sz="1000" b="0" dirty="0">
                          <a:solidFill>
                            <a:schemeClr val="bg2"/>
                          </a:solidFill>
                          <a:latin typeface="+mn-lt"/>
                        </a:rPr>
                        <a:t>&lt;VR_CMD_DEL_COL_Delete_Year4 - cw10_VR&gt;</a:t>
                      </a:r>
                      <a:endParaRPr lang="en-US" sz="10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5 - </a:t>
                      </a:r>
                      <a:r>
                        <a:rPr lang="en-US" sz="1000" dirty="0" err="1">
                          <a:latin typeface="+mn-lt"/>
                          <a:cs typeface="Arial" pitchFamily="34" charset="0"/>
                        </a:rPr>
                        <a:t>apjf</a:t>
                      </a:r>
                      <a:r>
                        <a:rPr lang="en-US" sz="1000" dirty="0">
                          <a:latin typeface="+mn-lt"/>
                          <a:cs typeface="Arial" pitchFamily="34" charset="0"/>
                        </a:rPr>
                        <a:t> </a:t>
                      </a:r>
                      <a:r>
                        <a:rPr lang="en-US" sz="1000" dirty="0" err="1">
                          <a:latin typeface="+mn-lt"/>
                          <a:cs typeface="Arial" pitchFamily="34" charset="0"/>
                        </a:rPr>
                        <a:t>usersVR</a:t>
                      </a:r>
                      <a:r>
                        <a:rPr lang="en-US" sz="1000" dirty="0">
                          <a:latin typeface="+mn-lt"/>
                          <a:cs typeface="Arial" pitchFamily="34" charset="0"/>
                        </a:rPr>
                        <a:t>&gt;</a:t>
                      </a:r>
                      <a:r>
                        <a:rPr lang="en-US" sz="1000" b="0" dirty="0">
                          <a:solidFill>
                            <a:schemeClr val="bg2"/>
                          </a:solidFill>
                          <a:latin typeface="+mn-lt"/>
                        </a:rPr>
                        <a:t>&lt;VR_CMD_DEL_COL_Delete_Year5 - cw11_VR&gt;</a:t>
                      </a:r>
                      <a:endParaRPr lang="en-US" sz="10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6 - </a:t>
                      </a:r>
                      <a:r>
                        <a:rPr lang="en-US" sz="1000" dirty="0" err="1">
                          <a:latin typeface="+mn-lt"/>
                          <a:cs typeface="Arial" pitchFamily="34" charset="0"/>
                        </a:rPr>
                        <a:t>apjg</a:t>
                      </a:r>
                      <a:r>
                        <a:rPr lang="en-US" sz="1000" dirty="0">
                          <a:latin typeface="+mn-lt"/>
                          <a:cs typeface="Arial" pitchFamily="34" charset="0"/>
                        </a:rPr>
                        <a:t> </a:t>
                      </a:r>
                      <a:r>
                        <a:rPr lang="en-US" sz="1000" dirty="0" err="1">
                          <a:latin typeface="+mn-lt"/>
                          <a:cs typeface="Arial" pitchFamily="34" charset="0"/>
                        </a:rPr>
                        <a:t>usersVR</a:t>
                      </a:r>
                      <a:r>
                        <a:rPr lang="en-US" sz="1000" dirty="0">
                          <a:latin typeface="+mn-lt"/>
                          <a:cs typeface="Arial" pitchFamily="34" charset="0"/>
                        </a:rPr>
                        <a:t>&gt;</a:t>
                      </a:r>
                      <a:r>
                        <a:rPr lang="en-US" sz="1000" b="0" dirty="0">
                          <a:solidFill>
                            <a:schemeClr val="bg2"/>
                          </a:solidFill>
                          <a:latin typeface="+mn-lt"/>
                        </a:rPr>
                        <a:t>&lt;VR_CMD_DEL_COL_Delete_Year6 - cw12_VR&gt;</a:t>
                      </a:r>
                      <a:endParaRPr lang="en-US" sz="10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7 - </a:t>
                      </a:r>
                      <a:r>
                        <a:rPr lang="en-US" sz="1000" dirty="0" err="1">
                          <a:latin typeface="+mn-lt"/>
                          <a:cs typeface="Arial" pitchFamily="34" charset="0"/>
                        </a:rPr>
                        <a:t>apjh</a:t>
                      </a:r>
                      <a:r>
                        <a:rPr lang="en-US" sz="1000" dirty="0">
                          <a:latin typeface="+mn-lt"/>
                          <a:cs typeface="Arial" pitchFamily="34" charset="0"/>
                        </a:rPr>
                        <a:t> </a:t>
                      </a:r>
                      <a:r>
                        <a:rPr lang="en-US" sz="1000" dirty="0" err="1">
                          <a:latin typeface="+mn-lt"/>
                          <a:cs typeface="Arial" pitchFamily="34" charset="0"/>
                        </a:rPr>
                        <a:t>usersVR</a:t>
                      </a:r>
                      <a:r>
                        <a:rPr lang="en-US" sz="1000" dirty="0">
                          <a:latin typeface="+mn-lt"/>
                          <a:cs typeface="Arial" pitchFamily="34" charset="0"/>
                        </a:rPr>
                        <a:t>&gt;</a:t>
                      </a:r>
                      <a:r>
                        <a:rPr lang="en-US" sz="1000" b="0" dirty="0">
                          <a:solidFill>
                            <a:schemeClr val="bg2"/>
                          </a:solidFill>
                          <a:latin typeface="+mn-lt"/>
                        </a:rPr>
                        <a:t>&lt;VR_CMD_DEL_COL_Delete_Year7 - cw13_VR&gt;</a:t>
                      </a:r>
                      <a:endParaRPr lang="en-US" sz="10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extLst>
                  <a:ext uri="{0D108BD9-81ED-4DB2-BD59-A6C34878D82A}">
                    <a16:rowId xmlns="" xmlns:a16="http://schemas.microsoft.com/office/drawing/2014/main" val="10002"/>
                  </a:ext>
                </a:extLst>
              </a:tr>
            </a:tbl>
          </a:graphicData>
        </a:graphic>
      </p:graphicFrame>
      <p:graphicFrame>
        <p:nvGraphicFramePr>
          <p:cNvPr id="7" name="Table 6" descr="ppt.slide.table.PPTX_PerfSummary">
            <a:extLst>
              <a:ext uri="{FF2B5EF4-FFF2-40B4-BE49-F238E27FC236}">
                <a16:creationId xmlns="" xmlns:a16="http://schemas.microsoft.com/office/drawing/2014/main" id="{B83D88B7-C9F8-4CE4-AF34-8B0E2D1248EC}"/>
              </a:ext>
            </a:extLst>
          </p:cNvPr>
          <p:cNvGraphicFramePr>
            <a:graphicFrameLocks noGrp="1"/>
          </p:cNvGraphicFramePr>
          <p:nvPr>
            <p:extLst>
              <p:ext uri="{D42A27DB-BD31-4B8C-83A1-F6EECF244321}">
                <p14:modId xmlns:p14="http://schemas.microsoft.com/office/powerpoint/2010/main" val="3264471370"/>
              </p:ext>
            </p:extLst>
          </p:nvPr>
        </p:nvGraphicFramePr>
        <p:xfrm>
          <a:off x="66675" y="3217187"/>
          <a:ext cx="9010645" cy="3111767"/>
        </p:xfrm>
        <a:graphic>
          <a:graphicData uri="http://schemas.openxmlformats.org/drawingml/2006/table">
            <a:tbl>
              <a:tblPr firstRow="1" bandRow="1">
                <a:tableStyleId>{9D7B26C5-4107-4FEC-AEDC-1716B250A1EF}</a:tableStyleId>
              </a:tblPr>
              <a:tblGrid>
                <a:gridCol w="2141589">
                  <a:extLst>
                    <a:ext uri="{9D8B030D-6E8A-4147-A177-3AD203B41FA5}">
                      <a16:colId xmlns="" xmlns:a16="http://schemas.microsoft.com/office/drawing/2014/main" val="20000"/>
                    </a:ext>
                  </a:extLst>
                </a:gridCol>
                <a:gridCol w="864848">
                  <a:extLst>
                    <a:ext uri="{9D8B030D-6E8A-4147-A177-3AD203B41FA5}">
                      <a16:colId xmlns="" xmlns:a16="http://schemas.microsoft.com/office/drawing/2014/main" val="2129645713"/>
                    </a:ext>
                  </a:extLst>
                </a:gridCol>
                <a:gridCol w="857744">
                  <a:extLst>
                    <a:ext uri="{9D8B030D-6E8A-4147-A177-3AD203B41FA5}">
                      <a16:colId xmlns="" xmlns:a16="http://schemas.microsoft.com/office/drawing/2014/main" val="1102127928"/>
                    </a:ext>
                  </a:extLst>
                </a:gridCol>
                <a:gridCol w="857744">
                  <a:extLst>
                    <a:ext uri="{9D8B030D-6E8A-4147-A177-3AD203B41FA5}">
                      <a16:colId xmlns="" xmlns:a16="http://schemas.microsoft.com/office/drawing/2014/main" val="20001"/>
                    </a:ext>
                  </a:extLst>
                </a:gridCol>
                <a:gridCol w="857744">
                  <a:extLst>
                    <a:ext uri="{9D8B030D-6E8A-4147-A177-3AD203B41FA5}">
                      <a16:colId xmlns="" xmlns:a16="http://schemas.microsoft.com/office/drawing/2014/main" val="20002"/>
                    </a:ext>
                  </a:extLst>
                </a:gridCol>
                <a:gridCol w="857744">
                  <a:extLst>
                    <a:ext uri="{9D8B030D-6E8A-4147-A177-3AD203B41FA5}">
                      <a16:colId xmlns="" xmlns:a16="http://schemas.microsoft.com/office/drawing/2014/main" val="20003"/>
                    </a:ext>
                  </a:extLst>
                </a:gridCol>
                <a:gridCol w="857744">
                  <a:extLst>
                    <a:ext uri="{9D8B030D-6E8A-4147-A177-3AD203B41FA5}">
                      <a16:colId xmlns="" xmlns:a16="http://schemas.microsoft.com/office/drawing/2014/main" val="20004"/>
                    </a:ext>
                  </a:extLst>
                </a:gridCol>
                <a:gridCol w="857744">
                  <a:extLst>
                    <a:ext uri="{9D8B030D-6E8A-4147-A177-3AD203B41FA5}">
                      <a16:colId xmlns="" xmlns:a16="http://schemas.microsoft.com/office/drawing/2014/main" val="20005"/>
                    </a:ext>
                  </a:extLst>
                </a:gridCol>
                <a:gridCol w="857744">
                  <a:extLst>
                    <a:ext uri="{9D8B030D-6E8A-4147-A177-3AD203B41FA5}">
                      <a16:colId xmlns="" xmlns:a16="http://schemas.microsoft.com/office/drawing/2014/main" val="60996868"/>
                    </a:ext>
                  </a:extLst>
                </a:gridCol>
              </a:tblGrid>
              <a:tr h="310500">
                <a:tc>
                  <a:txBody>
                    <a:bodyPr/>
                    <a:lstStyle/>
                    <a:p>
                      <a:endParaRPr lang="en-US" sz="1000" b="0" dirty="0">
                        <a:solidFill>
                          <a:schemeClr val="tx2"/>
                        </a:solidFill>
                        <a:latin typeface="Arial Narrow" panose="020B0606020202030204" pitchFamily="34" charset="0"/>
                      </a:endParaRPr>
                    </a:p>
                  </a:txBody>
                  <a:tcPr anchor="ctr">
                    <a:lnL>
                      <a:noFill/>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1</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2</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3</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4</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5</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6</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7</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marL="0" marR="0" indent="0" algn="ctr" defTabSz="914220" rtl="0" eaLnBrk="1" fontAlgn="auto" latinLnBrk="0" hangingPunct="1">
                        <a:lnSpc>
                          <a:spcPct val="100000"/>
                        </a:lnSpc>
                        <a:spcBef>
                          <a:spcPts val="0"/>
                        </a:spcBef>
                        <a:spcAft>
                          <a:spcPts val="0"/>
                        </a:spcAft>
                        <a:buClrTx/>
                        <a:buSzTx/>
                        <a:buFontTx/>
                        <a:buNone/>
                        <a:tabLst/>
                        <a:defRPr/>
                      </a:pPr>
                      <a:r>
                        <a:rPr lang="en-US" sz="1000" b="0" dirty="0">
                          <a:solidFill>
                            <a:schemeClr val="tx2"/>
                          </a:solidFill>
                          <a:latin typeface="Arial Narrow" panose="020B0606020202030204" pitchFamily="34" charset="0"/>
                          <a:cs typeface="Arial" pitchFamily="34" charset="0"/>
                        </a:rPr>
                        <a:t>TOTAL</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extLst>
                  <a:ext uri="{0D108BD9-81ED-4DB2-BD59-A6C34878D82A}">
                    <a16:rowId xmlns="" xmlns:a16="http://schemas.microsoft.com/office/drawing/2014/main" val="10001"/>
                  </a:ext>
                </a:extLst>
              </a:tr>
              <a:tr h="288088">
                <a:tc>
                  <a:txBody>
                    <a:bodyPr/>
                    <a:lstStyle/>
                    <a:p>
                      <a:pPr marL="0" marR="0" indent="0" algn="l"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Net profits from increased system performance</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en-US" sz="1000" dirty="0">
                          <a:latin typeface="+mn-lt"/>
                        </a:rPr>
                        <a:t>&lt;</a:t>
                      </a:r>
                      <a:r>
                        <a:rPr lang="en-US" sz="1000" dirty="0" err="1">
                          <a:latin typeface="+mn-lt"/>
                        </a:rPr>
                        <a:t>VRYear</a:t>
                      </a:r>
                      <a:r>
                        <a:rPr lang="en-US" sz="1000" dirty="0">
                          <a:latin typeface="+mn-lt"/>
                        </a:rPr>
                        <a:t> 1 - </a:t>
                      </a:r>
                      <a:r>
                        <a:rPr lang="en-US" sz="1000" dirty="0" err="1">
                          <a:latin typeface="+mn-lt"/>
                        </a:rPr>
                        <a:t>apca</a:t>
                      </a:r>
                      <a:r>
                        <a:rPr lang="en-US" sz="1000" dirty="0">
                          <a:latin typeface="+mn-lt"/>
                        </a:rPr>
                        <a:t> perf </a:t>
                      </a:r>
                      <a:r>
                        <a:rPr lang="en-US" sz="1000" dirty="0" err="1">
                          <a:latin typeface="+mn-lt"/>
                        </a:rPr>
                        <a:t>profitsVR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2 - </a:t>
                      </a:r>
                      <a:r>
                        <a:rPr lang="en-US" sz="1000" dirty="0" err="1">
                          <a:latin typeface="+mn-lt"/>
                        </a:rPr>
                        <a:t>apcb</a:t>
                      </a:r>
                      <a:r>
                        <a:rPr lang="en-US" sz="1000" dirty="0">
                          <a:latin typeface="+mn-lt"/>
                        </a:rPr>
                        <a:t> perf </a:t>
                      </a:r>
                      <a:r>
                        <a:rPr lang="en-US" sz="1000" dirty="0" err="1">
                          <a:latin typeface="+mn-lt"/>
                        </a:rPr>
                        <a:t>profitsVR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3 - </a:t>
                      </a:r>
                      <a:r>
                        <a:rPr lang="en-US" sz="1000" dirty="0" err="1">
                          <a:latin typeface="+mn-lt"/>
                        </a:rPr>
                        <a:t>apcc</a:t>
                      </a:r>
                      <a:r>
                        <a:rPr lang="en-US" sz="1000" dirty="0">
                          <a:latin typeface="+mn-lt"/>
                        </a:rPr>
                        <a:t> perf </a:t>
                      </a:r>
                      <a:r>
                        <a:rPr lang="en-US" sz="1000" dirty="0" err="1">
                          <a:latin typeface="+mn-lt"/>
                        </a:rPr>
                        <a:t>profitsVR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4 - </a:t>
                      </a:r>
                      <a:r>
                        <a:rPr lang="en-US" sz="1000" dirty="0" err="1">
                          <a:latin typeface="+mn-lt"/>
                        </a:rPr>
                        <a:t>apcd</a:t>
                      </a:r>
                      <a:r>
                        <a:rPr lang="en-US" sz="1000" dirty="0">
                          <a:latin typeface="+mn-lt"/>
                        </a:rPr>
                        <a:t> perf </a:t>
                      </a:r>
                      <a:r>
                        <a:rPr lang="en-US" sz="1000" dirty="0" err="1">
                          <a:latin typeface="+mn-lt"/>
                        </a:rPr>
                        <a:t>profitsVR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5 - </a:t>
                      </a:r>
                      <a:r>
                        <a:rPr lang="en-US" sz="1000" dirty="0" err="1">
                          <a:latin typeface="+mn-lt"/>
                        </a:rPr>
                        <a:t>apce</a:t>
                      </a:r>
                      <a:r>
                        <a:rPr lang="en-US" sz="1000" dirty="0">
                          <a:latin typeface="+mn-lt"/>
                        </a:rPr>
                        <a:t> perf </a:t>
                      </a:r>
                      <a:r>
                        <a:rPr lang="en-US" sz="1000" dirty="0" err="1">
                          <a:latin typeface="+mn-lt"/>
                        </a:rPr>
                        <a:t>profitsVR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6 - </a:t>
                      </a:r>
                      <a:r>
                        <a:rPr lang="en-US" sz="1000" dirty="0" err="1">
                          <a:latin typeface="+mn-lt"/>
                        </a:rPr>
                        <a:t>apcf</a:t>
                      </a:r>
                      <a:r>
                        <a:rPr lang="en-US" sz="1000" dirty="0">
                          <a:latin typeface="+mn-lt"/>
                        </a:rPr>
                        <a:t> perf </a:t>
                      </a:r>
                      <a:r>
                        <a:rPr lang="en-US" sz="1000" dirty="0" err="1">
                          <a:latin typeface="+mn-lt"/>
                        </a:rPr>
                        <a:t>profitsVR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7 - </a:t>
                      </a:r>
                      <a:r>
                        <a:rPr lang="en-US" sz="1000" dirty="0" err="1">
                          <a:latin typeface="+mn-lt"/>
                        </a:rPr>
                        <a:t>apcg</a:t>
                      </a:r>
                      <a:r>
                        <a:rPr lang="en-US" sz="1000" dirty="0">
                          <a:latin typeface="+mn-lt"/>
                        </a:rPr>
                        <a:t> perf </a:t>
                      </a:r>
                      <a:r>
                        <a:rPr lang="en-US" sz="1000" dirty="0" err="1">
                          <a:latin typeface="+mn-lt"/>
                        </a:rPr>
                        <a:t>profitsVR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VRTotal</a:t>
                      </a:r>
                      <a:r>
                        <a:rPr lang="en-US" sz="1000" dirty="0">
                          <a:latin typeface="+mn-lt"/>
                        </a:rPr>
                        <a:t> - </a:t>
                      </a:r>
                      <a:r>
                        <a:rPr lang="en-US" sz="1000" dirty="0" err="1">
                          <a:latin typeface="+mn-lt"/>
                        </a:rPr>
                        <a:t>apcp</a:t>
                      </a:r>
                      <a:r>
                        <a:rPr lang="en-US" sz="1000" dirty="0">
                          <a:latin typeface="+mn-lt"/>
                        </a:rPr>
                        <a:t> perf </a:t>
                      </a:r>
                      <a:r>
                        <a:rPr lang="en-US" sz="1000" dirty="0" err="1">
                          <a:latin typeface="+mn-lt"/>
                        </a:rPr>
                        <a:t>profitsVR</a:t>
                      </a:r>
                      <a:r>
                        <a:rPr lang="en-US" sz="1000" dirty="0" smtClean="0">
                          <a:latin typeface="+mn-lt"/>
                        </a:rPr>
                        <a:t>&gt;&lt;</a:t>
                      </a:r>
                      <a:r>
                        <a:rPr lang="en-US" sz="1000" dirty="0" err="1" smtClean="0">
                          <a:latin typeface="+mn-lt"/>
                        </a:rPr>
                        <a:t>VR_CMD_DEL_ROW_Delete</a:t>
                      </a:r>
                      <a:r>
                        <a:rPr lang="en-US" sz="1000" dirty="0" smtClean="0">
                          <a:latin typeface="+mn-lt"/>
                        </a:rPr>
                        <a:t> Total perf profits - </a:t>
                      </a:r>
                      <a:r>
                        <a:rPr lang="en-US" sz="1000" dirty="0" err="1" smtClean="0">
                          <a:latin typeface="+mn-lt"/>
                        </a:rPr>
                        <a:t>gwam_VR</a:t>
                      </a:r>
                      <a:r>
                        <a:rPr lang="en-US" sz="1000" dirty="0" smtClean="0">
                          <a:latin typeface="+mn-lt"/>
                        </a:rPr>
                        <a:t>&gt;</a:t>
                      </a:r>
                      <a:endParaRPr lang="en-US" sz="10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 xmlns:a16="http://schemas.microsoft.com/office/drawing/2014/main" val="3289188324"/>
                  </a:ext>
                </a:extLst>
              </a:tr>
              <a:tr h="288088">
                <a:tc>
                  <a:txBody>
                    <a:bodyPr/>
                    <a:lstStyle/>
                    <a:p>
                      <a:pPr marL="0" marR="0" indent="0" algn="l"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End user productivity gains</a:t>
                      </a: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rPr>
                        <a:t>&lt;</a:t>
                      </a:r>
                      <a:r>
                        <a:rPr lang="en-US" sz="1000" dirty="0" err="1">
                          <a:latin typeface="+mn-lt"/>
                        </a:rPr>
                        <a:t>VRYear</a:t>
                      </a:r>
                      <a:r>
                        <a:rPr lang="en-US" sz="1000" dirty="0">
                          <a:latin typeface="+mn-lt"/>
                        </a:rPr>
                        <a:t> 1 - </a:t>
                      </a:r>
                      <a:r>
                        <a:rPr lang="en-US" sz="1000" dirty="0" err="1">
                          <a:latin typeface="+mn-lt"/>
                        </a:rPr>
                        <a:t>apch</a:t>
                      </a:r>
                      <a:r>
                        <a:rPr lang="en-US" sz="1000" dirty="0">
                          <a:latin typeface="+mn-lt"/>
                        </a:rPr>
                        <a:t> end </a:t>
                      </a:r>
                      <a:r>
                        <a:rPr lang="en-US" sz="1000" dirty="0" err="1">
                          <a:latin typeface="+mn-lt"/>
                        </a:rPr>
                        <a:t>userVR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2 - </a:t>
                      </a:r>
                      <a:r>
                        <a:rPr lang="en-US" sz="1000" dirty="0" err="1">
                          <a:latin typeface="+mn-lt"/>
                        </a:rPr>
                        <a:t>apci</a:t>
                      </a:r>
                      <a:r>
                        <a:rPr lang="en-US" sz="1000" dirty="0">
                          <a:latin typeface="+mn-lt"/>
                        </a:rPr>
                        <a:t> end </a:t>
                      </a:r>
                      <a:r>
                        <a:rPr lang="en-US" sz="1000" dirty="0" err="1">
                          <a:latin typeface="+mn-lt"/>
                        </a:rPr>
                        <a:t>userVR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3 - </a:t>
                      </a:r>
                      <a:r>
                        <a:rPr lang="en-US" sz="1000" dirty="0" err="1">
                          <a:latin typeface="+mn-lt"/>
                        </a:rPr>
                        <a:t>apcj</a:t>
                      </a:r>
                      <a:r>
                        <a:rPr lang="en-US" sz="1000" dirty="0">
                          <a:latin typeface="+mn-lt"/>
                        </a:rPr>
                        <a:t> end </a:t>
                      </a:r>
                      <a:r>
                        <a:rPr lang="en-US" sz="1000" dirty="0" err="1">
                          <a:latin typeface="+mn-lt"/>
                        </a:rPr>
                        <a:t>userVR</a:t>
                      </a:r>
                      <a:r>
                        <a:rPr lang="en-US" sz="1000" dirty="0">
                          <a:latin typeface="+mn-lt"/>
                        </a:rPr>
                        <a:t>&gt;</a:t>
                      </a: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4 - </a:t>
                      </a:r>
                      <a:r>
                        <a:rPr lang="en-US" sz="1000" dirty="0" err="1">
                          <a:latin typeface="+mn-lt"/>
                        </a:rPr>
                        <a:t>apck</a:t>
                      </a:r>
                      <a:r>
                        <a:rPr lang="en-US" sz="1000" dirty="0">
                          <a:latin typeface="+mn-lt"/>
                        </a:rPr>
                        <a:t> end </a:t>
                      </a:r>
                      <a:r>
                        <a:rPr lang="en-US" sz="1000" dirty="0" err="1">
                          <a:latin typeface="+mn-lt"/>
                        </a:rPr>
                        <a:t>userVR</a:t>
                      </a:r>
                      <a:r>
                        <a:rPr lang="en-US" sz="1000" dirty="0">
                          <a:latin typeface="+mn-lt"/>
                        </a:rPr>
                        <a:t>&gt;</a:t>
                      </a:r>
                      <a:r>
                        <a:rPr lang="en-US" sz="1000" b="0" dirty="0">
                          <a:solidFill>
                            <a:schemeClr val="bg2"/>
                          </a:solidFill>
                          <a:latin typeface="+mn-lt"/>
                        </a:rPr>
                        <a:t>&lt;VR_CMD_DEL_COL_Delete_Year4 - cw10_VR&gt;</a:t>
                      </a:r>
                      <a:endParaRPr lang="en-US" sz="10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5 - </a:t>
                      </a:r>
                      <a:r>
                        <a:rPr lang="en-US" sz="1000" dirty="0" err="1">
                          <a:latin typeface="+mn-lt"/>
                        </a:rPr>
                        <a:t>apcl</a:t>
                      </a:r>
                      <a:r>
                        <a:rPr lang="en-US" sz="1000" dirty="0">
                          <a:latin typeface="+mn-lt"/>
                        </a:rPr>
                        <a:t> end </a:t>
                      </a:r>
                      <a:r>
                        <a:rPr lang="en-US" sz="1000" dirty="0" err="1">
                          <a:latin typeface="+mn-lt"/>
                        </a:rPr>
                        <a:t>userVR</a:t>
                      </a:r>
                      <a:r>
                        <a:rPr lang="en-US" sz="1000" dirty="0">
                          <a:latin typeface="+mn-lt"/>
                        </a:rPr>
                        <a:t>&gt;</a:t>
                      </a:r>
                      <a:r>
                        <a:rPr lang="en-US" sz="1000" b="0" dirty="0">
                          <a:solidFill>
                            <a:schemeClr val="bg2"/>
                          </a:solidFill>
                          <a:latin typeface="+mn-lt"/>
                        </a:rPr>
                        <a:t>&lt;VR_CMD_DEL_COL_Delete_Year5 - cw11_VR&gt;</a:t>
                      </a:r>
                      <a:endParaRPr lang="en-US" sz="10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6 - </a:t>
                      </a:r>
                      <a:r>
                        <a:rPr lang="en-US" sz="1000" dirty="0" err="1">
                          <a:latin typeface="+mn-lt"/>
                        </a:rPr>
                        <a:t>apcm</a:t>
                      </a:r>
                      <a:r>
                        <a:rPr lang="en-US" sz="1000" dirty="0">
                          <a:latin typeface="+mn-lt"/>
                        </a:rPr>
                        <a:t> end </a:t>
                      </a:r>
                      <a:r>
                        <a:rPr lang="en-US" sz="1000" dirty="0" err="1">
                          <a:latin typeface="+mn-lt"/>
                        </a:rPr>
                        <a:t>userVR</a:t>
                      </a:r>
                      <a:r>
                        <a:rPr lang="en-US" sz="1000" dirty="0">
                          <a:latin typeface="+mn-lt"/>
                        </a:rPr>
                        <a:t>&gt;</a:t>
                      </a:r>
                      <a:r>
                        <a:rPr lang="en-US" sz="1000" b="0" dirty="0">
                          <a:solidFill>
                            <a:schemeClr val="bg2"/>
                          </a:solidFill>
                          <a:latin typeface="+mn-lt"/>
                        </a:rPr>
                        <a:t>&lt;VR_CMD_DEL_COL_Delete_Year6 - cw12_VR&gt;</a:t>
                      </a:r>
                      <a:endParaRPr lang="en-US" sz="10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VRYear</a:t>
                      </a:r>
                      <a:r>
                        <a:rPr lang="en-US" sz="1000" dirty="0">
                          <a:latin typeface="+mn-lt"/>
                        </a:rPr>
                        <a:t> 7 - </a:t>
                      </a:r>
                      <a:r>
                        <a:rPr lang="en-US" sz="1000" dirty="0" err="1">
                          <a:latin typeface="+mn-lt"/>
                        </a:rPr>
                        <a:t>apcn</a:t>
                      </a:r>
                      <a:r>
                        <a:rPr lang="en-US" sz="1000" dirty="0">
                          <a:latin typeface="+mn-lt"/>
                        </a:rPr>
                        <a:t> end </a:t>
                      </a:r>
                      <a:r>
                        <a:rPr lang="en-US" sz="1000" dirty="0" err="1">
                          <a:latin typeface="+mn-lt"/>
                        </a:rPr>
                        <a:t>userVR</a:t>
                      </a:r>
                      <a:r>
                        <a:rPr lang="en-US" sz="1000" dirty="0">
                          <a:latin typeface="+mn-lt"/>
                        </a:rPr>
                        <a:t>&gt;</a:t>
                      </a:r>
                      <a:r>
                        <a:rPr lang="en-US" sz="1000" b="0" dirty="0">
                          <a:solidFill>
                            <a:schemeClr val="bg2"/>
                          </a:solidFill>
                          <a:latin typeface="+mn-lt"/>
                        </a:rPr>
                        <a:t>&lt;VR_CMD_DEL_COL_Delete_Year7 - cw13_VR&gt;</a:t>
                      </a:r>
                      <a:endParaRPr lang="en-US" sz="10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rPr>
                        <a:t>&lt;</a:t>
                      </a:r>
                      <a:r>
                        <a:rPr lang="en-US" sz="1000" dirty="0" err="1">
                          <a:latin typeface="+mn-lt"/>
                        </a:rPr>
                        <a:t>VRTotal</a:t>
                      </a:r>
                      <a:r>
                        <a:rPr lang="en-US" sz="1000" dirty="0">
                          <a:latin typeface="+mn-lt"/>
                        </a:rPr>
                        <a:t> - </a:t>
                      </a:r>
                      <a:r>
                        <a:rPr lang="en-US" sz="1000" dirty="0" err="1">
                          <a:latin typeface="+mn-lt"/>
                        </a:rPr>
                        <a:t>apco</a:t>
                      </a:r>
                      <a:r>
                        <a:rPr lang="en-US" sz="1000" dirty="0">
                          <a:latin typeface="+mn-lt"/>
                        </a:rPr>
                        <a:t> end </a:t>
                      </a:r>
                      <a:r>
                        <a:rPr lang="en-US" sz="1000" dirty="0" err="1">
                          <a:latin typeface="+mn-lt"/>
                        </a:rPr>
                        <a:t>userVR</a:t>
                      </a:r>
                      <a:r>
                        <a:rPr lang="en-US" sz="1000" dirty="0" smtClean="0">
                          <a:latin typeface="+mn-lt"/>
                        </a:rPr>
                        <a:t>&gt;&lt;</a:t>
                      </a:r>
                      <a:r>
                        <a:rPr lang="en-US" sz="1000" dirty="0" err="1" smtClean="0">
                          <a:latin typeface="+mn-lt"/>
                        </a:rPr>
                        <a:t>VR_CMD_DEL_ROW_Delete</a:t>
                      </a:r>
                      <a:r>
                        <a:rPr lang="en-US" sz="1000" dirty="0" smtClean="0">
                          <a:latin typeface="+mn-lt"/>
                        </a:rPr>
                        <a:t> Total end user - </a:t>
                      </a:r>
                      <a:r>
                        <a:rPr lang="en-US" sz="1000" dirty="0" err="1" smtClean="0">
                          <a:latin typeface="+mn-lt"/>
                        </a:rPr>
                        <a:t>gwan_VR</a:t>
                      </a:r>
                      <a:r>
                        <a:rPr lang="en-US" sz="1000" dirty="0" smtClean="0">
                          <a:latin typeface="+mn-lt"/>
                        </a:rPr>
                        <a:t>&gt;</a:t>
                      </a:r>
                      <a:endParaRPr lang="en-US" sz="10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58067">
                <a:tc>
                  <a:txBody>
                    <a:bodyPr/>
                    <a:lstStyle/>
                    <a:p>
                      <a:pPr marL="0" marR="0" indent="0" algn="l" defTabSz="914220" rtl="0" eaLnBrk="1" fontAlgn="auto" latinLnBrk="0" hangingPunct="1">
                        <a:lnSpc>
                          <a:spcPct val="100000"/>
                        </a:lnSpc>
                        <a:spcBef>
                          <a:spcPts val="0"/>
                        </a:spcBef>
                        <a:spcAft>
                          <a:spcPts val="0"/>
                        </a:spcAft>
                        <a:buClrTx/>
                        <a:buSzTx/>
                        <a:buFontTx/>
                        <a:buNone/>
                        <a:tabLst/>
                        <a:defRPr/>
                      </a:pPr>
                      <a:endParaRPr lang="en-US" sz="200" dirty="0">
                        <a:latin typeface="+mn-lt"/>
                        <a:cs typeface="Arial" pitchFamily="34" charset="0"/>
                      </a:endParaRPr>
                    </a:p>
                  </a:txBody>
                  <a:tcPr marR="0" marT="0" marB="0"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2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endParaRPr lang="en-US" sz="200" dirty="0">
                        <a:latin typeface="+mn-lt"/>
                      </a:endParaRPr>
                    </a:p>
                  </a:txBody>
                  <a:tcPr marL="0" marR="45720" marT="0" marB="0"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288088">
                <a:tc>
                  <a:txBody>
                    <a:bodyPr/>
                    <a:lstStyle/>
                    <a:p>
                      <a:pPr marL="0" marR="0" indent="0" algn="l" defTabSz="91422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mn-lt"/>
                          <a:ea typeface="+mn-ea"/>
                          <a:cs typeface="Arial" pitchFamily="34" charset="0"/>
                        </a:rPr>
                        <a:t>Total system performance benefit</a:t>
                      </a:r>
                    </a:p>
                  </a:txBody>
                  <a:tcPr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r" defTabSz="914220" rtl="0" eaLnBrk="1" latinLnBrk="0" hangingPunct="1"/>
                      <a:r>
                        <a:rPr lang="en-US" sz="1000" b="1" kern="1200" dirty="0">
                          <a:solidFill>
                            <a:schemeClr val="tx1"/>
                          </a:solidFill>
                          <a:latin typeface="+mn-lt"/>
                          <a:ea typeface="+mn-ea"/>
                          <a:cs typeface="Arial" pitchFamily="34" charset="0"/>
                        </a:rPr>
                        <a:t>&lt;</a:t>
                      </a:r>
                      <a:r>
                        <a:rPr lang="en-US" sz="1000" b="1" kern="1200" dirty="0" err="1">
                          <a:solidFill>
                            <a:schemeClr val="tx1"/>
                          </a:solidFill>
                          <a:latin typeface="+mn-lt"/>
                          <a:ea typeface="+mn-ea"/>
                          <a:cs typeface="Arial" pitchFamily="34" charset="0"/>
                        </a:rPr>
                        <a:t>VRYear</a:t>
                      </a:r>
                      <a:r>
                        <a:rPr lang="en-US" sz="1000" b="1" kern="1200" dirty="0">
                          <a:solidFill>
                            <a:schemeClr val="tx1"/>
                          </a:solidFill>
                          <a:latin typeface="+mn-lt"/>
                          <a:ea typeface="+mn-ea"/>
                          <a:cs typeface="Arial" pitchFamily="34" charset="0"/>
                        </a:rPr>
                        <a:t> 1 - </a:t>
                      </a:r>
                      <a:r>
                        <a:rPr lang="en-US" sz="1000" b="1" kern="1200" dirty="0" err="1">
                          <a:solidFill>
                            <a:schemeClr val="tx1"/>
                          </a:solidFill>
                          <a:latin typeface="+mn-lt"/>
                          <a:ea typeface="+mn-ea"/>
                          <a:cs typeface="Arial" pitchFamily="34" charset="0"/>
                        </a:rPr>
                        <a:t>apji</a:t>
                      </a:r>
                      <a:r>
                        <a:rPr lang="en-US" sz="1000" b="1" kern="1200" dirty="0">
                          <a:solidFill>
                            <a:schemeClr val="tx1"/>
                          </a:solidFill>
                          <a:latin typeface="+mn-lt"/>
                          <a:ea typeface="+mn-ea"/>
                          <a:cs typeface="Arial" pitchFamily="34" charset="0"/>
                        </a:rPr>
                        <a:t> sys </a:t>
                      </a:r>
                      <a:r>
                        <a:rPr lang="en-US" sz="1000" b="1" kern="1200" dirty="0" err="1">
                          <a:solidFill>
                            <a:schemeClr val="tx1"/>
                          </a:solidFill>
                          <a:latin typeface="+mn-lt"/>
                          <a:ea typeface="+mn-ea"/>
                          <a:cs typeface="Arial" pitchFamily="34" charset="0"/>
                        </a:rPr>
                        <a:t>perfVR</a:t>
                      </a:r>
                      <a:r>
                        <a:rPr lang="en-US" sz="1000" b="1" kern="1200" dirty="0">
                          <a:solidFill>
                            <a:schemeClr val="tx1"/>
                          </a:solidFill>
                          <a:latin typeface="+mn-lt"/>
                          <a:ea typeface="+mn-ea"/>
                          <a:cs typeface="Arial" pitchFamily="34" charset="0"/>
                        </a:rPr>
                        <a:t>&gt;</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mn-lt"/>
                          <a:ea typeface="+mn-ea"/>
                          <a:cs typeface="Arial" pitchFamily="34" charset="0"/>
                        </a:rPr>
                        <a:t>&lt;</a:t>
                      </a:r>
                      <a:r>
                        <a:rPr lang="en-US" sz="1000" b="1" kern="1200" dirty="0" err="1">
                          <a:solidFill>
                            <a:schemeClr val="tx1"/>
                          </a:solidFill>
                          <a:latin typeface="+mn-lt"/>
                          <a:ea typeface="+mn-ea"/>
                          <a:cs typeface="Arial" pitchFamily="34" charset="0"/>
                        </a:rPr>
                        <a:t>VRYear</a:t>
                      </a:r>
                      <a:r>
                        <a:rPr lang="en-US" sz="1000" b="1" kern="1200" dirty="0">
                          <a:solidFill>
                            <a:schemeClr val="tx1"/>
                          </a:solidFill>
                          <a:latin typeface="+mn-lt"/>
                          <a:ea typeface="+mn-ea"/>
                          <a:cs typeface="Arial" pitchFamily="34" charset="0"/>
                        </a:rPr>
                        <a:t> 2 - </a:t>
                      </a:r>
                      <a:r>
                        <a:rPr lang="en-US" sz="1000" b="1" kern="1200" dirty="0" err="1">
                          <a:solidFill>
                            <a:schemeClr val="tx1"/>
                          </a:solidFill>
                          <a:latin typeface="+mn-lt"/>
                          <a:ea typeface="+mn-ea"/>
                          <a:cs typeface="Arial" pitchFamily="34" charset="0"/>
                        </a:rPr>
                        <a:t>apjj</a:t>
                      </a:r>
                      <a:r>
                        <a:rPr lang="en-US" sz="1000" b="1" kern="1200" dirty="0">
                          <a:solidFill>
                            <a:schemeClr val="tx1"/>
                          </a:solidFill>
                          <a:latin typeface="+mn-lt"/>
                          <a:ea typeface="+mn-ea"/>
                          <a:cs typeface="Arial" pitchFamily="34" charset="0"/>
                        </a:rPr>
                        <a:t> sys </a:t>
                      </a:r>
                      <a:r>
                        <a:rPr lang="en-US" sz="1000" b="1" kern="1200" dirty="0" err="1">
                          <a:solidFill>
                            <a:schemeClr val="tx1"/>
                          </a:solidFill>
                          <a:latin typeface="+mn-lt"/>
                          <a:ea typeface="+mn-ea"/>
                          <a:cs typeface="Arial" pitchFamily="34" charset="0"/>
                        </a:rPr>
                        <a:t>perfVR</a:t>
                      </a:r>
                      <a:r>
                        <a:rPr lang="en-US" sz="1000" b="1" kern="1200" dirty="0">
                          <a:solidFill>
                            <a:schemeClr val="tx1"/>
                          </a:solidFill>
                          <a:latin typeface="+mn-lt"/>
                          <a:ea typeface="+mn-ea"/>
                          <a:cs typeface="Arial" pitchFamily="34" charset="0"/>
                        </a:rPr>
                        <a:t>&gt;</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mn-lt"/>
                          <a:ea typeface="+mn-ea"/>
                          <a:cs typeface="Arial" pitchFamily="34" charset="0"/>
                        </a:rPr>
                        <a:t>&lt;</a:t>
                      </a:r>
                      <a:r>
                        <a:rPr lang="en-US" sz="1000" b="1" kern="1200" dirty="0" err="1">
                          <a:solidFill>
                            <a:schemeClr val="tx1"/>
                          </a:solidFill>
                          <a:latin typeface="+mn-lt"/>
                          <a:ea typeface="+mn-ea"/>
                          <a:cs typeface="Arial" pitchFamily="34" charset="0"/>
                        </a:rPr>
                        <a:t>VRYear</a:t>
                      </a:r>
                      <a:r>
                        <a:rPr lang="en-US" sz="1000" b="1" kern="1200" dirty="0">
                          <a:solidFill>
                            <a:schemeClr val="tx1"/>
                          </a:solidFill>
                          <a:latin typeface="+mn-lt"/>
                          <a:ea typeface="+mn-ea"/>
                          <a:cs typeface="Arial" pitchFamily="34" charset="0"/>
                        </a:rPr>
                        <a:t> 3 - </a:t>
                      </a:r>
                      <a:r>
                        <a:rPr lang="en-US" sz="1000" b="1" kern="1200" dirty="0" err="1">
                          <a:solidFill>
                            <a:schemeClr val="tx1"/>
                          </a:solidFill>
                          <a:latin typeface="+mn-lt"/>
                          <a:ea typeface="+mn-ea"/>
                          <a:cs typeface="Arial" pitchFamily="34" charset="0"/>
                        </a:rPr>
                        <a:t>apjk</a:t>
                      </a:r>
                      <a:r>
                        <a:rPr lang="en-US" sz="1000" b="1" kern="1200" dirty="0">
                          <a:solidFill>
                            <a:schemeClr val="tx1"/>
                          </a:solidFill>
                          <a:latin typeface="+mn-lt"/>
                          <a:ea typeface="+mn-ea"/>
                          <a:cs typeface="Arial" pitchFamily="34" charset="0"/>
                        </a:rPr>
                        <a:t> sys </a:t>
                      </a:r>
                      <a:r>
                        <a:rPr lang="en-US" sz="1000" b="1" kern="1200" dirty="0" err="1">
                          <a:solidFill>
                            <a:schemeClr val="tx1"/>
                          </a:solidFill>
                          <a:latin typeface="+mn-lt"/>
                          <a:ea typeface="+mn-ea"/>
                          <a:cs typeface="Arial" pitchFamily="34" charset="0"/>
                        </a:rPr>
                        <a:t>perfVR</a:t>
                      </a:r>
                      <a:r>
                        <a:rPr lang="en-US" sz="1000" b="1" kern="1200" dirty="0">
                          <a:solidFill>
                            <a:schemeClr val="tx1"/>
                          </a:solidFill>
                          <a:latin typeface="+mn-lt"/>
                          <a:ea typeface="+mn-ea"/>
                          <a:cs typeface="Arial" pitchFamily="34" charset="0"/>
                        </a:rPr>
                        <a:t>&gt;</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mn-lt"/>
                          <a:ea typeface="+mn-ea"/>
                          <a:cs typeface="Arial" pitchFamily="34" charset="0"/>
                        </a:rPr>
                        <a:t>&lt;</a:t>
                      </a:r>
                      <a:r>
                        <a:rPr lang="en-US" sz="1000" b="1" kern="1200" dirty="0" err="1">
                          <a:solidFill>
                            <a:schemeClr val="tx1"/>
                          </a:solidFill>
                          <a:latin typeface="+mn-lt"/>
                          <a:ea typeface="+mn-ea"/>
                          <a:cs typeface="Arial" pitchFamily="34" charset="0"/>
                        </a:rPr>
                        <a:t>VRYear</a:t>
                      </a:r>
                      <a:r>
                        <a:rPr lang="en-US" sz="1000" b="1" kern="1200" dirty="0">
                          <a:solidFill>
                            <a:schemeClr val="tx1"/>
                          </a:solidFill>
                          <a:latin typeface="+mn-lt"/>
                          <a:ea typeface="+mn-ea"/>
                          <a:cs typeface="Arial" pitchFamily="34" charset="0"/>
                        </a:rPr>
                        <a:t> 4 - </a:t>
                      </a:r>
                      <a:r>
                        <a:rPr lang="en-US" sz="1000" b="1" kern="1200" dirty="0" err="1">
                          <a:solidFill>
                            <a:schemeClr val="tx1"/>
                          </a:solidFill>
                          <a:latin typeface="+mn-lt"/>
                          <a:ea typeface="+mn-ea"/>
                          <a:cs typeface="Arial" pitchFamily="34" charset="0"/>
                        </a:rPr>
                        <a:t>apjl</a:t>
                      </a:r>
                      <a:r>
                        <a:rPr lang="en-US" sz="1000" b="1" kern="1200" dirty="0">
                          <a:solidFill>
                            <a:schemeClr val="tx1"/>
                          </a:solidFill>
                          <a:latin typeface="+mn-lt"/>
                          <a:ea typeface="+mn-ea"/>
                          <a:cs typeface="Arial" pitchFamily="34" charset="0"/>
                        </a:rPr>
                        <a:t> sys </a:t>
                      </a:r>
                      <a:r>
                        <a:rPr lang="en-US" sz="1000" b="1" kern="1200" dirty="0" err="1">
                          <a:solidFill>
                            <a:schemeClr val="tx1"/>
                          </a:solidFill>
                          <a:latin typeface="+mn-lt"/>
                          <a:ea typeface="+mn-ea"/>
                          <a:cs typeface="Arial" pitchFamily="34" charset="0"/>
                        </a:rPr>
                        <a:t>perfVR</a:t>
                      </a:r>
                      <a:r>
                        <a:rPr lang="en-US" sz="1000" b="1" kern="1200" dirty="0">
                          <a:solidFill>
                            <a:schemeClr val="tx1"/>
                          </a:solidFill>
                          <a:latin typeface="+mn-lt"/>
                          <a:ea typeface="+mn-ea"/>
                          <a:cs typeface="Arial" pitchFamily="34" charset="0"/>
                        </a:rPr>
                        <a:t>&gt;</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mn-lt"/>
                          <a:ea typeface="+mn-ea"/>
                          <a:cs typeface="Arial" pitchFamily="34" charset="0"/>
                        </a:rPr>
                        <a:t>&lt;</a:t>
                      </a:r>
                      <a:r>
                        <a:rPr lang="en-US" sz="1000" b="1" kern="1200" dirty="0" err="1">
                          <a:solidFill>
                            <a:schemeClr val="tx1"/>
                          </a:solidFill>
                          <a:latin typeface="+mn-lt"/>
                          <a:ea typeface="+mn-ea"/>
                          <a:cs typeface="Arial" pitchFamily="34" charset="0"/>
                        </a:rPr>
                        <a:t>VRYear</a:t>
                      </a:r>
                      <a:r>
                        <a:rPr lang="en-US" sz="1000" b="1" kern="1200" dirty="0">
                          <a:solidFill>
                            <a:schemeClr val="tx1"/>
                          </a:solidFill>
                          <a:latin typeface="+mn-lt"/>
                          <a:ea typeface="+mn-ea"/>
                          <a:cs typeface="Arial" pitchFamily="34" charset="0"/>
                        </a:rPr>
                        <a:t> 5 - </a:t>
                      </a:r>
                      <a:r>
                        <a:rPr lang="en-US" sz="1000" b="1" kern="1200" dirty="0" err="1">
                          <a:solidFill>
                            <a:schemeClr val="tx1"/>
                          </a:solidFill>
                          <a:latin typeface="+mn-lt"/>
                          <a:ea typeface="+mn-ea"/>
                          <a:cs typeface="Arial" pitchFamily="34" charset="0"/>
                        </a:rPr>
                        <a:t>apjm</a:t>
                      </a:r>
                      <a:r>
                        <a:rPr lang="en-US" sz="1000" b="1" kern="1200" dirty="0">
                          <a:solidFill>
                            <a:schemeClr val="tx1"/>
                          </a:solidFill>
                          <a:latin typeface="+mn-lt"/>
                          <a:ea typeface="+mn-ea"/>
                          <a:cs typeface="Arial" pitchFamily="34" charset="0"/>
                        </a:rPr>
                        <a:t> sys </a:t>
                      </a:r>
                      <a:r>
                        <a:rPr lang="en-US" sz="1000" b="1" kern="1200" dirty="0" err="1">
                          <a:solidFill>
                            <a:schemeClr val="tx1"/>
                          </a:solidFill>
                          <a:latin typeface="+mn-lt"/>
                          <a:ea typeface="+mn-ea"/>
                          <a:cs typeface="Arial" pitchFamily="34" charset="0"/>
                        </a:rPr>
                        <a:t>perfVR</a:t>
                      </a:r>
                      <a:r>
                        <a:rPr lang="en-US" sz="1000" b="1" kern="1200" dirty="0">
                          <a:solidFill>
                            <a:schemeClr val="tx1"/>
                          </a:solidFill>
                          <a:latin typeface="+mn-lt"/>
                          <a:ea typeface="+mn-ea"/>
                          <a:cs typeface="Arial" pitchFamily="34" charset="0"/>
                        </a:rPr>
                        <a:t>&gt;</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mn-lt"/>
                          <a:ea typeface="+mn-ea"/>
                          <a:cs typeface="Arial" pitchFamily="34" charset="0"/>
                        </a:rPr>
                        <a:t>&lt;</a:t>
                      </a:r>
                      <a:r>
                        <a:rPr lang="en-US" sz="1000" b="1" kern="1200" dirty="0" err="1">
                          <a:solidFill>
                            <a:schemeClr val="tx1"/>
                          </a:solidFill>
                          <a:latin typeface="+mn-lt"/>
                          <a:ea typeface="+mn-ea"/>
                          <a:cs typeface="Arial" pitchFamily="34" charset="0"/>
                        </a:rPr>
                        <a:t>VRYear</a:t>
                      </a:r>
                      <a:r>
                        <a:rPr lang="en-US" sz="1000" b="1" kern="1200" dirty="0">
                          <a:solidFill>
                            <a:schemeClr val="tx1"/>
                          </a:solidFill>
                          <a:latin typeface="+mn-lt"/>
                          <a:ea typeface="+mn-ea"/>
                          <a:cs typeface="Arial" pitchFamily="34" charset="0"/>
                        </a:rPr>
                        <a:t> 6 - </a:t>
                      </a:r>
                      <a:r>
                        <a:rPr lang="en-US" sz="1000" b="1" kern="1200" dirty="0" err="1">
                          <a:solidFill>
                            <a:schemeClr val="tx1"/>
                          </a:solidFill>
                          <a:latin typeface="+mn-lt"/>
                          <a:ea typeface="+mn-ea"/>
                          <a:cs typeface="Arial" pitchFamily="34" charset="0"/>
                        </a:rPr>
                        <a:t>apjn</a:t>
                      </a:r>
                      <a:r>
                        <a:rPr lang="en-US" sz="1000" b="1" kern="1200" dirty="0">
                          <a:solidFill>
                            <a:schemeClr val="tx1"/>
                          </a:solidFill>
                          <a:latin typeface="+mn-lt"/>
                          <a:ea typeface="+mn-ea"/>
                          <a:cs typeface="Arial" pitchFamily="34" charset="0"/>
                        </a:rPr>
                        <a:t> sys </a:t>
                      </a:r>
                      <a:r>
                        <a:rPr lang="en-US" sz="1000" b="1" kern="1200" dirty="0" err="1">
                          <a:solidFill>
                            <a:schemeClr val="tx1"/>
                          </a:solidFill>
                          <a:latin typeface="+mn-lt"/>
                          <a:ea typeface="+mn-ea"/>
                          <a:cs typeface="Arial" pitchFamily="34" charset="0"/>
                        </a:rPr>
                        <a:t>perfVR</a:t>
                      </a:r>
                      <a:r>
                        <a:rPr lang="en-US" sz="1000" b="1" kern="1200" dirty="0">
                          <a:solidFill>
                            <a:schemeClr val="tx1"/>
                          </a:solidFill>
                          <a:latin typeface="+mn-lt"/>
                          <a:ea typeface="+mn-ea"/>
                          <a:cs typeface="Arial" pitchFamily="34" charset="0"/>
                        </a:rPr>
                        <a:t>&gt;</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kern="1200" dirty="0">
                          <a:solidFill>
                            <a:schemeClr val="tx1"/>
                          </a:solidFill>
                          <a:latin typeface="+mn-lt"/>
                          <a:ea typeface="+mn-ea"/>
                          <a:cs typeface="Arial" pitchFamily="34" charset="0"/>
                        </a:rPr>
                        <a:t>&lt;</a:t>
                      </a:r>
                      <a:r>
                        <a:rPr lang="en-US" sz="1000" b="1" kern="1200" dirty="0" err="1">
                          <a:solidFill>
                            <a:schemeClr val="tx1"/>
                          </a:solidFill>
                          <a:latin typeface="+mn-lt"/>
                          <a:ea typeface="+mn-ea"/>
                          <a:cs typeface="Arial" pitchFamily="34" charset="0"/>
                        </a:rPr>
                        <a:t>VRYear</a:t>
                      </a:r>
                      <a:r>
                        <a:rPr lang="en-US" sz="1000" b="1" kern="1200" dirty="0">
                          <a:solidFill>
                            <a:schemeClr val="tx1"/>
                          </a:solidFill>
                          <a:latin typeface="+mn-lt"/>
                          <a:ea typeface="+mn-ea"/>
                          <a:cs typeface="Arial" pitchFamily="34" charset="0"/>
                        </a:rPr>
                        <a:t> 7 - </a:t>
                      </a:r>
                      <a:r>
                        <a:rPr lang="en-US" sz="1000" b="1" kern="1200" dirty="0" err="1">
                          <a:solidFill>
                            <a:schemeClr val="tx1"/>
                          </a:solidFill>
                          <a:latin typeface="+mn-lt"/>
                          <a:ea typeface="+mn-ea"/>
                          <a:cs typeface="Arial" pitchFamily="34" charset="0"/>
                        </a:rPr>
                        <a:t>apjo</a:t>
                      </a:r>
                      <a:r>
                        <a:rPr lang="en-US" sz="1000" b="1" kern="1200" dirty="0">
                          <a:solidFill>
                            <a:schemeClr val="tx1"/>
                          </a:solidFill>
                          <a:latin typeface="+mn-lt"/>
                          <a:ea typeface="+mn-ea"/>
                          <a:cs typeface="Arial" pitchFamily="34" charset="0"/>
                        </a:rPr>
                        <a:t> sys </a:t>
                      </a:r>
                      <a:r>
                        <a:rPr lang="en-US" sz="1000" b="1" kern="1200" dirty="0" err="1">
                          <a:solidFill>
                            <a:schemeClr val="tx1"/>
                          </a:solidFill>
                          <a:latin typeface="+mn-lt"/>
                          <a:ea typeface="+mn-ea"/>
                          <a:cs typeface="Arial" pitchFamily="34" charset="0"/>
                        </a:rPr>
                        <a:t>perfVR</a:t>
                      </a:r>
                      <a:r>
                        <a:rPr lang="en-US" sz="1000" b="1" kern="1200" dirty="0">
                          <a:solidFill>
                            <a:schemeClr val="tx1"/>
                          </a:solidFill>
                          <a:latin typeface="+mn-lt"/>
                          <a:ea typeface="+mn-ea"/>
                          <a:cs typeface="Arial" pitchFamily="34" charset="0"/>
                        </a:rPr>
                        <a:t>&gt;</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algn="r" defTabSz="914220" rtl="0" eaLnBrk="1" latinLnBrk="0" hangingPunct="1"/>
                      <a:r>
                        <a:rPr lang="en-US" sz="1000" b="1" kern="1200" dirty="0">
                          <a:solidFill>
                            <a:schemeClr val="tx1"/>
                          </a:solidFill>
                          <a:latin typeface="+mn-lt"/>
                          <a:ea typeface="+mn-ea"/>
                          <a:cs typeface="Arial" pitchFamily="34" charset="0"/>
                        </a:rPr>
                        <a:t>&lt;</a:t>
                      </a:r>
                      <a:r>
                        <a:rPr lang="en-US" sz="1000" b="1" kern="1200" dirty="0" err="1">
                          <a:solidFill>
                            <a:schemeClr val="tx1"/>
                          </a:solidFill>
                          <a:latin typeface="+mn-lt"/>
                          <a:ea typeface="+mn-ea"/>
                          <a:cs typeface="Arial" pitchFamily="34" charset="0"/>
                        </a:rPr>
                        <a:t>VRTotal</a:t>
                      </a:r>
                      <a:r>
                        <a:rPr lang="en-US" sz="1000" b="1" kern="1200" dirty="0">
                          <a:solidFill>
                            <a:schemeClr val="tx1"/>
                          </a:solidFill>
                          <a:latin typeface="+mn-lt"/>
                          <a:ea typeface="+mn-ea"/>
                          <a:cs typeface="Arial" pitchFamily="34" charset="0"/>
                        </a:rPr>
                        <a:t> - </a:t>
                      </a:r>
                      <a:r>
                        <a:rPr lang="en-US" sz="1000" b="1" kern="1200" dirty="0" err="1">
                          <a:solidFill>
                            <a:schemeClr val="tx1"/>
                          </a:solidFill>
                          <a:latin typeface="+mn-lt"/>
                          <a:ea typeface="+mn-ea"/>
                          <a:cs typeface="Arial" pitchFamily="34" charset="0"/>
                        </a:rPr>
                        <a:t>apjp</a:t>
                      </a:r>
                      <a:r>
                        <a:rPr lang="en-US" sz="1000" b="1" kern="1200" dirty="0">
                          <a:solidFill>
                            <a:schemeClr val="tx1"/>
                          </a:solidFill>
                          <a:latin typeface="+mn-lt"/>
                          <a:ea typeface="+mn-ea"/>
                          <a:cs typeface="Arial" pitchFamily="34" charset="0"/>
                        </a:rPr>
                        <a:t> sys </a:t>
                      </a:r>
                      <a:r>
                        <a:rPr lang="en-US" sz="1000" b="1" kern="1200" dirty="0" err="1">
                          <a:solidFill>
                            <a:schemeClr val="tx1"/>
                          </a:solidFill>
                          <a:latin typeface="+mn-lt"/>
                          <a:ea typeface="+mn-ea"/>
                          <a:cs typeface="Arial" pitchFamily="34" charset="0"/>
                        </a:rPr>
                        <a:t>perfVR</a:t>
                      </a:r>
                      <a:r>
                        <a:rPr lang="en-US" sz="1000" b="1" kern="1200" dirty="0">
                          <a:solidFill>
                            <a:schemeClr val="tx1"/>
                          </a:solidFill>
                          <a:latin typeface="+mn-lt"/>
                          <a:ea typeface="+mn-ea"/>
                          <a:cs typeface="Arial" pitchFamily="34" charset="0"/>
                        </a:rPr>
                        <a:t>&gt;</a:t>
                      </a:r>
                    </a:p>
                  </a:txBody>
                  <a:tcPr marL="0" marR="4572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3166684379"/>
      </p:ext>
    </p:extLst>
  </p:cSld>
  <p:clrMapOvr>
    <a:masterClrMapping/>
  </p:clrMapOvr>
  <p:transition spd="med">
    <p:wipe dir="r"/>
  </p:transition>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graphicFrame>
        <p:nvGraphicFramePr>
          <p:cNvPr descr="ppt.slide.table.PPTX_PerfDefaults" id="6" name="Table 5">
            <a:extLst>
              <a:ext uri="{FF2B5EF4-FFF2-40B4-BE49-F238E27FC236}">
                <a16:creationId xmlns:a16="http://schemas.microsoft.com/office/drawing/2014/main" id="{372BA6DF-F92C-44C6-97A0-EE30797C951D}"/>
              </a:ext>
            </a:extLst>
          </p:cNvPr>
          <p:cNvGraphicFramePr>
            <a:graphicFrameLocks noGrp="1"/>
          </p:cNvGraphicFramePr>
          <p:nvPr>
            <p:extLst>
              <p:ext uri="{D42A27DB-BD31-4B8C-83A1-F6EECF244321}">
                <p14:modId xmlns:p14="http://schemas.microsoft.com/office/powerpoint/2010/main" val="3101947982"/>
              </p:ext>
            </p:extLst>
          </p:nvPr>
        </p:nvGraphicFramePr>
        <p:xfrm>
          <a:off x="66671" y="768096"/>
          <a:ext cx="5071008" cy="3474720"/>
        </p:xfrm>
        <a:graphic>
          <a:graphicData uri="http://schemas.openxmlformats.org/drawingml/2006/table">
            <a:tbl>
              <a:tblPr bandRow="1" firstRow="1">
                <a:tableStyleId>{9D7B26C5-4107-4FEC-AEDC-1716B250A1EF}</a:tableStyleId>
              </a:tblPr>
              <a:tblGrid>
                <a:gridCol w="3719780">
                  <a:extLst>
                    <a:ext uri="{9D8B030D-6E8A-4147-A177-3AD203B41FA5}">
                      <a16:colId xmlns:a16="http://schemas.microsoft.com/office/drawing/2014/main" val="20000"/>
                    </a:ext>
                  </a:extLst>
                </a:gridCol>
                <a:gridCol w="1351228">
                  <a:extLst>
                    <a:ext uri="{9D8B030D-6E8A-4147-A177-3AD203B41FA5}">
                      <a16:colId xmlns:a16="http://schemas.microsoft.com/office/drawing/2014/main" val="20001"/>
                    </a:ext>
                  </a:extLst>
                </a:gridCol>
              </a:tblGrid>
              <a:tr h="13281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200">
                          <a:latin typeface="+mn-lt"/>
                        </a:rPr>
                        <a:t>Gross margin on revenue</a:t>
                      </a:r>
                    </a:p>
                  </a:txBody>
                  <a:tcP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200">
                          <a:latin typeface="+mn-lt"/>
                        </a:rPr>
                        <a:t>15.0%</a:t>
                      </a:r>
                      <a:r>
                        <a:rPr b="0" dirty="0" err="1" lang="en-US" sz="1200">
                          <a:latin typeface="+mn-lt"/>
                        </a:rPr>
                        <a:t/>
                      </a:r>
                      <a:r>
                        <a:rPr b="0" dirty="0" lang="en-US" sz="1200">
                          <a:latin typeface="+mn-lt"/>
                        </a:rPr>
                        <a:t/>
                      </a:r>
                    </a:p>
                  </a:txBody>
                  <a:tcPr anchor="ctr">
                    <a:lnL algn="ctr" cap="flat" cmpd="sng" w="12700">
                      <a:noFill/>
                      <a:prstDash val="solid"/>
                      <a:round/>
                      <a:headEnd len="med" type="none" w="med"/>
                      <a:tailEnd len="med" type="none" w="med"/>
                    </a:lnL>
                    <a:lnR algn="ctr" cap="flat" cmpd="sng" w="12700">
                      <a:no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740103125"/>
                  </a:ext>
                </a:extLst>
              </a:tr>
              <a:tr h="13281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200">
                          <a:latin typeface="+mn-lt"/>
                        </a:rPr>
                        <a:t>Annual revenue from increased system performance</a:t>
                      </a:r>
                    </a:p>
                  </a:txBody>
                  <a:tcPr>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ctr"/>
                      <a:r>
                        <a:rPr b="0" dirty="0" lang="en-US" sz="1200">
                          <a:latin typeface="+mn-lt"/>
                        </a:rPr>
                        <a:t>$0</a:t>
                      </a:r>
                      <a:r>
                        <a:rPr b="0" dirty="0" err="1" lang="en-US" sz="1200">
                          <a:latin typeface="+mn-lt"/>
                        </a:rPr>
                        <a:t/>
                      </a:r>
                      <a:r>
                        <a:rPr b="0" dirty="0" err="1" i="0" kern="1200" lang="en-US" sz="1200">
                          <a:solidFill>
                            <a:schemeClr val="tx1"/>
                          </a:solidFill>
                          <a:effectLst/>
                          <a:latin typeface="+mn-lt"/>
                          <a:ea typeface="+mn-ea"/>
                          <a:cs typeface="+mn-cs"/>
                        </a:rPr>
                        <a:t/>
                      </a:r>
                      <a:r>
                        <a:rPr b="0" dirty="0" i="0" kern="1200" lang="en-US" sz="1200">
                          <a:solidFill>
                            <a:schemeClr val="tx1"/>
                          </a:solidFill>
                          <a:effectLst/>
                          <a:latin typeface="+mn-lt"/>
                          <a:ea typeface="+mn-ea"/>
                          <a:cs typeface="+mn-cs"/>
                        </a:rPr>
                        <a:t/>
                      </a:r>
                      <a:r>
                        <a:rPr b="0" dirty="0" lang="en-US" sz="1200">
                          <a:latin typeface="+mn-lt"/>
                        </a:rPr>
                        <a:t/>
                      </a: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2395592298"/>
                  </a:ext>
                </a:extLst>
              </a:tr>
              <a:tr h="13281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200">
                          <a:latin typeface="+mn-lt"/>
                        </a:rPr>
                        <a:t>Average end user fully burdened annual salary</a:t>
                      </a:r>
                    </a:p>
                  </a:txBody>
                  <a:tcPr>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200">
                          <a:latin typeface="+mn-lt"/>
                        </a:rPr>
                        <a:t>$30,000</a:t>
                      </a:r>
                      <a:r>
                        <a:rPr b="0" dirty="0" err="1" lang="en-US" sz="1200">
                          <a:latin typeface="+mn-lt"/>
                        </a:rPr>
                        <a:t/>
                      </a:r>
                      <a:r>
                        <a:rPr b="0" dirty="0" err="1" i="0" kern="1200" lang="en-US" sz="1200">
                          <a:solidFill>
                            <a:schemeClr val="tx1"/>
                          </a:solidFill>
                          <a:effectLst/>
                          <a:latin typeface="+mn-lt"/>
                          <a:ea typeface="+mn-ea"/>
                          <a:cs typeface="+mn-cs"/>
                        </a:rPr>
                        <a:t/>
                      </a:r>
                      <a:r>
                        <a:rPr b="0" dirty="0" i="0" kern="1200" lang="en-US" sz="1200">
                          <a:solidFill>
                            <a:schemeClr val="tx1"/>
                          </a:solidFill>
                          <a:effectLst/>
                          <a:latin typeface="+mn-lt"/>
                          <a:ea typeface="+mn-ea"/>
                          <a:cs typeface="+mn-cs"/>
                        </a:rPr>
                        <a:t/>
                      </a:r>
                      <a:r>
                        <a:rPr b="0" dirty="0" lang="en-US" sz="1200">
                          <a:latin typeface="+mn-lt"/>
                        </a:rPr>
                        <a:t/>
                      </a: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132814">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0" dirty="0" lang="en-US" sz="1200">
                          <a:latin typeface="+mn-lt"/>
                        </a:rPr>
                        <a:t>% end user productivity gain</a:t>
                      </a:r>
                    </a:p>
                  </a:txBody>
                  <a:tcPr>
                    <a:lnL algn="ctr" cap="flat" cmpd="sng" w="12700">
                      <a:no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ctr"/>
                      <a:r>
                        <a:rPr b="0" dirty="0" lang="en-US" sz="1200">
                          <a:latin typeface="+mn-lt"/>
                        </a:rPr>
                        <a:t>0.05%</a:t>
                      </a:r>
                      <a:r>
                        <a:rPr b="0" dirty="0" err="1" lang="en-US" sz="1200">
                          <a:latin typeface="+mn-lt"/>
                        </a:rPr>
                        <a:t/>
                      </a:r>
                      <a:r>
                        <a:rPr b="0" dirty="0" err="1" i="0" kern="1200" lang="en-US" sz="1200">
                          <a:solidFill>
                            <a:schemeClr val="tx1"/>
                          </a:solidFill>
                          <a:effectLst/>
                          <a:latin typeface="+mn-lt"/>
                          <a:ea typeface="+mn-ea"/>
                          <a:cs typeface="+mn-cs"/>
                        </a:rPr>
                        <a:t/>
                      </a:r>
                      <a:r>
                        <a:rPr b="0" dirty="0" i="0" kern="1200" lang="en-US" sz="1200">
                          <a:solidFill>
                            <a:schemeClr val="tx1"/>
                          </a:solidFill>
                          <a:effectLst/>
                          <a:latin typeface="+mn-lt"/>
                          <a:ea typeface="+mn-ea"/>
                          <a:cs typeface="+mn-cs"/>
                        </a:rPr>
                        <a:t/>
                      </a:r>
                      <a:r>
                        <a:rPr b="0" dirty="0" lang="en-US" sz="1200">
                          <a:latin typeface="+mn-lt"/>
                        </a:rPr>
                        <a:t/>
                      </a: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a:xfrm>
            <a:off x="66673" y="288349"/>
            <a:ext cx="7955280" cy="479747"/>
          </a:xfrm>
        </p:spPr>
        <p:txBody>
          <a:bodyPr/>
          <a:lstStyle/>
          <a:p>
            <a:r>
              <a:rPr dirty="0" lang="en-US">
                <a:latin typeface="+mj-lt"/>
              </a:rPr>
              <a:t>System performance benefit</a:t>
            </a:r>
          </a:p>
        </p:txBody>
      </p:sp>
      <p:graphicFrame>
        <p:nvGraphicFramePr>
          <p:cNvPr descr="ppt.slide.table.PPTX_PerfCounts" id="8" name="Table 7">
            <a:extLst>
              <a:ext uri="{FF2B5EF4-FFF2-40B4-BE49-F238E27FC236}">
                <a16:creationId xmlns:a16="http://schemas.microsoft.com/office/drawing/2014/main" id="{D0678752-6126-4C18-AEBA-C86308A30346}"/>
              </a:ext>
            </a:extLst>
          </p:cNvPr>
          <p:cNvGraphicFramePr>
            <a:graphicFrameLocks noGrp="1"/>
          </p:cNvGraphicFramePr>
          <p:nvPr>
            <p:extLst>
              <p:ext uri="{D42A27DB-BD31-4B8C-83A1-F6EECF244321}">
                <p14:modId xmlns:p14="http://schemas.microsoft.com/office/powerpoint/2010/main" val="209339776"/>
              </p:ext>
            </p:extLst>
          </p:nvPr>
        </p:nvGraphicFramePr>
        <p:xfrm>
          <a:off x="66673" y="2318120"/>
          <a:ext cx="9010649" cy="1402080"/>
        </p:xfrm>
        <a:graphic>
          <a:graphicData uri="http://schemas.openxmlformats.org/drawingml/2006/table">
            <a:tbl>
              <a:tblPr bandRow="1" firstRow="1">
                <a:tableStyleId>{9D7B26C5-4107-4FEC-AEDC-1716B250A1EF}</a:tableStyleId>
              </a:tblPr>
              <a:tblGrid>
                <a:gridCol w="2372290">
                  <a:extLst>
                    <a:ext uri="{9D8B030D-6E8A-4147-A177-3AD203B41FA5}">
                      <a16:colId xmlns:a16="http://schemas.microsoft.com/office/drawing/2014/main" val="20000"/>
                    </a:ext>
                  </a:extLst>
                </a:gridCol>
                <a:gridCol w="948337">
                  <a:extLst>
                    <a:ext uri="{9D8B030D-6E8A-4147-A177-3AD203B41FA5}">
                      <a16:colId xmlns:a16="http://schemas.microsoft.com/office/drawing/2014/main" val="1647461937"/>
                    </a:ext>
                  </a:extLst>
                </a:gridCol>
                <a:gridCol w="948337">
                  <a:extLst>
                    <a:ext uri="{9D8B030D-6E8A-4147-A177-3AD203B41FA5}">
                      <a16:colId xmlns:a16="http://schemas.microsoft.com/office/drawing/2014/main" val="1725315566"/>
                    </a:ext>
                  </a:extLst>
                </a:gridCol>
                <a:gridCol w="948337">
                  <a:extLst>
                    <a:ext uri="{9D8B030D-6E8A-4147-A177-3AD203B41FA5}">
                      <a16:colId xmlns:a16="http://schemas.microsoft.com/office/drawing/2014/main" val="20001"/>
                    </a:ext>
                  </a:extLst>
                </a:gridCol>
                <a:gridCol w="948337">
                  <a:extLst>
                    <a:ext uri="{9D8B030D-6E8A-4147-A177-3AD203B41FA5}">
                      <a16:colId xmlns:a16="http://schemas.microsoft.com/office/drawing/2014/main" val="20002"/>
                    </a:ext>
                  </a:extLst>
                </a:gridCol>
                <a:gridCol w="948337">
                  <a:extLst>
                    <a:ext uri="{9D8B030D-6E8A-4147-A177-3AD203B41FA5}">
                      <a16:colId xmlns:a16="http://schemas.microsoft.com/office/drawing/2014/main" val="20003"/>
                    </a:ext>
                  </a:extLst>
                </a:gridCol>
              </a:tblGrid>
              <a:tr h="0">
                <a:tc>
                  <a:txBody>
                    <a:bodyPr/>
                    <a:lstStyle/>
                    <a:p>
                      <a:endParaRPr dirty="0" lang="en-US" sz="1000">
                        <a:solidFill>
                          <a:schemeClr val="tx2"/>
                        </a:solidFill>
                        <a:latin charset="0" panose="020B0606020202030204" pitchFamily="34" typeface="Arial Narrow"/>
                        <a:cs charset="0" pitchFamily="34" typeface="Arial"/>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0"/>
                  </a:ext>
                </a:extLst>
              </a:tr>
              <a:tr h="263512">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Projected users</a:t>
                      </a:r>
                    </a:p>
                  </a:txBody>
                  <a:tcPr anchor="ctr">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a:r>
                        <a:rPr dirty="0" lang="en-US" sz="1000">
                          <a:latin typeface="+mn-lt"/>
                          <a:cs charset="0" pitchFamily="34" typeface="Arial"/>
                        </a:rPr>
                        <a:t>115,000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115,000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115,000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115,000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115,000</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dirty="0" err="1" lang="en-US" sz="1000">
                          <a:latin typeface="+mn-lt"/>
                          <a:cs charset="0" pitchFamily="34" typeface="Arial"/>
                        </a:rPr>
                        <a:t/>
                      </a:r>
                      <a:r>
                        <a:rPr dirty="0" lang="en-US" sz="1000">
                          <a:latin typeface="+mn-lt"/>
                          <a:cs charset="0" pitchFamily="34" typeface="Arial"/>
                        </a:rPr>
                        <a:t/>
                      </a:r>
                      <a:r>
                        <a:rPr b="0" dirty="0" lang="en-US" sz="1000">
                          <a:solidFill>
                            <a:schemeClr val="bg2"/>
                          </a:solidFill>
                          <a:latin typeface="+mn-lt"/>
                        </a:rPr>
                        <a:t/>
                      </a:r>
                      <a:endParaRPr dirty="0" lang="en-US" sz="1000">
                        <a:latin typeface="+mn-lt"/>
                        <a:cs charset="0" pitchFamily="34" typeface="Arial"/>
                      </a:endParaRP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2"/>
                  </a:ext>
                </a:extLst>
              </a:tr>
            </a:tbl>
          </a:graphicData>
        </a:graphic>
      </p:graphicFrame>
      <p:graphicFrame>
        <p:nvGraphicFramePr>
          <p:cNvPr descr="ppt.slide.table.PPTX_PerfSummary" id="7" name="Table 6">
            <a:extLst>
              <a:ext uri="{FF2B5EF4-FFF2-40B4-BE49-F238E27FC236}">
                <a16:creationId xmlns:a16="http://schemas.microsoft.com/office/drawing/2014/main" id="{B83D88B7-C9F8-4CE4-AF34-8B0E2D1248EC}"/>
              </a:ext>
            </a:extLst>
          </p:cNvPr>
          <p:cNvGraphicFramePr>
            <a:graphicFrameLocks noGrp="1"/>
          </p:cNvGraphicFramePr>
          <p:nvPr>
            <p:extLst>
              <p:ext uri="{D42A27DB-BD31-4B8C-83A1-F6EECF244321}">
                <p14:modId xmlns:p14="http://schemas.microsoft.com/office/powerpoint/2010/main" val="1908163347"/>
              </p:ext>
            </p:extLst>
          </p:nvPr>
        </p:nvGraphicFramePr>
        <p:xfrm>
          <a:off x="66675" y="3217187"/>
          <a:ext cx="9010645" cy="3103059"/>
        </p:xfrm>
        <a:graphic>
          <a:graphicData uri="http://schemas.openxmlformats.org/drawingml/2006/table">
            <a:tbl>
              <a:tblPr bandRow="1" firstRow="1">
                <a:tableStyleId>{9D7B26C5-4107-4FEC-AEDC-1716B250A1EF}</a:tableStyleId>
              </a:tblPr>
              <a:tblGrid>
                <a:gridCol w="2028825">
                  <a:extLst>
                    <a:ext uri="{9D8B030D-6E8A-4147-A177-3AD203B41FA5}">
                      <a16:colId xmlns:a16="http://schemas.microsoft.com/office/drawing/2014/main" val="20000"/>
                    </a:ext>
                  </a:extLst>
                </a:gridCol>
                <a:gridCol w="904875">
                  <a:extLst>
                    <a:ext uri="{9D8B030D-6E8A-4147-A177-3AD203B41FA5}">
                      <a16:colId xmlns:a16="http://schemas.microsoft.com/office/drawing/2014/main" val="2129645713"/>
                    </a:ext>
                  </a:extLst>
                </a:gridCol>
                <a:gridCol w="847725">
                  <a:extLst>
                    <a:ext uri="{9D8B030D-6E8A-4147-A177-3AD203B41FA5}">
                      <a16:colId xmlns:a16="http://schemas.microsoft.com/office/drawing/2014/main" val="1102127928"/>
                    </a:ext>
                  </a:extLst>
                </a:gridCol>
                <a:gridCol w="8477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923920">
                  <a:extLst>
                    <a:ext uri="{9D8B030D-6E8A-4147-A177-3AD203B41FA5}">
                      <a16:colId xmlns:a16="http://schemas.microsoft.com/office/drawing/2014/main" val="60996868"/>
                    </a:ext>
                  </a:extLst>
                </a:gridCol>
              </a:tblGrid>
              <a:tr h="310500">
                <a:tc>
                  <a:txBody>
                    <a:bodyPr/>
                    <a:lstStyle/>
                    <a:p>
                      <a:endParaRPr b="0" dirty="0" lang="en-US" sz="1000">
                        <a:solidFill>
                          <a:schemeClr val="tx2"/>
                        </a:solidFill>
                        <a:latin charset="0" panose="020B0606020202030204" pitchFamily="34" typeface="Arial Narrow"/>
                      </a:endParaRPr>
                    </a:p>
                  </a:txBody>
                  <a:tcPr anchor="ctr">
                    <a:lnL>
                      <a:noFill/>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1</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2</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3</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4</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a:r>
                        <a:rPr b="0" lang="en-US" sz="1000">
                          <a:solidFill>
                            <a:schemeClr val="tx2"/>
                          </a:solidFill>
                          <a:latin charset="0" panose="020B0606020202030204" pitchFamily="34" typeface="Arial Narrow"/>
                          <a:cs charset="0" pitchFamily="34" typeface="Arial"/>
                        </a:rPr>
                        <a:t>YEAR 5</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tc>
                  <a:txBody>
                    <a:bodyPr/>
                    <a:lstStyle/>
                    <a:p>
                      <a:pPr algn="ctr" defTabSz="914220" eaLnBrk="1" fontAlgn="auto" hangingPunct="1" indent="0" latinLnBrk="0" marL="0" marR="0" rtl="0">
                        <a:lnSpc>
                          <a:spcPct val="100000"/>
                        </a:lnSpc>
                        <a:spcBef>
                          <a:spcPts val="0"/>
                        </a:spcBef>
                        <a:spcAft>
                          <a:spcPts val="0"/>
                        </a:spcAft>
                        <a:buClrTx/>
                        <a:buSzTx/>
                        <a:buFontTx/>
                        <a:buNone/>
                        <a:tabLst/>
                        <a:defRPr/>
                      </a:pPr>
                      <a:r>
                        <a:rPr b="0" lang="en-US" sz="1000">
                          <a:solidFill>
                            <a:schemeClr val="tx2"/>
                          </a:solidFill>
                          <a:latin charset="0" panose="020B0606020202030204" pitchFamily="34" typeface="Arial Narrow"/>
                          <a:cs charset="0" pitchFamily="34" typeface="Arial"/>
                        </a:rPr>
                        <a:t>TOTAL</a:t>
                      </a:r>
                    </a:p>
                  </a:txBody>
                  <a:tcPr anchor="ctr">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solidFill>
                      <a:srgbClr val="007DB8"/>
                    </a:solidFill>
                  </a:tcPr>
                </a:tc>
                <a:extLst>
                  <a:ext uri="{0D108BD9-81ED-4DB2-BD59-A6C34878D82A}">
                    <a16:rowId xmlns:a16="http://schemas.microsoft.com/office/drawing/2014/main" val="10001"/>
                  </a:ext>
                </a:extLst>
              </a:tr>
              <a:tr h="288088">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Net profits from increased system performance</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mtClean="0" sz="1000">
                          <a:latin typeface="+mn-lt"/>
                        </a:rPr>
                        <a:t/>
                      </a:r>
                      <a:r>
                        <a:rPr dirty="0" err="1" lang="en-US" smtClean="0" sz="1000">
                          <a:latin typeface="+mn-lt"/>
                        </a:rPr>
                        <a:t/>
                      </a:r>
                      <a:r>
                        <a:rPr dirty="0" lang="en-US" smtClean="0" sz="1000">
                          <a:latin typeface="+mn-lt"/>
                        </a:rPr>
                        <a:t/>
                      </a:r>
                      <a:r>
                        <a:rPr dirty="0" err="1" lang="en-US" smtClean="0" sz="1000">
                          <a:latin typeface="+mn-lt"/>
                        </a:rPr>
                        <a:t/>
                      </a:r>
                      <a:r>
                        <a:rPr dirty="0" lang="en-US" smtClean="0" sz="1000">
                          <a:latin typeface="+mn-lt"/>
                        </a:rPr>
                        <a:t/>
                      </a:r>
                      <a:endParaRPr dirty="0" lang="en-US" sz="10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solidFill>
                      <a:schemeClr val="tx2"/>
                    </a:solidFill>
                  </a:tcPr>
                </a:tc>
                <a:extLst>
                  <a:ext uri="{0D108BD9-81ED-4DB2-BD59-A6C34878D82A}">
                    <a16:rowId xmlns:a16="http://schemas.microsoft.com/office/drawing/2014/main" val="3289188324"/>
                  </a:ext>
                </a:extLst>
              </a:tr>
              <a:tr h="288088">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cs charset="0" pitchFamily="34" typeface="Arial"/>
                        </a:rPr>
                        <a:t>End user productivity gains</a:t>
                      </a: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r>
                        <a:rPr dirty="0" lang="en-US" sz="1000">
                          <a:latin typeface="+mn-lt"/>
                        </a:rPr>
                        <a:t>$862,500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z="1000">
                          <a:latin typeface="+mn-lt"/>
                        </a:rPr>
                        <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rPr>
                        <a:t>$1,725,000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rPr>
                        <a:t>$1,725,000</a:t>
                      </a: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rPr>
                        <a:t>$1,725,000</a:t>
                      </a:r>
                      <a:r>
                        <a:rPr b="0" lang="en-US" sz="1000">
                          <a:solidFill>
                            <a:schemeClr val="bg2"/>
                          </a:solidFill>
                          <a:latin typeface="+mn-lt"/>
                        </a:rPr>
                        <a:t/>
                      </a:r>
                      <a:endParaRPr lang="en-US" sz="10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lang="en-US" sz="1000">
                          <a:latin typeface="+mn-lt"/>
                        </a:rPr>
                        <a:t>$1,725,000</a:t>
                      </a:r>
                      <a:r>
                        <a:rPr b="0" lang="en-US" sz="1000">
                          <a:solidFill>
                            <a:schemeClr val="bg2"/>
                          </a:solidFill>
                          <a:latin typeface="+mn-lt"/>
                        </a:rPr>
                        <a:t/>
                      </a:r>
                      <a:endParaRPr lang="en-US" sz="10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dirty="0" lang="en-US" sz="1000">
                          <a:latin typeface="+mn-lt"/>
                        </a:rPr>
                        <a:t>$7,762,500</a:t>
                      </a:r>
                      <a:r>
                        <a:rPr dirty="0" err="1" lang="en-US" sz="1000">
                          <a:latin typeface="+mn-lt"/>
                        </a:rPr>
                        <a:t/>
                      </a:r>
                      <a:r>
                        <a:rPr dirty="0" lang="en-US" sz="1000">
                          <a:latin typeface="+mn-lt"/>
                        </a:rPr>
                        <a:t/>
                      </a:r>
                      <a:r>
                        <a:rPr dirty="0" err="1" lang="en-US" sz="1000">
                          <a:latin typeface="+mn-lt"/>
                        </a:rPr>
                        <a:t/>
                      </a:r>
                      <a:r>
                        <a:rPr dirty="0" lang="en-US" sz="1000">
                          <a:latin typeface="+mn-lt"/>
                        </a:rPr>
                        <a:t/>
                      </a:r>
                      <a:r>
                        <a:rPr dirty="0" err="1" lang="en-US" sz="1000">
                          <a:latin typeface="+mn-lt"/>
                        </a:rPr>
                        <a:t/>
                      </a:r>
                      <a:r>
                        <a:rPr dirty="0" lang="en-US" smtClean="0" sz="1000">
                          <a:latin typeface="+mn-lt"/>
                        </a:rPr>
                        <a:t/>
                      </a:r>
                      <a:r>
                        <a:rPr dirty="0" err="1" lang="en-US" smtClean="0" sz="1000">
                          <a:latin typeface="+mn-lt"/>
                        </a:rPr>
                        <a:t/>
                      </a:r>
                      <a:r>
                        <a:rPr dirty="0" lang="en-US" smtClean="0" sz="1000">
                          <a:latin typeface="+mn-lt"/>
                        </a:rPr>
                        <a:t/>
                      </a:r>
                      <a:r>
                        <a:rPr dirty="0" err="1" lang="en-US" smtClean="0" sz="1000">
                          <a:latin typeface="+mn-lt"/>
                        </a:rPr>
                        <a:t/>
                      </a:r>
                      <a:r>
                        <a:rPr dirty="0" lang="en-US" smtClean="0" sz="1000">
                          <a:latin typeface="+mn-lt"/>
                        </a:rPr>
                        <a:t/>
                      </a:r>
                      <a:endParaRPr dirty="0" lang="en-US" sz="10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49359">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cs charset="0" pitchFamily="34" typeface="Arial"/>
                      </a:endParaRPr>
                    </a:p>
                  </a:txBody>
                  <a:tcPr anchor="ctr" marB="0" marR="0" marT="0">
                    <a:lnL algn="ctr" cap="flat" cmpd="sng" w="12700">
                      <a:noFill/>
                      <a:prstDash val="solid"/>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a:endParaRPr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endParaRPr dirty="0" lang="en-US" sz="200">
                        <a:latin typeface="+mn-lt"/>
                      </a:endParaRPr>
                    </a:p>
                  </a:txBody>
                  <a:tcPr anchor="ctr" marB="0" marL="0" marR="45720" marT="0">
                    <a:lnL algn="ctr" cap="flat" cmpd="sng" w="12700">
                      <a:solidFill>
                        <a:schemeClr val="tx2">
                          <a:lumMod val="85000"/>
                        </a:schemeClr>
                      </a:solidFill>
                      <a:prstDash val="sysDot"/>
                      <a:round/>
                      <a:headEnd len="med" type="none" w="med"/>
                      <a:tailEnd len="med" type="none" w="med"/>
                    </a:lnL>
                    <a:lnR algn="ctr" cap="flat" cmpd="sng" w="12700">
                      <a:solidFill>
                        <a:schemeClr val="tx2">
                          <a:lumMod val="85000"/>
                        </a:schemeClr>
                      </a:solidFill>
                      <a:prstDash val="sysDot"/>
                      <a:round/>
                      <a:headEnd len="med" type="none" w="med"/>
                      <a:tailEnd len="med" type="none" w="med"/>
                    </a:lnR>
                    <a:lnT algn="ctr" cap="flat" cmpd="sng" w="12700">
                      <a:no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noFill/>
                  </a:tcPr>
                </a:tc>
              </a:tr>
              <a:tr h="288088">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kern="1200" lang="en-US" sz="1000">
                          <a:solidFill>
                            <a:schemeClr val="tx1"/>
                          </a:solidFill>
                          <a:latin typeface="+mn-lt"/>
                          <a:ea typeface="+mn-ea"/>
                          <a:cs charset="0" pitchFamily="34" typeface="Arial"/>
                        </a:rPr>
                        <a:t>Total system performance benefit</a:t>
                      </a:r>
                    </a:p>
                  </a:txBody>
                  <a:tcPr anchor="ctr" marB="0" marR="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hangingPunct="1" latinLnBrk="0" marL="0" rtl="0"/>
                      <a:r>
                        <a:rPr b="1" dirty="0" kern="1200" lang="en-US" sz="1000">
                          <a:solidFill>
                            <a:schemeClr val="tx1"/>
                          </a:solidFill>
                          <a:latin typeface="+mn-lt"/>
                          <a:ea typeface="+mn-ea"/>
                          <a:cs charset="0" pitchFamily="34" typeface="Arial"/>
                        </a:rPr>
                        <a:t>$862,500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1000">
                          <a:solidFill>
                            <a:schemeClr val="tx1"/>
                          </a:solidFill>
                          <a:latin typeface="+mn-lt"/>
                          <a:ea typeface="+mn-ea"/>
                          <a:cs charset="0" pitchFamily="34" typeface="Arial"/>
                        </a:rPr>
                        <a:t>$1,725,000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1000">
                          <a:solidFill>
                            <a:schemeClr val="tx1"/>
                          </a:solidFill>
                          <a:latin typeface="+mn-lt"/>
                          <a:ea typeface="+mn-ea"/>
                          <a:cs charset="0" pitchFamily="34" typeface="Arial"/>
                        </a:rPr>
                        <a:t>$1,725,000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1000">
                          <a:solidFill>
                            <a:schemeClr val="tx1"/>
                          </a:solidFill>
                          <a:latin typeface="+mn-lt"/>
                          <a:ea typeface="+mn-ea"/>
                          <a:cs charset="0" pitchFamily="34" typeface="Arial"/>
                        </a:rPr>
                        <a:t>$1,725,000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fontAlgn="auto" hangingPunct="1" indent="0" latinLnBrk="0" marL="0" marR="0" rtl="0">
                        <a:lnSpc>
                          <a:spcPct val="100000"/>
                        </a:lnSpc>
                        <a:spcBef>
                          <a:spcPts val="0"/>
                        </a:spcBef>
                        <a:spcAft>
                          <a:spcPts val="0"/>
                        </a:spcAft>
                        <a:buClrTx/>
                        <a:buSzTx/>
                        <a:buFontTx/>
                        <a:buNone/>
                        <a:tabLst/>
                        <a:defRPr/>
                      </a:pPr>
                      <a:r>
                        <a:rPr b="1" dirty="0" kern="1200" lang="en-US" sz="1000">
                          <a:solidFill>
                            <a:schemeClr val="tx1"/>
                          </a:solidFill>
                          <a:latin typeface="+mn-lt"/>
                          <a:ea typeface="+mn-ea"/>
                          <a:cs charset="0" pitchFamily="34" typeface="Arial"/>
                        </a:rPr>
                        <a:t>$1,725,000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tc>
                  <a:txBody>
                    <a:bodyPr/>
                    <a:lstStyle/>
                    <a:p>
                      <a:pPr algn="r" defTabSz="914220" eaLnBrk="1" hangingPunct="1" latinLnBrk="0" marL="0" rtl="0"/>
                      <a:r>
                        <a:rPr b="1" dirty="0" kern="1200" lang="en-US" sz="1000">
                          <a:solidFill>
                            <a:schemeClr val="tx1"/>
                          </a:solidFill>
                          <a:latin typeface="+mn-lt"/>
                          <a:ea typeface="+mn-ea"/>
                          <a:cs charset="0" pitchFamily="34" typeface="Arial"/>
                        </a:rPr>
                        <a:t>$7,762,500</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r>
                        <a:rPr b="1" dirty="0" err="1" kern="1200" lang="en-US" sz="1000">
                          <a:solidFill>
                            <a:schemeClr val="tx1"/>
                          </a:solidFill>
                          <a:latin typeface="+mn-lt"/>
                          <a:ea typeface="+mn-ea"/>
                          <a:cs charset="0" pitchFamily="34" typeface="Arial"/>
                        </a:rPr>
                        <a:t/>
                      </a:r>
                      <a:r>
                        <a:rPr b="1" dirty="0" kern="1200" lang="en-US" sz="1000">
                          <a:solidFill>
                            <a:schemeClr val="tx1"/>
                          </a:solidFill>
                          <a:latin typeface="+mn-lt"/>
                          <a:ea typeface="+mn-ea"/>
                          <a:cs charset="0" pitchFamily="34" typeface="Arial"/>
                        </a:rPr>
                        <a:t/>
                      </a:r>
                    </a:p>
                  </a:txBody>
                  <a:tcPr anchor="ctr" marB="0" marL="0" marR="45720" marT="0">
                    <a:lnL algn="ctr" cap="flat" cmpd="sng" w="12700">
                      <a:solidFill>
                        <a:schemeClr val="bg1"/>
                      </a:solidFill>
                      <a:prstDash val="solid"/>
                      <a:round/>
                      <a:headEnd len="med" type="none" w="med"/>
                      <a:tailEnd len="med" type="none" w="med"/>
                    </a:lnL>
                    <a:lnR algn="ctr" cap="flat" cmpd="sng" w="12700">
                      <a:solidFill>
                        <a:schemeClr val="bg1"/>
                      </a:solidFill>
                      <a:prstDash val="solid"/>
                      <a:round/>
                      <a:headEnd len="med" type="none" w="med"/>
                      <a:tailEnd len="med" type="none" w="med"/>
                    </a:lnR>
                    <a:lnT algn="ctr" cap="flat" cmpd="sng" w="12700">
                      <a:solidFill>
                        <a:schemeClr val="bg1"/>
                      </a:solidFill>
                      <a:prstDash val="solid"/>
                      <a:round/>
                      <a:headEnd len="med" type="none" w="med"/>
                      <a:tailEnd len="med" type="none" w="med"/>
                    </a:lnT>
                    <a:lnB algn="ctr" cap="flat" cmpd="sng" w="12700">
                      <a:solidFill>
                        <a:schemeClr val="bg1"/>
                      </a:solidFill>
                      <a:prstDash val="solid"/>
                      <a:round/>
                      <a:headEnd len="med" type="none" w="med"/>
                      <a:tailEnd len="med" type="none" w="med"/>
                    </a:lnB>
                    <a:lnTlToBr cmpd="sng" w="12700">
                      <a:noFill/>
                      <a:prstDash val="solid"/>
                    </a:lnTlToBr>
                    <a:lnBlToTr cmpd="sng" w="12700">
                      <a:noFill/>
                      <a:prstDash val="solid"/>
                    </a:lnBlToTr>
                    <a:solidFill>
                      <a:schemeClr val="tx2">
                        <a:lumMod val="95000"/>
                      </a:schemeClr>
                    </a:solidFill>
                  </a:tcPr>
                </a:tc>
                <a:extLst>
                  <a:ext uri="{0D108BD9-81ED-4DB2-BD59-A6C34878D82A}">
                    <a16:rowId xmlns:a16="http://schemas.microsoft.com/office/drawing/2014/main" val="10008"/>
                  </a:ext>
                </a:extLst>
              </a:tr>
            </a:tbl>
          </a:graphicData>
        </a:graphic>
      </p:graphicFrame>
      <p:sp>
        <p:nvSpPr>
          <p:cNvPr id="9" name="TextBox 8"/>
          <p:cNvSpPr txBox="1"/>
          <p:nvPr/>
        </p:nvSpPr>
        <p:spPr>
          <a:xfrm>
            <a:off x="287732" y="595340"/>
            <a:ext cx="7058343" cy="738664"/>
          </a:xfrm>
          <a:prstGeom prst="rect">
            <a:avLst/>
          </a:prstGeom>
          <a:noFill/>
        </p:spPr>
        <p:txBody>
          <a:bodyPr rtlCol="0" wrap="none">
            <a:spAutoFit/>
          </a:bodyPr>
          <a:lstStyle/>
          <a:p>
            <a:pPr>
              <a:spcBef>
                <a:spcPts val="0"/>
              </a:spcBef>
              <a:spcAft>
                <a:spcPts val="0"/>
              </a:spcAft>
              <a:buClr>
                <a:schemeClr val="bg1"/>
              </a:buClr>
            </a:pPr>
            <a:r>
              <a:rPr dirty="0" err="1" lang="en-US" sz="1400">
                <a:solidFill>
                  <a:schemeClr val="bg2"/>
                </a:solidFill>
                <a:cs typeface="Arial"/>
              </a:rPr>
              <a:t/>
            </a:r>
            <a:r>
              <a:rPr dirty="0" lang="pl-PL" sz="1400">
                <a:cs typeface="Arial"/>
              </a:rPr>
              <a:t/>
            </a:r>
            <a:r>
              <a:rPr dirty="0" lang="pl-PL" smtClean="0" sz="1400">
                <a:cs typeface="Arial"/>
              </a:rPr>
              <a:t/>
            </a:r>
            <a:r>
              <a:rPr dirty="0" lang="en-US" sz="1400">
                <a:solidFill>
                  <a:schemeClr val="bg2"/>
                </a:solidFill>
              </a:rPr>
              <a:t> </a:t>
            </a:r>
            <a:endParaRPr dirty="0" lang="en-US" smtClean="0" sz="1400">
              <a:solidFill>
                <a:schemeClr val="bg2"/>
              </a:solidFill>
            </a:endParaRPr>
          </a:p>
          <a:p>
            <a:pPr>
              <a:spcBef>
                <a:spcPts val="0"/>
              </a:spcBef>
              <a:spcAft>
                <a:spcPts val="0"/>
              </a:spcAft>
              <a:buClr>
                <a:schemeClr val="bg1"/>
              </a:buClr>
            </a:pPr>
            <a:r>
              <a:rPr dirty="0" lang="en-US" smtClean="0" sz="1400">
                <a:solidFill>
                  <a:schemeClr val="bg2"/>
                </a:solidFill>
              </a:rPr>
              <a:t/>
            </a:r>
            <a:r>
              <a:rPr dirty="0" err="1" lang="en-US" smtClean="0" sz="1400">
                <a:solidFill>
                  <a:schemeClr val="bg2"/>
                </a:solidFill>
              </a:rPr>
              <a:t/>
            </a:r>
            <a:r>
              <a:rPr dirty="0" err="1" lang="en-US" sz="1400"/>
              <a:t/>
            </a:r>
            <a:r>
              <a:rPr dirty="0" lang="en-US" sz="1400"/>
              <a:t/>
            </a:r>
            <a:r>
              <a:rPr dirty="0" err="1" lang="en-US" sz="1400"/>
              <a:t/>
            </a:r>
            <a:r>
              <a:rPr dirty="0" lang="en-US" sz="1400"/>
              <a:t/>
            </a:r>
            <a:r>
              <a:rPr dirty="0" lang="pl-PL" smtClean="0" sz="1400"/>
              <a:t/>
            </a:r>
            <a:endParaRPr dirty="0" lang="en-US" smtClean="0" sz="1400"/>
          </a:p>
          <a:p>
            <a:pPr>
              <a:spcBef>
                <a:spcPts val="0"/>
              </a:spcBef>
              <a:spcAft>
                <a:spcPts val="0"/>
              </a:spcAft>
              <a:buClr>
                <a:schemeClr val="bg1"/>
              </a:buClr>
            </a:pPr>
            <a:r>
              <a:rPr dirty="0" lang="en-US" sz="1400">
                <a:solidFill>
                  <a:schemeClr val="bg2"/>
                </a:solidFill>
              </a:rPr>
              <a:t/>
            </a:r>
            <a:r>
              <a:rPr dirty="0" err="1" lang="en-US" sz="1400">
                <a:solidFill>
                  <a:schemeClr val="bg2"/>
                </a:solidFill>
              </a:rPr>
              <a:t/>
            </a:r>
            <a:r>
              <a:rPr dirty="0" lang="en-US" sz="1400">
                <a:solidFill>
                  <a:schemeClr val="bg2"/>
                </a:solidFill>
              </a:rPr>
              <a:t/>
            </a:r>
            <a:r>
              <a:rPr dirty="0" err="1" lang="en-US" sz="1400">
                <a:solidFill>
                  <a:schemeClr val="bg2"/>
                </a:solidFill>
              </a:rPr>
              <a:t/>
            </a:r>
            <a:r>
              <a:rPr dirty="0" lang="pl-PL" sz="1400"/>
              <a:t> </a:t>
            </a:r>
            <a:endParaRPr dirty="0" err="1" lang="en-US" sz="1400">
              <a:solidFill>
                <a:schemeClr val="bg2"/>
              </a:solidFill>
              <a:cs typeface="Arial"/>
            </a:endParaRPr>
          </a:p>
        </p:txBody>
      </p:sp>
    </p:spTree>
    <p:extLst>
      <p:ext uri="{BB962C8B-B14F-4D97-AF65-F5344CB8AC3E}">
        <p14:creationId xmlns:p14="http://schemas.microsoft.com/office/powerpoint/2010/main" val="3342379116"/>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name="b9df7867-c6f5-4a45-8996-b6dc2c8d104c">
    <p:spTree>
      <p:nvGrpSpPr>
        <p:cNvPr id="1" name=""/>
        <p:cNvGrpSpPr/>
        <p:nvPr/>
      </p:nvGrpSpPr>
      <p:grpSpPr>
        <a:xfrm>
          <a:off x="0" y="0"/>
          <a:ext cx="0" cy="0"/>
          <a:chOff x="0" y="0"/>
          <a:chExt cx="0" cy="0"/>
        </a:xfrm>
      </p:grpSpPr>
      <p:sp>
        <p:nvSpPr>
          <p:cNvPr id="2" name="Title 1"/>
          <p:cNvSpPr>
            <a:spLocks noGrp="1"/>
          </p:cNvSpPr>
          <p:nvPr>
            <p:ph type="title"/>
          </p:nvPr>
        </p:nvSpPr>
        <p:spPr>
          <a:xfrm>
            <a:off x="116765" y="318527"/>
            <a:ext cx="7955280" cy="479747"/>
          </a:xfrm>
        </p:spPr>
        <p:txBody>
          <a:bodyPr/>
          <a:lstStyle/>
          <a:p>
            <a:r>
              <a:rPr lang="en-US" dirty="0">
                <a:latin typeface="+mj-lt"/>
              </a:rPr>
              <a:t>Other </a:t>
            </a:r>
            <a:r>
              <a:rPr lang="en-US" dirty="0"/>
              <a:t>b</a:t>
            </a:r>
            <a:r>
              <a:rPr lang="en-US" dirty="0">
                <a:latin typeface="+mj-lt"/>
              </a:rPr>
              <a:t>enefits</a:t>
            </a:r>
          </a:p>
        </p:txBody>
      </p:sp>
      <p:graphicFrame>
        <p:nvGraphicFramePr>
          <p:cNvPr id="4" name="Table 3" descr="ppt.slide.table.PPTX_OtherDesc">
            <a:extLst>
              <a:ext uri="{FF2B5EF4-FFF2-40B4-BE49-F238E27FC236}">
                <a16:creationId xmlns="" xmlns:a16="http://schemas.microsoft.com/office/drawing/2014/main" id="{1FF1A918-3274-400A-8CF8-B7013A22A078}"/>
              </a:ext>
            </a:extLst>
          </p:cNvPr>
          <p:cNvGraphicFramePr>
            <a:graphicFrameLocks noGrp="1"/>
          </p:cNvGraphicFramePr>
          <p:nvPr>
            <p:extLst>
              <p:ext uri="{D42A27DB-BD31-4B8C-83A1-F6EECF244321}">
                <p14:modId xmlns:p14="http://schemas.microsoft.com/office/powerpoint/2010/main" val="3473993558"/>
              </p:ext>
            </p:extLst>
          </p:nvPr>
        </p:nvGraphicFramePr>
        <p:xfrm>
          <a:off x="151577" y="2951501"/>
          <a:ext cx="9297222" cy="1348740"/>
        </p:xfrm>
        <a:graphic>
          <a:graphicData uri="http://schemas.openxmlformats.org/drawingml/2006/table">
            <a:tbl>
              <a:tblPr>
                <a:tableStyleId>{5C22544A-7EE6-4342-B048-85BDC9FD1C3A}</a:tableStyleId>
              </a:tblPr>
              <a:tblGrid>
                <a:gridCol w="8859422">
                  <a:extLst>
                    <a:ext uri="{9D8B030D-6E8A-4147-A177-3AD203B41FA5}">
                      <a16:colId xmlns="" xmlns:a16="http://schemas.microsoft.com/office/drawing/2014/main" val="3346450213"/>
                    </a:ext>
                  </a:extLst>
                </a:gridCol>
                <a:gridCol w="218900">
                  <a:extLst>
                    <a:ext uri="{9D8B030D-6E8A-4147-A177-3AD203B41FA5}">
                      <a16:colId xmlns="" xmlns:a16="http://schemas.microsoft.com/office/drawing/2014/main" val="3231909823"/>
                    </a:ext>
                  </a:extLst>
                </a:gridCol>
                <a:gridCol w="218900">
                  <a:extLst>
                    <a:ext uri="{9D8B030D-6E8A-4147-A177-3AD203B41FA5}">
                      <a16:colId xmlns="" xmlns:a16="http://schemas.microsoft.com/office/drawing/2014/main" val="3792178248"/>
                    </a:ext>
                  </a:extLst>
                </a:gridCol>
              </a:tblGrid>
              <a:tr h="182880">
                <a:tc>
                  <a:txBody>
                    <a:bodyPr/>
                    <a:lstStyle/>
                    <a:p>
                      <a:pPr marL="0" algn="l" defTabSz="914220" rtl="0" eaLnBrk="1" latinLnBrk="0" hangingPunct="1"/>
                      <a:endParaRPr lang="en-US" sz="1050" b="1" kern="0" dirty="0">
                        <a:solidFill>
                          <a:schemeClr val="bg2"/>
                        </a:solidFill>
                        <a:latin typeface="+mj-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220" rtl="0" eaLnBrk="1" latinLnBrk="0" hangingPunct="1"/>
                      <a:endParaRPr lang="en-US" sz="1050" b="1" kern="0">
                        <a:solidFill>
                          <a:schemeClr val="bg2"/>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220" rtl="0" eaLnBrk="1" latinLnBrk="0" hangingPunct="1"/>
                      <a:endParaRPr lang="en-US" sz="1050" b="0" kern="0" dirty="0">
                        <a:solidFill>
                          <a:schemeClr val="bg2"/>
                        </a:solidFill>
                        <a:latin typeface="+mj-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50296525"/>
                  </a:ext>
                </a:extLst>
              </a:tr>
              <a:tr h="365760">
                <a:tc>
                  <a:txBody>
                    <a:bodyPr/>
                    <a:lstStyle/>
                    <a:p>
                      <a:pPr marL="0" algn="l" defTabSz="914220" rtl="0" eaLnBrk="1" latinLnBrk="0" hangingPunct="1"/>
                      <a:endParaRPr lang="en-US" sz="1050" b="0" kern="0">
                        <a:solidFill>
                          <a:schemeClr val="bg2"/>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220" rtl="0" eaLnBrk="1" latinLnBrk="0" hangingPunct="1"/>
                      <a:endParaRPr lang="en-US" sz="1050" b="0" kern="0">
                        <a:solidFill>
                          <a:schemeClr val="bg2"/>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220" rtl="0" eaLnBrk="1" latinLnBrk="0" hangingPunct="1"/>
                      <a:endParaRPr lang="en-US" sz="1050" b="0" kern="0">
                        <a:solidFill>
                          <a:schemeClr val="bg2"/>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190907208"/>
                  </a:ext>
                </a:extLst>
              </a:tr>
              <a:tr h="365760">
                <a:tc>
                  <a:txBody>
                    <a:bodyPr/>
                    <a:lstStyle/>
                    <a:p>
                      <a:pPr marL="0" algn="l" defTabSz="914220" rtl="0" eaLnBrk="1" latinLnBrk="0" hangingPunct="1"/>
                      <a:endParaRPr lang="en-US" sz="1050" b="0" kern="0">
                        <a:solidFill>
                          <a:schemeClr val="bg2"/>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20" rtl="0" eaLnBrk="1" fontAlgn="auto" latinLnBrk="0" hangingPunct="1">
                        <a:lnSpc>
                          <a:spcPct val="100000"/>
                        </a:lnSpc>
                        <a:spcBef>
                          <a:spcPct val="0"/>
                        </a:spcBef>
                        <a:spcAft>
                          <a:spcPct val="0"/>
                        </a:spcAft>
                        <a:buClrTx/>
                        <a:buSzTx/>
                        <a:buFontTx/>
                        <a:buNone/>
                        <a:defRPr/>
                      </a:pPr>
                      <a:endParaRPr lang="en-US" sz="1050" b="0" kern="0">
                        <a:solidFill>
                          <a:schemeClr val="bg2"/>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220" rtl="0" eaLnBrk="1" latinLnBrk="0" hangingPunct="1"/>
                      <a:endParaRPr lang="en-US" sz="1050" b="0" kern="0" dirty="0">
                        <a:solidFill>
                          <a:schemeClr val="bg2"/>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090316592"/>
                  </a:ext>
                </a:extLst>
              </a:tr>
              <a:tr h="365760">
                <a:tc>
                  <a:txBody>
                    <a:bodyPr/>
                    <a:lstStyle/>
                    <a:p>
                      <a:pPr marL="0" algn="l" defTabSz="914220" rtl="0" eaLnBrk="1" latinLnBrk="0" hangingPunct="1"/>
                      <a:endParaRPr lang="en-US" sz="1050" b="0" kern="0">
                        <a:solidFill>
                          <a:schemeClr val="bg2"/>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220" rtl="0" eaLnBrk="1" fontAlgn="auto" latinLnBrk="0" hangingPunct="1">
                        <a:lnSpc>
                          <a:spcPct val="100000"/>
                        </a:lnSpc>
                        <a:spcBef>
                          <a:spcPct val="0"/>
                        </a:spcBef>
                        <a:spcAft>
                          <a:spcPct val="0"/>
                        </a:spcAft>
                        <a:buClrTx/>
                        <a:buSzTx/>
                        <a:buFontTx/>
                        <a:buNone/>
                        <a:defRPr/>
                      </a:pPr>
                      <a:endParaRPr lang="en-US" sz="1050" b="0" kern="0">
                        <a:solidFill>
                          <a:schemeClr val="bg2"/>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220" rtl="0" eaLnBrk="1" latinLnBrk="0" hangingPunct="1"/>
                      <a:endParaRPr lang="en-US" sz="1050" b="0" kern="0">
                        <a:solidFill>
                          <a:schemeClr val="bg2"/>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722245287"/>
                  </a:ext>
                </a:extLst>
              </a:tr>
            </a:tbl>
          </a:graphicData>
        </a:graphic>
      </p:graphicFrame>
      <p:graphicFrame>
        <p:nvGraphicFramePr>
          <p:cNvPr id="5" name="Table 4" descr="ppt.slide.table.PPTX_OtherSummary">
            <a:extLst>
              <a:ext uri="{FF2B5EF4-FFF2-40B4-BE49-F238E27FC236}">
                <a16:creationId xmlns="" xmlns:a16="http://schemas.microsoft.com/office/drawing/2014/main" id="{EF207560-CDCF-436F-A864-6A5BBA027AE6}"/>
              </a:ext>
            </a:extLst>
          </p:cNvPr>
          <p:cNvGraphicFramePr>
            <a:graphicFrameLocks noGrp="1"/>
          </p:cNvGraphicFramePr>
          <p:nvPr>
            <p:extLst>
              <p:ext uri="{D42A27DB-BD31-4B8C-83A1-F6EECF244321}">
                <p14:modId xmlns:p14="http://schemas.microsoft.com/office/powerpoint/2010/main" val="1237383276"/>
              </p:ext>
            </p:extLst>
          </p:nvPr>
        </p:nvGraphicFramePr>
        <p:xfrm>
          <a:off x="48400" y="1058304"/>
          <a:ext cx="9000350" cy="7225725"/>
        </p:xfrm>
        <a:graphic>
          <a:graphicData uri="http://schemas.openxmlformats.org/drawingml/2006/table">
            <a:tbl>
              <a:tblPr firstRow="1" firstCol="1" lastRow="1" lastCol="1" bandRow="1" bandCol="1">
                <a:tableStyleId>{9D7B26C5-4107-4FEC-AEDC-1716B250A1EF}</a:tableStyleId>
              </a:tblPr>
              <a:tblGrid>
                <a:gridCol w="1369853">
                  <a:extLst>
                    <a:ext uri="{9D8B030D-6E8A-4147-A177-3AD203B41FA5}">
                      <a16:colId xmlns="" xmlns:a16="http://schemas.microsoft.com/office/drawing/2014/main" val="20000"/>
                    </a:ext>
                  </a:extLst>
                </a:gridCol>
                <a:gridCol w="962997">
                  <a:extLst>
                    <a:ext uri="{9D8B030D-6E8A-4147-A177-3AD203B41FA5}">
                      <a16:colId xmlns="" xmlns:a16="http://schemas.microsoft.com/office/drawing/2014/main" val="1647461937"/>
                    </a:ext>
                  </a:extLst>
                </a:gridCol>
                <a:gridCol w="952500">
                  <a:extLst>
                    <a:ext uri="{9D8B030D-6E8A-4147-A177-3AD203B41FA5}">
                      <a16:colId xmlns="" xmlns:a16="http://schemas.microsoft.com/office/drawing/2014/main" val="1725315566"/>
                    </a:ext>
                  </a:extLst>
                </a:gridCol>
                <a:gridCol w="952500">
                  <a:extLst>
                    <a:ext uri="{9D8B030D-6E8A-4147-A177-3AD203B41FA5}">
                      <a16:colId xmlns="" xmlns:a16="http://schemas.microsoft.com/office/drawing/2014/main" val="444062267"/>
                    </a:ext>
                  </a:extLst>
                </a:gridCol>
                <a:gridCol w="952500">
                  <a:extLst>
                    <a:ext uri="{9D8B030D-6E8A-4147-A177-3AD203B41FA5}">
                      <a16:colId xmlns="" xmlns:a16="http://schemas.microsoft.com/office/drawing/2014/main" val="4261724570"/>
                    </a:ext>
                  </a:extLst>
                </a:gridCol>
                <a:gridCol w="952500">
                  <a:extLst>
                    <a:ext uri="{9D8B030D-6E8A-4147-A177-3AD203B41FA5}">
                      <a16:colId xmlns="" xmlns:a16="http://schemas.microsoft.com/office/drawing/2014/main" val="20001"/>
                    </a:ext>
                  </a:extLst>
                </a:gridCol>
                <a:gridCol w="952500">
                  <a:extLst>
                    <a:ext uri="{9D8B030D-6E8A-4147-A177-3AD203B41FA5}">
                      <a16:colId xmlns="" xmlns:a16="http://schemas.microsoft.com/office/drawing/2014/main" val="4012518684"/>
                    </a:ext>
                  </a:extLst>
                </a:gridCol>
                <a:gridCol w="952500">
                  <a:extLst>
                    <a:ext uri="{9D8B030D-6E8A-4147-A177-3AD203B41FA5}">
                      <a16:colId xmlns="" xmlns:a16="http://schemas.microsoft.com/office/drawing/2014/main" val="20002"/>
                    </a:ext>
                  </a:extLst>
                </a:gridCol>
                <a:gridCol w="952500">
                  <a:extLst>
                    <a:ext uri="{9D8B030D-6E8A-4147-A177-3AD203B41FA5}">
                      <a16:colId xmlns="" xmlns:a16="http://schemas.microsoft.com/office/drawing/2014/main" val="20003"/>
                    </a:ext>
                  </a:extLst>
                </a:gridCol>
              </a:tblGrid>
              <a:tr h="0">
                <a:tc>
                  <a:txBody>
                    <a:bodyPr/>
                    <a:lstStyle/>
                    <a:p>
                      <a:endParaRPr lang="en-US" sz="1000" b="0" dirty="0">
                        <a:solidFill>
                          <a:schemeClr val="tx2"/>
                        </a:solidFill>
                        <a:latin typeface="Arial Narrow" panose="020B0606020202030204" pitchFamily="34" charset="0"/>
                        <a:cs typeface="Arial" pitchFamily="34" charset="0"/>
                      </a:endParaRPr>
                    </a:p>
                  </a:txBody>
                  <a:tcPr anchor="ctr">
                    <a:lnL>
                      <a:noFill/>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1</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2</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3</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4</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dirty="0">
                          <a:solidFill>
                            <a:schemeClr val="tx2"/>
                          </a:solidFill>
                          <a:latin typeface="Arial Narrow" panose="020B0606020202030204" pitchFamily="34" charset="0"/>
                          <a:cs typeface="Arial" pitchFamily="34" charset="0"/>
                        </a:rPr>
                        <a:t>YEAR 5</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6</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YEAR 7</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tc>
                  <a:txBody>
                    <a:bodyPr/>
                    <a:lstStyle/>
                    <a:p>
                      <a:pPr algn="ctr"/>
                      <a:r>
                        <a:rPr lang="en-US" sz="1000" b="0">
                          <a:solidFill>
                            <a:schemeClr val="tx2"/>
                          </a:solidFill>
                          <a:latin typeface="Arial Narrow" panose="020B0606020202030204" pitchFamily="34" charset="0"/>
                          <a:cs typeface="Arial" pitchFamily="34" charset="0"/>
                        </a:rPr>
                        <a:t>TOTAL</a:t>
                      </a: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7DB8"/>
                    </a:solidFill>
                  </a:tcPr>
                </a:tc>
                <a:extLst>
                  <a:ext uri="{0D108BD9-81ED-4DB2-BD59-A6C34878D82A}">
                    <a16:rowId xmlns="" xmlns:a16="http://schemas.microsoft.com/office/drawing/2014/main" val="10000"/>
                  </a:ext>
                </a:extLst>
              </a:tr>
              <a:tr h="263512">
                <a:tc>
                  <a:txBody>
                    <a:bodyPr/>
                    <a:lstStyle/>
                    <a:p>
                      <a:r>
                        <a:rPr lang="en-US" sz="1000" b="0" dirty="0">
                          <a:solidFill>
                            <a:schemeClr val="bg2"/>
                          </a:solidFill>
                          <a:latin typeface="+mn-lt"/>
                        </a:rPr>
                        <a:t>&lt;</a:t>
                      </a:r>
                      <a:r>
                        <a:rPr lang="en-US" sz="1000" b="0" dirty="0" err="1">
                          <a:solidFill>
                            <a:schemeClr val="bg2"/>
                          </a:solidFill>
                          <a:latin typeface="+mn-lt"/>
                        </a:rPr>
                        <a:t>VR_GROUP_VARIABLE_Other</a:t>
                      </a:r>
                      <a:r>
                        <a:rPr lang="en-US" sz="1000" b="0" dirty="0">
                          <a:solidFill>
                            <a:schemeClr val="bg2"/>
                          </a:solidFill>
                          <a:latin typeface="+mn-lt"/>
                        </a:rPr>
                        <a:t> Decision Criteria_0_0_VR&gt;</a:t>
                      </a:r>
                      <a:endParaRPr lang="en-US" sz="1000" b="0" dirty="0">
                        <a:latin typeface="+mn-lt"/>
                        <a:cs typeface="Arial" pitchFamily="34" charset="0"/>
                      </a:endParaRP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1 Year 1 - eu51VR&gt;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1 Year 2 - eu52VR&gt;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1 Year 3 - eu53VR&gt;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1 Year 4 - eu54VR&gt;</a:t>
                      </a:r>
                      <a:r>
                        <a:rPr lang="en-US" sz="1000" b="0" dirty="0">
                          <a:solidFill>
                            <a:schemeClr val="bg2"/>
                          </a:solidFill>
                          <a:latin typeface="+mn-lt"/>
                        </a:rPr>
                        <a:t>&lt;VR_CMD_DEL_COL_Delete_Year4 - cw10_VR&gt;</a:t>
                      </a:r>
                      <a:endParaRPr lang="en-US" sz="10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1 Year 5 - eu55VR&gt;</a:t>
                      </a:r>
                      <a:r>
                        <a:rPr lang="en-US" sz="1000" b="0" dirty="0">
                          <a:solidFill>
                            <a:schemeClr val="bg2"/>
                          </a:solidFill>
                          <a:latin typeface="+mn-lt"/>
                        </a:rPr>
                        <a:t>&lt;VR_CMD_DEL_COL_Delete_Year5 - cw11_VR&gt;</a:t>
                      </a:r>
                      <a:endParaRPr lang="en-US" sz="10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1 Year 6 - eu56VR&gt;</a:t>
                      </a:r>
                      <a:r>
                        <a:rPr lang="en-US" sz="1000" b="0" dirty="0">
                          <a:solidFill>
                            <a:schemeClr val="bg2"/>
                          </a:solidFill>
                          <a:latin typeface="+mn-lt"/>
                        </a:rPr>
                        <a:t>&lt;VR_CMD_DEL_COL_Delete_Year6 - cw12_VR&gt;</a:t>
                      </a:r>
                      <a:endParaRPr lang="en-US" sz="10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1 Year 7 - eu57VR&gt;</a:t>
                      </a:r>
                      <a:r>
                        <a:rPr lang="en-US" sz="1000" b="0" dirty="0">
                          <a:solidFill>
                            <a:schemeClr val="bg2"/>
                          </a:solidFill>
                          <a:latin typeface="+mn-lt"/>
                        </a:rPr>
                        <a:t>&lt;VR_CMD_DEL_COL_Delete_Year7 - cw13_VR&gt;</a:t>
                      </a:r>
                      <a:endParaRPr lang="en-US" sz="10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1 Total - eu58VR</a:t>
                      </a:r>
                      <a:r>
                        <a:rPr lang="en-US" sz="1000" dirty="0" smtClean="0">
                          <a:latin typeface="+mn-lt"/>
                          <a:cs typeface="Arial" pitchFamily="34" charset="0"/>
                        </a:rPr>
                        <a:t>&gt;</a:t>
                      </a:r>
                      <a:r>
                        <a:rPr lang="en-US" sz="1000" b="0" dirty="0" smtClean="0">
                          <a:latin typeface="Arial" pitchFamily="34" charset="0"/>
                          <a:cs typeface="Arial" pitchFamily="34" charset="0"/>
                        </a:rPr>
                        <a:t>&lt;</a:t>
                      </a:r>
                      <a:r>
                        <a:rPr lang="en-US" sz="1000" b="0" dirty="0" err="1" smtClean="0">
                          <a:latin typeface="Arial" pitchFamily="34" charset="0"/>
                          <a:cs typeface="Arial" pitchFamily="34" charset="0"/>
                        </a:rPr>
                        <a:t>VR_CMD_DEL_ROW_</a:t>
                      </a:r>
                      <a:r>
                        <a:rPr lang="en-US" sz="1000" b="0" kern="1200" dirty="0" err="1" smtClean="0">
                          <a:solidFill>
                            <a:schemeClr val="tx1"/>
                          </a:solidFill>
                          <a:effectLst/>
                          <a:latin typeface="+mn-lt"/>
                          <a:ea typeface="+mn-ea"/>
                          <a:cs typeface="+mn-cs"/>
                        </a:rPr>
                        <a:t>Delete</a:t>
                      </a:r>
                      <a:r>
                        <a:rPr lang="en-US" sz="1000" b="0" kern="1200" dirty="0" smtClean="0">
                          <a:solidFill>
                            <a:schemeClr val="tx1"/>
                          </a:solidFill>
                          <a:effectLst/>
                          <a:latin typeface="+mn-lt"/>
                          <a:ea typeface="+mn-ea"/>
                          <a:cs typeface="+mn-cs"/>
                        </a:rPr>
                        <a:t> Other Savings 1 Total - </a:t>
                      </a:r>
                      <a:r>
                        <a:rPr lang="en-US" sz="1000" b="0" kern="1200" dirty="0" err="1" smtClean="0">
                          <a:solidFill>
                            <a:schemeClr val="tx1"/>
                          </a:solidFill>
                          <a:effectLst/>
                          <a:latin typeface="+mn-lt"/>
                          <a:ea typeface="+mn-ea"/>
                          <a:cs typeface="+mn-cs"/>
                        </a:rPr>
                        <a:t>gtgb</a:t>
                      </a:r>
                      <a:r>
                        <a:rPr lang="en-US" sz="1000" b="0" dirty="0" err="1" smtClean="0">
                          <a:latin typeface="Arial" pitchFamily="34" charset="0"/>
                          <a:cs typeface="Arial" pitchFamily="34" charset="0"/>
                        </a:rPr>
                        <a:t>_VR</a:t>
                      </a:r>
                      <a:r>
                        <a:rPr lang="en-US" sz="1000" b="0" dirty="0" smtClean="0">
                          <a:latin typeface="Arial" pitchFamily="34" charset="0"/>
                          <a:cs typeface="Arial" pitchFamily="34" charset="0"/>
                        </a:rPr>
                        <a:t>&gt;</a:t>
                      </a:r>
                      <a:endParaRPr lang="en-US" sz="1000" b="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36983043"/>
                  </a:ext>
                </a:extLst>
              </a:tr>
              <a:tr h="263512">
                <a:tc>
                  <a:txBody>
                    <a:bodyPr/>
                    <a:lstStyle/>
                    <a:p>
                      <a:r>
                        <a:rPr lang="en-US" sz="1000" b="0" dirty="0">
                          <a:solidFill>
                            <a:schemeClr val="bg2"/>
                          </a:solidFill>
                          <a:latin typeface="+mn-lt"/>
                        </a:rPr>
                        <a:t>&lt;</a:t>
                      </a:r>
                      <a:r>
                        <a:rPr lang="en-US" sz="1000" b="0" dirty="0" err="1">
                          <a:solidFill>
                            <a:schemeClr val="bg2"/>
                          </a:solidFill>
                          <a:latin typeface="+mn-lt"/>
                        </a:rPr>
                        <a:t>VR_GROUP_VARIABLE_Other</a:t>
                      </a:r>
                      <a:r>
                        <a:rPr lang="en-US" sz="1000" b="0" dirty="0">
                          <a:solidFill>
                            <a:schemeClr val="bg2"/>
                          </a:solidFill>
                          <a:latin typeface="+mn-lt"/>
                        </a:rPr>
                        <a:t> Decision Criteria_0_4_VR&gt;</a:t>
                      </a:r>
                      <a:endParaRPr lang="en-US" sz="1000" b="0" dirty="0">
                        <a:latin typeface="+mn-lt"/>
                        <a:cs typeface="Arial" pitchFamily="34" charset="0"/>
                      </a:endParaRP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2 Year 1 - eu59VR&gt;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2 Year 2 - eu5aVR&gt;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2 Year 3 - eu5bVR&gt;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2 Year 4 - eu5cVR&gt;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2 Year 5 - eu5dVR&gt;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2 Year 6 - eu5eVR&gt;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2 Year 7 - eu5fVR&gt;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2 Total - eu5gVR</a:t>
                      </a:r>
                      <a:r>
                        <a:rPr lang="en-US" sz="1000" dirty="0" smtClean="0">
                          <a:latin typeface="+mn-lt"/>
                          <a:cs typeface="Arial" pitchFamily="34" charset="0"/>
                        </a:rPr>
                        <a:t>&gt;</a:t>
                      </a:r>
                      <a:r>
                        <a:rPr lang="en-US" sz="1000" b="0" dirty="0" smtClean="0">
                          <a:latin typeface="Arial" pitchFamily="34" charset="0"/>
                          <a:cs typeface="Arial" pitchFamily="34" charset="0"/>
                        </a:rPr>
                        <a:t>&lt;</a:t>
                      </a:r>
                      <a:r>
                        <a:rPr lang="en-US" sz="1000" b="0" dirty="0" err="1" smtClean="0">
                          <a:latin typeface="Arial" pitchFamily="34" charset="0"/>
                          <a:cs typeface="Arial" pitchFamily="34" charset="0"/>
                        </a:rPr>
                        <a:t>VR_CMD_DEL_ROW_</a:t>
                      </a:r>
                      <a:r>
                        <a:rPr lang="en-US" sz="1000" b="0" kern="1200" dirty="0" err="1" smtClean="0">
                          <a:solidFill>
                            <a:schemeClr val="tx1"/>
                          </a:solidFill>
                          <a:effectLst/>
                          <a:latin typeface="+mn-lt"/>
                          <a:ea typeface="+mn-ea"/>
                          <a:cs typeface="+mn-cs"/>
                        </a:rPr>
                        <a:t>Delete</a:t>
                      </a:r>
                      <a:r>
                        <a:rPr lang="en-US" sz="1000" b="0" kern="1200" dirty="0" smtClean="0">
                          <a:solidFill>
                            <a:schemeClr val="tx1"/>
                          </a:solidFill>
                          <a:effectLst/>
                          <a:latin typeface="+mn-lt"/>
                          <a:ea typeface="+mn-ea"/>
                          <a:cs typeface="+mn-cs"/>
                        </a:rPr>
                        <a:t> Other Savings 2 Total - </a:t>
                      </a:r>
                      <a:r>
                        <a:rPr lang="en-US" sz="1000" b="0" kern="1200" dirty="0" err="1" smtClean="0">
                          <a:solidFill>
                            <a:schemeClr val="tx1"/>
                          </a:solidFill>
                          <a:effectLst/>
                          <a:latin typeface="+mn-lt"/>
                          <a:ea typeface="+mn-ea"/>
                          <a:cs typeface="+mn-cs"/>
                        </a:rPr>
                        <a:t>gtgc</a:t>
                      </a:r>
                      <a:r>
                        <a:rPr lang="en-US" sz="1000" b="0" dirty="0" err="1" smtClean="0">
                          <a:latin typeface="Arial" pitchFamily="34" charset="0"/>
                          <a:cs typeface="Arial" pitchFamily="34" charset="0"/>
                        </a:rPr>
                        <a:t>_VR</a:t>
                      </a:r>
                      <a:r>
                        <a:rPr lang="en-US" sz="1000" b="0" dirty="0" smtClean="0">
                          <a:latin typeface="Arial" pitchFamily="34" charset="0"/>
                          <a:cs typeface="Arial" pitchFamily="34" charset="0"/>
                        </a:rPr>
                        <a:t>&gt;</a:t>
                      </a:r>
                      <a:endParaRPr lang="en-US" sz="1000" b="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263512">
                <a:tc>
                  <a:txBody>
                    <a:bodyPr/>
                    <a:lstStyle/>
                    <a:p>
                      <a:pPr marL="0" marR="0" lvl="0" indent="0" algn="l" defTabSz="914220" rtl="0" eaLnBrk="1" fontAlgn="auto" latinLnBrk="0" hangingPunct="1">
                        <a:lnSpc>
                          <a:spcPct val="100000"/>
                        </a:lnSpc>
                        <a:spcBef>
                          <a:spcPts val="0"/>
                        </a:spcBef>
                        <a:spcAft>
                          <a:spcPts val="0"/>
                        </a:spcAft>
                        <a:buClrTx/>
                        <a:buSzTx/>
                        <a:buFontTx/>
                        <a:buNone/>
                        <a:tabLst/>
                        <a:defRPr/>
                      </a:pPr>
                      <a:r>
                        <a:rPr lang="en-US" sz="1000" b="0" dirty="0">
                          <a:solidFill>
                            <a:schemeClr val="bg2"/>
                          </a:solidFill>
                          <a:latin typeface="+mn-lt"/>
                        </a:rPr>
                        <a:t>&lt;</a:t>
                      </a:r>
                      <a:r>
                        <a:rPr lang="en-US" sz="1000" b="0" dirty="0" err="1">
                          <a:solidFill>
                            <a:schemeClr val="bg2"/>
                          </a:solidFill>
                          <a:latin typeface="+mn-lt"/>
                        </a:rPr>
                        <a:t>VR_GROUP_VARIABLE_Other</a:t>
                      </a:r>
                      <a:r>
                        <a:rPr lang="en-US" sz="1000" b="0" dirty="0">
                          <a:solidFill>
                            <a:schemeClr val="bg2"/>
                          </a:solidFill>
                          <a:latin typeface="+mn-lt"/>
                        </a:rPr>
                        <a:t> Decision Criteria_0_8_VR&gt;</a:t>
                      </a:r>
                      <a:endParaRPr lang="en-US" sz="1000" b="0" dirty="0">
                        <a:latin typeface="+mn-lt"/>
                        <a:cs typeface="Arial" pitchFamily="34" charset="0"/>
                      </a:endParaRP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3 Year 1 - eu5hVR&gt;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3 Year 2 - eu5iVR&gt;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3 Year 3 - eu5jVR&gt;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3 Year 4 - eu5kVR&gt;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3 Year 5 - eu5lVR&gt;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3 Year 6 - eu5mVR&gt;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3 Year 7 - eu5nVR&gt;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VROther</a:t>
                      </a:r>
                      <a:r>
                        <a:rPr lang="en-US" sz="1000" dirty="0">
                          <a:latin typeface="+mn-lt"/>
                          <a:cs typeface="Arial" pitchFamily="34" charset="0"/>
                        </a:rPr>
                        <a:t> Savings 3 Total - eu5oVR</a:t>
                      </a:r>
                      <a:r>
                        <a:rPr lang="en-US" sz="1000" dirty="0" smtClean="0">
                          <a:latin typeface="+mn-lt"/>
                          <a:cs typeface="Arial" pitchFamily="34" charset="0"/>
                        </a:rPr>
                        <a:t>&gt;</a:t>
                      </a:r>
                      <a:r>
                        <a:rPr lang="en-US" sz="1000" b="0" dirty="0" smtClean="0">
                          <a:latin typeface="Arial" pitchFamily="34" charset="0"/>
                          <a:cs typeface="Arial" pitchFamily="34" charset="0"/>
                        </a:rPr>
                        <a:t>&lt;</a:t>
                      </a:r>
                      <a:r>
                        <a:rPr lang="en-US" sz="1000" b="0" dirty="0" err="1" smtClean="0">
                          <a:latin typeface="Arial" pitchFamily="34" charset="0"/>
                          <a:cs typeface="Arial" pitchFamily="34" charset="0"/>
                        </a:rPr>
                        <a:t>VR_CMD_DEL_ROW_</a:t>
                      </a:r>
                      <a:r>
                        <a:rPr lang="en-US" sz="1000" b="0" kern="1200" dirty="0" err="1" smtClean="0">
                          <a:solidFill>
                            <a:schemeClr val="tx1"/>
                          </a:solidFill>
                          <a:effectLst/>
                          <a:latin typeface="+mn-lt"/>
                          <a:ea typeface="+mn-ea"/>
                          <a:cs typeface="+mn-cs"/>
                        </a:rPr>
                        <a:t>Delete</a:t>
                      </a:r>
                      <a:r>
                        <a:rPr lang="en-US" sz="1000" b="0" kern="1200" dirty="0" smtClean="0">
                          <a:solidFill>
                            <a:schemeClr val="tx1"/>
                          </a:solidFill>
                          <a:effectLst/>
                          <a:latin typeface="+mn-lt"/>
                          <a:ea typeface="+mn-ea"/>
                          <a:cs typeface="+mn-cs"/>
                        </a:rPr>
                        <a:t> Other Savings 3 Total - </a:t>
                      </a:r>
                      <a:r>
                        <a:rPr lang="en-US" sz="1000" b="0" kern="1200" dirty="0" err="1" smtClean="0">
                          <a:solidFill>
                            <a:schemeClr val="tx1"/>
                          </a:solidFill>
                          <a:effectLst/>
                          <a:latin typeface="+mn-lt"/>
                          <a:ea typeface="+mn-ea"/>
                          <a:cs typeface="+mn-cs"/>
                        </a:rPr>
                        <a:t>gtgd</a:t>
                      </a:r>
                      <a:r>
                        <a:rPr lang="en-US" sz="1000" b="0" dirty="0" err="1" smtClean="0">
                          <a:latin typeface="Arial" pitchFamily="34" charset="0"/>
                          <a:cs typeface="Arial" pitchFamily="34" charset="0"/>
                        </a:rPr>
                        <a:t>_VR</a:t>
                      </a:r>
                      <a:r>
                        <a:rPr lang="en-US" sz="1000" b="0" dirty="0" smtClean="0">
                          <a:latin typeface="Arial" pitchFamily="34" charset="0"/>
                          <a:cs typeface="Arial" pitchFamily="34" charset="0"/>
                        </a:rPr>
                        <a:t>&gt;</a:t>
                      </a:r>
                      <a:endParaRPr lang="en-US" sz="1000" b="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263512">
                <a:tc>
                  <a:txBody>
                    <a:bodyPr/>
                    <a:lstStyle/>
                    <a:p>
                      <a:r>
                        <a:rPr lang="en-US" sz="1000" b="0" dirty="0">
                          <a:solidFill>
                            <a:schemeClr val="bg2"/>
                          </a:solidFill>
                          <a:latin typeface="+mn-lt"/>
                        </a:rPr>
                        <a:t>&lt;</a:t>
                      </a:r>
                      <a:r>
                        <a:rPr lang="en-US" sz="1000" b="0" dirty="0" err="1">
                          <a:solidFill>
                            <a:schemeClr val="bg2"/>
                          </a:solidFill>
                          <a:latin typeface="+mn-lt"/>
                        </a:rPr>
                        <a:t>VR_GROUP_VARIABLE_Other</a:t>
                      </a:r>
                      <a:r>
                        <a:rPr lang="en-US" sz="1000" b="0" dirty="0">
                          <a:solidFill>
                            <a:schemeClr val="bg2"/>
                          </a:solidFill>
                          <a:latin typeface="+mn-lt"/>
                        </a:rPr>
                        <a:t> Decision Criteria_0_12_VR</a:t>
                      </a:r>
                      <a:r>
                        <a:rPr lang="en-US" sz="1000" b="0" dirty="0" smtClean="0">
                          <a:solidFill>
                            <a:schemeClr val="bg2"/>
                          </a:solidFill>
                          <a:latin typeface="+mn-lt"/>
                        </a:rPr>
                        <a:t>&gt; *</a:t>
                      </a:r>
                      <a:endParaRPr lang="en-US" sz="1000" b="0" dirty="0">
                        <a:latin typeface="+mn-lt"/>
                        <a:cs typeface="Arial" pitchFamily="34" charset="0"/>
                      </a:endParaRP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cs typeface="Arial" pitchFamily="34" charset="0"/>
                        </a:rPr>
                        <a:t>&lt;</a:t>
                      </a:r>
                      <a:r>
                        <a:rPr lang="en-US" sz="1000" dirty="0" err="1">
                          <a:latin typeface="+mn-lt"/>
                          <a:cs typeface="Arial" pitchFamily="34" charset="0"/>
                        </a:rPr>
                        <a:t>VR</a:t>
                      </a:r>
                      <a:r>
                        <a:rPr lang="en-US" sz="1000" b="0" i="0" kern="1200" dirty="0" err="1">
                          <a:solidFill>
                            <a:schemeClr val="tx1"/>
                          </a:solidFill>
                          <a:effectLst/>
                          <a:latin typeface="+mn-lt"/>
                          <a:ea typeface="+mn-ea"/>
                          <a:cs typeface="+mn-cs"/>
                        </a:rPr>
                        <a:t>Year</a:t>
                      </a:r>
                      <a:r>
                        <a:rPr lang="en-US" sz="1000" b="0" i="0" kern="1200" dirty="0">
                          <a:solidFill>
                            <a:schemeClr val="tx1"/>
                          </a:solidFill>
                          <a:effectLst/>
                          <a:latin typeface="+mn-lt"/>
                          <a:ea typeface="+mn-ea"/>
                          <a:cs typeface="+mn-cs"/>
                        </a:rPr>
                        <a:t> 1 - apk6 other </a:t>
                      </a:r>
                      <a:r>
                        <a:rPr lang="en-US" sz="1000" b="0" i="0" kern="1200" dirty="0" err="1">
                          <a:solidFill>
                            <a:schemeClr val="tx1"/>
                          </a:solidFill>
                          <a:effectLst/>
                          <a:latin typeface="+mn-lt"/>
                          <a:ea typeface="+mn-ea"/>
                          <a:cs typeface="+mn-cs"/>
                        </a:rPr>
                        <a:t>revenue</a:t>
                      </a:r>
                      <a:r>
                        <a:rPr lang="en-US" sz="1000" dirty="0" err="1">
                          <a:latin typeface="+mn-lt"/>
                          <a:cs typeface="Arial" pitchFamily="34" charset="0"/>
                        </a:rPr>
                        <a:t>VR</a:t>
                      </a:r>
                      <a:r>
                        <a:rPr lang="en-US" sz="1000" dirty="0">
                          <a:latin typeface="+mn-lt"/>
                          <a:cs typeface="Arial" pitchFamily="34" charset="0"/>
                        </a:rPr>
                        <a:t>&gt;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2 - apk7 other </a:t>
                      </a:r>
                      <a:r>
                        <a:rPr lang="en-US" sz="1000" dirty="0" err="1">
                          <a:latin typeface="+mn-lt"/>
                          <a:cs typeface="Arial" pitchFamily="34" charset="0"/>
                        </a:rPr>
                        <a:t>revenueVR</a:t>
                      </a:r>
                      <a:r>
                        <a:rPr lang="en-US" sz="1000" dirty="0">
                          <a:latin typeface="+mn-lt"/>
                          <a:cs typeface="Arial" pitchFamily="34" charset="0"/>
                        </a:rPr>
                        <a:t>&gt;</a:t>
                      </a: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3 - apk8 other </a:t>
                      </a:r>
                      <a:r>
                        <a:rPr lang="en-US" sz="1000" dirty="0" err="1">
                          <a:latin typeface="+mn-lt"/>
                          <a:cs typeface="Arial" pitchFamily="34" charset="0"/>
                        </a:rPr>
                        <a:t>revenueVR</a:t>
                      </a:r>
                      <a:r>
                        <a:rPr lang="en-US" sz="1000" dirty="0">
                          <a:latin typeface="+mn-lt"/>
                          <a:cs typeface="Arial" pitchFamily="34" charset="0"/>
                        </a:rPr>
                        <a:t>&gt;</a:t>
                      </a:r>
                      <a:endParaRPr lang="en-US" sz="10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4 - apk9 other </a:t>
                      </a:r>
                      <a:r>
                        <a:rPr lang="en-US" sz="1000" dirty="0" err="1">
                          <a:latin typeface="+mn-lt"/>
                          <a:cs typeface="Arial" pitchFamily="34" charset="0"/>
                        </a:rPr>
                        <a:t>revenueVR</a:t>
                      </a:r>
                      <a:r>
                        <a:rPr lang="en-US" sz="1000" dirty="0">
                          <a:latin typeface="+mn-lt"/>
                          <a:cs typeface="Arial" pitchFamily="34" charset="0"/>
                        </a:rPr>
                        <a:t>&gt;</a:t>
                      </a:r>
                      <a:endParaRPr lang="en-US" sz="10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5 - </a:t>
                      </a:r>
                      <a:r>
                        <a:rPr lang="en-US" sz="1000" dirty="0" err="1">
                          <a:latin typeface="+mn-lt"/>
                          <a:cs typeface="Arial" pitchFamily="34" charset="0"/>
                        </a:rPr>
                        <a:t>apka</a:t>
                      </a:r>
                      <a:r>
                        <a:rPr lang="en-US" sz="1000" dirty="0">
                          <a:latin typeface="+mn-lt"/>
                          <a:cs typeface="Arial" pitchFamily="34" charset="0"/>
                        </a:rPr>
                        <a:t> other </a:t>
                      </a:r>
                      <a:r>
                        <a:rPr lang="en-US" sz="1000" dirty="0" err="1">
                          <a:latin typeface="+mn-lt"/>
                          <a:cs typeface="Arial" pitchFamily="34" charset="0"/>
                        </a:rPr>
                        <a:t>revenueVR</a:t>
                      </a:r>
                      <a:r>
                        <a:rPr lang="en-US" sz="1000" dirty="0">
                          <a:latin typeface="+mn-lt"/>
                          <a:cs typeface="Arial" pitchFamily="34" charset="0"/>
                        </a:rPr>
                        <a:t>&gt;</a:t>
                      </a:r>
                      <a:endParaRPr lang="en-US" sz="10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6 - </a:t>
                      </a:r>
                      <a:r>
                        <a:rPr lang="en-US" sz="1000" dirty="0" err="1">
                          <a:latin typeface="+mn-lt"/>
                          <a:cs typeface="Arial" pitchFamily="34" charset="0"/>
                        </a:rPr>
                        <a:t>apkb</a:t>
                      </a:r>
                      <a:r>
                        <a:rPr lang="en-US" sz="1000" dirty="0">
                          <a:latin typeface="+mn-lt"/>
                          <a:cs typeface="Arial" pitchFamily="34" charset="0"/>
                        </a:rPr>
                        <a:t> other </a:t>
                      </a:r>
                      <a:r>
                        <a:rPr lang="en-US" sz="1000" dirty="0" err="1">
                          <a:latin typeface="+mn-lt"/>
                          <a:cs typeface="Arial" pitchFamily="34" charset="0"/>
                        </a:rPr>
                        <a:t>revenueVR</a:t>
                      </a:r>
                      <a:r>
                        <a:rPr lang="en-US" sz="1000" dirty="0">
                          <a:latin typeface="+mn-lt"/>
                          <a:cs typeface="Arial" pitchFamily="34" charset="0"/>
                        </a:rPr>
                        <a:t>&gt;</a:t>
                      </a:r>
                      <a:endParaRPr lang="en-US" sz="10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000" dirty="0">
                          <a:latin typeface="+mn-lt"/>
                          <a:cs typeface="Arial" pitchFamily="34" charset="0"/>
                        </a:rPr>
                        <a:t>&lt;</a:t>
                      </a:r>
                      <a:r>
                        <a:rPr lang="en-US" sz="1000" dirty="0" err="1">
                          <a:latin typeface="+mn-lt"/>
                          <a:cs typeface="Arial" pitchFamily="34" charset="0"/>
                        </a:rPr>
                        <a:t>VRYear</a:t>
                      </a:r>
                      <a:r>
                        <a:rPr lang="en-US" sz="1000" dirty="0">
                          <a:latin typeface="+mn-lt"/>
                          <a:cs typeface="Arial" pitchFamily="34" charset="0"/>
                        </a:rPr>
                        <a:t> 7 - </a:t>
                      </a:r>
                      <a:r>
                        <a:rPr lang="en-US" sz="1000" dirty="0" err="1">
                          <a:latin typeface="+mn-lt"/>
                          <a:cs typeface="Arial" pitchFamily="34" charset="0"/>
                        </a:rPr>
                        <a:t>apkc</a:t>
                      </a:r>
                      <a:r>
                        <a:rPr lang="en-US" sz="1000" dirty="0">
                          <a:latin typeface="+mn-lt"/>
                          <a:cs typeface="Arial" pitchFamily="34" charset="0"/>
                        </a:rPr>
                        <a:t> other </a:t>
                      </a:r>
                      <a:r>
                        <a:rPr lang="en-US" sz="1000" dirty="0" err="1">
                          <a:latin typeface="+mn-lt"/>
                          <a:cs typeface="Arial" pitchFamily="34" charset="0"/>
                        </a:rPr>
                        <a:t>revenueVR</a:t>
                      </a:r>
                      <a:r>
                        <a:rPr lang="en-US" sz="1000" dirty="0">
                          <a:latin typeface="+mn-lt"/>
                          <a:cs typeface="Arial" pitchFamily="34" charset="0"/>
                        </a:rPr>
                        <a:t>&gt;</a:t>
                      </a:r>
                      <a:endParaRPr lang="en-US" sz="10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220" rtl="0" eaLnBrk="1" fontAlgn="auto" latinLnBrk="0" hangingPunct="1">
                        <a:lnSpc>
                          <a:spcPct val="100000"/>
                        </a:lnSpc>
                        <a:spcBef>
                          <a:spcPts val="0"/>
                        </a:spcBef>
                        <a:spcAft>
                          <a:spcPts val="0"/>
                        </a:spcAft>
                        <a:buClrTx/>
                        <a:buSzTx/>
                        <a:buFontTx/>
                        <a:buNone/>
                        <a:tabLst/>
                        <a:defRPr/>
                      </a:pPr>
                      <a:r>
                        <a:rPr lang="en-US" sz="1000" dirty="0"/>
                        <a:t>&lt;</a:t>
                      </a:r>
                      <a:r>
                        <a:rPr lang="en-US" sz="1000" dirty="0" err="1" smtClean="0"/>
                        <a:t>VRTotal</a:t>
                      </a:r>
                      <a:r>
                        <a:rPr lang="en-US" sz="1000" dirty="0" smtClean="0"/>
                        <a:t> - </a:t>
                      </a:r>
                      <a:r>
                        <a:rPr lang="en-US" sz="1000" dirty="0" err="1" smtClean="0"/>
                        <a:t>apkd</a:t>
                      </a:r>
                      <a:r>
                        <a:rPr lang="en-US" sz="1000" dirty="0" smtClean="0"/>
                        <a:t> other </a:t>
                      </a:r>
                      <a:r>
                        <a:rPr lang="en-US" sz="1000" dirty="0" err="1" smtClean="0"/>
                        <a:t>revenueVR</a:t>
                      </a:r>
                      <a:r>
                        <a:rPr lang="en-US" sz="1000" dirty="0" smtClean="0"/>
                        <a:t>&gt;</a:t>
                      </a:r>
                      <a:r>
                        <a:rPr lang="en-US" sz="1000" b="0" dirty="0" smtClean="0">
                          <a:latin typeface="Arial" pitchFamily="34" charset="0"/>
                          <a:cs typeface="Arial" pitchFamily="34" charset="0"/>
                        </a:rPr>
                        <a:t>&lt;</a:t>
                      </a:r>
                      <a:r>
                        <a:rPr lang="en-US" sz="1000" b="0" dirty="0" err="1" smtClean="0">
                          <a:latin typeface="Arial" pitchFamily="34" charset="0"/>
                          <a:cs typeface="Arial" pitchFamily="34" charset="0"/>
                        </a:rPr>
                        <a:t>VR_CMD_DEL_ROW_</a:t>
                      </a:r>
                      <a:r>
                        <a:rPr lang="en-US" sz="1000" b="0" kern="1200" dirty="0" err="1" smtClean="0">
                          <a:solidFill>
                            <a:schemeClr val="tx1"/>
                          </a:solidFill>
                          <a:effectLst/>
                          <a:latin typeface="+mn-lt"/>
                          <a:ea typeface="+mn-ea"/>
                          <a:cs typeface="+mn-cs"/>
                        </a:rPr>
                        <a:t>Delete</a:t>
                      </a:r>
                      <a:r>
                        <a:rPr lang="en-US" sz="1000" b="0" kern="1200" dirty="0" smtClean="0">
                          <a:solidFill>
                            <a:schemeClr val="tx1"/>
                          </a:solidFill>
                          <a:effectLst/>
                          <a:latin typeface="+mn-lt"/>
                          <a:ea typeface="+mn-ea"/>
                          <a:cs typeface="+mn-cs"/>
                        </a:rPr>
                        <a:t> Total other revenue - </a:t>
                      </a:r>
                      <a:r>
                        <a:rPr lang="en-US" sz="1000" b="0" kern="1200" dirty="0" err="1" smtClean="0">
                          <a:solidFill>
                            <a:schemeClr val="tx1"/>
                          </a:solidFill>
                          <a:effectLst/>
                          <a:latin typeface="+mn-lt"/>
                          <a:ea typeface="+mn-ea"/>
                          <a:cs typeface="+mn-cs"/>
                        </a:rPr>
                        <a:t>gtge</a:t>
                      </a:r>
                      <a:r>
                        <a:rPr lang="en-US" sz="1000" b="0" dirty="0" err="1" smtClean="0">
                          <a:latin typeface="Arial" pitchFamily="34" charset="0"/>
                          <a:cs typeface="Arial" pitchFamily="34" charset="0"/>
                        </a:rPr>
                        <a:t>_VR</a:t>
                      </a:r>
                      <a:r>
                        <a:rPr lang="en-US" sz="1000" b="0" dirty="0" smtClean="0">
                          <a:latin typeface="Arial" pitchFamily="34" charset="0"/>
                          <a:cs typeface="Arial" pitchFamily="34" charset="0"/>
                        </a:rPr>
                        <a:t>&gt;</a:t>
                      </a:r>
                      <a:endParaRPr lang="en-US" sz="1000" b="0" dirty="0"/>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916041094"/>
                  </a:ext>
                </a:extLst>
              </a:tr>
              <a:tr h="123885">
                <a:tc>
                  <a:txBody>
                    <a:bodyPr/>
                    <a:lstStyle/>
                    <a:p>
                      <a:endParaRPr lang="en-US" sz="200" b="0" dirty="0">
                        <a:latin typeface="+mn-lt"/>
                        <a:cs typeface="Arial" pitchFamily="34" charset="0"/>
                      </a:endParaRPr>
                    </a:p>
                  </a:txBody>
                  <a:tcPr anchor="ctr">
                    <a:lnL w="12700" cap="flat" cmpd="sng" algn="ctr">
                      <a:noFill/>
                      <a:prstDash val="solid"/>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2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ct val="0"/>
                        </a:spcBef>
                        <a:spcAft>
                          <a:spcPct val="0"/>
                        </a:spcAft>
                        <a:buClrTx/>
                        <a:buSzTx/>
                        <a:buFontTx/>
                        <a:buNone/>
                        <a:tabLst/>
                        <a:defRPr/>
                      </a:pPr>
                      <a:endParaRPr lang="en-US" sz="200" dirty="0">
                        <a:latin typeface="+mn-lt"/>
                        <a:cs typeface="Arial" pitchFamily="34" charset="0"/>
                      </a:endParaRPr>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2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2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2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2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200" dirty="0"/>
                    </a:p>
                  </a:txBody>
                  <a:tcPr anchor="ctr">
                    <a:lnL w="12700" cap="flat" cmpd="sng" algn="ctr">
                      <a:solidFill>
                        <a:schemeClr val="tx2">
                          <a:lumMod val="85000"/>
                        </a:schemeClr>
                      </a:solidFill>
                      <a:prstDash val="sysDot"/>
                      <a:round/>
                      <a:headEnd type="none" w="med" len="med"/>
                      <a:tailEnd type="none" w="med" len="med"/>
                    </a:lnL>
                    <a:lnR w="12700" cap="flat" cmpd="sng" algn="ctr">
                      <a:solidFill>
                        <a:schemeClr val="tx2">
                          <a:lumMod val="85000"/>
                        </a:schemeClr>
                      </a:solid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220" rtl="0" eaLnBrk="1" fontAlgn="auto" latinLnBrk="0" hangingPunct="1">
                        <a:lnSpc>
                          <a:spcPct val="100000"/>
                        </a:lnSpc>
                        <a:spcBef>
                          <a:spcPts val="0"/>
                        </a:spcBef>
                        <a:spcAft>
                          <a:spcPts val="0"/>
                        </a:spcAft>
                        <a:buClrTx/>
                        <a:buSzTx/>
                        <a:buFontTx/>
                        <a:buNone/>
                        <a:tabLst/>
                        <a:defRPr/>
                      </a:pPr>
                      <a:endParaRPr lang="en-US" sz="200" b="0" dirty="0"/>
                    </a:p>
                  </a:txBody>
                  <a:tcPr anchor="ctr">
                    <a:lnL w="12700" cap="flat" cmpd="sng" algn="ctr">
                      <a:solidFill>
                        <a:schemeClr val="tx2">
                          <a:lumMod val="85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263512">
                <a:tc>
                  <a:txBody>
                    <a:bodyPr/>
                    <a:lstStyle/>
                    <a:p>
                      <a:r>
                        <a:rPr lang="en-US" sz="1000" b="1" dirty="0">
                          <a:latin typeface="+mn-lt"/>
                          <a:cs typeface="Arial" pitchFamily="34" charset="0"/>
                        </a:rPr>
                        <a:t>Total other benefits with Dell</a:t>
                      </a:r>
                      <a:r>
                        <a:rPr lang="en-US" sz="1000" b="1" baseline="0" dirty="0">
                          <a:latin typeface="+mn-lt"/>
                          <a:cs typeface="Arial" pitchFamily="34" charset="0"/>
                        </a:rPr>
                        <a:t> EMC</a:t>
                      </a:r>
                      <a:endParaRPr lang="en-US" sz="1000" b="1" dirty="0">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r"/>
                      <a:r>
                        <a:rPr lang="en-US" sz="1000" b="1" dirty="0">
                          <a:latin typeface="+mn-lt"/>
                          <a:cs typeface="Arial" pitchFamily="34" charset="0"/>
                        </a:rPr>
                        <a:t>&lt;</a:t>
                      </a:r>
                      <a:r>
                        <a:rPr lang="en-US" sz="1000" b="1" dirty="0" err="1">
                          <a:latin typeface="+mn-lt"/>
                          <a:cs typeface="Arial" pitchFamily="34" charset="0"/>
                        </a:rPr>
                        <a:t>VRYear</a:t>
                      </a:r>
                      <a:r>
                        <a:rPr lang="en-US" sz="1000" b="1" dirty="0">
                          <a:latin typeface="+mn-lt"/>
                          <a:cs typeface="Arial" pitchFamily="34" charset="0"/>
                        </a:rPr>
                        <a:t> 1 - </a:t>
                      </a:r>
                      <a:r>
                        <a:rPr lang="en-US" sz="1000" b="1" dirty="0" err="1">
                          <a:latin typeface="+mn-lt"/>
                          <a:cs typeface="Arial" pitchFamily="34" charset="0"/>
                        </a:rPr>
                        <a:t>apke</a:t>
                      </a:r>
                      <a:r>
                        <a:rPr lang="en-US" sz="1000" b="1" dirty="0">
                          <a:latin typeface="+mn-lt"/>
                          <a:cs typeface="Arial" pitchFamily="34" charset="0"/>
                        </a:rPr>
                        <a:t> other </a:t>
                      </a:r>
                      <a:r>
                        <a:rPr lang="en-US" sz="1000" b="1" dirty="0" err="1">
                          <a:latin typeface="+mn-lt"/>
                          <a:cs typeface="Arial" pitchFamily="34" charset="0"/>
                        </a:rPr>
                        <a:t>totalVR</a:t>
                      </a:r>
                      <a:r>
                        <a:rPr lang="en-US" sz="1000" b="1" dirty="0">
                          <a:latin typeface="+mn-lt"/>
                          <a:cs typeface="Arial" pitchFamily="34" charset="0"/>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dirty="0">
                          <a:latin typeface="+mn-lt"/>
                          <a:cs typeface="Arial" pitchFamily="34" charset="0"/>
                        </a:rPr>
                        <a:t>&lt;</a:t>
                      </a:r>
                      <a:r>
                        <a:rPr lang="en-US" sz="1000" b="1" dirty="0" err="1">
                          <a:latin typeface="+mn-lt"/>
                          <a:cs typeface="Arial" pitchFamily="34" charset="0"/>
                        </a:rPr>
                        <a:t>VRYear</a:t>
                      </a:r>
                      <a:r>
                        <a:rPr lang="en-US" sz="1000" b="1" dirty="0">
                          <a:latin typeface="+mn-lt"/>
                          <a:cs typeface="Arial" pitchFamily="34" charset="0"/>
                        </a:rPr>
                        <a:t> 2 - </a:t>
                      </a:r>
                      <a:r>
                        <a:rPr lang="en-US" sz="1000" b="1" dirty="0" err="1">
                          <a:latin typeface="+mn-lt"/>
                          <a:cs typeface="Arial" pitchFamily="34" charset="0"/>
                        </a:rPr>
                        <a:t>apkf</a:t>
                      </a:r>
                      <a:r>
                        <a:rPr lang="en-US" sz="1000" b="1" dirty="0">
                          <a:latin typeface="+mn-lt"/>
                          <a:cs typeface="Arial" pitchFamily="34" charset="0"/>
                        </a:rPr>
                        <a:t> other </a:t>
                      </a:r>
                      <a:r>
                        <a:rPr lang="en-US" sz="1000" b="1" dirty="0" err="1">
                          <a:latin typeface="+mn-lt"/>
                          <a:cs typeface="Arial" pitchFamily="34" charset="0"/>
                        </a:rPr>
                        <a:t>totalVR</a:t>
                      </a:r>
                      <a:r>
                        <a:rPr lang="en-US" sz="1000" b="1" dirty="0">
                          <a:latin typeface="+mn-lt"/>
                          <a:cs typeface="Arial" pitchFamily="34" charset="0"/>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dirty="0">
                          <a:latin typeface="+mn-lt"/>
                          <a:cs typeface="Arial" pitchFamily="34" charset="0"/>
                        </a:rPr>
                        <a:t>&lt;</a:t>
                      </a:r>
                      <a:r>
                        <a:rPr lang="en-US" sz="1000" b="1" dirty="0" err="1">
                          <a:latin typeface="+mn-lt"/>
                          <a:cs typeface="Arial" pitchFamily="34" charset="0"/>
                        </a:rPr>
                        <a:t>VRYear</a:t>
                      </a:r>
                      <a:r>
                        <a:rPr lang="en-US" sz="1000" b="1" dirty="0">
                          <a:latin typeface="+mn-lt"/>
                          <a:cs typeface="Arial" pitchFamily="34" charset="0"/>
                        </a:rPr>
                        <a:t> 3 - </a:t>
                      </a:r>
                      <a:r>
                        <a:rPr lang="en-US" sz="1000" b="1" dirty="0" err="1">
                          <a:latin typeface="+mn-lt"/>
                          <a:cs typeface="Arial" pitchFamily="34" charset="0"/>
                        </a:rPr>
                        <a:t>apkg</a:t>
                      </a:r>
                      <a:r>
                        <a:rPr lang="en-US" sz="1000" b="1" dirty="0">
                          <a:latin typeface="+mn-lt"/>
                          <a:cs typeface="Arial" pitchFamily="34" charset="0"/>
                        </a:rPr>
                        <a:t> other </a:t>
                      </a:r>
                      <a:r>
                        <a:rPr lang="en-US" sz="1000" b="1" dirty="0" err="1">
                          <a:latin typeface="+mn-lt"/>
                          <a:cs typeface="Arial" pitchFamily="34" charset="0"/>
                        </a:rPr>
                        <a:t>totalVR</a:t>
                      </a:r>
                      <a:r>
                        <a:rPr lang="en-US" sz="1000" b="1" dirty="0">
                          <a:latin typeface="+mn-lt"/>
                          <a:cs typeface="Arial" pitchFamily="34" charset="0"/>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dirty="0">
                          <a:latin typeface="+mn-lt"/>
                          <a:cs typeface="Arial" pitchFamily="34" charset="0"/>
                        </a:rPr>
                        <a:t>&lt;</a:t>
                      </a:r>
                      <a:r>
                        <a:rPr lang="en-US" sz="1000" b="1" dirty="0" err="1">
                          <a:latin typeface="+mn-lt"/>
                          <a:cs typeface="Arial" pitchFamily="34" charset="0"/>
                        </a:rPr>
                        <a:t>VRYear</a:t>
                      </a:r>
                      <a:r>
                        <a:rPr lang="en-US" sz="1000" b="1" dirty="0">
                          <a:latin typeface="+mn-lt"/>
                          <a:cs typeface="Arial" pitchFamily="34" charset="0"/>
                        </a:rPr>
                        <a:t> 4 - </a:t>
                      </a:r>
                      <a:r>
                        <a:rPr lang="en-US" sz="1000" b="1" dirty="0" err="1">
                          <a:latin typeface="+mn-lt"/>
                          <a:cs typeface="Arial" pitchFamily="34" charset="0"/>
                        </a:rPr>
                        <a:t>apkh</a:t>
                      </a:r>
                      <a:r>
                        <a:rPr lang="en-US" sz="1000" b="1" dirty="0">
                          <a:latin typeface="+mn-lt"/>
                          <a:cs typeface="Arial" pitchFamily="34" charset="0"/>
                        </a:rPr>
                        <a:t> other </a:t>
                      </a:r>
                      <a:r>
                        <a:rPr lang="en-US" sz="1000" b="1" dirty="0" err="1">
                          <a:latin typeface="+mn-lt"/>
                          <a:cs typeface="Arial" pitchFamily="34" charset="0"/>
                        </a:rPr>
                        <a:t>totalVR</a:t>
                      </a:r>
                      <a:r>
                        <a:rPr lang="en-US" sz="1000" b="1" dirty="0">
                          <a:latin typeface="+mn-lt"/>
                          <a:cs typeface="Arial" pitchFamily="34" charset="0"/>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dirty="0">
                          <a:latin typeface="+mn-lt"/>
                          <a:cs typeface="Arial" pitchFamily="34" charset="0"/>
                        </a:rPr>
                        <a:t>&lt;</a:t>
                      </a:r>
                      <a:r>
                        <a:rPr lang="en-US" sz="1000" b="1" dirty="0" err="1">
                          <a:latin typeface="+mn-lt"/>
                          <a:cs typeface="Arial" pitchFamily="34" charset="0"/>
                        </a:rPr>
                        <a:t>VRYear</a:t>
                      </a:r>
                      <a:r>
                        <a:rPr lang="en-US" sz="1000" b="1" dirty="0">
                          <a:latin typeface="+mn-lt"/>
                          <a:cs typeface="Arial" pitchFamily="34" charset="0"/>
                        </a:rPr>
                        <a:t> 5 - </a:t>
                      </a:r>
                      <a:r>
                        <a:rPr lang="en-US" sz="1000" b="1" dirty="0" err="1">
                          <a:latin typeface="+mn-lt"/>
                          <a:cs typeface="Arial" pitchFamily="34" charset="0"/>
                        </a:rPr>
                        <a:t>apki</a:t>
                      </a:r>
                      <a:r>
                        <a:rPr lang="en-US" sz="1000" b="1" dirty="0">
                          <a:latin typeface="+mn-lt"/>
                          <a:cs typeface="Arial" pitchFamily="34" charset="0"/>
                        </a:rPr>
                        <a:t> other </a:t>
                      </a:r>
                      <a:r>
                        <a:rPr lang="en-US" sz="1000" b="1" dirty="0" err="1">
                          <a:latin typeface="+mn-lt"/>
                          <a:cs typeface="Arial" pitchFamily="34" charset="0"/>
                        </a:rPr>
                        <a:t>totalVR</a:t>
                      </a:r>
                      <a:r>
                        <a:rPr lang="en-US" sz="1000" b="1" dirty="0">
                          <a:latin typeface="+mn-lt"/>
                          <a:cs typeface="Arial" pitchFamily="34" charset="0"/>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dirty="0">
                          <a:latin typeface="+mn-lt"/>
                          <a:cs typeface="Arial" pitchFamily="34" charset="0"/>
                        </a:rPr>
                        <a:t>&lt;</a:t>
                      </a:r>
                      <a:r>
                        <a:rPr lang="en-US" sz="1000" b="1" dirty="0" err="1">
                          <a:latin typeface="+mn-lt"/>
                          <a:cs typeface="Arial" pitchFamily="34" charset="0"/>
                        </a:rPr>
                        <a:t>VRYear</a:t>
                      </a:r>
                      <a:r>
                        <a:rPr lang="en-US" sz="1000" b="1" dirty="0">
                          <a:latin typeface="+mn-lt"/>
                          <a:cs typeface="Arial" pitchFamily="34" charset="0"/>
                        </a:rPr>
                        <a:t> 6 - </a:t>
                      </a:r>
                      <a:r>
                        <a:rPr lang="en-US" sz="1000" b="1" dirty="0" err="1">
                          <a:latin typeface="+mn-lt"/>
                          <a:cs typeface="Arial" pitchFamily="34" charset="0"/>
                        </a:rPr>
                        <a:t>apkj</a:t>
                      </a:r>
                      <a:r>
                        <a:rPr lang="en-US" sz="1000" b="1" dirty="0">
                          <a:latin typeface="+mn-lt"/>
                          <a:cs typeface="Arial" pitchFamily="34" charset="0"/>
                        </a:rPr>
                        <a:t> other </a:t>
                      </a:r>
                      <a:r>
                        <a:rPr lang="en-US" sz="1000" b="1" dirty="0" err="1">
                          <a:latin typeface="+mn-lt"/>
                          <a:cs typeface="Arial" pitchFamily="34" charset="0"/>
                        </a:rPr>
                        <a:t>totalVR</a:t>
                      </a:r>
                      <a:r>
                        <a:rPr lang="en-US" sz="1000" b="1" dirty="0">
                          <a:latin typeface="+mn-lt"/>
                          <a:cs typeface="Arial" pitchFamily="34" charset="0"/>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marL="0" marR="0" indent="0" algn="r" defTabSz="914220" rtl="0" eaLnBrk="1" fontAlgn="auto" latinLnBrk="0" hangingPunct="1">
                        <a:lnSpc>
                          <a:spcPct val="100000"/>
                        </a:lnSpc>
                        <a:spcBef>
                          <a:spcPts val="0"/>
                        </a:spcBef>
                        <a:spcAft>
                          <a:spcPts val="0"/>
                        </a:spcAft>
                        <a:buClrTx/>
                        <a:buSzTx/>
                        <a:buFontTx/>
                        <a:buNone/>
                        <a:tabLst/>
                        <a:defRPr/>
                      </a:pPr>
                      <a:r>
                        <a:rPr lang="en-US" sz="1000" b="1" dirty="0">
                          <a:latin typeface="+mn-lt"/>
                          <a:cs typeface="Arial" pitchFamily="34" charset="0"/>
                        </a:rPr>
                        <a:t>&lt;</a:t>
                      </a:r>
                      <a:r>
                        <a:rPr lang="en-US" sz="1000" b="1" dirty="0" err="1">
                          <a:latin typeface="+mn-lt"/>
                          <a:cs typeface="Arial" pitchFamily="34" charset="0"/>
                        </a:rPr>
                        <a:t>VRYear</a:t>
                      </a:r>
                      <a:r>
                        <a:rPr lang="en-US" sz="1000" b="1" dirty="0">
                          <a:latin typeface="+mn-lt"/>
                          <a:cs typeface="Arial" pitchFamily="34" charset="0"/>
                        </a:rPr>
                        <a:t> 7 - </a:t>
                      </a:r>
                      <a:r>
                        <a:rPr lang="en-US" sz="1000" b="1" dirty="0" err="1">
                          <a:latin typeface="+mn-lt"/>
                          <a:cs typeface="Arial" pitchFamily="34" charset="0"/>
                        </a:rPr>
                        <a:t>apkk</a:t>
                      </a:r>
                      <a:r>
                        <a:rPr lang="en-US" sz="1000" b="1" dirty="0">
                          <a:latin typeface="+mn-lt"/>
                          <a:cs typeface="Arial" pitchFamily="34" charset="0"/>
                        </a:rPr>
                        <a:t> other </a:t>
                      </a:r>
                      <a:r>
                        <a:rPr lang="en-US" sz="1000" b="1" dirty="0" err="1">
                          <a:latin typeface="+mn-lt"/>
                          <a:cs typeface="Arial" pitchFamily="34" charset="0"/>
                        </a:rPr>
                        <a:t>totalVR</a:t>
                      </a:r>
                      <a:r>
                        <a:rPr lang="en-US" sz="1000" b="1" dirty="0">
                          <a:latin typeface="+mn-lt"/>
                          <a:cs typeface="Arial" pitchFamily="34" charset="0"/>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tc>
                  <a:txBody>
                    <a:bodyPr/>
                    <a:lstStyle/>
                    <a:p>
                      <a:pPr algn="r"/>
                      <a:r>
                        <a:rPr lang="en-US" sz="1000" b="1" dirty="0">
                          <a:latin typeface="+mn-lt"/>
                          <a:cs typeface="Arial" pitchFamily="34" charset="0"/>
                        </a:rPr>
                        <a:t>&lt;</a:t>
                      </a:r>
                      <a:r>
                        <a:rPr lang="en-US" sz="1000" b="1" dirty="0" err="1">
                          <a:latin typeface="+mn-lt"/>
                          <a:cs typeface="Arial" pitchFamily="34" charset="0"/>
                        </a:rPr>
                        <a:t>VRTotal</a:t>
                      </a:r>
                      <a:r>
                        <a:rPr lang="en-US" sz="1000" b="1" dirty="0">
                          <a:latin typeface="+mn-lt"/>
                          <a:cs typeface="Arial" pitchFamily="34" charset="0"/>
                        </a:rPr>
                        <a:t> - </a:t>
                      </a:r>
                      <a:r>
                        <a:rPr lang="en-US" sz="1000" b="1" dirty="0" err="1">
                          <a:latin typeface="+mn-lt"/>
                          <a:cs typeface="Arial" pitchFamily="34" charset="0"/>
                        </a:rPr>
                        <a:t>apkl</a:t>
                      </a:r>
                      <a:r>
                        <a:rPr lang="en-US" sz="1000" b="1" dirty="0">
                          <a:latin typeface="+mn-lt"/>
                          <a:cs typeface="Arial" pitchFamily="34" charset="0"/>
                        </a:rPr>
                        <a:t> other </a:t>
                      </a:r>
                      <a:r>
                        <a:rPr lang="en-US" sz="1000" b="1" dirty="0" err="1">
                          <a:latin typeface="+mn-lt"/>
                          <a:cs typeface="Arial" pitchFamily="34" charset="0"/>
                        </a:rPr>
                        <a:t>totalVR</a:t>
                      </a:r>
                      <a:r>
                        <a:rPr lang="en-US" sz="1000" b="1" dirty="0">
                          <a:latin typeface="+mn-lt"/>
                          <a:cs typeface="Arial" pitchFamily="34" charset="0"/>
                        </a:rPr>
                        <a:t>&gt;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95000"/>
                      </a:schemeClr>
                    </a:solidFill>
                  </a:tcPr>
                </a:tc>
                <a:extLst>
                  <a:ext uri="{0D108BD9-81ED-4DB2-BD59-A6C34878D82A}">
                    <a16:rowId xmlns="" xmlns:a16="http://schemas.microsoft.com/office/drawing/2014/main" val="1338748436"/>
                  </a:ext>
                </a:extLst>
              </a:tr>
            </a:tbl>
          </a:graphicData>
        </a:graphic>
      </p:graphicFrame>
      <p:sp>
        <p:nvSpPr>
          <p:cNvPr id="6" name="TextBox 5"/>
          <p:cNvSpPr txBox="1"/>
          <p:nvPr/>
        </p:nvSpPr>
        <p:spPr>
          <a:xfrm>
            <a:off x="106757" y="635028"/>
            <a:ext cx="4615128" cy="307777"/>
          </a:xfrm>
          <a:prstGeom prst="rect">
            <a:avLst/>
          </a:prstGeom>
          <a:noFill/>
        </p:spPr>
        <p:txBody>
          <a:bodyPr wrap="none" rtlCol="0">
            <a:spAutoFit/>
          </a:bodyPr>
          <a:lstStyle/>
          <a:p>
            <a:pPr>
              <a:spcBef>
                <a:spcPts val="0"/>
              </a:spcBef>
              <a:spcAft>
                <a:spcPts val="0"/>
              </a:spcAft>
              <a:buClr>
                <a:schemeClr val="bg1"/>
              </a:buClr>
            </a:pPr>
            <a:r>
              <a:rPr lang="en-US" sz="1400" dirty="0" err="1">
                <a:solidFill>
                  <a:schemeClr val="bg2"/>
                </a:solidFill>
                <a:cs typeface="Arial"/>
              </a:rPr>
              <a:t>&lt;VR_CMD_DELETE_SLIDE_</a:t>
            </a:r>
            <a:r>
              <a:rPr lang="pl-PL" sz="1400" dirty="0">
                <a:cs typeface="Arial"/>
              </a:rPr>
              <a:t>Delete_Other - cw1f_VR&gt; </a:t>
            </a:r>
            <a:endParaRPr lang="en-US" sz="1400" dirty="0" err="1">
              <a:solidFill>
                <a:schemeClr val="bg2"/>
              </a:solidFill>
              <a:cs typeface="Arial"/>
            </a:endParaRPr>
          </a:p>
        </p:txBody>
      </p:sp>
      <p:sp>
        <p:nvSpPr>
          <p:cNvPr id="7" name="TextBox 6"/>
          <p:cNvSpPr txBox="1"/>
          <p:nvPr/>
        </p:nvSpPr>
        <p:spPr>
          <a:xfrm>
            <a:off x="3815818" y="762778"/>
            <a:ext cx="5594801" cy="307777"/>
          </a:xfrm>
          <a:prstGeom prst="rect">
            <a:avLst/>
          </a:prstGeom>
          <a:noFill/>
        </p:spPr>
        <p:txBody>
          <a:bodyPr wrap="none" rtlCol="0">
            <a:spAutoFit/>
          </a:bodyPr>
          <a:lstStyle/>
          <a:p>
            <a:pPr>
              <a:spcBef>
                <a:spcPts val="0"/>
              </a:spcBef>
              <a:spcAft>
                <a:spcPts val="0"/>
              </a:spcAft>
              <a:buClr>
                <a:schemeClr val="bg1"/>
              </a:buClr>
            </a:pPr>
            <a:r>
              <a:rPr lang="en-US" sz="1400" dirty="0">
                <a:solidFill>
                  <a:schemeClr val="bg2"/>
                </a:solidFill>
                <a:cs typeface="Arial"/>
              </a:rPr>
              <a:t>&lt;</a:t>
            </a:r>
            <a:r>
              <a:rPr lang="en-US" sz="1400" dirty="0" err="1" smtClean="0">
                <a:solidFill>
                  <a:schemeClr val="bg2"/>
                </a:solidFill>
                <a:cs typeface="Arial"/>
              </a:rPr>
              <a:t>VR_CMD_DELETE_SLIDE_</a:t>
            </a:r>
            <a:r>
              <a:rPr lang="en-US" sz="1400" dirty="0" err="1"/>
              <a:t>Delete</a:t>
            </a:r>
            <a:r>
              <a:rPr lang="en-US" sz="1400" dirty="0"/>
              <a:t> Other Benefit Slide - </a:t>
            </a:r>
            <a:r>
              <a:rPr lang="en-US" sz="1400" dirty="0" err="1" smtClean="0"/>
              <a:t>gtgf</a:t>
            </a:r>
            <a:r>
              <a:rPr lang="pl-PL" sz="1400" dirty="0" smtClean="0">
                <a:cs typeface="Arial"/>
              </a:rPr>
              <a:t>_VR</a:t>
            </a:r>
            <a:r>
              <a:rPr lang="pl-PL" sz="1400" dirty="0">
                <a:cs typeface="Arial"/>
              </a:rPr>
              <a:t>&gt; </a:t>
            </a:r>
            <a:endParaRPr lang="en-US" sz="1400" dirty="0" err="1">
              <a:solidFill>
                <a:schemeClr val="bg2"/>
              </a:solidFill>
              <a:cs typeface="Arial"/>
            </a:endParaRPr>
          </a:p>
        </p:txBody>
      </p:sp>
      <p:sp>
        <p:nvSpPr>
          <p:cNvPr id="8" name="TextBox 7"/>
          <p:cNvSpPr txBox="1"/>
          <p:nvPr/>
        </p:nvSpPr>
        <p:spPr>
          <a:xfrm>
            <a:off x="250115" y="4512925"/>
            <a:ext cx="7887478" cy="215444"/>
          </a:xfrm>
          <a:prstGeom prst="rect">
            <a:avLst/>
          </a:prstGeom>
          <a:noFill/>
        </p:spPr>
        <p:txBody>
          <a:bodyPr wrap="square" rtlCol="0">
            <a:spAutoFit/>
          </a:bodyPr>
          <a:lstStyle/>
          <a:p>
            <a:pPr>
              <a:spcBef>
                <a:spcPts val="0"/>
              </a:spcBef>
              <a:spcAft>
                <a:spcPts val="0"/>
              </a:spcAft>
              <a:buClr>
                <a:schemeClr val="bg1"/>
              </a:buClr>
            </a:pPr>
            <a:r>
              <a:rPr lang="en-US" sz="800" i="1" dirty="0"/>
              <a:t>* Adjusted for gross margin</a:t>
            </a:r>
            <a:endParaRPr lang="en-US" sz="800" dirty="0">
              <a:solidFill>
                <a:schemeClr val="bg2"/>
              </a:solidFill>
              <a:latin typeface="+mn-lt"/>
            </a:endParaRPr>
          </a:p>
        </p:txBody>
      </p:sp>
    </p:spTree>
    <p:extLst>
      <p:ext uri="{BB962C8B-B14F-4D97-AF65-F5344CB8AC3E}">
        <p14:creationId xmlns:p14="http://schemas.microsoft.com/office/powerpoint/2010/main" val="2755120772"/>
      </p:ext>
    </p:extLst>
  </p:cSld>
  <p:clrMapOvr>
    <a:masterClrMapping/>
  </p:clrMapOvr>
  <p:transition spd="med">
    <p:wipe dir="r"/>
  </p:transition>
</p:sld>
</file>

<file path=ppt/slides/slide39.xml><?xml version="1.0" encoding="utf-8"?>
<p:sld xmlns:a="http://schemas.openxmlformats.org/drawingml/2006/main" xmlns:p="http://schemas.openxmlformats.org/presentationml/2006/main" xmlns:r="http://schemas.openxmlformats.org/officeDocument/2006/relationships">
  <p:cSld name="ba177756-66f2-4852-bac0-2abc52bb37c9">
    <p:bg>
      <p:bgPr>
        <a:blipFill dpi="0" rotWithShape="1">
          <a:blip r:embed="rId3">
            <a:lum/>
          </a:blip>
          <a:stretch>
            <a:fillRect b="-10000" t="-10000"/>
          </a:stretch>
        </a:blipFill>
        <a:effectLst/>
      </p:bgPr>
    </p:bg>
    <p:spTree>
      <p:nvGrpSpPr>
        <p:cNvPr id="1" name=""/>
        <p:cNvGrpSpPr/>
        <p:nvPr/>
      </p:nvGrpSpPr>
      <p:grpSpPr>
        <a:xfrm>
          <a:off x="0" y="0"/>
          <a:ext cx="0" cy="0"/>
          <a:chOff x="0" y="0"/>
          <a:chExt cx="0" cy="0"/>
        </a:xfrm>
      </p:grpSpPr>
      <p:sp>
        <p:nvSpPr>
          <p:cNvPr id="33" name="TextBox 32"/>
          <p:cNvSpPr txBox="1"/>
          <p:nvPr/>
        </p:nvSpPr>
        <p:spPr bwMode="gray">
          <a:xfrm>
            <a:off x="295211" y="4833813"/>
            <a:ext cx="65" cy="117725"/>
          </a:xfrm>
          <a:prstGeom prst="rect">
            <a:avLst/>
          </a:prstGeom>
        </p:spPr>
        <p:txBody>
          <a:bodyPr anchor="ctr" anchorCtr="0" bIns="0" lIns="0" rIns="0" rtlCol="0" tIns="0" vert="horz" wrap="none">
            <a:spAutoFit/>
          </a:bodyPr>
          <a:lstStyle/>
          <a:p>
            <a:pPr algn="r" defTabSz="914400" eaLnBrk="1" fontAlgn="auto" hangingPunct="1" indent="0" latinLnBrk="0" lvl="0" marL="0" marR="0">
              <a:lnSpc>
                <a:spcPct val="90000"/>
              </a:lnSpc>
              <a:spcBef>
                <a:spcPct val="0"/>
              </a:spcBef>
              <a:spcAft>
                <a:spcPct val="0"/>
              </a:spcAft>
              <a:buClr>
                <a:srgbClr val="007DB8"/>
              </a:buClr>
              <a:buSzTx/>
              <a:buFontTx/>
              <a:buNone/>
              <a:defRPr/>
            </a:pPr>
            <a:endParaRPr b="0" baseline="0" cap="none" i="0" kern="0" kumimoji="0" lang="en-US" noProof="0" normalizeH="0" spc="0" strike="noStrike" sz="850" u="none">
              <a:ln>
                <a:noFill/>
              </a:ln>
              <a:solidFill>
                <a:schemeClr val="tx2"/>
              </a:solidFill>
              <a:effectLst/>
              <a:uLnTx/>
              <a:uFillTx/>
              <a:latin typeface="Arial"/>
            </a:endParaRPr>
          </a:p>
        </p:txBody>
      </p:sp>
      <p:sp>
        <p:nvSpPr>
          <p:cNvPr id="34" name="TextBox 33"/>
          <p:cNvSpPr txBox="1"/>
          <p:nvPr/>
        </p:nvSpPr>
        <p:spPr bwMode="gray">
          <a:xfrm>
            <a:off x="295211" y="4833813"/>
            <a:ext cx="65" cy="117725"/>
          </a:xfrm>
          <a:prstGeom prst="rect">
            <a:avLst/>
          </a:prstGeom>
        </p:spPr>
        <p:txBody>
          <a:bodyPr anchor="ctr" anchorCtr="0" bIns="0" lIns="0" rIns="0" rtlCol="0" tIns="0" vert="horz" wrap="none">
            <a:spAutoFit/>
          </a:bodyPr>
          <a:lstStyle/>
          <a:p>
            <a:pPr algn="r" defTabSz="914400" eaLnBrk="1" fontAlgn="auto" hangingPunct="1" indent="0" latinLnBrk="0" lvl="0" marL="0" marR="0">
              <a:lnSpc>
                <a:spcPct val="90000"/>
              </a:lnSpc>
              <a:spcBef>
                <a:spcPct val="0"/>
              </a:spcBef>
              <a:spcAft>
                <a:spcPct val="0"/>
              </a:spcAft>
              <a:buClr>
                <a:srgbClr val="007DB8"/>
              </a:buClr>
              <a:buSzTx/>
              <a:buFontTx/>
              <a:buNone/>
              <a:defRPr/>
            </a:pPr>
            <a:endParaRPr b="0" baseline="0" cap="none" i="0" kern="0" kumimoji="0" lang="en-US" noProof="0" normalizeH="0" spc="0" strike="noStrike" sz="850" u="none">
              <a:ln>
                <a:noFill/>
              </a:ln>
              <a:solidFill>
                <a:schemeClr val="tx2"/>
              </a:solidFill>
              <a:effectLst/>
              <a:uLnTx/>
              <a:uFillTx/>
              <a:latin typeface="Arial"/>
            </a:endParaRPr>
          </a:p>
        </p:txBody>
      </p:sp>
      <p:sp>
        <p:nvSpPr>
          <p:cNvPr id="17" name="TextBox 16"/>
          <p:cNvSpPr txBox="1"/>
          <p:nvPr/>
        </p:nvSpPr>
        <p:spPr>
          <a:xfrm>
            <a:off x="295209" y="4833812"/>
            <a:ext cx="65" cy="117725"/>
          </a:xfrm>
          <a:prstGeom prst="rect">
            <a:avLst/>
          </a:prstGeom>
        </p:spPr>
        <p:txBody>
          <a:bodyPr anchor="ctr" anchorCtr="0" bIns="0" lIns="0" rIns="0" rtlCol="0" tIns="0" vert="horz" wrap="none">
            <a:spAutoFit/>
          </a:bodyPr>
          <a:lstStyle/>
          <a:p>
            <a:pPr algn="r" defTabSz="914400" eaLnBrk="1" fontAlgn="base" hangingPunct="1" indent="0" latinLnBrk="0" lvl="0" marL="0" marR="0" rtl="0">
              <a:lnSpc>
                <a:spcPct val="90000"/>
              </a:lnSpc>
              <a:spcBef>
                <a:spcPct val="0"/>
              </a:spcBef>
              <a:spcAft>
                <a:spcPct val="0"/>
              </a:spcAft>
              <a:buClr>
                <a:schemeClr val="bg1"/>
              </a:buClr>
              <a:buSzTx/>
              <a:buFontTx/>
              <a:buNone/>
              <a:defRPr/>
            </a:pPr>
            <a:endParaRPr b="0" baseline="0" cap="none" i="0" kern="1200" kumimoji="0" lang="en-US" noProof="0" normalizeH="0" spc="0" strike="noStrike" sz="850" u="none">
              <a:ln>
                <a:noFill/>
              </a:ln>
              <a:solidFill>
                <a:schemeClr val="tx2"/>
              </a:solidFill>
              <a:effectLst/>
              <a:uLnTx/>
              <a:uFillTx/>
              <a:latin typeface="+mn-lt"/>
              <a:ea typeface="+mn-ea"/>
              <a:cs typeface="+mn-cs"/>
            </a:endParaRPr>
          </a:p>
        </p:txBody>
      </p:sp>
      <p:sp>
        <p:nvSpPr>
          <p:cNvPr id="18" name="TextBox 17"/>
          <p:cNvSpPr txBox="1"/>
          <p:nvPr/>
        </p:nvSpPr>
        <p:spPr>
          <a:xfrm>
            <a:off x="295209" y="4833812"/>
            <a:ext cx="65" cy="117725"/>
          </a:xfrm>
          <a:prstGeom prst="rect">
            <a:avLst/>
          </a:prstGeom>
        </p:spPr>
        <p:txBody>
          <a:bodyPr anchor="ctr" anchorCtr="0" bIns="0" lIns="0" rIns="0" rtlCol="0" tIns="0" vert="horz" wrap="none">
            <a:spAutoFit/>
          </a:bodyPr>
          <a:lstStyle/>
          <a:p>
            <a:pPr algn="r" defTabSz="914400" eaLnBrk="1" fontAlgn="base" hangingPunct="1" indent="0" latinLnBrk="0" lvl="0" marL="0" marR="0" rtl="0">
              <a:lnSpc>
                <a:spcPct val="90000"/>
              </a:lnSpc>
              <a:spcBef>
                <a:spcPct val="0"/>
              </a:spcBef>
              <a:spcAft>
                <a:spcPct val="0"/>
              </a:spcAft>
              <a:buClr>
                <a:schemeClr val="bg1"/>
              </a:buClr>
              <a:buSzTx/>
              <a:buFontTx/>
              <a:buNone/>
              <a:defRPr/>
            </a:pPr>
            <a:endParaRPr b="0" baseline="0" cap="none" i="0" kern="1200" kumimoji="0" lang="en-US" noProof="0" normalizeH="0" spc="0" strike="noStrike" sz="850" u="none">
              <a:ln>
                <a:noFill/>
              </a:ln>
              <a:solidFill>
                <a:schemeClr val="tx2"/>
              </a:solidFill>
              <a:effectLst/>
              <a:uLnTx/>
              <a:uFillTx/>
              <a:latin typeface="+mn-lt"/>
              <a:ea typeface="+mn-ea"/>
              <a:cs typeface="+mn-cs"/>
            </a:endParaRPr>
          </a:p>
        </p:txBody>
      </p:sp>
      <p:sp>
        <p:nvSpPr>
          <p:cNvPr descr="                              Dell - Internal Use - Confidential " id="119" name="fl"/>
          <p:cNvSpPr txBox="1"/>
          <p:nvPr/>
        </p:nvSpPr>
        <p:spPr>
          <a:xfrm>
            <a:off x="576263" y="4874711"/>
            <a:ext cx="899247" cy="84639"/>
          </a:xfrm>
          <a:prstGeom prst="rect">
            <a:avLst/>
          </a:prstGeom>
          <a:noFill/>
        </p:spPr>
        <p:txBody>
          <a:bodyPr anchor="ctr" anchorCtr="0" bIns="0" lIns="0" rIns="0" rtlCol="0" tIns="0" vert="horz" wrap="none">
            <a:spAutoFit/>
          </a:bodyPr>
          <a:lstStyle/>
          <a:p>
            <a:pPr algn="l" defTabSz="914400" eaLnBrk="1" fontAlgn="base" hangingPunct="1" indent="0" latinLnBrk="0" marL="0" marR="0" rtl="0">
              <a:lnSpc>
                <a:spcPct val="90000"/>
              </a:lnSpc>
              <a:spcBef>
                <a:spcPts val="100"/>
              </a:spcBef>
              <a:spcAft>
                <a:spcPts val="100"/>
              </a:spcAft>
              <a:buClrTx/>
              <a:buSzTx/>
              <a:buFontTx/>
              <a:buNone/>
              <a:defRPr/>
            </a:pPr>
            <a:r>
              <a:rPr b="0" baseline="0" i="0" lang="en-US" sz="600" u="none">
                <a:solidFill>
                  <a:schemeClr val="tx2"/>
                </a:solidFill>
                <a:latin typeface="+mn-lt"/>
              </a:rPr>
              <a:t>© Copyright 2018 Dell Inc.</a:t>
            </a:r>
          </a:p>
        </p:txBody>
      </p:sp>
      <p:sp>
        <p:nvSpPr>
          <p:cNvPr id="120" name="TextBox 119"/>
          <p:cNvSpPr txBox="1"/>
          <p:nvPr/>
        </p:nvSpPr>
        <p:spPr>
          <a:xfrm>
            <a:off x="276035" y="4875480"/>
            <a:ext cx="43282" cy="83100"/>
          </a:xfrm>
          <a:prstGeom prst="rect">
            <a:avLst/>
          </a:prstGeom>
        </p:spPr>
        <p:txBody>
          <a:bodyPr anchor="ctr" anchorCtr="0" bIns="0" lIns="0" rIns="0" rtlCol="0" tIns="0" vert="horz" wrap="none">
            <a:spAutoFit/>
          </a:bodyPr>
          <a:lstStyle/>
          <a:p>
            <a:pPr algn="l" fontAlgn="base" rtl="0">
              <a:lnSpc>
                <a:spcPct val="90000"/>
              </a:lnSpc>
              <a:spcBef>
                <a:spcPct val="0"/>
              </a:spcBef>
              <a:spcAft>
                <a:spcPct val="0"/>
              </a:spcAft>
              <a:buClr>
                <a:schemeClr val="bg1"/>
              </a:buClr>
            </a:pPr>
            <a:fld id="{58EC7406-F4CC-4ABF-902E-2AF4E70E5C0F}" type="slidenum">
              <a:rPr b="0" kern="1200" lang="en-US" smtClean="0" sz="600">
                <a:solidFill>
                  <a:schemeClr val="tx2"/>
                </a:solidFill>
                <a:latin typeface="+mn-lt"/>
                <a:ea typeface="+mn-ea"/>
                <a:cs typeface="+mn-cs"/>
              </a:rPr>
              <a:pPr algn="l" fontAlgn="base" rtl="0">
                <a:lnSpc>
                  <a:spcPct val="90000"/>
                </a:lnSpc>
                <a:spcBef>
                  <a:spcPct val="0"/>
                </a:spcBef>
                <a:spcAft>
                  <a:spcPct val="0"/>
                </a:spcAft>
                <a:buClr>
                  <a:schemeClr val="bg1"/>
                </a:buClr>
              </a:pPr>
              <a:t>39</a:t>
            </a:fld>
            <a:endParaRPr b="0" kern="1200" lang="en-US" sz="600">
              <a:solidFill>
                <a:schemeClr val="tx2"/>
              </a:solidFill>
              <a:latin typeface="+mn-lt"/>
              <a:ea typeface="+mn-ea"/>
              <a:cs typeface="+mn-cs"/>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25" name="Title 3">
            <a:extLst>
              <a:ext uri="{FF2B5EF4-FFF2-40B4-BE49-F238E27FC236}">
                <a16:creationId xmlns:a16="http://schemas.microsoft.com/office/drawing/2014/main" id="{DE224CE4-B3C3-48AA-AEEF-998A1CF6F1EA}"/>
              </a:ext>
            </a:extLst>
          </p:cNvPr>
          <p:cNvSpPr>
            <a:spLocks noGrp="1"/>
          </p:cNvSpPr>
          <p:nvPr>
            <p:ph type="title"/>
          </p:nvPr>
        </p:nvSpPr>
        <p:spPr>
          <a:xfrm>
            <a:off x="319317" y="1917806"/>
            <a:ext cx="7955280" cy="472577"/>
          </a:xfrm>
        </p:spPr>
        <p:txBody>
          <a:bodyPr/>
          <a:lstStyle/>
          <a:p>
            <a:r>
              <a:rPr lang="en-US" sz="3600">
                <a:solidFill>
                  <a:schemeClr val="tx2"/>
                </a:solidFill>
                <a:latin typeface="+mj-lt"/>
              </a:rPr>
              <a:t>Benefit Definitions</a:t>
            </a:r>
          </a:p>
        </p:txBody>
      </p:sp>
      <p:sp>
        <p:nvSpPr>
          <p:cNvPr id="10" name="TextBox 9"/>
          <p:cNvSpPr txBox="1"/>
          <p:nvPr/>
        </p:nvSpPr>
        <p:spPr>
          <a:xfrm>
            <a:off x="1475510" y="4526035"/>
            <a:ext cx="6710491"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tx2"/>
                </a:solidFill>
                <a:cs typeface="Arial"/>
              </a:rPr>
              <a:t/>
            </a:r>
            <a:r>
              <a:rPr dirty="0" err="1" lang="en-US" smtClean="0" sz="1400">
                <a:solidFill>
                  <a:schemeClr val="tx2"/>
                </a:solidFill>
                <a:cs typeface="Arial"/>
              </a:rPr>
              <a:t/>
            </a:r>
            <a:r>
              <a:rPr dirty="0" err="1" lang="en-US" sz="1400">
                <a:solidFill>
                  <a:schemeClr val="tx2"/>
                </a:solidFill>
              </a:rPr>
              <a:t/>
            </a:r>
            <a:r>
              <a:rPr dirty="0" lang="en-US" sz="1400">
                <a:solidFill>
                  <a:schemeClr val="tx2"/>
                </a:solidFill>
              </a:rPr>
              <a:t/>
            </a:r>
            <a:r>
              <a:rPr dirty="0" lang="en-US" smtClean="0" sz="1400">
                <a:solidFill>
                  <a:schemeClr val="tx2"/>
                </a:solidFill>
              </a:rPr>
              <a:t/>
            </a:r>
            <a:r>
              <a:rPr dirty="0" lang="pl-PL" smtClean="0" sz="1400">
                <a:solidFill>
                  <a:schemeClr val="tx2"/>
                </a:solidFill>
              </a:rPr>
              <a:t/>
            </a:r>
            <a:r>
              <a:rPr dirty="0" lang="pl-PL" sz="1400">
                <a:solidFill>
                  <a:schemeClr val="tx2"/>
                </a:solidFill>
                <a:cs typeface="Arial"/>
              </a:rPr>
              <a:t> </a:t>
            </a:r>
            <a:endParaRPr dirty="0" err="1" lang="en-US" sz="1400">
              <a:solidFill>
                <a:schemeClr val="tx2"/>
              </a:solidFill>
              <a:cs typeface="Arial"/>
            </a:endParaRPr>
          </a:p>
        </p:txBody>
      </p:sp>
    </p:spTree>
    <p:extLst>
      <p:ext uri="{BB962C8B-B14F-4D97-AF65-F5344CB8AC3E}">
        <p14:creationId xmlns:p14="http://schemas.microsoft.com/office/powerpoint/2010/main" val="160405303"/>
      </p:ext>
    </p:extLst>
  </p:cSld>
  <p:clrMapOvr>
    <a:masterClrMapping/>
  </p:clrMapOvr>
  <p:transition advTm="10000" spd="slow">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name="ac62e7b2-cf30-4af8-bc56-f01e54bcde84">
    <p:bg>
      <p:bgPr>
        <a:blipFill dpi="0" rotWithShape="1">
          <a:blip r:embed="rId3">
            <a:lum/>
            <a:extLst>
              <a:ext uri="{28A0092B-C50C-407E-A947-70E740481C1C}">
                <a14:useLocalDpi xmlns:a14="http://schemas.microsoft.com/office/drawing/2010/main"/>
              </a:ext>
            </a:extLst>
          </a:blip>
          <a:stretch>
            <a:fillRect t="-9000" b="-9000"/>
          </a:stretch>
        </a:blipFill>
        <a:effectLst/>
      </p:bgPr>
    </p:bg>
    <p:spTree>
      <p:nvGrpSpPr>
        <p:cNvPr id="1" name=""/>
        <p:cNvGrpSpPr/>
        <p:nvPr/>
      </p:nvGrpSpPr>
      <p:grpSpPr>
        <a:xfrm>
          <a:off x="0" y="0"/>
          <a:ext cx="0" cy="0"/>
          <a:chOff x="0" y="0"/>
          <a:chExt cx="0" cy="0"/>
        </a:xfrm>
      </p:grpSpPr>
      <p:sp>
        <p:nvSpPr>
          <p:cNvPr id="34" name="Rectangle 33"/>
          <p:cNvSpPr/>
          <p:nvPr/>
        </p:nvSpPr>
        <p:spPr>
          <a:xfrm>
            <a:off x="0" y="9329"/>
            <a:ext cx="9144000" cy="5143500"/>
          </a:xfrm>
          <a:prstGeom prst="rect">
            <a:avLst/>
          </a:prstGeom>
          <a:gradFill>
            <a:gsLst>
              <a:gs pos="8000">
                <a:schemeClr val="bg1">
                  <a:alpha val="73000"/>
                </a:schemeClr>
              </a:gs>
              <a:gs pos="51000">
                <a:schemeClr val="bg2"/>
              </a:gs>
              <a:gs pos="100000">
                <a:schemeClr val="accent2">
                  <a:alpha val="30000"/>
                </a:schemeClr>
              </a:gs>
            </a:gsLst>
            <a:lin ang="5400000" scaled="1"/>
          </a:gradFill>
          <a:ln w="12700" cmpd="sng">
            <a:noFill/>
          </a:ln>
          <a:effectLst/>
        </p:spPr>
        <p:txBody>
          <a:bodyPr wrap="square" lIns="182880" tIns="137160" rIns="137160" bIns="137160" rtlCol="0" anchor="ctr">
            <a:noAutofit/>
          </a:bodyPr>
          <a:lstStyle/>
          <a:p>
            <a:pPr marL="0" marR="0" lvl="0" indent="0" algn="ctr" defTabSz="914400" eaLnBrk="1" fontAlgn="auto" latinLnBrk="0" hangingPunct="1">
              <a:lnSpc>
                <a:spcPct val="90000"/>
              </a:lnSpc>
              <a:spcBef>
                <a:spcPts val="600"/>
              </a:spcBef>
              <a:spcAft>
                <a:spcPct val="0"/>
              </a:spcAft>
              <a:buClrTx/>
              <a:buSzTx/>
              <a:buFontTx/>
              <a:buNone/>
              <a:defRPr/>
            </a:pPr>
            <a:endParaRPr kumimoji="0" lang="en-US" sz="2000" b="0" i="0" u="none" strike="noStrike" kern="0" cap="none" spc="0" normalizeH="0" baseline="0" noProof="0" dirty="0">
              <a:ln>
                <a:noFill/>
              </a:ln>
              <a:solidFill>
                <a:schemeClr val="tx2"/>
              </a:solidFill>
              <a:effectLst/>
              <a:uLnTx/>
              <a:uFillTx/>
              <a:latin typeface="+mn-lt"/>
            </a:endParaRPr>
          </a:p>
        </p:txBody>
      </p:sp>
      <p:graphicFrame>
        <p:nvGraphicFramePr>
          <p:cNvPr id="22" name="Table 21" descr="ppt.slide.table.PPTX_BizChallenges">
            <a:extLst>
              <a:ext uri="{FF2B5EF4-FFF2-40B4-BE49-F238E27FC236}">
                <a16:creationId xmlns="" xmlns:a16="http://schemas.microsoft.com/office/drawing/2014/main" id="{72BB5AD5-33CA-4078-9DF4-42D0F696AD8A}"/>
              </a:ext>
            </a:extLst>
          </p:cNvPr>
          <p:cNvGraphicFramePr>
            <a:graphicFrameLocks noGrp="1"/>
          </p:cNvGraphicFramePr>
          <p:nvPr>
            <p:extLst>
              <p:ext uri="{D42A27DB-BD31-4B8C-83A1-F6EECF244321}">
                <p14:modId xmlns:p14="http://schemas.microsoft.com/office/powerpoint/2010/main" val="1915180477"/>
              </p:ext>
            </p:extLst>
          </p:nvPr>
        </p:nvGraphicFramePr>
        <p:xfrm>
          <a:off x="5010912" y="1380744"/>
          <a:ext cx="3685108" cy="3571240"/>
        </p:xfrm>
        <a:graphic>
          <a:graphicData uri="http://schemas.openxmlformats.org/drawingml/2006/table">
            <a:tbl>
              <a:tblPr>
                <a:tableStyleId>{5C22544A-7EE6-4342-B048-85BDC9FD1C3A}</a:tableStyleId>
              </a:tblPr>
              <a:tblGrid>
                <a:gridCol w="3685108">
                  <a:extLst>
                    <a:ext uri="{9D8B030D-6E8A-4147-A177-3AD203B41FA5}">
                      <a16:colId xmlns="" xmlns:a16="http://schemas.microsoft.com/office/drawing/2014/main" val="3231909823"/>
                    </a:ext>
                  </a:extLst>
                </a:gridCol>
              </a:tblGrid>
              <a:tr h="370840">
                <a:tc>
                  <a:txBody>
                    <a:bodyPr/>
                    <a:lstStyle/>
                    <a:p>
                      <a:pPr marL="0" algn="l" defTabSz="914220" rtl="0" eaLnBrk="1" latinLnBrk="0" hangingPunct="1"/>
                      <a:endParaRPr lang="en-US" sz="1800" b="1" kern="0" dirty="0">
                        <a:solidFill>
                          <a:schemeClr val="bg1"/>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50296525"/>
                  </a:ext>
                </a:extLst>
              </a:tr>
              <a:tr h="370840">
                <a:tc>
                  <a:txBody>
                    <a:bodyPr/>
                    <a:lstStyle/>
                    <a:p>
                      <a:pPr marL="171450" indent="-171450" algn="l" defTabSz="914220" rtl="0" eaLnBrk="1" latinLnBrk="0" hangingPunct="1">
                        <a:buFont typeface="Arial" panose="020B0604020202020204" pitchFamily="34" charset="0"/>
                        <a:buChar char="•"/>
                      </a:pPr>
                      <a:r>
                        <a:rPr lang="en-US" sz="1200" b="0" kern="0" dirty="0">
                          <a:solidFill>
                            <a:schemeClr val="tx2"/>
                          </a:solidFill>
                          <a:latin typeface="+mn-lt"/>
                          <a:ea typeface="+mn-ea"/>
                          <a:cs typeface="+mn-cs"/>
                        </a:rPr>
                        <a:t>&lt;VRBusiness Challenge 1 - </a:t>
                      </a:r>
                      <a:r>
                        <a:rPr lang="en-US" sz="1200" b="0" kern="0" dirty="0" err="1">
                          <a:solidFill>
                            <a:schemeClr val="tx2"/>
                          </a:solidFill>
                          <a:latin typeface="+mn-lt"/>
                          <a:ea typeface="+mn-ea"/>
                          <a:cs typeface="+mn-cs"/>
                        </a:rPr>
                        <a:t>aeleVR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Challenge 1 - fgv7</a:t>
                      </a:r>
                      <a:r>
                        <a:rPr lang="en-US" sz="1200" dirty="0" smtClean="0">
                          <a:solidFill>
                            <a:schemeClr val="tx2"/>
                          </a:solidFill>
                          <a:latin typeface="Arial" pitchFamily="34" charset="0"/>
                          <a:cs typeface="Arial" pitchFamily="34" charset="0"/>
                        </a:rPr>
                        <a:t>_VR&gt;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4190907208"/>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defRPr/>
                      </a:pPr>
                      <a:r>
                        <a:rPr lang="en-US" sz="1200" b="0" kern="0" dirty="0">
                          <a:solidFill>
                            <a:schemeClr val="tx2"/>
                          </a:solidFill>
                          <a:latin typeface="+mn-lt"/>
                          <a:ea typeface="+mn-ea"/>
                          <a:cs typeface="+mn-cs"/>
                        </a:rPr>
                        <a:t>&lt;VRBusiness Challenge 2 - </a:t>
                      </a:r>
                      <a:r>
                        <a:rPr lang="en-US" sz="1200" b="0" kern="0" dirty="0" err="1">
                          <a:solidFill>
                            <a:schemeClr val="tx2"/>
                          </a:solidFill>
                          <a:latin typeface="+mn-lt"/>
                          <a:ea typeface="+mn-ea"/>
                          <a:cs typeface="+mn-cs"/>
                        </a:rPr>
                        <a:t>aelfVR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Challenge 2 - fgv8</a:t>
                      </a:r>
                      <a:r>
                        <a:rPr lang="en-US" sz="1200" dirty="0" smtClean="0">
                          <a:solidFill>
                            <a:schemeClr val="tx2"/>
                          </a:solidFill>
                          <a:latin typeface="Arial" pitchFamily="34" charset="0"/>
                          <a:cs typeface="Arial" pitchFamily="34" charset="0"/>
                        </a:rPr>
                        <a:t>_VR&gt;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90316592"/>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&lt;VRBusiness Challenge 3 - </a:t>
                      </a:r>
                      <a:r>
                        <a:rPr lang="en-US" sz="1200" b="0" kern="0" dirty="0" err="1">
                          <a:solidFill>
                            <a:schemeClr val="tx2"/>
                          </a:solidFill>
                          <a:latin typeface="+mn-lt"/>
                          <a:ea typeface="+mn-ea"/>
                          <a:cs typeface="+mn-cs"/>
                        </a:rPr>
                        <a:t>aelgVR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Challenge 3 - fgv9</a:t>
                      </a:r>
                      <a:r>
                        <a:rPr lang="en-US" sz="1200" dirty="0" smtClean="0">
                          <a:solidFill>
                            <a:schemeClr val="tx2"/>
                          </a:solidFill>
                          <a:latin typeface="Arial" pitchFamily="34" charset="0"/>
                          <a:cs typeface="Arial" pitchFamily="34" charset="0"/>
                        </a:rPr>
                        <a:t>_VR&gt;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722245287"/>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&lt;VRBusiness Challenge 4 - </a:t>
                      </a:r>
                      <a:r>
                        <a:rPr lang="en-US" sz="1200" b="0" kern="0" dirty="0" err="1">
                          <a:solidFill>
                            <a:schemeClr val="tx2"/>
                          </a:solidFill>
                          <a:latin typeface="+mn-lt"/>
                          <a:ea typeface="+mn-ea"/>
                          <a:cs typeface="+mn-cs"/>
                        </a:rPr>
                        <a:t>aelhVR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Challenge 4 - </a:t>
                      </a:r>
                      <a:r>
                        <a:rPr lang="en-US" sz="1200" b="0" kern="0" dirty="0" err="1" smtClean="0">
                          <a:solidFill>
                            <a:schemeClr val="tx2"/>
                          </a:solidFill>
                          <a:latin typeface="+mn-lt"/>
                          <a:ea typeface="+mn-ea"/>
                          <a:cs typeface="+mn-cs"/>
                        </a:rPr>
                        <a:t>fgvb</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392244747"/>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&lt;VRBusiness Challenge 5 - </a:t>
                      </a:r>
                      <a:r>
                        <a:rPr lang="en-US" sz="1200" b="0" kern="0" dirty="0" err="1">
                          <a:solidFill>
                            <a:schemeClr val="tx2"/>
                          </a:solidFill>
                          <a:latin typeface="+mn-lt"/>
                          <a:ea typeface="+mn-ea"/>
                          <a:cs typeface="+mn-cs"/>
                        </a:rPr>
                        <a:t>aeliVR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Challenge 5 - </a:t>
                      </a:r>
                      <a:r>
                        <a:rPr lang="en-US" sz="1200" b="0" kern="0" dirty="0" err="1" smtClean="0">
                          <a:solidFill>
                            <a:schemeClr val="tx2"/>
                          </a:solidFill>
                          <a:latin typeface="+mn-lt"/>
                          <a:ea typeface="+mn-ea"/>
                          <a:cs typeface="+mn-cs"/>
                        </a:rPr>
                        <a:t>fgvc</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903744854"/>
                  </a:ext>
                </a:extLst>
              </a:tr>
            </a:tbl>
          </a:graphicData>
        </a:graphic>
      </p:graphicFrame>
      <p:sp>
        <p:nvSpPr>
          <p:cNvPr id="13" name="Rectangle 12"/>
          <p:cNvSpPr/>
          <p:nvPr/>
        </p:nvSpPr>
        <p:spPr>
          <a:xfrm>
            <a:off x="0" y="0"/>
            <a:ext cx="4572000" cy="5143499"/>
          </a:xfrm>
          <a:prstGeom prst="rect">
            <a:avLst/>
          </a:prstGeom>
          <a:gradFill>
            <a:gsLst>
              <a:gs pos="100000">
                <a:schemeClr val="tx1">
                  <a:lumMod val="75000"/>
                  <a:alpha val="56000"/>
                </a:schemeClr>
              </a:gs>
              <a:gs pos="91000">
                <a:schemeClr val="bg2"/>
              </a:gs>
            </a:gsLst>
            <a:lin ang="8100000" scaled="1"/>
          </a:gradFill>
          <a:ln>
            <a:noFill/>
          </a:ln>
        </p:spPr>
        <p:style>
          <a:lnRef idx="2">
            <a:schemeClr val="dk1"/>
          </a:lnRef>
          <a:fillRef idx="1">
            <a:schemeClr val="lt1"/>
          </a:fillRef>
          <a:effectRef idx="0">
            <a:schemeClr val="dk1"/>
          </a:effectRef>
          <a:fontRef idx="minor">
            <a:schemeClr val="dk1"/>
          </a:fontRef>
        </p:style>
        <p:txBody>
          <a:bodyPr wrap="square" lIns="182880" tIns="137160" rIns="137160" bIns="137160" rtlCol="0" anchor="ctr">
            <a:noAutofit/>
          </a:bodyPr>
          <a:lstStyle/>
          <a:p>
            <a:pPr marL="0" marR="0" lvl="0" indent="0" algn="ctr" defTabSz="914400" eaLnBrk="1" fontAlgn="auto" latinLnBrk="0" hangingPunct="1">
              <a:lnSpc>
                <a:spcPct val="90000"/>
              </a:lnSpc>
              <a:spcBef>
                <a:spcPts val="600"/>
              </a:spcBef>
              <a:spcAft>
                <a:spcPct val="0"/>
              </a:spcAft>
              <a:buClrTx/>
              <a:buSzTx/>
              <a:buFontTx/>
              <a:buNone/>
              <a:defRPr/>
            </a:pPr>
            <a:endParaRPr kumimoji="0" lang="en-US" sz="3200" b="0" i="0" u="none" strike="noStrike" kern="0" cap="none" spc="0" normalizeH="0" baseline="0" noProof="0" dirty="0">
              <a:ln>
                <a:noFill/>
              </a:ln>
              <a:solidFill>
                <a:schemeClr val="tx2"/>
              </a:solidFill>
              <a:effectLst/>
              <a:uLnTx/>
              <a:uFillTx/>
              <a:latin typeface="+mn-lt"/>
            </a:endParaRPr>
          </a:p>
        </p:txBody>
      </p:sp>
      <p:sp>
        <p:nvSpPr>
          <p:cNvPr id="3" name="Title 2"/>
          <p:cNvSpPr>
            <a:spLocks noGrp="1"/>
          </p:cNvSpPr>
          <p:nvPr>
            <p:ph type="title"/>
          </p:nvPr>
        </p:nvSpPr>
        <p:spPr>
          <a:xfrm>
            <a:off x="338916" y="266956"/>
            <a:ext cx="7955280" cy="472577"/>
          </a:xfrm>
        </p:spPr>
        <p:txBody>
          <a:bodyPr/>
          <a:lstStyle/>
          <a:p>
            <a:r>
              <a:rPr lang="en-US" dirty="0">
                <a:solidFill>
                  <a:schemeClr val="tx2"/>
                </a:solidFill>
                <a:latin typeface="+mj-lt"/>
              </a:rPr>
              <a:t>What we heard: </a:t>
            </a:r>
            <a:br>
              <a:rPr lang="en-US" dirty="0">
                <a:solidFill>
                  <a:schemeClr val="tx2"/>
                </a:solidFill>
                <a:latin typeface="+mj-lt"/>
              </a:rPr>
            </a:br>
            <a:r>
              <a:rPr lang="en-US" dirty="0">
                <a:solidFill>
                  <a:schemeClr val="tx2"/>
                </a:solidFill>
                <a:latin typeface="+mj-lt"/>
              </a:rPr>
              <a:t>Business goals &amp; challenges</a:t>
            </a:r>
          </a:p>
        </p:txBody>
      </p:sp>
      <p:sp>
        <p:nvSpPr>
          <p:cNvPr id="46" name="fl" descr="                              Dell - Internal Use - Confidential&#10;"/>
          <p:cNvSpPr txBox="1"/>
          <p:nvPr/>
        </p:nvSpPr>
        <p:spPr>
          <a:xfrm>
            <a:off x="576263" y="4874711"/>
            <a:ext cx="899247" cy="84639"/>
          </a:xfrm>
          <a:prstGeom prst="rect">
            <a:avLst/>
          </a:prstGeom>
          <a:noFill/>
        </p:spPr>
        <p:txBody>
          <a:bodyPr vert="horz" wrap="none" lIns="0" tIns="0" rIns="0" bIns="0" rtlCol="0" anchor="ctr" anchorCtr="0">
            <a:spAutoFit/>
          </a:bodyPr>
          <a:lstStyle/>
          <a:p>
            <a:pPr marL="0" marR="0" lvl="0" indent="0" algn="l" defTabSz="914400" rtl="0" eaLnBrk="1" fontAlgn="base" latinLnBrk="0" hangingPunct="1">
              <a:lnSpc>
                <a:spcPct val="90000"/>
              </a:lnSpc>
              <a:spcBef>
                <a:spcPts val="100"/>
              </a:spcBef>
              <a:spcAft>
                <a:spcPts val="100"/>
              </a:spcAft>
              <a:buClrTx/>
              <a:buSzTx/>
              <a:buFontTx/>
              <a:buNone/>
              <a:defRPr/>
            </a:pPr>
            <a:r>
              <a:rPr kumimoji="0" lang="en-US" sz="600" b="0" i="0" u="none" strike="noStrike" kern="0" cap="none" spc="0" normalizeH="0" baseline="0" noProof="0">
                <a:ln>
                  <a:noFill/>
                </a:ln>
                <a:solidFill>
                  <a:schemeClr val="tx2"/>
                </a:solidFill>
                <a:effectLst/>
                <a:uLnTx/>
                <a:uFillTx/>
                <a:latin typeface="+mn-lt"/>
              </a:rPr>
              <a:t>© Copyright 2018 Dell Inc.</a:t>
            </a:r>
          </a:p>
        </p:txBody>
      </p:sp>
      <p:sp>
        <p:nvSpPr>
          <p:cNvPr id="47" name="TextBox 46"/>
          <p:cNvSpPr txBox="1"/>
          <p:nvPr/>
        </p:nvSpPr>
        <p:spPr>
          <a:xfrm>
            <a:off x="276035" y="4875480"/>
            <a:ext cx="86562" cy="83100"/>
          </a:xfrm>
          <a:prstGeom prst="rect">
            <a:avLst/>
          </a:prstGeom>
        </p:spPr>
        <p:txBody>
          <a:bodyPr vert="horz" wrap="none" lIns="0" tIns="0" rIns="0" bIns="0" rtlCol="0" anchor="ctr" anchorCtr="0">
            <a:spAutoFit/>
          </a:bodyPr>
          <a:lstStyle/>
          <a:p>
            <a:pPr marL="0" marR="0" lvl="0" indent="0" algn="l" defTabSz="914400" rtl="0" eaLnBrk="1" fontAlgn="base" latinLnBrk="0" hangingPunct="1">
              <a:lnSpc>
                <a:spcPct val="90000"/>
              </a:lnSpc>
              <a:spcBef>
                <a:spcPct val="0"/>
              </a:spcBef>
              <a:spcAft>
                <a:spcPct val="0"/>
              </a:spcAft>
              <a:buClr>
                <a:schemeClr val="bg1"/>
              </a:buClr>
              <a:buSzTx/>
              <a:buFontTx/>
              <a:buNone/>
              <a:defRPr/>
            </a:pPr>
            <a:fld id="{58EC7406-F4CC-4ABF-902E-2AF4E70E5C0F}" type="slidenum">
              <a:rPr kumimoji="0" lang="en-US" sz="600" b="0" i="0" u="none" strike="noStrike" kern="1200" cap="none" spc="0" normalizeH="0" baseline="0" noProof="0" smtClean="0">
                <a:ln>
                  <a:noFill/>
                </a:ln>
                <a:solidFill>
                  <a:schemeClr val="tx2"/>
                </a:solidFill>
                <a:effectLst/>
                <a:uLnTx/>
                <a:uFillTx/>
                <a:latin typeface="+mn-lt"/>
                <a:ea typeface="+mn-ea"/>
                <a:cs typeface="+mn-cs"/>
              </a:rPr>
              <a:pPr marL="0" marR="0" lvl="0" indent="0" algn="l" defTabSz="914400" rtl="0" eaLnBrk="1" fontAlgn="base" latinLnBrk="0" hangingPunct="1">
                <a:lnSpc>
                  <a:spcPct val="90000"/>
                </a:lnSpc>
                <a:spcBef>
                  <a:spcPct val="0"/>
                </a:spcBef>
                <a:spcAft>
                  <a:spcPct val="0"/>
                </a:spcAft>
                <a:buClr>
                  <a:schemeClr val="bg1"/>
                </a:buClr>
                <a:buSzTx/>
                <a:buFontTx/>
                <a:buNone/>
                <a:defRPr/>
              </a:pPr>
              <a:t>4</a:t>
            </a:fld>
            <a:endParaRPr kumimoji="0" lang="en-US" sz="600" b="0" i="0" u="none" strike="noStrike" kern="1200" cap="none" spc="0" normalizeH="0" baseline="0" noProof="0">
              <a:ln>
                <a:noFill/>
              </a:ln>
              <a:solidFill>
                <a:schemeClr val="tx2"/>
              </a:solidFill>
              <a:effectLst/>
              <a:uLnTx/>
              <a:uFillTx/>
              <a:latin typeface="+mn-lt"/>
              <a:ea typeface="+mn-ea"/>
              <a:cs typeface="+mn-cs"/>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19" name="Content Placeholder 2">
            <a:extLst>
              <a:ext uri="{FF2B5EF4-FFF2-40B4-BE49-F238E27FC236}">
                <a16:creationId xmlns="" xmlns:a16="http://schemas.microsoft.com/office/drawing/2014/main" id="{4ACAA9E7-6551-4E00-B46B-C34AD974C6A9}"/>
              </a:ext>
            </a:extLst>
          </p:cNvPr>
          <p:cNvSpPr txBox="1"/>
          <p:nvPr/>
        </p:nvSpPr>
        <p:spPr>
          <a:xfrm>
            <a:off x="4986400" y="1312031"/>
            <a:ext cx="3840480" cy="425960"/>
          </a:xfrm>
          <a:prstGeom prst="rect">
            <a:avLst/>
          </a:prstGeom>
          <a:ln>
            <a:noFill/>
          </a:ln>
        </p:spPr>
        <p:txBody>
          <a:bodyPr>
            <a:normAutofit lnSpcReduction="10000"/>
          </a:bodyPr>
          <a:lstStyle>
            <a:lvl1pPr marL="228552" indent="-228552" algn="l" rtl="0" eaLnBrk="1" fontAlgn="base" hangingPunct="1">
              <a:lnSpc>
                <a:spcPct val="100000"/>
              </a:lnSpc>
              <a:spcBef>
                <a:spcPts val="1200"/>
              </a:spcBef>
              <a:spcAft>
                <a:spcPct val="0"/>
              </a:spcAft>
              <a:buClr>
                <a:srgbClr val="AAAAAA"/>
              </a:buClr>
              <a:buFont typeface="Arial" pitchFamily="34" charset="0"/>
              <a:buChar char="•"/>
              <a:defRPr sz="1400">
                <a:solidFill>
                  <a:srgbClr val="000000"/>
                </a:solidFill>
                <a:latin typeface="+mj-lt"/>
                <a:ea typeface="Museo Sans For Dell" panose="02000000000000000000" pitchFamily="2" charset="0"/>
                <a:cs typeface="+mn-cs"/>
              </a:defRPr>
            </a:lvl1pPr>
            <a:lvl2pPr marL="574563" indent="-233315" algn="l" rtl="0" eaLnBrk="1" fontAlgn="base" hangingPunct="1">
              <a:lnSpc>
                <a:spcPct val="100000"/>
              </a:lnSpc>
              <a:spcBef>
                <a:spcPts val="300"/>
              </a:spcBef>
              <a:spcAft>
                <a:spcPct val="0"/>
              </a:spcAft>
              <a:buClr>
                <a:srgbClr val="AAAAAA"/>
              </a:buClr>
              <a:buFont typeface="Museo Sans For Dell" pitchFamily="2" charset="0"/>
              <a:buChar char="–"/>
              <a:defRPr sz="1200" baseline="0">
                <a:solidFill>
                  <a:srgbClr val="000000"/>
                </a:solidFill>
                <a:latin typeface="+mj-lt"/>
                <a:ea typeface="Museo Sans For Dell" panose="02000000000000000000" pitchFamily="2" charset="0"/>
              </a:defRPr>
            </a:lvl2pPr>
            <a:lvl3pPr marL="909458" indent="-220616" algn="l" rtl="0" eaLnBrk="1" fontAlgn="base" hangingPunct="1">
              <a:lnSpc>
                <a:spcPct val="100000"/>
              </a:lnSpc>
              <a:spcBef>
                <a:spcPts val="300"/>
              </a:spcBef>
              <a:spcAft>
                <a:spcPct val="0"/>
              </a:spcAft>
              <a:buClr>
                <a:srgbClr val="AAAAAA"/>
              </a:buClr>
              <a:buFont typeface="Museo Sans For Dell" pitchFamily="2" charset="0"/>
              <a:buChar char="›"/>
              <a:defRPr sz="1000" baseline="0">
                <a:solidFill>
                  <a:srgbClr val="000000"/>
                </a:solidFill>
                <a:latin typeface="+mj-lt"/>
                <a:ea typeface="Museo Sans For Dell" panose="02000000000000000000" pitchFamily="2" charset="0"/>
              </a:defRPr>
            </a:lvl3pPr>
            <a:lvl4pPr marL="1245940" indent="-222203" algn="l" rtl="0" eaLnBrk="1" fontAlgn="base" hangingPunct="1">
              <a:lnSpc>
                <a:spcPct val="90000"/>
              </a:lnSpc>
              <a:spcBef>
                <a:spcPts val="300"/>
              </a:spcBef>
              <a:spcAft>
                <a:spcPct val="0"/>
              </a:spcAft>
              <a:buClr>
                <a:srgbClr val="AAAAAA"/>
              </a:buClr>
              <a:buFont typeface="Courier New" panose="02070309020205020404" pitchFamily="49" charset="0"/>
              <a:buChar char="o"/>
              <a:defRPr sz="1000" baseline="0">
                <a:solidFill>
                  <a:srgbClr val="000000"/>
                </a:solidFill>
                <a:latin typeface="+mj-lt"/>
                <a:ea typeface="Museo Sans For Dell" panose="02000000000000000000" pitchFamily="2" charset="0"/>
              </a:defRPr>
            </a:lvl4pPr>
            <a:lvl5pPr marL="1607818" indent="-236490"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anose="02000000000000000000" pitchFamily="2" charset="0"/>
              </a:defRPr>
            </a:lvl5pPr>
            <a:lvl6pPr marL="2064929"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6pPr>
            <a:lvl7pPr marL="2522034"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7pPr>
            <a:lvl8pPr marL="297914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8pPr>
            <a:lvl9pPr marL="343625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9pPr>
          </a:lstStyle>
          <a:p>
            <a:pPr marL="0" indent="0">
              <a:buFont typeface="Arial" pitchFamily="34" charset="0"/>
              <a:buNone/>
            </a:pPr>
            <a:r>
              <a:rPr lang="en-US" sz="2400" b="1" kern="0" dirty="0">
                <a:solidFill>
                  <a:srgbClr val="FFFFFF"/>
                </a:solidFill>
              </a:rPr>
              <a:t>Challenges</a:t>
            </a:r>
          </a:p>
        </p:txBody>
      </p:sp>
      <p:graphicFrame>
        <p:nvGraphicFramePr>
          <p:cNvPr id="2" name="Table 1" descr="ppt.slide.table.PPTX_BizGoals">
            <a:extLst>
              <a:ext uri="{FF2B5EF4-FFF2-40B4-BE49-F238E27FC236}">
                <a16:creationId xmlns="" xmlns:a16="http://schemas.microsoft.com/office/drawing/2014/main" id="{422F3D4A-1EED-4145-A4BC-B7D47AA24882}"/>
              </a:ext>
            </a:extLst>
          </p:cNvPr>
          <p:cNvGraphicFramePr>
            <a:graphicFrameLocks noGrp="1"/>
          </p:cNvGraphicFramePr>
          <p:nvPr>
            <p:extLst>
              <p:ext uri="{D42A27DB-BD31-4B8C-83A1-F6EECF244321}">
                <p14:modId xmlns:p14="http://schemas.microsoft.com/office/powerpoint/2010/main" val="1873778110"/>
              </p:ext>
            </p:extLst>
          </p:nvPr>
        </p:nvGraphicFramePr>
        <p:xfrm>
          <a:off x="338916" y="1373504"/>
          <a:ext cx="3685108" cy="3571240"/>
        </p:xfrm>
        <a:graphic>
          <a:graphicData uri="http://schemas.openxmlformats.org/drawingml/2006/table">
            <a:tbl>
              <a:tblPr>
                <a:tableStyleId>{5C22544A-7EE6-4342-B048-85BDC9FD1C3A}</a:tableStyleId>
              </a:tblPr>
              <a:tblGrid>
                <a:gridCol w="3685108">
                  <a:extLst>
                    <a:ext uri="{9D8B030D-6E8A-4147-A177-3AD203B41FA5}">
                      <a16:colId xmlns="" xmlns:a16="http://schemas.microsoft.com/office/drawing/2014/main" val="3231909823"/>
                    </a:ext>
                  </a:extLst>
                </a:gridCol>
              </a:tblGrid>
              <a:tr h="370840">
                <a:tc>
                  <a:txBody>
                    <a:bodyPr/>
                    <a:lstStyle/>
                    <a:p>
                      <a:pPr marL="0" algn="l" defTabSz="914220" rtl="0" eaLnBrk="1" latinLnBrk="0" hangingPunct="1"/>
                      <a:endParaRPr lang="en-US" sz="1800" b="1" kern="0" dirty="0">
                        <a:solidFill>
                          <a:schemeClr val="bg1"/>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50296525"/>
                  </a:ext>
                </a:extLst>
              </a:tr>
              <a:tr h="370840">
                <a:tc>
                  <a:txBody>
                    <a:bodyPr/>
                    <a:lstStyle/>
                    <a:p>
                      <a:pPr marL="171450" indent="-171450" algn="l" defTabSz="914220" rtl="0" eaLnBrk="1" latinLnBrk="0" hangingPunct="1">
                        <a:buFont typeface="Arial" panose="020B0604020202020204" pitchFamily="34" charset="0"/>
                        <a:buChar char="•"/>
                      </a:pPr>
                      <a:r>
                        <a:rPr lang="en-US" sz="1200" b="0" kern="0" dirty="0">
                          <a:solidFill>
                            <a:schemeClr val="tx2"/>
                          </a:solidFill>
                          <a:latin typeface="+mn-lt"/>
                          <a:ea typeface="+mn-ea"/>
                          <a:cs typeface="+mn-cs"/>
                        </a:rPr>
                        <a:t>&lt;</a:t>
                      </a:r>
                      <a:r>
                        <a:rPr lang="en-US" sz="1200" b="0" kern="0" dirty="0" err="1">
                          <a:solidFill>
                            <a:schemeClr val="tx2"/>
                          </a:solidFill>
                          <a:latin typeface="+mn-lt"/>
                          <a:ea typeface="+mn-ea"/>
                          <a:cs typeface="+mn-cs"/>
                        </a:rPr>
                        <a:t>VRBusiness</a:t>
                      </a:r>
                      <a:r>
                        <a:rPr lang="en-US" sz="1200" b="0" kern="0" dirty="0">
                          <a:solidFill>
                            <a:schemeClr val="tx2"/>
                          </a:solidFill>
                          <a:latin typeface="+mn-lt"/>
                          <a:ea typeface="+mn-ea"/>
                          <a:cs typeface="+mn-cs"/>
                        </a:rPr>
                        <a:t> Goal 1 </a:t>
                      </a:r>
                      <a:r>
                        <a:rPr lang="en-US" sz="1200" b="0" kern="0" dirty="0" smtClean="0">
                          <a:solidFill>
                            <a:schemeClr val="tx2"/>
                          </a:solidFill>
                          <a:latin typeface="+mn-lt"/>
                          <a:ea typeface="+mn-ea"/>
                          <a:cs typeface="+mn-cs"/>
                        </a:rPr>
                        <a:t>- ael9VR&gt;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Goal 1 - </a:t>
                      </a:r>
                      <a:r>
                        <a:rPr lang="en-US" sz="1200" b="0" kern="0" dirty="0" err="1" smtClean="0">
                          <a:solidFill>
                            <a:schemeClr val="tx2"/>
                          </a:solidFill>
                          <a:latin typeface="+mn-lt"/>
                          <a:ea typeface="+mn-ea"/>
                          <a:cs typeface="+mn-cs"/>
                        </a:rPr>
                        <a:t>fgoy</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4190907208"/>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defRPr/>
                      </a:pPr>
                      <a:r>
                        <a:rPr lang="en-US" sz="1200" b="0" kern="0" dirty="0">
                          <a:solidFill>
                            <a:schemeClr val="tx2"/>
                          </a:solidFill>
                          <a:latin typeface="+mn-lt"/>
                          <a:ea typeface="+mn-ea"/>
                          <a:cs typeface="+mn-cs"/>
                        </a:rPr>
                        <a:t>&lt;</a:t>
                      </a:r>
                      <a:r>
                        <a:rPr lang="en-US" sz="1200" b="0" kern="0" dirty="0" err="1">
                          <a:solidFill>
                            <a:schemeClr val="tx2"/>
                          </a:solidFill>
                          <a:latin typeface="+mn-lt"/>
                          <a:ea typeface="+mn-ea"/>
                          <a:cs typeface="+mn-cs"/>
                        </a:rPr>
                        <a:t>VRBusiness</a:t>
                      </a:r>
                      <a:r>
                        <a:rPr lang="en-US" sz="1200" b="0" kern="0" dirty="0">
                          <a:solidFill>
                            <a:schemeClr val="tx2"/>
                          </a:solidFill>
                          <a:latin typeface="+mn-lt"/>
                          <a:ea typeface="+mn-ea"/>
                          <a:cs typeface="+mn-cs"/>
                        </a:rPr>
                        <a:t> Goal 2 - </a:t>
                      </a:r>
                      <a:r>
                        <a:rPr lang="en-US" sz="1200" b="0" kern="0" dirty="0" err="1">
                          <a:solidFill>
                            <a:schemeClr val="tx2"/>
                          </a:solidFill>
                          <a:latin typeface="+mn-lt"/>
                          <a:ea typeface="+mn-ea"/>
                          <a:cs typeface="+mn-cs"/>
                        </a:rPr>
                        <a:t>aelaVR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Goal 2 - fgv3</a:t>
                      </a:r>
                      <a:r>
                        <a:rPr lang="en-US" sz="1200" dirty="0" smtClean="0">
                          <a:solidFill>
                            <a:schemeClr val="tx2"/>
                          </a:solidFill>
                          <a:latin typeface="Arial" pitchFamily="34" charset="0"/>
                          <a:cs typeface="Arial" pitchFamily="34" charset="0"/>
                        </a:rPr>
                        <a:t>_VR&gt;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90316592"/>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defRPr/>
                      </a:pPr>
                      <a:r>
                        <a:rPr lang="en-US" sz="1200" b="0" kern="0" dirty="0">
                          <a:solidFill>
                            <a:schemeClr val="tx2"/>
                          </a:solidFill>
                          <a:latin typeface="+mn-lt"/>
                          <a:ea typeface="+mn-ea"/>
                          <a:cs typeface="+mn-cs"/>
                        </a:rPr>
                        <a:t>&lt;VRBusiness Goal 3 - </a:t>
                      </a:r>
                      <a:r>
                        <a:rPr lang="en-US" sz="1200" b="0" kern="0" dirty="0" err="1">
                          <a:solidFill>
                            <a:schemeClr val="tx2"/>
                          </a:solidFill>
                          <a:latin typeface="+mn-lt"/>
                          <a:ea typeface="+mn-ea"/>
                          <a:cs typeface="+mn-cs"/>
                        </a:rPr>
                        <a:t>aelbVR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Goal 3 - fgv4</a:t>
                      </a:r>
                      <a:r>
                        <a:rPr lang="en-US" sz="1200" dirty="0" smtClean="0">
                          <a:solidFill>
                            <a:schemeClr val="tx2"/>
                          </a:solidFill>
                          <a:latin typeface="Arial" pitchFamily="34" charset="0"/>
                          <a:cs typeface="Arial" pitchFamily="34" charset="0"/>
                        </a:rPr>
                        <a:t>_VR&gt;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722245287"/>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defRPr/>
                      </a:pPr>
                      <a:r>
                        <a:rPr lang="en-US" sz="1200" b="0" kern="0" dirty="0">
                          <a:solidFill>
                            <a:schemeClr val="tx2"/>
                          </a:solidFill>
                          <a:latin typeface="+mn-lt"/>
                          <a:ea typeface="+mn-ea"/>
                          <a:cs typeface="+mn-cs"/>
                        </a:rPr>
                        <a:t>&lt;VRBusiness Goal 4 - </a:t>
                      </a:r>
                      <a:r>
                        <a:rPr lang="en-US" sz="1200" b="0" kern="0" dirty="0" err="1">
                          <a:solidFill>
                            <a:schemeClr val="tx2"/>
                          </a:solidFill>
                          <a:latin typeface="+mn-lt"/>
                          <a:ea typeface="+mn-ea"/>
                          <a:cs typeface="+mn-cs"/>
                        </a:rPr>
                        <a:t>aelcVR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Goal 4 - fgv5</a:t>
                      </a:r>
                      <a:r>
                        <a:rPr lang="en-US" sz="1200" dirty="0" smtClean="0">
                          <a:solidFill>
                            <a:schemeClr val="tx2"/>
                          </a:solidFill>
                          <a:latin typeface="Arial" pitchFamily="34" charset="0"/>
                          <a:cs typeface="Arial" pitchFamily="34" charset="0"/>
                        </a:rPr>
                        <a:t>_VR&gt;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392244747"/>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&lt;VRBusiness Goal 5 - </a:t>
                      </a:r>
                      <a:r>
                        <a:rPr lang="en-US" sz="1200" b="0" kern="0" dirty="0" err="1">
                          <a:solidFill>
                            <a:schemeClr val="tx2"/>
                          </a:solidFill>
                          <a:latin typeface="+mn-lt"/>
                          <a:ea typeface="+mn-ea"/>
                          <a:cs typeface="+mn-cs"/>
                        </a:rPr>
                        <a:t>aeldVR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Business Goal 5 - fgv6</a:t>
                      </a:r>
                      <a:r>
                        <a:rPr lang="en-US" sz="1200" dirty="0" smtClean="0">
                          <a:solidFill>
                            <a:schemeClr val="tx2"/>
                          </a:solidFill>
                          <a:latin typeface="Arial" pitchFamily="34" charset="0"/>
                          <a:cs typeface="Arial" pitchFamily="34" charset="0"/>
                        </a:rPr>
                        <a:t>_VR&gt;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903744854"/>
                  </a:ext>
                </a:extLst>
              </a:tr>
            </a:tbl>
          </a:graphicData>
        </a:graphic>
      </p:graphicFrame>
      <p:sp>
        <p:nvSpPr>
          <p:cNvPr id="21" name="Content Placeholder 2">
            <a:extLst>
              <a:ext uri="{FF2B5EF4-FFF2-40B4-BE49-F238E27FC236}">
                <a16:creationId xmlns="" xmlns:a16="http://schemas.microsoft.com/office/drawing/2014/main" id="{874091A6-93FB-4257-AD32-31B0370667B7}"/>
              </a:ext>
            </a:extLst>
          </p:cNvPr>
          <p:cNvSpPr txBox="1"/>
          <p:nvPr/>
        </p:nvSpPr>
        <p:spPr>
          <a:xfrm>
            <a:off x="319316" y="1383963"/>
            <a:ext cx="3840480" cy="425960"/>
          </a:xfrm>
          <a:prstGeom prst="rect">
            <a:avLst/>
          </a:prstGeom>
          <a:ln>
            <a:noFill/>
          </a:ln>
        </p:spPr>
        <p:txBody>
          <a:bodyPr>
            <a:normAutofit lnSpcReduction="10000"/>
          </a:bodyPr>
          <a:lstStyle>
            <a:lvl1pPr marL="228552" indent="-228552" algn="l" rtl="0" eaLnBrk="1" fontAlgn="base" hangingPunct="1">
              <a:lnSpc>
                <a:spcPct val="100000"/>
              </a:lnSpc>
              <a:spcBef>
                <a:spcPts val="1200"/>
              </a:spcBef>
              <a:spcAft>
                <a:spcPct val="0"/>
              </a:spcAft>
              <a:buClr>
                <a:srgbClr val="AAAAAA"/>
              </a:buClr>
              <a:buFont typeface="Arial" pitchFamily="34" charset="0"/>
              <a:buChar char="•"/>
              <a:defRPr sz="1400">
                <a:solidFill>
                  <a:srgbClr val="000000"/>
                </a:solidFill>
                <a:latin typeface="+mj-lt"/>
                <a:ea typeface="Museo Sans For Dell" panose="02000000000000000000" pitchFamily="2" charset="0"/>
                <a:cs typeface="+mn-cs"/>
              </a:defRPr>
            </a:lvl1pPr>
            <a:lvl2pPr marL="574563" indent="-233315" algn="l" rtl="0" eaLnBrk="1" fontAlgn="base" hangingPunct="1">
              <a:lnSpc>
                <a:spcPct val="100000"/>
              </a:lnSpc>
              <a:spcBef>
                <a:spcPts val="300"/>
              </a:spcBef>
              <a:spcAft>
                <a:spcPct val="0"/>
              </a:spcAft>
              <a:buClr>
                <a:srgbClr val="AAAAAA"/>
              </a:buClr>
              <a:buFont typeface="Museo Sans For Dell" pitchFamily="2" charset="0"/>
              <a:buChar char="–"/>
              <a:defRPr sz="1200" baseline="0">
                <a:solidFill>
                  <a:srgbClr val="000000"/>
                </a:solidFill>
                <a:latin typeface="+mj-lt"/>
                <a:ea typeface="Museo Sans For Dell" panose="02000000000000000000" pitchFamily="2" charset="0"/>
              </a:defRPr>
            </a:lvl2pPr>
            <a:lvl3pPr marL="909458" indent="-220616" algn="l" rtl="0" eaLnBrk="1" fontAlgn="base" hangingPunct="1">
              <a:lnSpc>
                <a:spcPct val="100000"/>
              </a:lnSpc>
              <a:spcBef>
                <a:spcPts val="300"/>
              </a:spcBef>
              <a:spcAft>
                <a:spcPct val="0"/>
              </a:spcAft>
              <a:buClr>
                <a:srgbClr val="AAAAAA"/>
              </a:buClr>
              <a:buFont typeface="Museo Sans For Dell" pitchFamily="2" charset="0"/>
              <a:buChar char="›"/>
              <a:defRPr sz="1000" baseline="0">
                <a:solidFill>
                  <a:srgbClr val="000000"/>
                </a:solidFill>
                <a:latin typeface="+mj-lt"/>
                <a:ea typeface="Museo Sans For Dell" panose="02000000000000000000" pitchFamily="2" charset="0"/>
              </a:defRPr>
            </a:lvl3pPr>
            <a:lvl4pPr marL="1245940" indent="-222203" algn="l" rtl="0" eaLnBrk="1" fontAlgn="base" hangingPunct="1">
              <a:lnSpc>
                <a:spcPct val="90000"/>
              </a:lnSpc>
              <a:spcBef>
                <a:spcPts val="300"/>
              </a:spcBef>
              <a:spcAft>
                <a:spcPct val="0"/>
              </a:spcAft>
              <a:buClr>
                <a:srgbClr val="AAAAAA"/>
              </a:buClr>
              <a:buFont typeface="Courier New" panose="02070309020205020404" pitchFamily="49" charset="0"/>
              <a:buChar char="o"/>
              <a:defRPr sz="1000" baseline="0">
                <a:solidFill>
                  <a:srgbClr val="000000"/>
                </a:solidFill>
                <a:latin typeface="+mj-lt"/>
                <a:ea typeface="Museo Sans For Dell" panose="02000000000000000000" pitchFamily="2" charset="0"/>
              </a:defRPr>
            </a:lvl4pPr>
            <a:lvl5pPr marL="1607818" indent="-236490"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anose="02000000000000000000" pitchFamily="2" charset="0"/>
              </a:defRPr>
            </a:lvl5pPr>
            <a:lvl6pPr marL="2064929"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6pPr>
            <a:lvl7pPr marL="2522034"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7pPr>
            <a:lvl8pPr marL="297914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8pPr>
            <a:lvl9pPr marL="343625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9pPr>
          </a:lstStyle>
          <a:p>
            <a:pPr marL="0" indent="0">
              <a:buFont typeface="Arial" pitchFamily="34" charset="0"/>
              <a:buNone/>
            </a:pPr>
            <a:r>
              <a:rPr lang="en-US" sz="2400" b="1" kern="0" dirty="0">
                <a:solidFill>
                  <a:srgbClr val="FFFFFF"/>
                </a:solidFill>
              </a:rPr>
              <a:t>Goals</a:t>
            </a:r>
          </a:p>
        </p:txBody>
      </p:sp>
      <p:sp>
        <p:nvSpPr>
          <p:cNvPr id="4" name="TextBox 3"/>
          <p:cNvSpPr txBox="1"/>
          <p:nvPr/>
        </p:nvSpPr>
        <p:spPr>
          <a:xfrm>
            <a:off x="404346" y="1113819"/>
            <a:ext cx="7352814" cy="307777"/>
          </a:xfrm>
          <a:prstGeom prst="rect">
            <a:avLst/>
          </a:prstGeom>
          <a:noFill/>
        </p:spPr>
        <p:txBody>
          <a:bodyPr wrap="square" rtlCol="0">
            <a:spAutoFit/>
          </a:bodyPr>
          <a:lstStyle/>
          <a:p>
            <a:pPr>
              <a:spcBef>
                <a:spcPts val="0"/>
              </a:spcBef>
              <a:spcAft>
                <a:spcPts val="0"/>
              </a:spcAft>
              <a:buClr>
                <a:schemeClr val="bg1"/>
              </a:buClr>
            </a:pPr>
            <a:r>
              <a:rPr lang="en-US" sz="1400" dirty="0">
                <a:solidFill>
                  <a:srgbClr val="FFFFFF"/>
                </a:solidFill>
              </a:rPr>
              <a:t>&lt;</a:t>
            </a:r>
            <a:r>
              <a:rPr lang="en-US" sz="1400" dirty="0" err="1">
                <a:solidFill>
                  <a:srgbClr val="FFFFFF"/>
                </a:solidFill>
              </a:rPr>
              <a:t>VR_CMD_DELETE_SLIDE_Delete</a:t>
            </a:r>
            <a:r>
              <a:rPr lang="en-US" sz="1400" dirty="0">
                <a:solidFill>
                  <a:srgbClr val="FFFFFF"/>
                </a:solidFill>
              </a:rPr>
              <a:t> Business goals and challenges slide - g0xn</a:t>
            </a:r>
            <a:r>
              <a:rPr lang="pl-PL" sz="1400" dirty="0">
                <a:solidFill>
                  <a:srgbClr val="FFFFFF"/>
                </a:solidFill>
              </a:rPr>
              <a:t>_VR&gt;</a:t>
            </a:r>
            <a:endParaRPr lang="en-US" sz="1400" dirty="0">
              <a:solidFill>
                <a:srgbClr val="FFFFFF"/>
              </a:solidFill>
              <a:latin typeface="+mn-lt"/>
            </a:endParaRPr>
          </a:p>
        </p:txBody>
      </p:sp>
    </p:spTree>
    <p:extLst>
      <p:ext uri="{BB962C8B-B14F-4D97-AF65-F5344CB8AC3E}">
        <p14:creationId xmlns:p14="http://schemas.microsoft.com/office/powerpoint/2010/main" val="1737808756"/>
      </p:ext>
    </p:extLst>
  </p:cSld>
  <p:clrMapOvr>
    <a:masterClrMapping/>
  </p:clrMapOvr>
  <p:transition spd="med">
    <p:wipe dir="r"/>
  </p:transition>
</p:sld>
</file>

<file path=ppt/slides/slide40.xml><?xml version="1.0" encoding="utf-8"?>
<p:sld xmlns:a="http://schemas.openxmlformats.org/drawingml/2006/main" xmlns:p="http://schemas.openxmlformats.org/presentationml/2006/main" xmlns:r="http://schemas.openxmlformats.org/officeDocument/2006/relationships">
  <p:cSld name="bd26984d-afc4-4843-8187-1f568b06dce4">
    <p:spTree>
      <p:nvGrpSpPr>
        <p:cNvPr id="1" name=""/>
        <p:cNvGrpSpPr/>
        <p:nvPr/>
      </p:nvGrpSpPr>
      <p:grpSpPr>
        <a:xfrm>
          <a:off x="0" y="0"/>
          <a:ext cx="0" cy="0"/>
          <a:chOff x="0" y="0"/>
          <a:chExt cx="0" cy="0"/>
        </a:xfrm>
      </p:grpSpPr>
      <p:graphicFrame>
        <p:nvGraphicFramePr>
          <p:cNvPr descr="ppt.slide.table.PPTX_Definition1" id="3" name="Table 2"/>
          <p:cNvGraphicFramePr>
            <a:graphicFrameLocks noGrp="1"/>
          </p:cNvGraphicFramePr>
          <p:nvPr>
            <p:extLst>
              <p:ext uri="{D42A27DB-BD31-4B8C-83A1-F6EECF244321}">
                <p14:modId xmlns:p14="http://schemas.microsoft.com/office/powerpoint/2010/main" val="3350883388"/>
              </p:ext>
            </p:extLst>
          </p:nvPr>
        </p:nvGraphicFramePr>
        <p:xfrm>
          <a:off x="276222" y="420527"/>
          <a:ext cx="9041382" cy="4037012"/>
        </p:xfrm>
        <a:graphic>
          <a:graphicData uri="http://schemas.openxmlformats.org/drawingml/2006/table">
            <a:tbl>
              <a:tblPr bandRow="1">
                <a:tableStyleId>{5C22544A-7EE6-4342-B048-85BDC9FD1C3A}</a:tableStyleId>
              </a:tblPr>
              <a:tblGrid>
                <a:gridCol w="1881762">
                  <a:extLst>
                    <a:ext uri="{9D8B030D-6E8A-4147-A177-3AD203B41FA5}">
                      <a16:colId xmlns:a16="http://schemas.microsoft.com/office/drawing/2014/main" val="20000"/>
                    </a:ext>
                  </a:extLst>
                </a:gridCol>
                <a:gridCol w="6945557">
                  <a:extLst>
                    <a:ext uri="{9D8B030D-6E8A-4147-A177-3AD203B41FA5}">
                      <a16:colId xmlns:a16="http://schemas.microsoft.com/office/drawing/2014/main" val="20001"/>
                    </a:ext>
                  </a:extLst>
                </a:gridCol>
                <a:gridCol w="214063">
                  <a:extLst>
                    <a:ext uri="{9D8B030D-6E8A-4147-A177-3AD203B41FA5}">
                      <a16:colId xmlns:a16="http://schemas.microsoft.com/office/drawing/2014/main" val="2456752080"/>
                    </a:ext>
                  </a:extLst>
                </a:gridCol>
              </a:tblGrid>
              <a:tr h="0">
                <a:tc>
                  <a:txBody>
                    <a:bodyPr/>
                    <a:lstStyle/>
                    <a:p>
                      <a:endParaRPr b="1" dirty="0" kern="1200" lang="en-US" sz="1400">
                        <a:solidFill>
                          <a:schemeClr val="tx2"/>
                        </a:solidFill>
                        <a:latin charset="0" pitchFamily="34" typeface="Arial"/>
                        <a:ea typeface="+mn-ea"/>
                        <a:cs charset="0" pitchFamily="34" typeface="Arial"/>
                      </a:endParaRPr>
                    </a:p>
                  </a:txBody>
                  <a:tcPr anchor="ctr">
                    <a:lnL cmpd="sng" w="12700">
                      <a:noFill/>
                    </a:lnL>
                    <a:lnR algn="ctr" cap="flat" cmpd="sng" w="12700">
                      <a:no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kern="1200" lang="en-US" sz="1200">
                        <a:solidFill>
                          <a:schemeClr val="dk1"/>
                        </a:solidFill>
                        <a:latin charset="0" pitchFamily="34" typeface="Arial"/>
                        <a:ea typeface="+mn-ea"/>
                        <a:cs charset="0" pitchFamily="34" typeface="Arial"/>
                      </a:endParaRPr>
                    </a:p>
                  </a:txBody>
                  <a:tcPr anchor="ctr">
                    <a:lnL algn="ctr" cap="flat" cmpd="sng" w="12700">
                      <a:noFill/>
                      <a:prstDash val="solid"/>
                      <a:round/>
                      <a:headEnd len="med" type="none" w="med"/>
                      <a:tailEnd len="med" type="none" w="med"/>
                    </a:lnL>
                    <a:lnR cmpd="sng" w="12700">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kern="1200" lang="en-US" sz="1200">
                        <a:solidFill>
                          <a:schemeClr val="dk1"/>
                        </a:solidFill>
                        <a:latin charset="0" pitchFamily="34" typeface="Arial"/>
                        <a:ea typeface="+mn-ea"/>
                        <a:cs charset="0" pitchFamily="34" typeface="Arial"/>
                      </a:endParaRPr>
                    </a:p>
                  </a:txBody>
                  <a:tcPr anchor="ctr">
                    <a:lnL algn="ctr" cap="flat" cmpd="sng" w="12700">
                      <a:noFill/>
                      <a:prstDash val="solid"/>
                      <a:round/>
                      <a:headEnd len="med" type="none" w="med"/>
                      <a:tailEnd len="med" type="none" w="med"/>
                    </a:lnL>
                    <a:lnR cmpd="sng" w="12700">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3100341622"/>
                  </a:ext>
                </a:extLst>
              </a:tr>
              <a:tr h="933053">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kern="1200" lang="en-US" sz="1400">
                          <a:solidFill>
                            <a:schemeClr val="tx2"/>
                          </a:solidFill>
                          <a:latin charset="0" pitchFamily="34" typeface="Arial"/>
                          <a:ea typeface="+mn-ea"/>
                          <a:cs charset="0" pitchFamily="34" typeface="Arial"/>
                        </a:rPr>
                        <a:t>IT operations efficiency</a:t>
                      </a:r>
                    </a:p>
                  </a:txBody>
                  <a:tcPr anchor="ctr">
                    <a:lnL cmpd="sng" w="12700">
                      <a:noFill/>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gradFill>
                      <a:gsLst>
                        <a:gs pos="39000">
                          <a:schemeClr val="bg1">
                            <a:shade val="30000"/>
                            <a:satMod val="115000"/>
                          </a:schemeClr>
                        </a:gs>
                        <a:gs pos="52000">
                          <a:schemeClr val="bg1">
                            <a:shade val="67500"/>
                            <a:satMod val="115000"/>
                          </a:schemeClr>
                        </a:gs>
                        <a:gs pos="100000">
                          <a:schemeClr val="bg1">
                            <a:shade val="100000"/>
                            <a:satMod val="115000"/>
                          </a:schemeClr>
                        </a:gs>
                      </a:gsLst>
                      <a:lin ang="2700000" scaled="1"/>
                    </a:grad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r>
                        <a:rPr dirty="0" kern="1200" lang="en-US" smtClean="0" sz="1200">
                          <a:solidFill>
                            <a:schemeClr val="dk1"/>
                          </a:solidFill>
                          <a:latin charset="0" pitchFamily="34" typeface="Arial"/>
                          <a:ea typeface="+mn-ea"/>
                          <a:cs charset="0" pitchFamily="34" typeface="Arial"/>
                        </a:rPr>
                        <a:t>Dell EMC converged infrastructure reduces IT staff effort for planning, deploying, provisioning and maintaining server storage and network infrastructure.  This benefit quantifies the impact of reduced IT staff time for these functions.</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lang="en-US" smtClean="0" sz="1200">
                          <a:solidFill>
                            <a:schemeClr val="bg2"/>
                          </a:solidFill>
                          <a:latin charset="0" pitchFamily="34" typeface="Arial"/>
                          <a:cs charset="0" pitchFamily="34" typeface="Arial"/>
                        </a:rPr>
                        <a:t/>
                      </a:r>
                      <a:r>
                        <a:rPr b="0" dirty="0" err="1" kern="1200" lang="en-US" smtClean="0" sz="1200">
                          <a:solidFill>
                            <a:schemeClr val="dk1"/>
                          </a:solidFill>
                          <a:effectLst/>
                          <a:latin typeface="+mn-lt"/>
                          <a:ea typeface="+mn-ea"/>
                          <a:cs typeface="+mn-cs"/>
                        </a:rPr>
                        <a:t/>
                      </a:r>
                      <a:r>
                        <a:rPr b="0" dirty="0" kern="1200" lang="en-US" smtClean="0" sz="1200">
                          <a:solidFill>
                            <a:schemeClr val="dk1"/>
                          </a:solidFill>
                          <a:effectLst/>
                          <a:latin typeface="+mn-lt"/>
                          <a:ea typeface="+mn-ea"/>
                          <a:cs typeface="+mn-cs"/>
                        </a:rPr>
                        <a:t/>
                      </a:r>
                      <a:r>
                        <a:rPr dirty="0" lang="en-US" smtClean="0" sz="1200">
                          <a:solidFill>
                            <a:schemeClr val="bg2"/>
                          </a:solidFill>
                          <a:latin charset="0" pitchFamily="34" typeface="Arial"/>
                          <a:cs charset="0" pitchFamily="34" typeface="Arial"/>
                        </a:rPr>
                        <a:t/>
                      </a:r>
                      <a:endParaRPr dirty="0"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0"/>
                  </a:ext>
                </a:extLst>
              </a:tr>
              <a:tr h="933053">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kern="1200" lang="en-US" sz="1400">
                          <a:solidFill>
                            <a:schemeClr val="tx2"/>
                          </a:solidFill>
                          <a:latin charset="0" pitchFamily="34" typeface="Arial"/>
                          <a:ea typeface="+mn-ea"/>
                          <a:cs charset="0" pitchFamily="34" typeface="Arial"/>
                        </a:rPr>
                        <a:t>Hiring avoidance</a:t>
                      </a:r>
                    </a:p>
                  </a:txBody>
                  <a:tcPr anchor="ctr">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gradFill>
                      <a:gsLst>
                        <a:gs pos="39000">
                          <a:schemeClr val="bg1">
                            <a:shade val="30000"/>
                            <a:satMod val="115000"/>
                          </a:schemeClr>
                        </a:gs>
                        <a:gs pos="52000">
                          <a:schemeClr val="bg1">
                            <a:shade val="67500"/>
                            <a:satMod val="115000"/>
                          </a:schemeClr>
                        </a:gs>
                        <a:gs pos="100000">
                          <a:schemeClr val="bg1">
                            <a:shade val="100000"/>
                            <a:satMod val="115000"/>
                          </a:schemeClr>
                        </a:gs>
                      </a:gsLst>
                      <a:lin ang="2700000" scaled="1"/>
                    </a:gradFill>
                  </a:tcPr>
                </a:tc>
                <a:tc>
                  <a:txBody>
                    <a:bodyPr/>
                    <a:lstStyle/>
                    <a:p>
                      <a:r>
                        <a:rPr dirty="0" kern="1200" lang="en-US" smtClean="0" sz="1200">
                          <a:solidFill>
                            <a:schemeClr val="dk1"/>
                          </a:solidFill>
                          <a:latin charset="0" pitchFamily="34" typeface="Arial"/>
                          <a:ea typeface="+mn-ea"/>
                          <a:cs charset="0" pitchFamily="34" typeface="Arial"/>
                        </a:rPr>
                        <a:t>This benefit is closely related to the IT Operational Efficiency benefit.  Less IT staff time on infrastructure means less future hiring as the IT environment expands.</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lang="en-US" smtClean="0" sz="1200">
                          <a:solidFill>
                            <a:schemeClr val="bg2"/>
                          </a:solidFill>
                          <a:latin charset="0" pitchFamily="34" typeface="Arial"/>
                          <a:cs charset="0" pitchFamily="34" typeface="Arial"/>
                        </a:rPr>
                        <a:t/>
                      </a:r>
                      <a:r>
                        <a:rPr b="0" dirty="0" err="1" kern="1200" lang="en-US" smtClean="0" sz="1200">
                          <a:solidFill>
                            <a:schemeClr val="dk1"/>
                          </a:solidFill>
                          <a:effectLst/>
                          <a:latin typeface="+mn-lt"/>
                          <a:ea typeface="+mn-ea"/>
                          <a:cs typeface="+mn-cs"/>
                        </a:rPr>
                        <a:t/>
                      </a:r>
                      <a:r>
                        <a:rPr b="0" dirty="0" kern="1200" lang="en-US" smtClean="0" sz="1200">
                          <a:solidFill>
                            <a:schemeClr val="dk1"/>
                          </a:solidFill>
                          <a:effectLst/>
                          <a:latin typeface="+mn-lt"/>
                          <a:ea typeface="+mn-ea"/>
                          <a:cs typeface="+mn-cs"/>
                        </a:rPr>
                        <a:t/>
                      </a:r>
                      <a:r>
                        <a:rPr dirty="0" lang="en-US" smtClean="0" sz="1200">
                          <a:solidFill>
                            <a:schemeClr val="bg2"/>
                          </a:solidFill>
                          <a:latin charset="0" pitchFamily="34" typeface="Arial"/>
                          <a:cs charset="0" pitchFamily="34" typeface="Arial"/>
                        </a:rPr>
                        <a:t/>
                      </a:r>
                      <a:endParaRPr dirty="0"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endParaRPr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933053">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kern="1200" lang="en-US" sz="1400">
                          <a:solidFill>
                            <a:schemeClr val="tx2"/>
                          </a:solidFill>
                          <a:latin charset="0" pitchFamily="34" typeface="Arial"/>
                          <a:ea typeface="+mn-ea"/>
                          <a:cs charset="0" pitchFamily="34" typeface="Arial"/>
                        </a:rPr>
                        <a:t>Innovation</a:t>
                      </a:r>
                    </a:p>
                  </a:txBody>
                  <a:tcPr anchor="ctr">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gradFill>
                      <a:gsLst>
                        <a:gs pos="39000">
                          <a:schemeClr val="bg1">
                            <a:shade val="30000"/>
                            <a:satMod val="115000"/>
                          </a:schemeClr>
                        </a:gs>
                        <a:gs pos="52000">
                          <a:schemeClr val="bg1">
                            <a:shade val="67500"/>
                            <a:satMod val="115000"/>
                          </a:schemeClr>
                        </a:gs>
                        <a:gs pos="100000">
                          <a:schemeClr val="bg1">
                            <a:shade val="100000"/>
                            <a:satMod val="115000"/>
                          </a:schemeClr>
                        </a:gs>
                      </a:gsLst>
                      <a:lin ang="2700000" scaled="1"/>
                    </a:gradFill>
                  </a:tcPr>
                </a:tc>
                <a:tc>
                  <a:txBody>
                    <a:bodyPr/>
                    <a:lstStyle/>
                    <a:p>
                      <a:r>
                        <a:rPr dirty="0" kern="1200" lang="en-US" smtClean="0" sz="1200">
                          <a:solidFill>
                            <a:schemeClr val="dk1"/>
                          </a:solidFill>
                          <a:latin charset="0" pitchFamily="34" typeface="Arial"/>
                          <a:ea typeface="+mn-ea"/>
                          <a:cs charset="0" pitchFamily="34" typeface="Arial"/>
                        </a:rPr>
                        <a:t>By freeing up valuable IT staff time through IT Operational Efficiency, more time can be spent on higher business and IT priorities.  This benefit calculates the number of IT FTEs redirected to innovation and the value of specific innovation projects to the business.</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lang="en-US" smtClean="0" sz="1200">
                          <a:solidFill>
                            <a:schemeClr val="bg2"/>
                          </a:solidFill>
                          <a:latin charset="0" pitchFamily="34" typeface="Arial"/>
                          <a:cs charset="0" pitchFamily="34" typeface="Arial"/>
                        </a:rPr>
                        <a:t/>
                      </a:r>
                      <a:r>
                        <a:rPr b="0" dirty="0" err="1" kern="1200" lang="en-US" smtClean="0" sz="1200">
                          <a:solidFill>
                            <a:schemeClr val="dk1"/>
                          </a:solidFill>
                          <a:effectLst/>
                          <a:latin typeface="+mn-lt"/>
                          <a:ea typeface="+mn-ea"/>
                          <a:cs typeface="+mn-cs"/>
                        </a:rPr>
                        <a:t/>
                      </a:r>
                      <a:r>
                        <a:rPr b="0" dirty="0" kern="1200" lang="en-US" smtClean="0" sz="1200">
                          <a:solidFill>
                            <a:schemeClr val="dk1"/>
                          </a:solidFill>
                          <a:effectLst/>
                          <a:latin typeface="+mn-lt"/>
                          <a:ea typeface="+mn-ea"/>
                          <a:cs typeface="+mn-cs"/>
                        </a:rPr>
                        <a:t/>
                      </a:r>
                      <a:r>
                        <a:rPr b="0" dirty="0" err="1" kern="1200" lang="en-US" smtClean="0" sz="1200">
                          <a:solidFill>
                            <a:schemeClr val="dk1"/>
                          </a:solidFill>
                          <a:effectLst/>
                          <a:latin typeface="+mn-lt"/>
                          <a:ea typeface="+mn-ea"/>
                          <a:cs typeface="+mn-cs"/>
                        </a:rPr>
                        <a:t/>
                      </a:r>
                      <a:r>
                        <a:rPr dirty="0" err="1" lang="en-US" smtClean="0" sz="1200">
                          <a:solidFill>
                            <a:schemeClr val="bg2"/>
                          </a:solidFill>
                          <a:latin charset="0" pitchFamily="34" typeface="Arial"/>
                          <a:cs charset="0" pitchFamily="34" typeface="Arial"/>
                        </a:rPr>
                        <a:t/>
                      </a:r>
                      <a:r>
                        <a:rPr dirty="0" lang="en-US" smtClean="0" sz="1200">
                          <a:solidFill>
                            <a:schemeClr val="bg2"/>
                          </a:solidFill>
                          <a:latin charset="0" pitchFamily="34" typeface="Arial"/>
                          <a:cs charset="0" pitchFamily="34" typeface="Arial"/>
                        </a:rPr>
                        <a:t/>
                      </a:r>
                      <a:endParaRPr dirty="0"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endParaRPr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r h="933053">
                <a:tc>
                  <a:txBody>
                    <a:bodyPr/>
                    <a:lstStyle/>
                    <a:p>
                      <a:pPr algn="l" defTabSz="914220" eaLnBrk="1" fontAlgn="auto" hangingPunct="1" indent="0" latinLnBrk="0" marL="0" marR="0" rtl="0">
                        <a:lnSpc>
                          <a:spcPct val="100000"/>
                        </a:lnSpc>
                        <a:spcBef>
                          <a:spcPts val="0"/>
                        </a:spcBef>
                        <a:spcAft>
                          <a:spcPts val="0"/>
                        </a:spcAft>
                        <a:buClrTx/>
                        <a:buSzTx/>
                        <a:buFontTx/>
                        <a:buNone/>
                        <a:tabLst/>
                        <a:defRPr/>
                      </a:pPr>
                      <a:r>
                        <a:rPr b="1" dirty="0" kern="1200" lang="en-US" sz="1400">
                          <a:solidFill>
                            <a:schemeClr val="tx2"/>
                          </a:solidFill>
                          <a:latin charset="0" pitchFamily="34" typeface="Arial"/>
                          <a:ea typeface="+mn-ea"/>
                          <a:cs charset="0" pitchFamily="34" typeface="Arial"/>
                        </a:rPr>
                        <a:t>Unplanned downtime</a:t>
                      </a:r>
                    </a:p>
                  </a:txBody>
                  <a:tcPr anchor="ctr">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cmpd="sng" w="12700">
                      <a:noFill/>
                    </a:lnB>
                    <a:lnTlToBr cmpd="sng" w="12700">
                      <a:noFill/>
                      <a:prstDash val="solid"/>
                    </a:lnTlToBr>
                    <a:lnBlToTr cmpd="sng" w="12700">
                      <a:noFill/>
                      <a:prstDash val="solid"/>
                    </a:lnBlToTr>
                    <a:gradFill>
                      <a:gsLst>
                        <a:gs pos="39000">
                          <a:schemeClr val="bg1">
                            <a:shade val="30000"/>
                            <a:satMod val="115000"/>
                          </a:schemeClr>
                        </a:gs>
                        <a:gs pos="52000">
                          <a:schemeClr val="bg1">
                            <a:shade val="67500"/>
                            <a:satMod val="115000"/>
                          </a:schemeClr>
                        </a:gs>
                        <a:gs pos="100000">
                          <a:schemeClr val="bg1">
                            <a:shade val="100000"/>
                            <a:satMod val="115000"/>
                          </a:schemeClr>
                        </a:gs>
                      </a:gsLst>
                      <a:lin ang="2700000" scaled="1"/>
                    </a:grad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r>
                        <a:rPr dirty="0" lang="en-US" smtClean="0" sz="1200">
                          <a:latin charset="0" pitchFamily="34" typeface="Arial"/>
                          <a:cs charset="0" pitchFamily="34" typeface="Arial"/>
                        </a:rPr>
                        <a:t>Dell EMC converged and hyper-converged infrastructure reduces the amount of unplanned downtime for most customers. This benefit calculates the reduction in unplanned downtime hours, the business value of reducing unplanned downtime and the amount of penalties avoided by improved system reliability.</a:t>
                      </a:r>
                      <a:r>
                        <a:rPr dirty="0" err="1" lang="en-US" smtClean="0" sz="1200">
                          <a:latin charset="0" pitchFamily="34" typeface="Arial"/>
                          <a:cs charset="0" pitchFamily="34" typeface="Arial"/>
                        </a:rPr>
                        <a:t/>
                      </a:r>
                      <a:r>
                        <a:rPr dirty="0" lang="en-US" smtClean="0" sz="1200">
                          <a:latin charset="0" pitchFamily="34" typeface="Arial"/>
                          <a:cs charset="0" pitchFamily="34" typeface="Arial"/>
                        </a:rPr>
                        <a:t/>
                      </a:r>
                      <a:r>
                        <a:rPr dirty="0" err="1" lang="en-US" smtClean="0" sz="1200">
                          <a:latin charset="0" pitchFamily="34" typeface="Arial"/>
                          <a:cs charset="0" pitchFamily="34" typeface="Arial"/>
                        </a:rPr>
                        <a:t/>
                      </a:r>
                      <a:r>
                        <a:rPr dirty="0" lang="en-US" smtClean="0" sz="1200">
                          <a:latin charset="0" pitchFamily="34" typeface="Arial"/>
                          <a:cs charset="0" pitchFamily="34" typeface="Arial"/>
                        </a:rPr>
                        <a:t/>
                      </a:r>
                      <a:r>
                        <a:rPr dirty="0" err="1" lang="en-US" smtClean="0" sz="1200">
                          <a:latin charset="0" pitchFamily="34" typeface="Arial"/>
                          <a:cs charset="0" pitchFamily="34" typeface="Arial"/>
                        </a:rPr>
                        <a:t/>
                      </a:r>
                      <a:r>
                        <a:rPr dirty="0" lang="en-US" smtClean="0" sz="1200">
                          <a:latin charset="0" pitchFamily="34" typeface="Arial"/>
                          <a:cs charset="0" pitchFamily="34" typeface="Arial"/>
                        </a:rPr>
                        <a:t/>
                      </a:r>
                      <a:r>
                        <a:rPr dirty="0" kern="1200" lang="en-US" smtClean="0" sz="1200">
                          <a:solidFill>
                            <a:schemeClr val="dk1"/>
                          </a:solidFill>
                          <a:latin charset="0" pitchFamily="34" typeface="Arial"/>
                          <a:ea typeface="+mn-ea"/>
                          <a:cs charset="0" pitchFamily="34" typeface="Arial"/>
                        </a:rPr>
                        <a:t/>
                      </a:r>
                      <a:r>
                        <a:rPr dirty="0" err="1" lang="en-US" smtClean="0" sz="1200">
                          <a:solidFill>
                            <a:schemeClr val="bg2"/>
                          </a:solidFill>
                          <a:latin charset="0" pitchFamily="34" typeface="Arial"/>
                          <a:cs charset="0" pitchFamily="34" typeface="Arial"/>
                        </a:rPr>
                        <a:t/>
                      </a:r>
                      <a:r>
                        <a:rPr b="0" dirty="0" err="1" kern="1200" lang="en-US" smtClean="0" sz="1200">
                          <a:solidFill>
                            <a:schemeClr val="dk1"/>
                          </a:solidFill>
                          <a:effectLst/>
                          <a:latin typeface="+mn-lt"/>
                          <a:ea typeface="+mn-ea"/>
                          <a:cs typeface="+mn-cs"/>
                        </a:rPr>
                        <a:t/>
                      </a:r>
                      <a:r>
                        <a:rPr b="0" dirty="0" kern="1200" lang="en-US" smtClean="0" sz="1200">
                          <a:solidFill>
                            <a:schemeClr val="dk1"/>
                          </a:solidFill>
                          <a:effectLst/>
                          <a:latin typeface="+mn-lt"/>
                          <a:ea typeface="+mn-ea"/>
                          <a:cs typeface="+mn-cs"/>
                        </a:rPr>
                        <a:t/>
                      </a:r>
                      <a:r>
                        <a:rPr b="0" dirty="0" err="1" kern="1200" lang="en-US" smtClean="0" sz="1200">
                          <a:solidFill>
                            <a:schemeClr val="dk1"/>
                          </a:solidFill>
                          <a:effectLst/>
                          <a:latin typeface="+mn-lt"/>
                          <a:ea typeface="+mn-ea"/>
                          <a:cs typeface="+mn-cs"/>
                        </a:rPr>
                        <a:t/>
                      </a:r>
                      <a:r>
                        <a:rPr dirty="0" err="1" lang="en-US" smtClean="0" sz="1200">
                          <a:solidFill>
                            <a:schemeClr val="bg2"/>
                          </a:solidFill>
                          <a:latin charset="0" pitchFamily="34" typeface="Arial"/>
                          <a:cs charset="0" pitchFamily="34" typeface="Arial"/>
                        </a:rPr>
                        <a:t/>
                      </a:r>
                      <a:r>
                        <a:rPr dirty="0" lang="en-US" smtClean="0" sz="1200">
                          <a:solidFill>
                            <a:schemeClr val="bg2"/>
                          </a:solidFill>
                          <a:latin charset="0" pitchFamily="34" typeface="Arial"/>
                          <a:cs charset="0" pitchFamily="34" typeface="Arial"/>
                        </a:rPr>
                        <a:t/>
                      </a:r>
                      <a:endParaRPr dirty="0" lang="en-US" sz="1200">
                        <a:latin charset="0" pitchFamily="34" typeface="Arial"/>
                        <a:cs charset="0" pitchFamily="34" typeface="Arial"/>
                      </a:endParaRP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cmpd="sng" w="12700">
                      <a:noFill/>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dirty="0" lang="en-US" sz="1200">
                        <a:latin charset="0" pitchFamily="34" typeface="Arial"/>
                        <a:cs charset="0" pitchFamily="34" typeface="Arial"/>
                      </a:endParaRPr>
                    </a:p>
                  </a:txBody>
                  <a:tcPr anchor="ctr">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cmpd="sng" w="12700">
                      <a:noFill/>
                    </a:lnB>
                    <a:lnTlToBr cmpd="sng" w="12700">
                      <a:noFill/>
                      <a:prstDash val="solid"/>
                    </a:lnTlToBr>
                    <a:lnBlToTr cmpd="sng" w="12700">
                      <a:noFill/>
                      <a:prstDash val="solid"/>
                    </a:lnBlToTr>
                    <a:noFill/>
                  </a:tcPr>
                </a:tc>
                <a:extLst>
                  <a:ext uri="{0D108BD9-81ED-4DB2-BD59-A6C34878D82A}">
                    <a16:rowId xmlns:a16="http://schemas.microsoft.com/office/drawing/2014/main" val="10003"/>
                  </a:ext>
                </a:extLst>
              </a:tr>
            </a:tbl>
          </a:graphicData>
        </a:graphic>
      </p:graphicFrame>
      <p:sp>
        <p:nvSpPr>
          <p:cNvPr descr="ppt.slide.text.R_Operations_Title" id="5" name="Title 1"/>
          <p:cNvSpPr>
            <a:spLocks noGrp="1"/>
          </p:cNvSpPr>
          <p:nvPr>
            <p:ph type="title"/>
          </p:nvPr>
        </p:nvSpPr>
        <p:spPr/>
        <p:txBody>
          <a:bodyPr/>
          <a:lstStyle/>
          <a:p>
            <a:r>
              <a:rPr dirty="0" lang="en-US">
                <a:latin typeface="+mj-lt"/>
              </a:rPr>
              <a:t>Benefit Definitions</a:t>
            </a:r>
            <a:endParaRPr dirty="0" lang="en-US">
              <a:solidFill>
                <a:srgbClr val="FF0000"/>
              </a:solidFill>
              <a:latin typeface="+mj-lt"/>
            </a:endParaRPr>
          </a:p>
        </p:txBody>
      </p:sp>
      <p:sp>
        <p:nvSpPr>
          <p:cNvPr id="6" name="New shape"/>
          <p:cNvSpPr>
            <a:spLocks noMove="1" noResize="1" noSelect="1"/>
          </p:cNvSpPr>
          <p:nvPr/>
        </p:nvSpPr>
        <p:spPr>
          <a:xfrm>
            <a:off x="0" y="0"/>
            <a:ext cx="9207500" cy="63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fontAlgn="ctr">
              <a:defRPr>
                <a:solidFill>
                  <a:prstClr val="black"/>
                </a:solidFill>
              </a:defRPr>
            </a:pPr>
            <a:endParaRPr b="1" sz="9600">
              <a:solidFill>
                <a:srgbClr val="808080">
                  <a:alpha val="39216"/>
                </a:srgbClr>
              </a:solidFill>
            </a:endParaRPr>
          </a:p>
        </p:txBody>
      </p:sp>
      <p:sp>
        <p:nvSpPr>
          <p:cNvPr id="7" name="TextBox 6"/>
          <p:cNvSpPr txBox="1"/>
          <p:nvPr/>
        </p:nvSpPr>
        <p:spPr>
          <a:xfrm>
            <a:off x="2339860" y="4606172"/>
            <a:ext cx="6074099"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lang="en-US" smtClean="0" sz="1400">
                <a:solidFill>
                  <a:schemeClr val="bg2"/>
                </a:solidFill>
                <a:cs typeface="Arial"/>
              </a:rPr>
              <a:t/>
            </a:r>
            <a:r>
              <a:rPr dirty="0" lang="pl-PL" sz="1400"/>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74365140"/>
      </p:ext>
    </p:extLst>
  </p:cSld>
  <p:clrMapOvr>
    <a:masterClrMapping/>
  </p:clrMapOvr>
  <p:transition spd="med">
    <p:wipe dir="r"/>
  </p:transition>
</p:sld>
</file>

<file path=ppt/slides/slide41.xml><?xml version="1.0" encoding="utf-8"?>
<p:sld xmlns:a="http://schemas.openxmlformats.org/drawingml/2006/main" xmlns:p="http://schemas.openxmlformats.org/presentationml/2006/main" xmlns:r="http://schemas.openxmlformats.org/officeDocument/2006/relationships">
  <p:cSld name="fff16239-568c-4561-97c3-db9e2f714d63">
    <p:spTree>
      <p:nvGrpSpPr>
        <p:cNvPr id="1" name=""/>
        <p:cNvGrpSpPr/>
        <p:nvPr/>
      </p:nvGrpSpPr>
      <p:grpSpPr>
        <a:xfrm>
          <a:off x="0" y="0"/>
          <a:ext cx="0" cy="0"/>
          <a:chOff x="0" y="0"/>
          <a:chExt cx="0" cy="0"/>
        </a:xfrm>
      </p:grpSpPr>
      <p:sp>
        <p:nvSpPr>
          <p:cNvPr id="6" name="New shape"/>
          <p:cNvSpPr>
            <a:spLocks noMove="1" noResize="1" noSelect="1"/>
          </p:cNvSpPr>
          <p:nvPr/>
        </p:nvSpPr>
        <p:spPr>
          <a:xfrm>
            <a:off x="0" y="0"/>
            <a:ext cx="9207500" cy="63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fontAlgn="ctr">
              <a:defRPr>
                <a:solidFill>
                  <a:prstClr val="black"/>
                </a:solidFill>
              </a:defRPr>
            </a:pPr>
            <a:endParaRPr b="1" sz="9600">
              <a:solidFill>
                <a:srgbClr val="808080">
                  <a:alpha val="39216"/>
                </a:srgbClr>
              </a:solidFill>
            </a:endParaRPr>
          </a:p>
        </p:txBody>
      </p:sp>
      <p:graphicFrame>
        <p:nvGraphicFramePr>
          <p:cNvPr descr="ppt.slide.table.PPTX_Definition2" id="7" name="Table 6">
            <a:extLst>
              <a:ext uri="{FF2B5EF4-FFF2-40B4-BE49-F238E27FC236}">
                <a16:creationId xmlns:a16="http://schemas.microsoft.com/office/drawing/2014/main" id="{291CFD38-00F2-4245-B5E1-B2F4F35F0D56}"/>
              </a:ext>
            </a:extLst>
          </p:cNvPr>
          <p:cNvGraphicFramePr>
            <a:graphicFrameLocks noGrp="1"/>
          </p:cNvGraphicFramePr>
          <p:nvPr>
            <p:extLst>
              <p:ext uri="{D42A27DB-BD31-4B8C-83A1-F6EECF244321}">
                <p14:modId xmlns:p14="http://schemas.microsoft.com/office/powerpoint/2010/main" val="377705971"/>
              </p:ext>
            </p:extLst>
          </p:nvPr>
        </p:nvGraphicFramePr>
        <p:xfrm>
          <a:off x="276222" y="420527"/>
          <a:ext cx="9041382" cy="4037012"/>
        </p:xfrm>
        <a:graphic>
          <a:graphicData uri="http://schemas.openxmlformats.org/drawingml/2006/table">
            <a:tbl>
              <a:tblPr bandRow="1">
                <a:tableStyleId>{5C22544A-7EE6-4342-B048-85BDC9FD1C3A}</a:tableStyleId>
              </a:tblPr>
              <a:tblGrid>
                <a:gridCol w="1881762">
                  <a:extLst>
                    <a:ext uri="{9D8B030D-6E8A-4147-A177-3AD203B41FA5}">
                      <a16:colId xmlns:a16="http://schemas.microsoft.com/office/drawing/2014/main" val="20000"/>
                    </a:ext>
                  </a:extLst>
                </a:gridCol>
                <a:gridCol w="6945557">
                  <a:extLst>
                    <a:ext uri="{9D8B030D-6E8A-4147-A177-3AD203B41FA5}">
                      <a16:colId xmlns:a16="http://schemas.microsoft.com/office/drawing/2014/main" val="20001"/>
                    </a:ext>
                  </a:extLst>
                </a:gridCol>
                <a:gridCol w="214063">
                  <a:extLst>
                    <a:ext uri="{9D8B030D-6E8A-4147-A177-3AD203B41FA5}">
                      <a16:colId xmlns:a16="http://schemas.microsoft.com/office/drawing/2014/main" val="2456752080"/>
                    </a:ext>
                  </a:extLst>
                </a:gridCol>
              </a:tblGrid>
              <a:tr h="0">
                <a:tc>
                  <a:txBody>
                    <a:bodyPr/>
                    <a:lstStyle/>
                    <a:p>
                      <a:endParaRPr b="1" dirty="0" kern="1200" lang="en-US" sz="1400">
                        <a:solidFill>
                          <a:schemeClr val="tx2"/>
                        </a:solidFill>
                        <a:latin charset="0" pitchFamily="34" typeface="Arial"/>
                        <a:ea typeface="+mn-ea"/>
                        <a:cs charset="0" pitchFamily="34" typeface="Arial"/>
                      </a:endParaRPr>
                    </a:p>
                  </a:txBody>
                  <a:tcPr anchor="ctr">
                    <a:lnL cmpd="sng" w="12700">
                      <a:noFill/>
                    </a:lnL>
                    <a:lnR algn="ctr" cap="flat" cmpd="sng" w="12700">
                      <a:no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dirty="0" kern="1200" lang="en-US" sz="1200">
                        <a:solidFill>
                          <a:schemeClr val="dk1"/>
                        </a:solidFill>
                        <a:latin charset="0" pitchFamily="34" typeface="Arial"/>
                        <a:ea typeface="+mn-ea"/>
                        <a:cs charset="0" pitchFamily="34" typeface="Arial"/>
                      </a:endParaRPr>
                    </a:p>
                  </a:txBody>
                  <a:tcPr anchor="ctr">
                    <a:lnL algn="ctr" cap="flat" cmpd="sng" w="12700">
                      <a:noFill/>
                      <a:prstDash val="solid"/>
                      <a:round/>
                      <a:headEnd len="med" type="none" w="med"/>
                      <a:tailEnd len="med" type="none" w="med"/>
                    </a:lnL>
                    <a:lnR cmpd="sng" w="12700">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kern="1200" lang="en-US" sz="1200">
                        <a:solidFill>
                          <a:schemeClr val="dk1"/>
                        </a:solidFill>
                        <a:latin charset="0" pitchFamily="34" typeface="Arial"/>
                        <a:ea typeface="+mn-ea"/>
                        <a:cs charset="0" pitchFamily="34" typeface="Arial"/>
                      </a:endParaRPr>
                    </a:p>
                  </a:txBody>
                  <a:tcPr anchor="ctr">
                    <a:lnL algn="ctr" cap="flat" cmpd="sng" w="12700">
                      <a:noFill/>
                      <a:prstDash val="solid"/>
                      <a:round/>
                      <a:headEnd len="med" type="none" w="med"/>
                      <a:tailEnd len="med" type="none" w="med"/>
                    </a:lnL>
                    <a:lnR cmpd="sng" w="12700">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3100341622"/>
                  </a:ext>
                </a:extLst>
              </a:tr>
              <a:tr h="933053">
                <a:tc>
                  <a:txBody>
                    <a:bodyPr/>
                    <a:lstStyle/>
                    <a:p>
                      <a:r>
                        <a:rPr b="1" dirty="0" kern="1200" lang="en-US" sz="1400">
                          <a:solidFill>
                            <a:schemeClr val="tx2"/>
                          </a:solidFill>
                          <a:latin charset="0" pitchFamily="34" typeface="Arial"/>
                          <a:ea typeface="+mn-ea"/>
                          <a:cs charset="0" pitchFamily="34" typeface="Arial"/>
                        </a:rPr>
                        <a:t>Time to value</a:t>
                      </a:r>
                    </a:p>
                  </a:txBody>
                  <a:tcPr anchor="ctr">
                    <a:lnL cmpd="sng" w="12700">
                      <a:noFill/>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gradFill>
                      <a:gsLst>
                        <a:gs pos="39000">
                          <a:schemeClr val="bg1">
                            <a:shade val="30000"/>
                            <a:satMod val="115000"/>
                          </a:schemeClr>
                        </a:gs>
                        <a:gs pos="52000">
                          <a:schemeClr val="bg1">
                            <a:shade val="67500"/>
                            <a:satMod val="115000"/>
                          </a:schemeClr>
                        </a:gs>
                        <a:gs pos="100000">
                          <a:schemeClr val="bg1">
                            <a:shade val="100000"/>
                            <a:satMod val="115000"/>
                          </a:schemeClr>
                        </a:gs>
                      </a:gsLst>
                      <a:lin ang="2700000" scaled="1"/>
                    </a:grad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r>
                        <a:rPr dirty="0" kern="1200" lang="en-US" smtClean="0" sz="1200">
                          <a:solidFill>
                            <a:schemeClr val="dk1"/>
                          </a:solidFill>
                          <a:latin charset="0" pitchFamily="34" typeface="Arial"/>
                          <a:ea typeface="+mn-ea"/>
                          <a:cs charset="0" pitchFamily="34" typeface="Arial"/>
                        </a:rPr>
                        <a:t>With more than 300 parts and almost 30 elements of software and firmware, customers reduce the amount of time to order, build and deploy infrastructure.  This benefit quantifies the reduced number of days, business value of getting infrastructure operational faster and specific projects that benefit from faster time to value.</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lang="en-US" smtClean="0" sz="1200">
                          <a:solidFill>
                            <a:schemeClr val="bg2"/>
                          </a:solidFill>
                          <a:latin charset="0" pitchFamily="34" typeface="Arial"/>
                          <a:cs charset="0" pitchFamily="34" typeface="Arial"/>
                        </a:rPr>
                        <a:t/>
                      </a:r>
                      <a:r>
                        <a:rPr b="0" dirty="0" err="1" kern="1200" lang="en-US" smtClean="0" sz="1200">
                          <a:solidFill>
                            <a:schemeClr val="dk1"/>
                          </a:solidFill>
                          <a:effectLst/>
                          <a:latin typeface="+mn-lt"/>
                          <a:ea typeface="+mn-ea"/>
                          <a:cs typeface="+mn-cs"/>
                        </a:rPr>
                        <a:t/>
                      </a:r>
                      <a:r>
                        <a:rPr b="0" dirty="0" kern="1200" lang="en-US" smtClean="0" sz="1200">
                          <a:solidFill>
                            <a:schemeClr val="dk1"/>
                          </a:solidFill>
                          <a:effectLst/>
                          <a:latin typeface="+mn-lt"/>
                          <a:ea typeface="+mn-ea"/>
                          <a:cs typeface="+mn-cs"/>
                        </a:rPr>
                        <a:t/>
                      </a:r>
                      <a:r>
                        <a:rPr b="0" dirty="0" err="1" kern="1200" lang="en-US" smtClean="0" sz="1200">
                          <a:solidFill>
                            <a:schemeClr val="dk1"/>
                          </a:solidFill>
                          <a:effectLst/>
                          <a:latin typeface="+mn-lt"/>
                          <a:ea typeface="+mn-ea"/>
                          <a:cs typeface="+mn-cs"/>
                        </a:rPr>
                        <a:t/>
                      </a:r>
                      <a:r>
                        <a:rPr dirty="0" err="1" lang="en-US" smtClean="0" sz="1200">
                          <a:solidFill>
                            <a:schemeClr val="bg2"/>
                          </a:solidFill>
                          <a:latin charset="0" pitchFamily="34" typeface="Arial"/>
                          <a:cs charset="0" pitchFamily="34" typeface="Arial"/>
                        </a:rPr>
                        <a:t/>
                      </a:r>
                      <a:r>
                        <a:rPr dirty="0" lang="en-US" smtClean="0" sz="1200">
                          <a:solidFill>
                            <a:schemeClr val="bg2"/>
                          </a:solidFill>
                          <a:latin charset="0" pitchFamily="34" typeface="Arial"/>
                          <a:cs charset="0" pitchFamily="34" typeface="Arial"/>
                        </a:rPr>
                        <a:t/>
                      </a:r>
                      <a:endParaRPr dirty="0"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dirty="0"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cmpd="sng" w="12700">
                      <a:noFill/>
                    </a:lnR>
                    <a:lnT algn="ctr" cap="flat" cmpd="sng" w="12700">
                      <a:no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0"/>
                  </a:ext>
                </a:extLst>
              </a:tr>
              <a:tr h="933053">
                <a:tc>
                  <a:txBody>
                    <a:bodyPr/>
                    <a:lstStyle/>
                    <a:p>
                      <a:r>
                        <a:rPr b="1" dirty="0" kern="1200" lang="en-US" sz="1400">
                          <a:solidFill>
                            <a:schemeClr val="tx2"/>
                          </a:solidFill>
                          <a:latin charset="0" pitchFamily="34" typeface="Arial"/>
                          <a:ea typeface="+mn-ea"/>
                          <a:cs charset="0" pitchFamily="34" typeface="Arial"/>
                        </a:rPr>
                        <a:t>Extend useful life</a:t>
                      </a:r>
                    </a:p>
                  </a:txBody>
                  <a:tcPr anchor="ctr">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gradFill>
                      <a:gsLst>
                        <a:gs pos="39000">
                          <a:schemeClr val="bg1">
                            <a:shade val="30000"/>
                            <a:satMod val="115000"/>
                          </a:schemeClr>
                        </a:gs>
                        <a:gs pos="52000">
                          <a:schemeClr val="bg1">
                            <a:shade val="67500"/>
                            <a:satMod val="115000"/>
                          </a:schemeClr>
                        </a:gs>
                        <a:gs pos="100000">
                          <a:schemeClr val="bg1">
                            <a:shade val="100000"/>
                            <a:satMod val="115000"/>
                          </a:schemeClr>
                        </a:gs>
                      </a:gsLst>
                      <a:lin ang="2700000" scaled="1"/>
                    </a:gradFill>
                  </a:tcPr>
                </a:tc>
                <a:tc>
                  <a:txBody>
                    <a:bodyPr/>
                    <a:lstStyle/>
                    <a:p>
                      <a:r>
                        <a:rPr dirty="0" kern="1200" lang="en-US" smtClean="0" sz="1200">
                          <a:solidFill>
                            <a:schemeClr val="dk1"/>
                          </a:solidFill>
                          <a:latin charset="0" pitchFamily="34" typeface="Arial"/>
                          <a:ea typeface="+mn-ea"/>
                          <a:cs charset="0" pitchFamily="34" typeface="Arial"/>
                        </a:rPr>
                        <a:t>This benefit represents the costs that will not be incurred for items such as support, maintenance and refreshes to keep the legacy environment in service.  It also may include costs that can be avoided to expand the environment to accommodate growth and new demands.</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lang="en-US" smtClean="0" sz="1200">
                          <a:solidFill>
                            <a:schemeClr val="bg2"/>
                          </a:solidFill>
                          <a:latin charset="0" pitchFamily="34" typeface="Arial"/>
                          <a:cs charset="0" pitchFamily="34" typeface="Arial"/>
                        </a:rPr>
                        <a:t/>
                      </a:r>
                      <a:r>
                        <a:rPr b="0" dirty="0" err="1" kern="1200" lang="en-US" smtClean="0" sz="1200">
                          <a:solidFill>
                            <a:schemeClr val="dk1"/>
                          </a:solidFill>
                          <a:effectLst/>
                          <a:latin typeface="+mn-lt"/>
                          <a:ea typeface="+mn-ea"/>
                          <a:cs typeface="+mn-cs"/>
                        </a:rPr>
                        <a:t/>
                      </a:r>
                      <a:r>
                        <a:rPr b="0" dirty="0" kern="1200" lang="en-US" smtClean="0" sz="1200">
                          <a:solidFill>
                            <a:schemeClr val="dk1"/>
                          </a:solidFill>
                          <a:effectLst/>
                          <a:latin typeface="+mn-lt"/>
                          <a:ea typeface="+mn-ea"/>
                          <a:cs typeface="+mn-cs"/>
                        </a:rPr>
                        <a:t/>
                      </a:r>
                      <a:r>
                        <a:rPr b="0" dirty="0" err="1" kern="1200" lang="en-US" smtClean="0" sz="1200">
                          <a:solidFill>
                            <a:schemeClr val="dk1"/>
                          </a:solidFill>
                          <a:effectLst/>
                          <a:latin typeface="+mn-lt"/>
                          <a:ea typeface="+mn-ea"/>
                          <a:cs typeface="+mn-cs"/>
                        </a:rPr>
                        <a:t/>
                      </a:r>
                      <a:r>
                        <a:rPr dirty="0" err="1" lang="en-US" smtClean="0" sz="1200">
                          <a:solidFill>
                            <a:schemeClr val="bg2"/>
                          </a:solidFill>
                          <a:latin charset="0" pitchFamily="34" typeface="Arial"/>
                          <a:cs charset="0" pitchFamily="34" typeface="Arial"/>
                        </a:rPr>
                        <a:t/>
                      </a:r>
                      <a:r>
                        <a:rPr dirty="0" lang="en-US" smtClean="0" sz="1200">
                          <a:solidFill>
                            <a:schemeClr val="bg2"/>
                          </a:solidFill>
                          <a:latin charset="0" pitchFamily="34" typeface="Arial"/>
                          <a:cs charset="0" pitchFamily="34" typeface="Arial"/>
                        </a:rPr>
                        <a:t/>
                      </a:r>
                      <a:endParaRPr dirty="0"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endParaRPr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933053">
                <a:tc>
                  <a:txBody>
                    <a:bodyPr/>
                    <a:lstStyle/>
                    <a:p>
                      <a:r>
                        <a:rPr b="1" dirty="0" kern="1200" lang="en-US" sz="1400">
                          <a:solidFill>
                            <a:schemeClr val="tx2"/>
                          </a:solidFill>
                          <a:latin charset="0" pitchFamily="34" typeface="Arial"/>
                          <a:ea typeface="+mn-ea"/>
                          <a:cs charset="0" pitchFamily="34" typeface="Arial"/>
                        </a:rPr>
                        <a:t>Space &amp; power</a:t>
                      </a:r>
                    </a:p>
                  </a:txBody>
                  <a:tcPr anchor="ctr">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cmpd="sng" w="12700">
                      <a:noFill/>
                    </a:lnB>
                    <a:lnTlToBr cmpd="sng" w="12700">
                      <a:noFill/>
                      <a:prstDash val="solid"/>
                    </a:lnTlToBr>
                    <a:lnBlToTr cmpd="sng" w="12700">
                      <a:noFill/>
                      <a:prstDash val="solid"/>
                    </a:lnBlToTr>
                    <a:gradFill>
                      <a:gsLst>
                        <a:gs pos="39000">
                          <a:schemeClr val="bg1">
                            <a:shade val="30000"/>
                            <a:satMod val="115000"/>
                          </a:schemeClr>
                        </a:gs>
                        <a:gs pos="52000">
                          <a:schemeClr val="bg1">
                            <a:shade val="67500"/>
                            <a:satMod val="115000"/>
                          </a:schemeClr>
                        </a:gs>
                        <a:gs pos="100000">
                          <a:schemeClr val="bg1">
                            <a:shade val="100000"/>
                            <a:satMod val="115000"/>
                          </a:schemeClr>
                        </a:gs>
                      </a:gsLst>
                      <a:lin ang="2700000" scaled="1"/>
                    </a:grad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r>
                        <a:rPr dirty="0" kern="1200" lang="en-US" smtClean="0" sz="1200">
                          <a:solidFill>
                            <a:schemeClr val="dk1"/>
                          </a:solidFill>
                          <a:latin charset="0" pitchFamily="34" typeface="Arial"/>
                          <a:ea typeface="+mn-ea"/>
                          <a:cs charset="0" pitchFamily="34" typeface="Arial"/>
                        </a:rPr>
                        <a:t>Quantifies reduced floor space and power consumption and the value of these reductions.  There are options to include reduced colocation expenses, costs avoided to expand the data center or power and, for our customers in EMEA, the value of the Energy Refund from reduced power consumption.</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lang="en-US" smtClean="0" sz="1200">
                          <a:solidFill>
                            <a:schemeClr val="bg2"/>
                          </a:solidFill>
                          <a:latin charset="0" pitchFamily="34" typeface="Arial"/>
                          <a:cs charset="0" pitchFamily="34" typeface="Arial"/>
                        </a:rPr>
                        <a:t/>
                      </a:r>
                      <a:r>
                        <a:rPr b="0" dirty="0" err="1" kern="1200" lang="en-US" smtClean="0" sz="1200">
                          <a:solidFill>
                            <a:schemeClr val="dk1"/>
                          </a:solidFill>
                          <a:effectLst/>
                          <a:latin typeface="+mn-lt"/>
                          <a:ea typeface="+mn-ea"/>
                          <a:cs typeface="+mn-cs"/>
                        </a:rPr>
                        <a:t/>
                      </a:r>
                      <a:r>
                        <a:rPr b="0" dirty="0" kern="1200" lang="en-US" smtClean="0" sz="1200">
                          <a:solidFill>
                            <a:schemeClr val="dk1"/>
                          </a:solidFill>
                          <a:effectLst/>
                          <a:latin typeface="+mn-lt"/>
                          <a:ea typeface="+mn-ea"/>
                          <a:cs typeface="+mn-cs"/>
                        </a:rPr>
                        <a:t/>
                      </a:r>
                      <a:r>
                        <a:rPr b="0" dirty="0" err="1" kern="1200" lang="en-US" smtClean="0" sz="1200">
                          <a:solidFill>
                            <a:schemeClr val="dk1"/>
                          </a:solidFill>
                          <a:effectLst/>
                          <a:latin typeface="+mn-lt"/>
                          <a:ea typeface="+mn-ea"/>
                          <a:cs typeface="+mn-cs"/>
                        </a:rPr>
                        <a:t/>
                      </a:r>
                      <a:r>
                        <a:rPr dirty="0" err="1" lang="en-US" smtClean="0" sz="1200">
                          <a:solidFill>
                            <a:schemeClr val="bg2"/>
                          </a:solidFill>
                          <a:latin charset="0" pitchFamily="34" typeface="Arial"/>
                          <a:cs charset="0" pitchFamily="34" typeface="Arial"/>
                        </a:rPr>
                        <a:t/>
                      </a:r>
                      <a:r>
                        <a:rPr dirty="0" lang="en-US" smtClean="0" sz="1200">
                          <a:solidFill>
                            <a:schemeClr val="bg2"/>
                          </a:solidFill>
                          <a:latin charset="0" pitchFamily="34" typeface="Arial"/>
                          <a:cs charset="0" pitchFamily="34" typeface="Arial"/>
                        </a:rPr>
                        <a:t/>
                      </a:r>
                      <a:endParaRPr dirty="0" lang="en-US" sz="1200">
                        <a:latin charset="0" pitchFamily="34" typeface="Arial"/>
                        <a:cs charset="0" pitchFamily="34" typeface="Arial"/>
                      </a:endParaRP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cmpd="sng" w="12700">
                      <a:noFill/>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dirty="0" lang="en-US" sz="1200">
                        <a:latin charset="0" pitchFamily="34" typeface="Arial"/>
                        <a:cs charset="0" pitchFamily="34" typeface="Arial"/>
                      </a:endParaRPr>
                    </a:p>
                  </a:txBody>
                  <a:tcPr anchor="ctr">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cmpd="sng" w="12700">
                      <a:noFill/>
                    </a:lnB>
                    <a:lnTlToBr cmpd="sng" w="12700">
                      <a:noFill/>
                      <a:prstDash val="solid"/>
                    </a:lnTlToBr>
                    <a:lnBlToTr cmpd="sng" w="12700">
                      <a:noFill/>
                      <a:prstDash val="solid"/>
                    </a:lnBlToTr>
                    <a:noFill/>
                  </a:tcPr>
                </a:tc>
                <a:extLst>
                  <a:ext uri="{0D108BD9-81ED-4DB2-BD59-A6C34878D82A}">
                    <a16:rowId xmlns:a16="http://schemas.microsoft.com/office/drawing/2014/main" val="10003"/>
                  </a:ext>
                </a:extLst>
              </a:tr>
            </a:tbl>
          </a:graphicData>
        </a:graphic>
      </p:graphicFrame>
      <p:sp>
        <p:nvSpPr>
          <p:cNvPr descr="ppt.slide.text.R_Operations_Title" id="5" name="Title 1"/>
          <p:cNvSpPr>
            <a:spLocks noGrp="1"/>
          </p:cNvSpPr>
          <p:nvPr>
            <p:ph type="title"/>
          </p:nvPr>
        </p:nvSpPr>
        <p:spPr/>
        <p:txBody>
          <a:bodyPr/>
          <a:lstStyle/>
          <a:p>
            <a:r>
              <a:rPr dirty="0" lang="en-US">
                <a:latin typeface="+mj-lt"/>
              </a:rPr>
              <a:t>Benefit Definitions</a:t>
            </a:r>
            <a:endParaRPr dirty="0" lang="en-US">
              <a:solidFill>
                <a:srgbClr val="FF0000"/>
              </a:solidFill>
              <a:latin typeface="+mj-lt"/>
            </a:endParaRPr>
          </a:p>
        </p:txBody>
      </p:sp>
      <p:sp>
        <p:nvSpPr>
          <p:cNvPr id="8" name="TextBox 7"/>
          <p:cNvSpPr txBox="1"/>
          <p:nvPr/>
        </p:nvSpPr>
        <p:spPr>
          <a:xfrm>
            <a:off x="2339860" y="4452283"/>
            <a:ext cx="6024406"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lang="en-US" smtClean="0" sz="1400">
                <a:solidFill>
                  <a:schemeClr val="bg2"/>
                </a:solidFill>
                <a:cs typeface="Arial"/>
              </a:rPr>
              <a:t/>
            </a:r>
            <a:r>
              <a:rPr dirty="0" lang="pl-PL" sz="1400"/>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953986287"/>
      </p:ext>
    </p:extLst>
  </p:cSld>
  <p:clrMapOvr>
    <a:masterClrMapping/>
  </p:clrMapOvr>
  <p:transition spd="med">
    <p:wipe dir="r"/>
  </p:transition>
</p:sld>
</file>

<file path=ppt/slides/slide42.xml><?xml version="1.0" encoding="utf-8"?>
<p:sld xmlns:a="http://schemas.openxmlformats.org/drawingml/2006/main" xmlns:p="http://schemas.openxmlformats.org/presentationml/2006/main" xmlns:r="http://schemas.openxmlformats.org/officeDocument/2006/relationships">
  <p:cSld name="d3a10ce6-9944-4367-8526-10a346a23c49">
    <p:spTree>
      <p:nvGrpSpPr>
        <p:cNvPr id="1" name=""/>
        <p:cNvGrpSpPr/>
        <p:nvPr/>
      </p:nvGrpSpPr>
      <p:grpSpPr>
        <a:xfrm>
          <a:off x="0" y="0"/>
          <a:ext cx="0" cy="0"/>
          <a:chOff x="0" y="0"/>
          <a:chExt cx="0" cy="0"/>
        </a:xfrm>
      </p:grpSpPr>
      <p:sp>
        <p:nvSpPr>
          <p:cNvPr id="6" name="New shape"/>
          <p:cNvSpPr>
            <a:spLocks noMove="1" noResize="1" noSelect="1"/>
          </p:cNvSpPr>
          <p:nvPr/>
        </p:nvSpPr>
        <p:spPr>
          <a:xfrm>
            <a:off x="0" y="0"/>
            <a:ext cx="9207500" cy="63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fontAlgn="ctr">
              <a:defRPr>
                <a:solidFill>
                  <a:prstClr val="black"/>
                </a:solidFill>
              </a:defRPr>
            </a:pPr>
            <a:endParaRPr b="1" sz="9600">
              <a:solidFill>
                <a:srgbClr val="808080">
                  <a:alpha val="39216"/>
                </a:srgbClr>
              </a:solidFill>
            </a:endParaRPr>
          </a:p>
        </p:txBody>
      </p:sp>
      <p:graphicFrame>
        <p:nvGraphicFramePr>
          <p:cNvPr descr="ppt.slide.table.PPTX_Definition3" id="7" name="Table 6">
            <a:extLst>
              <a:ext uri="{FF2B5EF4-FFF2-40B4-BE49-F238E27FC236}">
                <a16:creationId xmlns:a16="http://schemas.microsoft.com/office/drawing/2014/main" id="{E99FECE3-3810-4AAB-ADF0-C7764AEA6E2B}"/>
              </a:ext>
            </a:extLst>
          </p:cNvPr>
          <p:cNvGraphicFramePr>
            <a:graphicFrameLocks noGrp="1"/>
          </p:cNvGraphicFramePr>
          <p:nvPr>
            <p:extLst>
              <p:ext uri="{D42A27DB-BD31-4B8C-83A1-F6EECF244321}">
                <p14:modId xmlns:p14="http://schemas.microsoft.com/office/powerpoint/2010/main" val="271371001"/>
              </p:ext>
            </p:extLst>
          </p:nvPr>
        </p:nvGraphicFramePr>
        <p:xfrm>
          <a:off x="276222" y="420527"/>
          <a:ext cx="9041382" cy="4037012"/>
        </p:xfrm>
        <a:graphic>
          <a:graphicData uri="http://schemas.openxmlformats.org/drawingml/2006/table">
            <a:tbl>
              <a:tblPr bandRow="1">
                <a:tableStyleId>{5C22544A-7EE6-4342-B048-85BDC9FD1C3A}</a:tableStyleId>
              </a:tblPr>
              <a:tblGrid>
                <a:gridCol w="1881762">
                  <a:extLst>
                    <a:ext uri="{9D8B030D-6E8A-4147-A177-3AD203B41FA5}">
                      <a16:colId xmlns:a16="http://schemas.microsoft.com/office/drawing/2014/main" val="20000"/>
                    </a:ext>
                  </a:extLst>
                </a:gridCol>
                <a:gridCol w="6945557">
                  <a:extLst>
                    <a:ext uri="{9D8B030D-6E8A-4147-A177-3AD203B41FA5}">
                      <a16:colId xmlns:a16="http://schemas.microsoft.com/office/drawing/2014/main" val="20001"/>
                    </a:ext>
                  </a:extLst>
                </a:gridCol>
                <a:gridCol w="214063">
                  <a:extLst>
                    <a:ext uri="{9D8B030D-6E8A-4147-A177-3AD203B41FA5}">
                      <a16:colId xmlns:a16="http://schemas.microsoft.com/office/drawing/2014/main" val="2456752080"/>
                    </a:ext>
                  </a:extLst>
                </a:gridCol>
              </a:tblGrid>
              <a:tr h="0">
                <a:tc>
                  <a:txBody>
                    <a:bodyPr/>
                    <a:lstStyle/>
                    <a:p>
                      <a:endParaRPr b="1" dirty="0" kern="1200" lang="en-US" sz="1400">
                        <a:solidFill>
                          <a:schemeClr val="tx2"/>
                        </a:solidFill>
                        <a:latin charset="0" pitchFamily="34" typeface="Arial"/>
                        <a:ea typeface="+mn-ea"/>
                        <a:cs charset="0" pitchFamily="34" typeface="Arial"/>
                      </a:endParaRPr>
                    </a:p>
                  </a:txBody>
                  <a:tcPr anchor="ctr">
                    <a:lnL cmpd="sng" w="12700">
                      <a:noFill/>
                    </a:lnL>
                    <a:lnR algn="ctr" cap="flat" cmpd="sng" w="12700">
                      <a:noFill/>
                      <a:prstDash val="solid"/>
                      <a:round/>
                      <a:headEnd len="med" type="none" w="med"/>
                      <a:tailEnd len="med" type="none" w="med"/>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dirty="0" kern="1200" lang="en-US" sz="1200">
                        <a:solidFill>
                          <a:schemeClr val="dk1"/>
                        </a:solidFill>
                        <a:latin charset="0" pitchFamily="34" typeface="Arial"/>
                        <a:ea typeface="+mn-ea"/>
                        <a:cs charset="0" pitchFamily="34" typeface="Arial"/>
                      </a:endParaRPr>
                    </a:p>
                  </a:txBody>
                  <a:tcPr anchor="ctr">
                    <a:lnL algn="ctr" cap="flat" cmpd="sng" w="12700">
                      <a:noFill/>
                      <a:prstDash val="solid"/>
                      <a:round/>
                      <a:headEnd len="med" type="none" w="med"/>
                      <a:tailEnd len="med" type="none" w="med"/>
                    </a:lnL>
                    <a:lnR cmpd="sng" w="12700">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tc>
                  <a:txBody>
                    <a:bodyPr/>
                    <a:lstStyle/>
                    <a:p>
                      <a:pPr algn="l" defTabSz="914400" eaLnBrk="1" fontAlgn="auto" hangingPunct="1" indent="0" latinLnBrk="0" marL="0" marR="0" rtl="0">
                        <a:lnSpc>
                          <a:spcPct val="100000"/>
                        </a:lnSpc>
                        <a:spcBef>
                          <a:spcPct val="0"/>
                        </a:spcBef>
                        <a:spcAft>
                          <a:spcPct val="0"/>
                        </a:spcAft>
                        <a:buClrTx/>
                        <a:buSzTx/>
                        <a:buFontTx/>
                        <a:buNone/>
                        <a:defRPr/>
                      </a:pPr>
                      <a:endParaRPr kern="1200" lang="en-US" sz="1200">
                        <a:solidFill>
                          <a:schemeClr val="dk1"/>
                        </a:solidFill>
                        <a:latin charset="0" pitchFamily="34" typeface="Arial"/>
                        <a:ea typeface="+mn-ea"/>
                        <a:cs charset="0" pitchFamily="34" typeface="Arial"/>
                      </a:endParaRPr>
                    </a:p>
                  </a:txBody>
                  <a:tcPr anchor="ctr">
                    <a:lnL algn="ctr" cap="flat" cmpd="sng" w="12700">
                      <a:noFill/>
                      <a:prstDash val="solid"/>
                      <a:round/>
                      <a:headEnd len="med" type="none" w="med"/>
                      <a:tailEnd len="med" type="none" w="med"/>
                    </a:lnL>
                    <a:lnR cmpd="sng" w="12700">
                      <a:noFill/>
                    </a:lnR>
                    <a:lnT cmpd="sng" w="12700">
                      <a:noFill/>
                    </a:lnT>
                    <a:lnB algn="ctr" cap="flat" cmpd="sng" w="12700">
                      <a:no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3100341622"/>
                  </a:ext>
                </a:extLst>
              </a:tr>
              <a:tr h="933053">
                <a:tc>
                  <a:txBody>
                    <a:bodyPr/>
                    <a:lstStyle/>
                    <a:p>
                      <a:r>
                        <a:rPr b="1" dirty="0" kern="1200" lang="en-US" sz="1400">
                          <a:solidFill>
                            <a:schemeClr val="tx2"/>
                          </a:solidFill>
                          <a:latin charset="0" pitchFamily="34" typeface="Arial"/>
                          <a:ea typeface="+mn-ea"/>
                          <a:cs charset="0" pitchFamily="34" typeface="Arial"/>
                        </a:rPr>
                        <a:t>Data migration (tech refresh &amp; expansion)</a:t>
                      </a:r>
                    </a:p>
                  </a:txBody>
                  <a:tcPr anchor="ctr">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gradFill>
                      <a:gsLst>
                        <a:gs pos="39000">
                          <a:schemeClr val="bg1">
                            <a:shade val="30000"/>
                            <a:satMod val="115000"/>
                          </a:schemeClr>
                        </a:gs>
                        <a:gs pos="52000">
                          <a:schemeClr val="bg1">
                            <a:shade val="67500"/>
                            <a:satMod val="115000"/>
                          </a:schemeClr>
                        </a:gs>
                        <a:gs pos="100000">
                          <a:schemeClr val="bg1">
                            <a:shade val="100000"/>
                            <a:satMod val="115000"/>
                          </a:schemeClr>
                        </a:gs>
                      </a:gsLst>
                      <a:lin ang="2700000" scaled="1"/>
                    </a:gradFill>
                  </a:tcPr>
                </a:tc>
                <a:tc>
                  <a:txBody>
                    <a:bodyPr/>
                    <a:lstStyle/>
                    <a:p>
                      <a:r>
                        <a:rPr dirty="0" kern="1200" lang="en-US" smtClean="0" sz="1200">
                          <a:solidFill>
                            <a:schemeClr val="dk1"/>
                          </a:solidFill>
                          <a:latin charset="0" pitchFamily="34" typeface="Arial"/>
                          <a:ea typeface="+mn-ea"/>
                          <a:cs charset="0" pitchFamily="34" typeface="Arial"/>
                        </a:rPr>
                        <a:t>Dell EMC hyper-converged infrastructure enables automatic redistribution of storage as nodes in a cluster are added/removed, thus eliminating the need for manual data migrations as a result of tech refreshes/expansions. This benefit calculates the savings from eliminating data migrations and being able to reduce planned downtime as a result.</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lang="en-US" smtClean="0" sz="1200">
                          <a:solidFill>
                            <a:schemeClr val="bg2"/>
                          </a:solidFill>
                          <a:latin charset="0" pitchFamily="34" typeface="Arial"/>
                          <a:cs charset="0" pitchFamily="34" typeface="Arial"/>
                        </a:rPr>
                        <a:t/>
                      </a:r>
                      <a:r>
                        <a:rPr b="0" dirty="0" err="1" kern="1200" lang="en-US" smtClean="0" sz="1200">
                          <a:solidFill>
                            <a:schemeClr val="dk1"/>
                          </a:solidFill>
                          <a:effectLst/>
                          <a:latin typeface="+mn-lt"/>
                          <a:ea typeface="+mn-ea"/>
                          <a:cs typeface="+mn-cs"/>
                        </a:rPr>
                        <a:t/>
                      </a:r>
                      <a:r>
                        <a:rPr b="0" dirty="0" kern="1200" lang="en-US" smtClean="0" sz="1200">
                          <a:solidFill>
                            <a:schemeClr val="dk1"/>
                          </a:solidFill>
                          <a:effectLst/>
                          <a:latin typeface="+mn-lt"/>
                          <a:ea typeface="+mn-ea"/>
                          <a:cs typeface="+mn-cs"/>
                        </a:rPr>
                        <a:t/>
                      </a:r>
                      <a:r>
                        <a:rPr b="0" dirty="0" err="1" kern="1200" lang="en-US" smtClean="0" sz="1200">
                          <a:solidFill>
                            <a:schemeClr val="dk1"/>
                          </a:solidFill>
                          <a:effectLst/>
                          <a:latin typeface="+mn-lt"/>
                          <a:ea typeface="+mn-ea"/>
                          <a:cs typeface="+mn-cs"/>
                        </a:rPr>
                        <a:t/>
                      </a:r>
                      <a:r>
                        <a:rPr dirty="0" err="1" lang="en-US" smtClean="0" sz="1200">
                          <a:solidFill>
                            <a:schemeClr val="bg2"/>
                          </a:solidFill>
                          <a:latin charset="0" pitchFamily="34" typeface="Arial"/>
                          <a:cs charset="0" pitchFamily="34" typeface="Arial"/>
                        </a:rPr>
                        <a:t/>
                      </a:r>
                      <a:r>
                        <a:rPr dirty="0" lang="en-US" smtClean="0" sz="1200">
                          <a:solidFill>
                            <a:schemeClr val="bg2"/>
                          </a:solidFill>
                          <a:latin charset="0" pitchFamily="34" typeface="Arial"/>
                          <a:cs charset="0" pitchFamily="34" typeface="Arial"/>
                        </a:rPr>
                        <a:t/>
                      </a:r>
                      <a:endParaRPr dirty="0"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endParaRPr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1"/>
                  </a:ext>
                </a:extLst>
              </a:tr>
              <a:tr h="933053">
                <a:tc>
                  <a:txBody>
                    <a:bodyPr/>
                    <a:lstStyle/>
                    <a:p>
                      <a:pPr algn="l" defTabSz="914220" eaLnBrk="1" fontAlgn="auto" hangingPunct="1" indent="0" latinLnBrk="0" lvl="0" marL="0" marR="0" rtl="0">
                        <a:lnSpc>
                          <a:spcPct val="100000"/>
                        </a:lnSpc>
                        <a:spcBef>
                          <a:spcPts val="0"/>
                        </a:spcBef>
                        <a:spcAft>
                          <a:spcPts val="0"/>
                        </a:spcAft>
                        <a:buClrTx/>
                        <a:buSzTx/>
                        <a:buFontTx/>
                        <a:buNone/>
                        <a:tabLst/>
                        <a:defRPr/>
                      </a:pPr>
                      <a:r>
                        <a:rPr b="1" dirty="0" kern="1200" lang="en-US" sz="1400">
                          <a:solidFill>
                            <a:schemeClr val="tx2"/>
                          </a:solidFill>
                          <a:latin charset="0" pitchFamily="34" typeface="Arial"/>
                          <a:ea typeface="+mn-ea"/>
                          <a:cs charset="0" pitchFamily="34" typeface="Arial"/>
                        </a:rPr>
                        <a:t>System</a:t>
                      </a:r>
                      <a:r>
                        <a:rPr b="1" baseline="0" dirty="0" kern="1200" lang="en-US" sz="1400">
                          <a:solidFill>
                            <a:schemeClr val="tx2"/>
                          </a:solidFill>
                          <a:latin charset="0" pitchFamily="34" typeface="Arial"/>
                          <a:ea typeface="+mn-ea"/>
                          <a:cs charset="0" pitchFamily="34" typeface="Arial"/>
                        </a:rPr>
                        <a:t> p</a:t>
                      </a:r>
                      <a:r>
                        <a:rPr b="1" dirty="0" kern="1200" lang="en-US" sz="1400">
                          <a:solidFill>
                            <a:schemeClr val="tx2"/>
                          </a:solidFill>
                          <a:latin charset="0" pitchFamily="34" typeface="Arial"/>
                          <a:ea typeface="+mn-ea"/>
                          <a:cs charset="0" pitchFamily="34" typeface="Arial"/>
                        </a:rPr>
                        <a:t>erformance</a:t>
                      </a:r>
                    </a:p>
                  </a:txBody>
                  <a:tcPr anchor="ctr">
                    <a:lnL cmpd="sng" w="12700">
                      <a:noFill/>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gradFill>
                      <a:gsLst>
                        <a:gs pos="39000">
                          <a:schemeClr val="bg1">
                            <a:shade val="30000"/>
                            <a:satMod val="115000"/>
                          </a:schemeClr>
                        </a:gs>
                        <a:gs pos="52000">
                          <a:schemeClr val="bg1">
                            <a:shade val="67500"/>
                            <a:satMod val="115000"/>
                          </a:schemeClr>
                        </a:gs>
                        <a:gs pos="100000">
                          <a:schemeClr val="bg1">
                            <a:shade val="100000"/>
                            <a:satMod val="115000"/>
                          </a:schemeClr>
                        </a:gs>
                      </a:gsLst>
                      <a:lin ang="2700000" scaled="1"/>
                    </a:gradFill>
                  </a:tcPr>
                </a:tc>
                <a:tc>
                  <a:txBody>
                    <a:bodyPr/>
                    <a:lstStyle/>
                    <a:p>
                      <a:r>
                        <a:rPr dirty="0" kern="1200" lang="en-US" smtClean="0" sz="1200">
                          <a:solidFill>
                            <a:schemeClr val="dk1"/>
                          </a:solidFill>
                          <a:latin charset="0" pitchFamily="34" typeface="Arial"/>
                          <a:ea typeface="+mn-ea"/>
                          <a:cs charset="0" pitchFamily="34" typeface="Arial"/>
                        </a:rPr>
                        <a:t>Dell EMC converged or hyper-converged infrastructure, engineered and manufactured as one integrated solution, results in faster running applications and processes.  This benefit quantifies the revenue opportunity and end user productivity gain made possible by the improved system performance.</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kern="1200" lang="en-US" smtClean="0" sz="1200">
                          <a:solidFill>
                            <a:schemeClr val="dk1"/>
                          </a:solidFill>
                          <a:latin charset="0" pitchFamily="34" typeface="Arial"/>
                          <a:ea typeface="+mn-ea"/>
                          <a:cs charset="0" pitchFamily="34" typeface="Arial"/>
                        </a:rPr>
                        <a:t/>
                      </a:r>
                      <a:r>
                        <a:rPr dirty="0" kern="1200" lang="en-US" smtClean="0" sz="1200">
                          <a:solidFill>
                            <a:schemeClr val="dk1"/>
                          </a:solidFill>
                          <a:latin charset="0" pitchFamily="34" typeface="Arial"/>
                          <a:ea typeface="+mn-ea"/>
                          <a:cs charset="0" pitchFamily="34" typeface="Arial"/>
                        </a:rPr>
                        <a:t/>
                      </a:r>
                      <a:r>
                        <a:rPr dirty="0" err="1" lang="en-US" smtClean="0" sz="1200">
                          <a:solidFill>
                            <a:schemeClr val="bg2"/>
                          </a:solidFill>
                          <a:latin charset="0" pitchFamily="34" typeface="Arial"/>
                          <a:cs charset="0" pitchFamily="34" typeface="Arial"/>
                        </a:rPr>
                        <a:t/>
                      </a:r>
                      <a:r>
                        <a:rPr b="0" dirty="0" err="1" kern="1200" lang="en-US" smtClean="0" sz="1200">
                          <a:solidFill>
                            <a:schemeClr val="dk1"/>
                          </a:solidFill>
                          <a:effectLst/>
                          <a:latin typeface="+mn-lt"/>
                          <a:ea typeface="+mn-ea"/>
                          <a:cs typeface="+mn-cs"/>
                        </a:rPr>
                        <a:t/>
                      </a:r>
                      <a:r>
                        <a:rPr b="0" dirty="0" kern="1200" lang="en-US" smtClean="0" sz="1200">
                          <a:solidFill>
                            <a:schemeClr val="dk1"/>
                          </a:solidFill>
                          <a:effectLst/>
                          <a:latin typeface="+mn-lt"/>
                          <a:ea typeface="+mn-ea"/>
                          <a:cs typeface="+mn-cs"/>
                        </a:rPr>
                        <a:t/>
                      </a:r>
                      <a:r>
                        <a:rPr b="0" dirty="0" err="1" kern="1200" lang="en-US" smtClean="0" sz="1200">
                          <a:solidFill>
                            <a:schemeClr val="dk1"/>
                          </a:solidFill>
                          <a:effectLst/>
                          <a:latin typeface="+mn-lt"/>
                          <a:ea typeface="+mn-ea"/>
                          <a:cs typeface="+mn-cs"/>
                        </a:rPr>
                        <a:t/>
                      </a:r>
                      <a:r>
                        <a:rPr dirty="0" err="1" lang="en-US" smtClean="0" sz="1200">
                          <a:solidFill>
                            <a:schemeClr val="bg2"/>
                          </a:solidFill>
                          <a:latin charset="0" pitchFamily="34" typeface="Arial"/>
                          <a:cs charset="0" pitchFamily="34" typeface="Arial"/>
                        </a:rPr>
                        <a:t/>
                      </a:r>
                      <a:r>
                        <a:rPr dirty="0" lang="en-US" smtClean="0" sz="1200">
                          <a:solidFill>
                            <a:schemeClr val="bg2"/>
                          </a:solidFill>
                          <a:latin charset="0" pitchFamily="34" typeface="Arial"/>
                          <a:cs charset="0" pitchFamily="34" typeface="Arial"/>
                        </a:rPr>
                        <a:t/>
                      </a:r>
                      <a:endParaRPr dirty="0"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algn="ctr" cap="flat" cmpd="sng" w="12700">
                      <a:solidFill>
                        <a:schemeClr val="tx2"/>
                      </a:solidFill>
                      <a:prstDash val="solid"/>
                      <a:round/>
                      <a:headEnd len="med" type="none" w="med"/>
                      <a:tailEnd len="med" type="none" w="med"/>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tc>
                  <a:txBody>
                    <a:bodyPr/>
                    <a:lstStyle/>
                    <a:p>
                      <a:endParaRPr kern="1200" lang="en-US" sz="1200">
                        <a:solidFill>
                          <a:schemeClr val="dk1"/>
                        </a:solidFill>
                        <a:latin charset="0" pitchFamily="34" typeface="Arial"/>
                        <a:ea typeface="+mn-ea"/>
                        <a:cs charset="0" pitchFamily="34" typeface="Arial"/>
                      </a:endParaRPr>
                    </a:p>
                  </a:txBody>
                  <a:tcPr anchor="ctr">
                    <a:lnL algn="ctr" cap="flat" cmpd="sng" w="12700">
                      <a:solidFill>
                        <a:schemeClr val="tx2"/>
                      </a:solidFill>
                      <a:prstDash val="solid"/>
                      <a:round/>
                      <a:headEnd len="med" type="none" w="med"/>
                      <a:tailEnd len="med" type="none" w="med"/>
                    </a:lnL>
                    <a:lnR cmpd="sng" w="12700">
                      <a:noFill/>
                    </a:lnR>
                    <a:lnT algn="ctr" cap="flat" cmpd="sng" w="12700">
                      <a:solidFill>
                        <a:schemeClr val="tx2"/>
                      </a:solidFill>
                      <a:prstDash val="solid"/>
                      <a:round/>
                      <a:headEnd len="med" type="none" w="med"/>
                      <a:tailEnd len="med" type="none" w="med"/>
                    </a:lnT>
                    <a:lnB algn="ctr" cap="flat" cmpd="sng" w="12700">
                      <a:solidFill>
                        <a:schemeClr val="tx2"/>
                      </a:solidFill>
                      <a:prstDash val="solid"/>
                      <a:round/>
                      <a:headEnd len="med" type="none" w="med"/>
                      <a:tailEnd len="med" type="none" w="med"/>
                    </a:lnB>
                    <a:lnTlToBr cmpd="sng" w="12700">
                      <a:noFill/>
                      <a:prstDash val="solid"/>
                    </a:lnTlToBr>
                    <a:lnBlToTr cmpd="sng" w="12700">
                      <a:noFill/>
                      <a:prstDash val="solid"/>
                    </a:lnBlToTr>
                    <a:noFill/>
                  </a:tcPr>
                </a:tc>
                <a:extLst>
                  <a:ext uri="{0D108BD9-81ED-4DB2-BD59-A6C34878D82A}">
                    <a16:rowId xmlns:a16="http://schemas.microsoft.com/office/drawing/2014/main" val="10002"/>
                  </a:ext>
                </a:extLst>
              </a:tr>
            </a:tbl>
          </a:graphicData>
        </a:graphic>
      </p:graphicFrame>
      <p:sp>
        <p:nvSpPr>
          <p:cNvPr descr="ppt.slide.text.R_Operations_Title" id="5" name="Title 1"/>
          <p:cNvSpPr>
            <a:spLocks noGrp="1"/>
          </p:cNvSpPr>
          <p:nvPr>
            <p:ph type="title"/>
          </p:nvPr>
        </p:nvSpPr>
        <p:spPr/>
        <p:txBody>
          <a:bodyPr/>
          <a:lstStyle/>
          <a:p>
            <a:r>
              <a:rPr dirty="0" lang="en-US">
                <a:latin typeface="+mj-lt"/>
              </a:rPr>
              <a:t>Benefit Definitions</a:t>
            </a:r>
            <a:endParaRPr dirty="0" lang="en-US">
              <a:solidFill>
                <a:srgbClr val="FF0000"/>
              </a:solidFill>
              <a:latin typeface="+mj-lt"/>
            </a:endParaRPr>
          </a:p>
        </p:txBody>
      </p:sp>
      <p:sp>
        <p:nvSpPr>
          <p:cNvPr id="8" name="TextBox 7"/>
          <p:cNvSpPr txBox="1"/>
          <p:nvPr/>
        </p:nvSpPr>
        <p:spPr>
          <a:xfrm>
            <a:off x="2122752" y="4457539"/>
            <a:ext cx="6133410" cy="307777"/>
          </a:xfrm>
          <a:prstGeom prst="rect">
            <a:avLst/>
          </a:prstGeom>
          <a:noFill/>
        </p:spPr>
        <p:txBody>
          <a:bodyPr rtlCol="0" wrap="none">
            <a:spAutoFit/>
          </a:bodyPr>
          <a:lstStyle/>
          <a:p>
            <a:pPr>
              <a:spcBef>
                <a:spcPts val="0"/>
              </a:spcBef>
              <a:spcAft>
                <a:spcPts val="0"/>
              </a:spcAft>
              <a:buClr>
                <a:schemeClr val="bg1"/>
              </a:buClr>
            </a:pPr>
            <a:r>
              <a:rPr dirty="0" lang="en-US" sz="1400">
                <a:solidFill>
                  <a:schemeClr val="bg2"/>
                </a:solidFill>
                <a:cs typeface="Arial"/>
              </a:rPr>
              <a:t/>
            </a:r>
            <a:r>
              <a:rPr dirty="0" lang="en-US" smtClean="0" sz="1400">
                <a:solidFill>
                  <a:schemeClr val="bg2"/>
                </a:solidFill>
                <a:cs typeface="Arial"/>
              </a:rPr>
              <a:t/>
            </a:r>
            <a:r>
              <a:rPr dirty="0" lang="pl-PL" sz="1400"/>
              <a:t/>
            </a:r>
            <a:r>
              <a:rPr dirty="0" lang="pl-PL" sz="1400">
                <a:cs typeface="Arial"/>
              </a:rPr>
              <a:t> </a:t>
            </a:r>
            <a:endParaRPr dirty="0" err="1" lang="en-US" sz="1400">
              <a:solidFill>
                <a:schemeClr val="bg2"/>
              </a:solidFill>
              <a:cs typeface="Arial"/>
            </a:endParaRPr>
          </a:p>
        </p:txBody>
      </p:sp>
    </p:spTree>
    <p:extLst>
      <p:ext uri="{BB962C8B-B14F-4D97-AF65-F5344CB8AC3E}">
        <p14:creationId xmlns:p14="http://schemas.microsoft.com/office/powerpoint/2010/main" val="137937627"/>
      </p:ext>
    </p:extLst>
  </p:cSld>
  <p:clrMapOvr>
    <a:masterClrMapping/>
  </p:clrMapOvr>
  <p:transition spd="med">
    <p:wipe dir="r"/>
  </p:transition>
</p:sld>
</file>

<file path=ppt/slides/slide43.xml><?xml version="1.0" encoding="utf-8"?>
<p:sld xmlns:a="http://schemas.openxmlformats.org/drawingml/2006/main" xmlns:p="http://schemas.openxmlformats.org/presentationml/2006/main" xmlns:r="http://schemas.openxmlformats.org/officeDocument/2006/relationships">
  <p:cSld name="d7a28a84-a14c-49d9-9e55-c0d32eacc9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09251556"/>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name="90dc7800-7e00-4609-aacc-0af4ba29335b">
    <p:bg>
      <p:bgPr>
        <a:blipFill dpi="0" rotWithShape="1">
          <a:blip r:embed="rId3">
            <a:lum/>
            <a:extLst>
              <a:ext uri="{28A0092B-C50C-407E-A947-70E740481C1C}">
                <a14:useLocalDpi xmlns:a14="http://schemas.microsoft.com/office/drawing/2010/main"/>
              </a:ext>
            </a:extLst>
          </a:blip>
          <a:stretch>
            <a:fillRect t="-9000" b="-9000"/>
          </a:stretch>
        </a:blipFill>
        <a:effectLst/>
      </p:bgPr>
    </p:bg>
    <p:spTree>
      <p:nvGrpSpPr>
        <p:cNvPr id="1" name=""/>
        <p:cNvGrpSpPr/>
        <p:nvPr/>
      </p:nvGrpSpPr>
      <p:grpSpPr>
        <a:xfrm>
          <a:off x="0" y="0"/>
          <a:ext cx="0" cy="0"/>
          <a:chOff x="0" y="0"/>
          <a:chExt cx="0" cy="0"/>
        </a:xfrm>
      </p:grpSpPr>
      <p:sp>
        <p:nvSpPr>
          <p:cNvPr id="34" name="Rectangle 33"/>
          <p:cNvSpPr/>
          <p:nvPr/>
        </p:nvSpPr>
        <p:spPr>
          <a:xfrm>
            <a:off x="0" y="9329"/>
            <a:ext cx="9144000" cy="5143500"/>
          </a:xfrm>
          <a:prstGeom prst="rect">
            <a:avLst/>
          </a:prstGeom>
          <a:gradFill>
            <a:gsLst>
              <a:gs pos="8000">
                <a:schemeClr val="bg1">
                  <a:alpha val="73000"/>
                </a:schemeClr>
              </a:gs>
              <a:gs pos="51000">
                <a:schemeClr val="bg2"/>
              </a:gs>
              <a:gs pos="100000">
                <a:schemeClr val="accent2">
                  <a:alpha val="30000"/>
                </a:schemeClr>
              </a:gs>
            </a:gsLst>
            <a:lin ang="5400000" scaled="1"/>
          </a:gradFill>
          <a:ln w="12700" cmpd="sng">
            <a:noFill/>
          </a:ln>
          <a:effectLst/>
        </p:spPr>
        <p:txBody>
          <a:bodyPr wrap="square" lIns="182880" tIns="137160" rIns="137160" bIns="137160" rtlCol="0" anchor="ctr">
            <a:noAutofit/>
          </a:bodyPr>
          <a:lstStyle/>
          <a:p>
            <a:pPr marL="0" marR="0" lvl="0" indent="0" algn="ctr" defTabSz="914400" eaLnBrk="1" fontAlgn="auto" latinLnBrk="0" hangingPunct="1">
              <a:lnSpc>
                <a:spcPct val="90000"/>
              </a:lnSpc>
              <a:spcBef>
                <a:spcPts val="600"/>
              </a:spcBef>
              <a:spcAft>
                <a:spcPct val="0"/>
              </a:spcAft>
              <a:buClrTx/>
              <a:buSzTx/>
              <a:buFontTx/>
              <a:buNone/>
              <a:defRPr/>
            </a:pPr>
            <a:endParaRPr kumimoji="0" lang="en-US" sz="2000" b="0" i="0" u="none" strike="noStrike" kern="0" cap="none" spc="0" normalizeH="0" baseline="0" noProof="0" dirty="0">
              <a:ln>
                <a:noFill/>
              </a:ln>
              <a:solidFill>
                <a:schemeClr val="tx2"/>
              </a:solidFill>
              <a:effectLst/>
              <a:uLnTx/>
              <a:uFillTx/>
              <a:latin typeface="+mn-lt"/>
            </a:endParaRPr>
          </a:p>
        </p:txBody>
      </p:sp>
      <p:sp>
        <p:nvSpPr>
          <p:cNvPr id="13" name="Rectangle 12"/>
          <p:cNvSpPr/>
          <p:nvPr/>
        </p:nvSpPr>
        <p:spPr>
          <a:xfrm>
            <a:off x="4572000" y="1710"/>
            <a:ext cx="4572000" cy="5143499"/>
          </a:xfrm>
          <a:prstGeom prst="rect">
            <a:avLst/>
          </a:prstGeom>
          <a:gradFill>
            <a:gsLst>
              <a:gs pos="0">
                <a:schemeClr val="tx1">
                  <a:lumMod val="75000"/>
                  <a:alpha val="56000"/>
                </a:schemeClr>
              </a:gs>
              <a:gs pos="1000">
                <a:schemeClr val="bg2"/>
              </a:gs>
            </a:gsLst>
            <a:lin ang="8100000" scaled="1"/>
          </a:gradFill>
          <a:ln>
            <a:noFill/>
          </a:ln>
        </p:spPr>
        <p:style>
          <a:lnRef idx="2">
            <a:schemeClr val="dk1"/>
          </a:lnRef>
          <a:fillRef idx="1">
            <a:schemeClr val="lt1"/>
          </a:fillRef>
          <a:effectRef idx="0">
            <a:schemeClr val="dk1"/>
          </a:effectRef>
          <a:fontRef idx="minor">
            <a:schemeClr val="dk1"/>
          </a:fontRef>
        </p:style>
        <p:txBody>
          <a:bodyPr wrap="square" lIns="182880" tIns="137160" rIns="137160" bIns="137160" rtlCol="0" anchor="ctr">
            <a:noAutofit/>
          </a:bodyPr>
          <a:lstStyle/>
          <a:p>
            <a:pPr marL="0" marR="0" lvl="0" indent="0" algn="ctr" defTabSz="914400" eaLnBrk="1" fontAlgn="auto" latinLnBrk="0" hangingPunct="1">
              <a:lnSpc>
                <a:spcPct val="90000"/>
              </a:lnSpc>
              <a:spcBef>
                <a:spcPts val="600"/>
              </a:spcBef>
              <a:spcAft>
                <a:spcPct val="0"/>
              </a:spcAft>
              <a:buClrTx/>
              <a:buSzTx/>
              <a:buFontTx/>
              <a:buNone/>
              <a:defRPr/>
            </a:pPr>
            <a:endParaRPr kumimoji="0" lang="en-US" sz="3200" b="0" i="0" u="none" strike="noStrike" kern="0" cap="none" spc="0" normalizeH="0" baseline="0" noProof="0" dirty="0">
              <a:ln>
                <a:noFill/>
              </a:ln>
              <a:solidFill>
                <a:schemeClr val="tx2"/>
              </a:solidFill>
              <a:effectLst/>
              <a:uLnTx/>
              <a:uFillTx/>
              <a:latin typeface="+mn-lt"/>
            </a:endParaRPr>
          </a:p>
        </p:txBody>
      </p:sp>
      <p:sp>
        <p:nvSpPr>
          <p:cNvPr id="3" name="Title 2"/>
          <p:cNvSpPr>
            <a:spLocks noGrp="1"/>
          </p:cNvSpPr>
          <p:nvPr>
            <p:ph type="title"/>
          </p:nvPr>
        </p:nvSpPr>
        <p:spPr>
          <a:xfrm>
            <a:off x="362597" y="220616"/>
            <a:ext cx="7955280" cy="472577"/>
          </a:xfrm>
        </p:spPr>
        <p:txBody>
          <a:bodyPr/>
          <a:lstStyle/>
          <a:p>
            <a:r>
              <a:rPr lang="en-US" dirty="0">
                <a:solidFill>
                  <a:schemeClr val="tx2"/>
                </a:solidFill>
              </a:rPr>
              <a:t>What we heard:</a:t>
            </a:r>
            <a:br>
              <a:rPr lang="en-US" dirty="0">
                <a:solidFill>
                  <a:schemeClr val="tx2"/>
                </a:solidFill>
              </a:rPr>
            </a:br>
            <a:r>
              <a:rPr lang="en-US" dirty="0">
                <a:solidFill>
                  <a:schemeClr val="tx2"/>
                </a:solidFill>
              </a:rPr>
              <a:t>IT goal &amp; challenges</a:t>
            </a:r>
          </a:p>
        </p:txBody>
      </p:sp>
      <p:sp>
        <p:nvSpPr>
          <p:cNvPr id="46" name="fl" descr="                              Dell - Internal Use - Confidential&#10;"/>
          <p:cNvSpPr txBox="1"/>
          <p:nvPr/>
        </p:nvSpPr>
        <p:spPr>
          <a:xfrm>
            <a:off x="576263" y="4874711"/>
            <a:ext cx="899247" cy="84639"/>
          </a:xfrm>
          <a:prstGeom prst="rect">
            <a:avLst/>
          </a:prstGeom>
          <a:noFill/>
        </p:spPr>
        <p:txBody>
          <a:bodyPr vert="horz" wrap="none" lIns="0" tIns="0" rIns="0" bIns="0" rtlCol="0" anchor="ctr" anchorCtr="0">
            <a:spAutoFit/>
          </a:bodyPr>
          <a:lstStyle/>
          <a:p>
            <a:pPr marL="0" marR="0" lvl="0" indent="0" algn="l" defTabSz="914400" rtl="0" eaLnBrk="1" fontAlgn="base" latinLnBrk="0" hangingPunct="1">
              <a:lnSpc>
                <a:spcPct val="90000"/>
              </a:lnSpc>
              <a:spcBef>
                <a:spcPts val="100"/>
              </a:spcBef>
              <a:spcAft>
                <a:spcPts val="100"/>
              </a:spcAft>
              <a:buClrTx/>
              <a:buSzTx/>
              <a:buFontTx/>
              <a:buNone/>
              <a:defRPr/>
            </a:pPr>
            <a:r>
              <a:rPr kumimoji="0" lang="en-US" sz="600" b="0" i="0" u="none" strike="noStrike" kern="0" cap="none" spc="0" normalizeH="0" baseline="0" noProof="0" dirty="0">
                <a:ln>
                  <a:noFill/>
                </a:ln>
                <a:solidFill>
                  <a:schemeClr val="tx2"/>
                </a:solidFill>
                <a:effectLst/>
                <a:uLnTx/>
                <a:uFillTx/>
                <a:latin typeface="+mn-lt"/>
              </a:rPr>
              <a:t>© Copyright 2018 Dell Inc.</a:t>
            </a:r>
          </a:p>
        </p:txBody>
      </p:sp>
      <p:sp>
        <p:nvSpPr>
          <p:cNvPr id="47" name="TextBox 46"/>
          <p:cNvSpPr txBox="1"/>
          <p:nvPr/>
        </p:nvSpPr>
        <p:spPr>
          <a:xfrm>
            <a:off x="276035" y="4875480"/>
            <a:ext cx="86562" cy="83100"/>
          </a:xfrm>
          <a:prstGeom prst="rect">
            <a:avLst/>
          </a:prstGeom>
        </p:spPr>
        <p:txBody>
          <a:bodyPr vert="horz" wrap="none" lIns="0" tIns="0" rIns="0" bIns="0" rtlCol="0" anchor="ctr" anchorCtr="0">
            <a:spAutoFit/>
          </a:bodyPr>
          <a:lstStyle/>
          <a:p>
            <a:pPr marL="0" marR="0" lvl="0" indent="0" algn="l" defTabSz="914400" rtl="0" eaLnBrk="1" fontAlgn="base" latinLnBrk="0" hangingPunct="1">
              <a:lnSpc>
                <a:spcPct val="90000"/>
              </a:lnSpc>
              <a:spcBef>
                <a:spcPct val="0"/>
              </a:spcBef>
              <a:spcAft>
                <a:spcPct val="0"/>
              </a:spcAft>
              <a:buClr>
                <a:schemeClr val="bg1"/>
              </a:buClr>
              <a:buSzTx/>
              <a:buFontTx/>
              <a:buNone/>
              <a:defRPr/>
            </a:pPr>
            <a:fld id="{58EC7406-F4CC-4ABF-902E-2AF4E70E5C0F}" type="slidenum">
              <a:rPr kumimoji="0" lang="en-US" sz="600" b="0" i="0" u="none" strike="noStrike" kern="1200" cap="none" spc="0" normalizeH="0" baseline="0" noProof="0" smtClean="0">
                <a:ln>
                  <a:noFill/>
                </a:ln>
                <a:solidFill>
                  <a:schemeClr val="tx2"/>
                </a:solidFill>
                <a:effectLst/>
                <a:uLnTx/>
                <a:uFillTx/>
                <a:latin typeface="+mn-lt"/>
                <a:ea typeface="+mn-ea"/>
                <a:cs typeface="+mn-cs"/>
              </a:rPr>
              <a:pPr marL="0" marR="0" lvl="0" indent="0" algn="l" defTabSz="914400" rtl="0" eaLnBrk="1" fontAlgn="base" latinLnBrk="0" hangingPunct="1">
                <a:lnSpc>
                  <a:spcPct val="90000"/>
                </a:lnSpc>
                <a:spcBef>
                  <a:spcPct val="0"/>
                </a:spcBef>
                <a:spcAft>
                  <a:spcPct val="0"/>
                </a:spcAft>
                <a:buClr>
                  <a:schemeClr val="bg1"/>
                </a:buClr>
                <a:buSzTx/>
                <a:buFontTx/>
                <a:buNone/>
                <a:defRPr/>
              </a:pPr>
              <a:t>5</a:t>
            </a:fld>
            <a:endParaRPr kumimoji="0" lang="en-US" sz="600" b="0" i="0" u="none" strike="noStrike" kern="1200" cap="none" spc="0" normalizeH="0" baseline="0" noProof="0" dirty="0">
              <a:ln>
                <a:noFill/>
              </a:ln>
              <a:solidFill>
                <a:schemeClr val="tx2"/>
              </a:solidFill>
              <a:effectLst/>
              <a:uLnTx/>
              <a:uFillTx/>
              <a:latin typeface="+mn-lt"/>
              <a:ea typeface="+mn-ea"/>
              <a:cs typeface="+mn-cs"/>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
        <p:nvSpPr>
          <p:cNvPr id="11" name="Content Placeholder 2">
            <a:extLst>
              <a:ext uri="{FF2B5EF4-FFF2-40B4-BE49-F238E27FC236}">
                <a16:creationId xmlns="" xmlns:a16="http://schemas.microsoft.com/office/drawing/2014/main" id="{CA101150-5193-43A3-9489-DB29C99C5FC4}"/>
              </a:ext>
            </a:extLst>
          </p:cNvPr>
          <p:cNvSpPr txBox="1"/>
          <p:nvPr/>
        </p:nvSpPr>
        <p:spPr>
          <a:xfrm>
            <a:off x="459877" y="1308621"/>
            <a:ext cx="3840480" cy="425960"/>
          </a:xfrm>
          <a:prstGeom prst="rect">
            <a:avLst/>
          </a:prstGeom>
          <a:ln>
            <a:noFill/>
          </a:ln>
        </p:spPr>
        <p:txBody>
          <a:bodyPr>
            <a:normAutofit lnSpcReduction="10000"/>
          </a:bodyPr>
          <a:lstStyle>
            <a:lvl1pPr marL="228552" indent="-228552" algn="l" rtl="0" eaLnBrk="1" fontAlgn="base" hangingPunct="1">
              <a:lnSpc>
                <a:spcPct val="100000"/>
              </a:lnSpc>
              <a:spcBef>
                <a:spcPts val="1200"/>
              </a:spcBef>
              <a:spcAft>
                <a:spcPct val="0"/>
              </a:spcAft>
              <a:buClr>
                <a:srgbClr val="AAAAAA"/>
              </a:buClr>
              <a:buFont typeface="Arial" pitchFamily="34" charset="0"/>
              <a:buChar char="•"/>
              <a:defRPr sz="1400">
                <a:solidFill>
                  <a:srgbClr val="000000"/>
                </a:solidFill>
                <a:latin typeface="+mj-lt"/>
                <a:ea typeface="Museo Sans For Dell" panose="02000000000000000000" pitchFamily="2" charset="0"/>
                <a:cs typeface="+mn-cs"/>
              </a:defRPr>
            </a:lvl1pPr>
            <a:lvl2pPr marL="574563" indent="-233315" algn="l" rtl="0" eaLnBrk="1" fontAlgn="base" hangingPunct="1">
              <a:lnSpc>
                <a:spcPct val="100000"/>
              </a:lnSpc>
              <a:spcBef>
                <a:spcPts val="300"/>
              </a:spcBef>
              <a:spcAft>
                <a:spcPct val="0"/>
              </a:spcAft>
              <a:buClr>
                <a:srgbClr val="AAAAAA"/>
              </a:buClr>
              <a:buFont typeface="Museo Sans For Dell" pitchFamily="2" charset="0"/>
              <a:buChar char="–"/>
              <a:defRPr sz="1200" baseline="0">
                <a:solidFill>
                  <a:srgbClr val="000000"/>
                </a:solidFill>
                <a:latin typeface="+mj-lt"/>
                <a:ea typeface="Museo Sans For Dell" panose="02000000000000000000" pitchFamily="2" charset="0"/>
              </a:defRPr>
            </a:lvl2pPr>
            <a:lvl3pPr marL="909458" indent="-220616" algn="l" rtl="0" eaLnBrk="1" fontAlgn="base" hangingPunct="1">
              <a:lnSpc>
                <a:spcPct val="100000"/>
              </a:lnSpc>
              <a:spcBef>
                <a:spcPts val="300"/>
              </a:spcBef>
              <a:spcAft>
                <a:spcPct val="0"/>
              </a:spcAft>
              <a:buClr>
                <a:srgbClr val="AAAAAA"/>
              </a:buClr>
              <a:buFont typeface="Museo Sans For Dell" pitchFamily="2" charset="0"/>
              <a:buChar char="›"/>
              <a:defRPr sz="1000" baseline="0">
                <a:solidFill>
                  <a:srgbClr val="000000"/>
                </a:solidFill>
                <a:latin typeface="+mj-lt"/>
                <a:ea typeface="Museo Sans For Dell" panose="02000000000000000000" pitchFamily="2" charset="0"/>
              </a:defRPr>
            </a:lvl3pPr>
            <a:lvl4pPr marL="1245940" indent="-222203" algn="l" rtl="0" eaLnBrk="1" fontAlgn="base" hangingPunct="1">
              <a:lnSpc>
                <a:spcPct val="90000"/>
              </a:lnSpc>
              <a:spcBef>
                <a:spcPts val="300"/>
              </a:spcBef>
              <a:spcAft>
                <a:spcPct val="0"/>
              </a:spcAft>
              <a:buClr>
                <a:srgbClr val="AAAAAA"/>
              </a:buClr>
              <a:buFont typeface="Courier New" panose="02070309020205020404" pitchFamily="49" charset="0"/>
              <a:buChar char="o"/>
              <a:defRPr sz="1000" baseline="0">
                <a:solidFill>
                  <a:srgbClr val="000000"/>
                </a:solidFill>
                <a:latin typeface="+mj-lt"/>
                <a:ea typeface="Museo Sans For Dell" panose="02000000000000000000" pitchFamily="2" charset="0"/>
              </a:defRPr>
            </a:lvl4pPr>
            <a:lvl5pPr marL="1607818" indent="-236490"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anose="02000000000000000000" pitchFamily="2" charset="0"/>
              </a:defRPr>
            </a:lvl5pPr>
            <a:lvl6pPr marL="2064929"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6pPr>
            <a:lvl7pPr marL="2522034"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7pPr>
            <a:lvl8pPr marL="297914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8pPr>
            <a:lvl9pPr marL="343625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9pPr>
          </a:lstStyle>
          <a:p>
            <a:pPr marL="0" indent="0">
              <a:buFont typeface="Arial" pitchFamily="34" charset="0"/>
              <a:buNone/>
            </a:pPr>
            <a:r>
              <a:rPr lang="en-US" sz="2400" b="1" kern="0" dirty="0">
                <a:solidFill>
                  <a:srgbClr val="FFFFFF"/>
                </a:solidFill>
              </a:rPr>
              <a:t>Goals</a:t>
            </a:r>
          </a:p>
        </p:txBody>
      </p:sp>
      <p:sp>
        <p:nvSpPr>
          <p:cNvPr id="18" name="Content Placeholder 2">
            <a:extLst>
              <a:ext uri="{FF2B5EF4-FFF2-40B4-BE49-F238E27FC236}">
                <a16:creationId xmlns="" xmlns:a16="http://schemas.microsoft.com/office/drawing/2014/main" id="{B657BBFF-FFD0-4B25-81FA-C3454D492F9C}"/>
              </a:ext>
            </a:extLst>
          </p:cNvPr>
          <p:cNvSpPr txBox="1"/>
          <p:nvPr/>
        </p:nvSpPr>
        <p:spPr>
          <a:xfrm>
            <a:off x="4983237" y="1296220"/>
            <a:ext cx="3840480" cy="425960"/>
          </a:xfrm>
          <a:prstGeom prst="rect">
            <a:avLst/>
          </a:prstGeom>
          <a:ln>
            <a:noFill/>
          </a:ln>
        </p:spPr>
        <p:txBody>
          <a:bodyPr>
            <a:normAutofit lnSpcReduction="10000"/>
          </a:bodyPr>
          <a:lstStyle>
            <a:lvl1pPr marL="228552" indent="-228552" algn="l" rtl="0" eaLnBrk="1" fontAlgn="base" hangingPunct="1">
              <a:lnSpc>
                <a:spcPct val="100000"/>
              </a:lnSpc>
              <a:spcBef>
                <a:spcPts val="1200"/>
              </a:spcBef>
              <a:spcAft>
                <a:spcPct val="0"/>
              </a:spcAft>
              <a:buClr>
                <a:srgbClr val="AAAAAA"/>
              </a:buClr>
              <a:buFont typeface="Arial" pitchFamily="34" charset="0"/>
              <a:buChar char="•"/>
              <a:defRPr sz="1400">
                <a:solidFill>
                  <a:srgbClr val="000000"/>
                </a:solidFill>
                <a:latin typeface="+mj-lt"/>
                <a:ea typeface="Museo Sans For Dell" panose="02000000000000000000" pitchFamily="2" charset="0"/>
                <a:cs typeface="+mn-cs"/>
              </a:defRPr>
            </a:lvl1pPr>
            <a:lvl2pPr marL="574563" indent="-233315" algn="l" rtl="0" eaLnBrk="1" fontAlgn="base" hangingPunct="1">
              <a:lnSpc>
                <a:spcPct val="100000"/>
              </a:lnSpc>
              <a:spcBef>
                <a:spcPts val="300"/>
              </a:spcBef>
              <a:spcAft>
                <a:spcPct val="0"/>
              </a:spcAft>
              <a:buClr>
                <a:srgbClr val="AAAAAA"/>
              </a:buClr>
              <a:buFont typeface="Museo Sans For Dell" pitchFamily="2" charset="0"/>
              <a:buChar char="–"/>
              <a:defRPr sz="1200" baseline="0">
                <a:solidFill>
                  <a:srgbClr val="000000"/>
                </a:solidFill>
                <a:latin typeface="+mj-lt"/>
                <a:ea typeface="Museo Sans For Dell" panose="02000000000000000000" pitchFamily="2" charset="0"/>
              </a:defRPr>
            </a:lvl2pPr>
            <a:lvl3pPr marL="909458" indent="-220616" algn="l" rtl="0" eaLnBrk="1" fontAlgn="base" hangingPunct="1">
              <a:lnSpc>
                <a:spcPct val="100000"/>
              </a:lnSpc>
              <a:spcBef>
                <a:spcPts val="300"/>
              </a:spcBef>
              <a:spcAft>
                <a:spcPct val="0"/>
              </a:spcAft>
              <a:buClr>
                <a:srgbClr val="AAAAAA"/>
              </a:buClr>
              <a:buFont typeface="Museo Sans For Dell" pitchFamily="2" charset="0"/>
              <a:buChar char="›"/>
              <a:defRPr sz="1000" baseline="0">
                <a:solidFill>
                  <a:srgbClr val="000000"/>
                </a:solidFill>
                <a:latin typeface="+mj-lt"/>
                <a:ea typeface="Museo Sans For Dell" panose="02000000000000000000" pitchFamily="2" charset="0"/>
              </a:defRPr>
            </a:lvl3pPr>
            <a:lvl4pPr marL="1245940" indent="-222203" algn="l" rtl="0" eaLnBrk="1" fontAlgn="base" hangingPunct="1">
              <a:lnSpc>
                <a:spcPct val="90000"/>
              </a:lnSpc>
              <a:spcBef>
                <a:spcPts val="300"/>
              </a:spcBef>
              <a:spcAft>
                <a:spcPct val="0"/>
              </a:spcAft>
              <a:buClr>
                <a:srgbClr val="AAAAAA"/>
              </a:buClr>
              <a:buFont typeface="Courier New" panose="02070309020205020404" pitchFamily="49" charset="0"/>
              <a:buChar char="o"/>
              <a:defRPr sz="1000" baseline="0">
                <a:solidFill>
                  <a:srgbClr val="000000"/>
                </a:solidFill>
                <a:latin typeface="+mj-lt"/>
                <a:ea typeface="Museo Sans For Dell" panose="02000000000000000000" pitchFamily="2" charset="0"/>
              </a:defRPr>
            </a:lvl4pPr>
            <a:lvl5pPr marL="1607818" indent="-236490"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anose="02000000000000000000" pitchFamily="2" charset="0"/>
              </a:defRPr>
            </a:lvl5pPr>
            <a:lvl6pPr marL="2064929"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6pPr>
            <a:lvl7pPr marL="2522034"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7pPr>
            <a:lvl8pPr marL="297914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8pPr>
            <a:lvl9pPr marL="3436250" indent="-236490" algn="l" rtl="0" eaLnBrk="1" fontAlgn="base" hangingPunct="1">
              <a:lnSpc>
                <a:spcPct val="95000"/>
              </a:lnSpc>
              <a:spcBef>
                <a:spcPct val="30000"/>
              </a:spcBef>
              <a:spcAft>
                <a:spcPct val="0"/>
              </a:spcAft>
              <a:buClr>
                <a:schemeClr val="accent1"/>
              </a:buClr>
              <a:buFont typeface="Arial"/>
              <a:buChar char="–"/>
              <a:defRPr sz="1600">
                <a:solidFill>
                  <a:schemeClr val="accent1"/>
                </a:solidFill>
                <a:latin typeface="+mn-lt"/>
              </a:defRPr>
            </a:lvl9pPr>
          </a:lstStyle>
          <a:p>
            <a:pPr marL="0" indent="0">
              <a:buFont typeface="Arial" pitchFamily="34" charset="0"/>
              <a:buNone/>
            </a:pPr>
            <a:r>
              <a:rPr lang="en-US" sz="2400" b="1" kern="0" dirty="0">
                <a:solidFill>
                  <a:srgbClr val="FFFFFF"/>
                </a:solidFill>
              </a:rPr>
              <a:t>Challenges</a:t>
            </a:r>
          </a:p>
        </p:txBody>
      </p:sp>
      <p:graphicFrame>
        <p:nvGraphicFramePr>
          <p:cNvPr id="14" name="Table 13" descr="ppt.slide.table.PPTX_ITGoals">
            <a:extLst>
              <a:ext uri="{FF2B5EF4-FFF2-40B4-BE49-F238E27FC236}">
                <a16:creationId xmlns="" xmlns:a16="http://schemas.microsoft.com/office/drawing/2014/main" id="{A06561B9-8E44-404A-945F-BB99B9153C68}"/>
              </a:ext>
            </a:extLst>
          </p:cNvPr>
          <p:cNvGraphicFramePr>
            <a:graphicFrameLocks noGrp="1"/>
          </p:cNvGraphicFramePr>
          <p:nvPr>
            <p:extLst>
              <p:ext uri="{D42A27DB-BD31-4B8C-83A1-F6EECF244321}">
                <p14:modId xmlns:p14="http://schemas.microsoft.com/office/powerpoint/2010/main" val="2813884709"/>
              </p:ext>
            </p:extLst>
          </p:nvPr>
        </p:nvGraphicFramePr>
        <p:xfrm>
          <a:off x="472266" y="1392554"/>
          <a:ext cx="3685108" cy="3571240"/>
        </p:xfrm>
        <a:graphic>
          <a:graphicData uri="http://schemas.openxmlformats.org/drawingml/2006/table">
            <a:tbl>
              <a:tblPr>
                <a:tableStyleId>{5C22544A-7EE6-4342-B048-85BDC9FD1C3A}</a:tableStyleId>
              </a:tblPr>
              <a:tblGrid>
                <a:gridCol w="3685108">
                  <a:extLst>
                    <a:ext uri="{9D8B030D-6E8A-4147-A177-3AD203B41FA5}">
                      <a16:colId xmlns="" xmlns:a16="http://schemas.microsoft.com/office/drawing/2014/main" val="3231909823"/>
                    </a:ext>
                  </a:extLst>
                </a:gridCol>
              </a:tblGrid>
              <a:tr h="370840">
                <a:tc>
                  <a:txBody>
                    <a:bodyPr/>
                    <a:lstStyle/>
                    <a:p>
                      <a:pPr marL="0" algn="l" defTabSz="914220" rtl="0" eaLnBrk="1" latinLnBrk="0" hangingPunct="1"/>
                      <a:endParaRPr lang="en-US" sz="1800" b="1" kern="0" dirty="0">
                        <a:solidFill>
                          <a:schemeClr val="bg1"/>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50296525"/>
                  </a:ext>
                </a:extLst>
              </a:tr>
              <a:tr h="370840">
                <a:tc>
                  <a:txBody>
                    <a:bodyPr/>
                    <a:lstStyle/>
                    <a:p>
                      <a:pPr marL="171450" indent="-171450" algn="l" defTabSz="914220" rtl="0" eaLnBrk="1" latinLnBrk="0" hangingPunct="1">
                        <a:buFont typeface="Arial" panose="020B0604020202020204" pitchFamily="34" charset="0"/>
                        <a:buChar char="•"/>
                      </a:pPr>
                      <a:r>
                        <a:rPr lang="en-US" sz="1200" b="0" kern="0" dirty="0">
                          <a:solidFill>
                            <a:schemeClr val="tx2"/>
                          </a:solidFill>
                          <a:latin typeface="+mn-lt"/>
                          <a:ea typeface="+mn-ea"/>
                          <a:cs typeface="+mn-cs"/>
                        </a:rPr>
                        <a:t>&lt;VR</a:t>
                      </a:r>
                      <a:r>
                        <a:rPr lang="it-IT" sz="1200" b="0" kern="0" dirty="0">
                          <a:solidFill>
                            <a:schemeClr val="tx2"/>
                          </a:solidFill>
                          <a:latin typeface="+mn-lt"/>
                          <a:ea typeface="+mn-ea"/>
                          <a:cs typeface="+mn-cs"/>
                        </a:rPr>
                        <a:t>IT Goal 1 - aeloVR</a:t>
                      </a:r>
                      <a:r>
                        <a:rPr lang="it-IT"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Goals 1 - </a:t>
                      </a:r>
                      <a:r>
                        <a:rPr lang="en-US" sz="1200" b="0" kern="0" dirty="0" err="1" smtClean="0">
                          <a:solidFill>
                            <a:schemeClr val="tx2"/>
                          </a:solidFill>
                          <a:latin typeface="+mn-lt"/>
                          <a:ea typeface="+mn-ea"/>
                          <a:cs typeface="+mn-cs"/>
                        </a:rPr>
                        <a:t>fgvi</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4190907208"/>
                  </a:ext>
                </a:extLst>
              </a:tr>
              <a:tr h="370840">
                <a:tc>
                  <a:txBody>
                    <a:bodyPr/>
                    <a:lstStyle/>
                    <a:p>
                      <a:pPr marL="171450" indent="-171450" algn="l" defTabSz="914220" rtl="0" eaLnBrk="1" latinLnBrk="0" hangingPunct="1">
                        <a:buFont typeface="Arial" panose="020B0604020202020204" pitchFamily="34" charset="0"/>
                        <a:buChar char="•"/>
                      </a:pPr>
                      <a:r>
                        <a:rPr lang="en-US" sz="1200" b="0" kern="0" dirty="0">
                          <a:solidFill>
                            <a:schemeClr val="tx2"/>
                          </a:solidFill>
                          <a:latin typeface="+mn-lt"/>
                          <a:ea typeface="+mn-ea"/>
                          <a:cs typeface="+mn-cs"/>
                        </a:rPr>
                        <a:t>&lt;VR</a:t>
                      </a:r>
                      <a:r>
                        <a:rPr lang="it-IT" sz="1200" b="0" kern="0" dirty="0">
                          <a:solidFill>
                            <a:schemeClr val="tx2"/>
                          </a:solidFill>
                          <a:latin typeface="+mn-lt"/>
                          <a:ea typeface="+mn-ea"/>
                          <a:cs typeface="+mn-cs"/>
                        </a:rPr>
                        <a:t>IT Goal 2 - aelpVR</a:t>
                      </a:r>
                      <a:r>
                        <a:rPr lang="it-IT"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Goals 2 - </a:t>
                      </a:r>
                      <a:r>
                        <a:rPr lang="en-US" sz="1200" b="0" kern="0" dirty="0" err="1" smtClean="0">
                          <a:solidFill>
                            <a:schemeClr val="tx2"/>
                          </a:solidFill>
                          <a:latin typeface="+mn-lt"/>
                          <a:ea typeface="+mn-ea"/>
                          <a:cs typeface="+mn-cs"/>
                        </a:rPr>
                        <a:t>fgvj</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90316592"/>
                  </a:ext>
                </a:extLst>
              </a:tr>
              <a:tr h="370840">
                <a:tc>
                  <a:txBody>
                    <a:bodyPr/>
                    <a:lstStyle/>
                    <a:p>
                      <a:pPr marL="171450" indent="-171450" algn="l" defTabSz="914220" rtl="0" eaLnBrk="1" latinLnBrk="0" hangingPunct="1">
                        <a:buFont typeface="Arial" panose="020B0604020202020204" pitchFamily="34" charset="0"/>
                        <a:buChar char="•"/>
                      </a:pPr>
                      <a:r>
                        <a:rPr lang="en-US" sz="1200" b="0" kern="0" dirty="0">
                          <a:solidFill>
                            <a:schemeClr val="tx2"/>
                          </a:solidFill>
                          <a:latin typeface="+mn-lt"/>
                          <a:ea typeface="+mn-ea"/>
                          <a:cs typeface="+mn-cs"/>
                        </a:rPr>
                        <a:t>&lt;VR</a:t>
                      </a:r>
                      <a:r>
                        <a:rPr lang="it-IT" sz="1200" b="0" kern="0" dirty="0">
                          <a:solidFill>
                            <a:schemeClr val="tx2"/>
                          </a:solidFill>
                          <a:latin typeface="+mn-lt"/>
                          <a:ea typeface="+mn-ea"/>
                          <a:cs typeface="+mn-cs"/>
                        </a:rPr>
                        <a:t>IT Goal 3 - aelqVR</a:t>
                      </a:r>
                      <a:r>
                        <a:rPr lang="it-IT"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Goals 3 - </a:t>
                      </a:r>
                      <a:r>
                        <a:rPr lang="en-US" sz="1200" b="0" kern="0" dirty="0" err="1" smtClean="0">
                          <a:solidFill>
                            <a:schemeClr val="tx2"/>
                          </a:solidFill>
                          <a:latin typeface="+mn-lt"/>
                          <a:ea typeface="+mn-ea"/>
                          <a:cs typeface="+mn-cs"/>
                        </a:rPr>
                        <a:t>fgvk</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722245287"/>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a:t>
                      </a:r>
                      <a:r>
                        <a:rPr lang="it-IT" sz="1200" b="0" kern="0" dirty="0">
                          <a:solidFill>
                            <a:schemeClr val="tx2"/>
                          </a:solidFill>
                          <a:latin typeface="+mn-lt"/>
                          <a:ea typeface="+mn-ea"/>
                          <a:cs typeface="+mn-cs"/>
                        </a:rPr>
                        <a:t>IT Goal 4 - aelrVR</a:t>
                      </a:r>
                      <a:r>
                        <a:rPr lang="it-IT"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Goals 4 - </a:t>
                      </a:r>
                      <a:r>
                        <a:rPr lang="en-US" sz="1200" b="0" kern="0" dirty="0" err="1" smtClean="0">
                          <a:solidFill>
                            <a:schemeClr val="tx2"/>
                          </a:solidFill>
                          <a:latin typeface="+mn-lt"/>
                          <a:ea typeface="+mn-ea"/>
                          <a:cs typeface="+mn-cs"/>
                        </a:rPr>
                        <a:t>fgvl</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392244747"/>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a:t>
                      </a:r>
                      <a:r>
                        <a:rPr lang="it-IT" sz="1200" b="0" kern="0" dirty="0">
                          <a:solidFill>
                            <a:schemeClr val="tx2"/>
                          </a:solidFill>
                          <a:latin typeface="+mn-lt"/>
                          <a:ea typeface="+mn-ea"/>
                          <a:cs typeface="+mn-cs"/>
                        </a:rPr>
                        <a:t>IT Goal 5 - aelsVR</a:t>
                      </a:r>
                      <a:r>
                        <a:rPr lang="it-IT"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Goals 5 - </a:t>
                      </a:r>
                      <a:r>
                        <a:rPr lang="en-US" sz="1200" b="0" kern="0" dirty="0" err="1" smtClean="0">
                          <a:solidFill>
                            <a:schemeClr val="tx2"/>
                          </a:solidFill>
                          <a:latin typeface="+mn-lt"/>
                          <a:ea typeface="+mn-ea"/>
                          <a:cs typeface="+mn-cs"/>
                        </a:rPr>
                        <a:t>fgvm</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903744854"/>
                  </a:ext>
                </a:extLst>
              </a:tr>
            </a:tbl>
          </a:graphicData>
        </a:graphic>
      </p:graphicFrame>
      <p:graphicFrame>
        <p:nvGraphicFramePr>
          <p:cNvPr id="16" name="Table 15" descr="ppt.slide.table.PPTX_ITChallenges">
            <a:extLst>
              <a:ext uri="{FF2B5EF4-FFF2-40B4-BE49-F238E27FC236}">
                <a16:creationId xmlns="" xmlns:a16="http://schemas.microsoft.com/office/drawing/2014/main" id="{FAB3BAA7-D00D-4058-948E-2BB5177AEB37}"/>
              </a:ext>
            </a:extLst>
          </p:cNvPr>
          <p:cNvGraphicFramePr>
            <a:graphicFrameLocks noGrp="1"/>
          </p:cNvGraphicFramePr>
          <p:nvPr>
            <p:extLst>
              <p:ext uri="{D42A27DB-BD31-4B8C-83A1-F6EECF244321}">
                <p14:modId xmlns:p14="http://schemas.microsoft.com/office/powerpoint/2010/main" val="257511745"/>
              </p:ext>
            </p:extLst>
          </p:nvPr>
        </p:nvGraphicFramePr>
        <p:xfrm>
          <a:off x="5006000" y="1383963"/>
          <a:ext cx="3685108" cy="3571240"/>
        </p:xfrm>
        <a:graphic>
          <a:graphicData uri="http://schemas.openxmlformats.org/drawingml/2006/table">
            <a:tbl>
              <a:tblPr>
                <a:tableStyleId>{5C22544A-7EE6-4342-B048-85BDC9FD1C3A}</a:tableStyleId>
              </a:tblPr>
              <a:tblGrid>
                <a:gridCol w="3685108">
                  <a:extLst>
                    <a:ext uri="{9D8B030D-6E8A-4147-A177-3AD203B41FA5}">
                      <a16:colId xmlns="" xmlns:a16="http://schemas.microsoft.com/office/drawing/2014/main" val="3231909823"/>
                    </a:ext>
                  </a:extLst>
                </a:gridCol>
              </a:tblGrid>
              <a:tr h="370840">
                <a:tc>
                  <a:txBody>
                    <a:bodyPr/>
                    <a:lstStyle/>
                    <a:p>
                      <a:pPr marL="0" algn="l" defTabSz="914220" rtl="0" eaLnBrk="1" latinLnBrk="0" hangingPunct="1"/>
                      <a:endParaRPr lang="en-US" sz="1800" b="1" kern="0" dirty="0">
                        <a:solidFill>
                          <a:schemeClr val="bg1"/>
                        </a:solidFill>
                        <a:latin typeface="+mj-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50296525"/>
                  </a:ext>
                </a:extLst>
              </a:tr>
              <a:tr h="370840">
                <a:tc>
                  <a:txBody>
                    <a:bodyPr/>
                    <a:lstStyle/>
                    <a:p>
                      <a:pPr marL="171450" indent="-171450" algn="l" defTabSz="914220" rtl="0" eaLnBrk="1" latinLnBrk="0" hangingPunct="1">
                        <a:buFont typeface="Arial" panose="020B0604020202020204" pitchFamily="34" charset="0"/>
                        <a:buChar char="•"/>
                      </a:pPr>
                      <a:r>
                        <a:rPr lang="en-US" sz="1200" b="0" kern="0" dirty="0">
                          <a:solidFill>
                            <a:schemeClr val="tx2"/>
                          </a:solidFill>
                          <a:latin typeface="+mn-lt"/>
                          <a:ea typeface="+mn-ea"/>
                          <a:cs typeface="+mn-cs"/>
                        </a:rPr>
                        <a:t>&lt;VRIT Challenge 1 - </a:t>
                      </a:r>
                      <a:r>
                        <a:rPr lang="en-US" sz="1200" b="0" kern="0" dirty="0" err="1">
                          <a:solidFill>
                            <a:schemeClr val="tx2"/>
                          </a:solidFill>
                          <a:latin typeface="+mn-lt"/>
                          <a:ea typeface="+mn-ea"/>
                          <a:cs typeface="+mn-cs"/>
                        </a:rPr>
                        <a:t>aeltVR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Challenge 1 - </a:t>
                      </a:r>
                      <a:r>
                        <a:rPr lang="en-US" sz="1200" b="0" kern="0" dirty="0" err="1" smtClean="0">
                          <a:solidFill>
                            <a:schemeClr val="tx2"/>
                          </a:solidFill>
                          <a:latin typeface="+mn-lt"/>
                          <a:ea typeface="+mn-ea"/>
                          <a:cs typeface="+mn-cs"/>
                        </a:rPr>
                        <a:t>fgvn</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4190907208"/>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&lt;VRIT Challenge 2 - </a:t>
                      </a:r>
                      <a:r>
                        <a:rPr lang="en-US" sz="1200" b="0" kern="0" dirty="0" err="1">
                          <a:solidFill>
                            <a:schemeClr val="tx2"/>
                          </a:solidFill>
                          <a:latin typeface="+mn-lt"/>
                          <a:ea typeface="+mn-ea"/>
                          <a:cs typeface="+mn-cs"/>
                        </a:rPr>
                        <a:t>aeluVR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Challenge 2 - </a:t>
                      </a:r>
                      <a:r>
                        <a:rPr lang="en-US" sz="1200" b="0" kern="0" dirty="0" err="1" smtClean="0">
                          <a:solidFill>
                            <a:schemeClr val="tx2"/>
                          </a:solidFill>
                          <a:latin typeface="+mn-lt"/>
                          <a:ea typeface="+mn-ea"/>
                          <a:cs typeface="+mn-cs"/>
                        </a:rPr>
                        <a:t>fgvo</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2090316592"/>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&lt;VRIT Challenge 3 - </a:t>
                      </a:r>
                      <a:r>
                        <a:rPr lang="en-US" sz="1200" b="0" kern="0" dirty="0" err="1">
                          <a:solidFill>
                            <a:schemeClr val="tx2"/>
                          </a:solidFill>
                          <a:latin typeface="+mn-lt"/>
                          <a:ea typeface="+mn-ea"/>
                          <a:cs typeface="+mn-cs"/>
                        </a:rPr>
                        <a:t>aelvVR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Challenge 3 - </a:t>
                      </a:r>
                      <a:r>
                        <a:rPr lang="en-US" sz="1200" b="0" kern="0" dirty="0" err="1" smtClean="0">
                          <a:solidFill>
                            <a:schemeClr val="tx2"/>
                          </a:solidFill>
                          <a:latin typeface="+mn-lt"/>
                          <a:ea typeface="+mn-ea"/>
                          <a:cs typeface="+mn-cs"/>
                        </a:rPr>
                        <a:t>fgvp</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3722245287"/>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&lt;VRIT Challenge 4 - </a:t>
                      </a:r>
                      <a:r>
                        <a:rPr lang="en-US" sz="1200" b="0" kern="0" dirty="0" err="1">
                          <a:solidFill>
                            <a:schemeClr val="tx2"/>
                          </a:solidFill>
                          <a:latin typeface="+mn-lt"/>
                          <a:ea typeface="+mn-ea"/>
                          <a:cs typeface="+mn-cs"/>
                        </a:rPr>
                        <a:t>aelwVR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Challenge 4 - </a:t>
                      </a:r>
                      <a:r>
                        <a:rPr lang="en-US" sz="1200" b="0" kern="0" dirty="0" err="1" smtClean="0">
                          <a:solidFill>
                            <a:schemeClr val="tx2"/>
                          </a:solidFill>
                          <a:latin typeface="+mn-lt"/>
                          <a:ea typeface="+mn-ea"/>
                          <a:cs typeface="+mn-cs"/>
                        </a:rPr>
                        <a:t>fgvq</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392244747"/>
                  </a:ext>
                </a:extLst>
              </a:tr>
              <a:tr h="370840">
                <a:tc>
                  <a:txBody>
                    <a:bodyPr/>
                    <a:lstStyle/>
                    <a:p>
                      <a:pPr marL="171450" marR="0" lvl="0" indent="-171450" algn="l" defTabSz="914220" rtl="0" eaLnBrk="1" fontAlgn="auto" latinLnBrk="0" hangingPunct="1">
                        <a:lnSpc>
                          <a:spcPct val="100000"/>
                        </a:lnSpc>
                        <a:spcBef>
                          <a:spcPct val="0"/>
                        </a:spcBef>
                        <a:spcAft>
                          <a:spcPct val="0"/>
                        </a:spcAft>
                        <a:buClrTx/>
                        <a:buSzTx/>
                        <a:buFont typeface="Arial" panose="020B0604020202020204" pitchFamily="34" charset="0"/>
                        <a:buChar char="•"/>
                        <a:tabLst/>
                        <a:defRPr/>
                      </a:pPr>
                      <a:r>
                        <a:rPr lang="en-US" sz="1200" b="0" kern="0" dirty="0">
                          <a:solidFill>
                            <a:schemeClr val="tx2"/>
                          </a:solidFill>
                          <a:latin typeface="+mn-lt"/>
                          <a:ea typeface="+mn-ea"/>
                          <a:cs typeface="+mn-cs"/>
                        </a:rPr>
                        <a:t>&lt;VRIT Challenge 5 - </a:t>
                      </a:r>
                      <a:r>
                        <a:rPr lang="en-US" sz="1200" b="0" kern="0" dirty="0" err="1">
                          <a:solidFill>
                            <a:schemeClr val="tx2"/>
                          </a:solidFill>
                          <a:latin typeface="+mn-lt"/>
                          <a:ea typeface="+mn-ea"/>
                          <a:cs typeface="+mn-cs"/>
                        </a:rPr>
                        <a:t>aelxVR</a:t>
                      </a:r>
                      <a:r>
                        <a:rPr lang="en-US" sz="1200" b="0" kern="0" dirty="0" smtClean="0">
                          <a:solidFill>
                            <a:schemeClr val="tx2"/>
                          </a:solidFill>
                          <a:latin typeface="+mn-lt"/>
                          <a:ea typeface="+mn-ea"/>
                          <a:cs typeface="+mn-cs"/>
                        </a:rPr>
                        <a:t>&gt;</a:t>
                      </a:r>
                      <a:r>
                        <a:rPr lang="en-US" sz="1200" dirty="0" smtClean="0">
                          <a:solidFill>
                            <a:schemeClr val="tx2"/>
                          </a:solidFill>
                          <a:latin typeface="Arial" pitchFamily="34" charset="0"/>
                          <a:cs typeface="Arial" pitchFamily="34" charset="0"/>
                        </a:rPr>
                        <a:t>&lt;</a:t>
                      </a:r>
                      <a:r>
                        <a:rPr lang="en-US" sz="1200" dirty="0" err="1" smtClean="0">
                          <a:solidFill>
                            <a:schemeClr val="tx2"/>
                          </a:solidFill>
                          <a:latin typeface="Arial" pitchFamily="34" charset="0"/>
                          <a:cs typeface="Arial" pitchFamily="34" charset="0"/>
                        </a:rPr>
                        <a:t>VR_CMD_DEL_ROW_</a:t>
                      </a:r>
                      <a:r>
                        <a:rPr lang="en-US" sz="1200" b="0" kern="0" dirty="0" err="1" smtClean="0">
                          <a:solidFill>
                            <a:schemeClr val="tx2"/>
                          </a:solidFill>
                          <a:latin typeface="+mn-lt"/>
                          <a:ea typeface="+mn-ea"/>
                          <a:cs typeface="+mn-cs"/>
                        </a:rPr>
                        <a:t>Non</a:t>
                      </a:r>
                      <a:r>
                        <a:rPr lang="en-US" sz="1200" b="0" kern="0" dirty="0" smtClean="0">
                          <a:solidFill>
                            <a:schemeClr val="tx2"/>
                          </a:solidFill>
                          <a:latin typeface="+mn-lt"/>
                          <a:ea typeface="+mn-ea"/>
                          <a:cs typeface="+mn-cs"/>
                        </a:rPr>
                        <a:t>-Empty IT Challenge 5 - </a:t>
                      </a:r>
                      <a:r>
                        <a:rPr lang="en-US" sz="1200" b="0" kern="0" dirty="0" err="1" smtClean="0">
                          <a:solidFill>
                            <a:schemeClr val="tx2"/>
                          </a:solidFill>
                          <a:latin typeface="+mn-lt"/>
                          <a:ea typeface="+mn-ea"/>
                          <a:cs typeface="+mn-cs"/>
                        </a:rPr>
                        <a:t>fgvr</a:t>
                      </a:r>
                      <a:r>
                        <a:rPr lang="en-US" sz="1200" dirty="0" err="1" smtClean="0">
                          <a:solidFill>
                            <a:schemeClr val="tx2"/>
                          </a:solidFill>
                          <a:latin typeface="Arial" pitchFamily="34" charset="0"/>
                          <a:cs typeface="Arial" pitchFamily="34" charset="0"/>
                        </a:rPr>
                        <a:t>_VR</a:t>
                      </a:r>
                      <a:r>
                        <a:rPr lang="en-US" sz="1200" dirty="0" smtClean="0">
                          <a:solidFill>
                            <a:schemeClr val="tx2"/>
                          </a:solidFill>
                          <a:latin typeface="Arial" pitchFamily="34" charset="0"/>
                          <a:cs typeface="Arial" pitchFamily="34" charset="0"/>
                        </a:rPr>
                        <a:t>&gt;</a:t>
                      </a:r>
                      <a:endParaRPr lang="en-US" sz="1200" b="0" kern="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903744854"/>
                  </a:ext>
                </a:extLst>
              </a:tr>
            </a:tbl>
          </a:graphicData>
        </a:graphic>
      </p:graphicFrame>
      <p:sp>
        <p:nvSpPr>
          <p:cNvPr id="15" name="TextBox 14"/>
          <p:cNvSpPr txBox="1"/>
          <p:nvPr/>
        </p:nvSpPr>
        <p:spPr>
          <a:xfrm>
            <a:off x="404346" y="1060479"/>
            <a:ext cx="7352814" cy="307777"/>
          </a:xfrm>
          <a:prstGeom prst="rect">
            <a:avLst/>
          </a:prstGeom>
          <a:noFill/>
        </p:spPr>
        <p:txBody>
          <a:bodyPr wrap="square" rtlCol="0">
            <a:spAutoFit/>
          </a:bodyPr>
          <a:lstStyle/>
          <a:p>
            <a:pPr>
              <a:spcBef>
                <a:spcPts val="0"/>
              </a:spcBef>
              <a:spcAft>
                <a:spcPts val="0"/>
              </a:spcAft>
              <a:buClr>
                <a:schemeClr val="bg1"/>
              </a:buClr>
            </a:pPr>
            <a:r>
              <a:rPr lang="en-US" sz="1400" dirty="0">
                <a:solidFill>
                  <a:srgbClr val="FFFFFF"/>
                </a:solidFill>
              </a:rPr>
              <a:t>&lt;</a:t>
            </a:r>
            <a:r>
              <a:rPr lang="en-US" sz="1400" dirty="0" err="1">
                <a:solidFill>
                  <a:srgbClr val="FFFFFF"/>
                </a:solidFill>
              </a:rPr>
              <a:t>VR_CMD_DELETE_SLIDE_Delete</a:t>
            </a:r>
            <a:r>
              <a:rPr lang="en-US" sz="1400" dirty="0">
                <a:solidFill>
                  <a:srgbClr val="FFFFFF"/>
                </a:solidFill>
              </a:rPr>
              <a:t> IT </a:t>
            </a:r>
            <a:r>
              <a:rPr lang="en-US" sz="1400" dirty="0" smtClean="0">
                <a:solidFill>
                  <a:srgbClr val="FFFFFF"/>
                </a:solidFill>
              </a:rPr>
              <a:t>goals </a:t>
            </a:r>
            <a:r>
              <a:rPr lang="en-US" sz="1400" dirty="0">
                <a:solidFill>
                  <a:srgbClr val="FFFFFF"/>
                </a:solidFill>
              </a:rPr>
              <a:t>and challenges slide - g0xo</a:t>
            </a:r>
            <a:r>
              <a:rPr lang="pl-PL" sz="1400" dirty="0">
                <a:solidFill>
                  <a:srgbClr val="FFFFFF"/>
                </a:solidFill>
              </a:rPr>
              <a:t>_VR&gt;</a:t>
            </a:r>
            <a:endParaRPr lang="en-US" sz="1400" dirty="0">
              <a:solidFill>
                <a:srgbClr val="FFFFFF"/>
              </a:solidFill>
              <a:latin typeface="+mn-lt"/>
            </a:endParaRPr>
          </a:p>
        </p:txBody>
      </p:sp>
    </p:spTree>
    <p:extLst>
      <p:ext uri="{BB962C8B-B14F-4D97-AF65-F5344CB8AC3E}">
        <p14:creationId xmlns:p14="http://schemas.microsoft.com/office/powerpoint/2010/main" val="1500949526"/>
      </p:ext>
    </p:extLst>
  </p:cSld>
  <p:clrMapOvr>
    <a:masterClrMapping/>
  </p:clrMapOvr>
  <p:transition spd="med">
    <p:wipe dir="r"/>
  </p:transition>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7F73ED-2052-43D0-B599-8EEA6570FA25}"/>
              </a:ext>
            </a:extLst>
          </p:cNvPr>
          <p:cNvSpPr/>
          <p:nvPr/>
        </p:nvSpPr>
        <p:spPr>
          <a:xfrm>
            <a:off x="0" y="0"/>
            <a:ext cx="2413591" cy="5143500"/>
          </a:xfrm>
          <a:prstGeom prst="rect">
            <a:avLst/>
          </a:prstGeom>
          <a:gradFill>
            <a:gsLst>
              <a:gs pos="8000">
                <a:schemeClr val="bg1">
                  <a:alpha val="73000"/>
                </a:schemeClr>
              </a:gs>
              <a:gs pos="51000">
                <a:schemeClr val="bg2"/>
              </a:gs>
              <a:gs pos="100000">
                <a:schemeClr val="accent2">
                  <a:alpha val="30000"/>
                </a:schemeClr>
              </a:gs>
            </a:gsLst>
            <a:lin ang="5400000" scaled="1"/>
          </a:gradFill>
          <a:ln cmpd="sng" w="12700">
            <a:noFill/>
          </a:ln>
          <a:effectLst/>
        </p:spPr>
        <p:txBody>
          <a:bodyPr anchor="ctr" bIns="137160" lIns="182880" rIns="137160" rtlCol="0" tIns="137160" wrap="square">
            <a:noAutofit/>
          </a:bodyPr>
          <a:lstStyle/>
          <a:p>
            <a:pPr algn="ctr" defTabSz="914400" eaLnBrk="1" fontAlgn="auto" hangingPunct="1" indent="0" latinLnBrk="0" lvl="0" marL="0" marR="0">
              <a:lnSpc>
                <a:spcPct val="90000"/>
              </a:lnSpc>
              <a:spcBef>
                <a:spcPts val="600"/>
              </a:spcBef>
              <a:spcAft>
                <a:spcPct val="0"/>
              </a:spcAft>
              <a:buClrTx/>
              <a:buSzTx/>
              <a:buFontTx/>
              <a:buNone/>
              <a:defRPr/>
            </a:pPr>
            <a:endParaRPr b="0" baseline="0" cap="none" dirty="0" i="0" kern="0" kumimoji="0" lang="en-US" noProof="0" normalizeH="0" spc="0" strike="noStrike" sz="2000" u="none">
              <a:ln>
                <a:noFill/>
              </a:ln>
              <a:solidFill>
                <a:schemeClr val="tx2"/>
              </a:solidFill>
              <a:effectLst/>
              <a:uLnTx/>
              <a:uFillTx/>
              <a:latin typeface="+mn-lt"/>
            </a:endParaRPr>
          </a:p>
        </p:txBody>
      </p:sp>
      <p:sp>
        <p:nvSpPr>
          <p:cNvPr id="6" name="Title 1">
            <a:extLst>
              <a:ext uri="{FF2B5EF4-FFF2-40B4-BE49-F238E27FC236}">
                <a16:creationId xmlns:a16="http://schemas.microsoft.com/office/drawing/2014/main" id="{28F58E86-240B-43A0-B457-50765E7C904E}"/>
              </a:ext>
            </a:extLst>
          </p:cNvPr>
          <p:cNvSpPr>
            <a:spLocks noGrp="1"/>
          </p:cNvSpPr>
          <p:nvPr>
            <p:ph type="title"/>
          </p:nvPr>
        </p:nvSpPr>
        <p:spPr/>
        <p:txBody>
          <a:bodyPr/>
          <a:lstStyle/>
          <a:p>
            <a:r>
              <a:rPr dirty="0" lang="en-US">
                <a:solidFill>
                  <a:srgbClr val="FFFFFF"/>
                </a:solidFill>
              </a:rPr>
              <a:t>Proposed</a:t>
            </a:r>
            <a:br>
              <a:rPr dirty="0" lang="en-US">
                <a:solidFill>
                  <a:srgbClr val="FFFFFF"/>
                </a:solidFill>
              </a:rPr>
            </a:br>
            <a:r>
              <a:rPr dirty="0" lang="en-US">
                <a:solidFill>
                  <a:srgbClr val="FFFFFF"/>
                </a:solidFill>
              </a:rPr>
              <a:t>solution</a:t>
            </a:r>
          </a:p>
        </p:txBody>
      </p:sp>
      <p:graphicFrame>
        <p:nvGraphicFramePr>
          <p:cNvPr descr="ppt.slide.table.PPTX_Needs" id="9" name="Table 8">
            <a:extLst>
              <a:ext uri="{FF2B5EF4-FFF2-40B4-BE49-F238E27FC236}">
                <a16:creationId xmlns:a16="http://schemas.microsoft.com/office/drawing/2014/main" id="{BA042EFD-347A-43EB-878D-4107DF2520A2}"/>
              </a:ext>
            </a:extLst>
          </p:cNvPr>
          <p:cNvGraphicFramePr>
            <a:graphicFrameLocks noGrp="1"/>
          </p:cNvGraphicFramePr>
          <p:nvPr>
            <p:extLst>
              <p:ext uri="{D42A27DB-BD31-4B8C-83A1-F6EECF244321}">
                <p14:modId xmlns:p14="http://schemas.microsoft.com/office/powerpoint/2010/main" val="980945906"/>
              </p:ext>
            </p:extLst>
          </p:nvPr>
        </p:nvGraphicFramePr>
        <p:xfrm>
          <a:off x="2658350" y="642702"/>
          <a:ext cx="3657252" cy="6737235"/>
        </p:xfrm>
        <a:graphic>
          <a:graphicData uri="http://schemas.openxmlformats.org/drawingml/2006/table">
            <a:tbl>
              <a:tblPr>
                <a:tableStyleId>{5C22544A-7EE6-4342-B048-85BDC9FD1C3A}</a:tableStyleId>
              </a:tblPr>
              <a:tblGrid>
                <a:gridCol w="3657252">
                  <a:extLst>
                    <a:ext uri="{9D8B030D-6E8A-4147-A177-3AD203B41FA5}">
                      <a16:colId xmlns:a16="http://schemas.microsoft.com/office/drawing/2014/main" val="3231909823"/>
                    </a:ext>
                  </a:extLst>
                </a:gridCol>
              </a:tblGrid>
              <a:tr h="336435">
                <a:tc>
                  <a:txBody>
                    <a:bodyPr/>
                    <a:lstStyle/>
                    <a:p>
                      <a:pPr algn="l" defTabSz="914220" eaLnBrk="1" fontAlgn="auto" hangingPunct="1" indent="-171450" latinLnBrk="0" lvl="0" marL="171450" marR="0" rtl="0">
                        <a:lnSpc>
                          <a:spcPct val="100000"/>
                        </a:lnSpc>
                        <a:spcBef>
                          <a:spcPct val="0"/>
                        </a:spcBef>
                        <a:spcAft>
                          <a:spcPct val="0"/>
                        </a:spcAft>
                        <a:buClrTx/>
                        <a:buSzTx/>
                        <a:buFont charset="0" panose="020B0604020202020204" pitchFamily="34" typeface="Arial"/>
                        <a:buChar char="•"/>
                        <a:defRPr/>
                      </a:pPr>
                      <a:endParaRPr b="0" dirty="0" kern="0" lang="en-US" sz="1200">
                        <a:solidFill>
                          <a:schemeClr val="bg2"/>
                        </a:solidFill>
                        <a:latin typeface="+mn-lt"/>
                        <a:ea typeface="+mn-ea"/>
                        <a:cs typeface="+mn-cs"/>
                      </a:endParaRPr>
                    </a:p>
                  </a:txBody>
                  <a:tcPr anchor="ctr">
                    <a:lnL cmpd="sng" w="12700">
                      <a:noFill/>
                    </a:lnL>
                    <a:lnR cmpd="sng" w="12700">
                      <a:noFill/>
                    </a:lnR>
                    <a:lnT cmpd="sng" w="12700">
                      <a:noFill/>
                    </a:lnT>
                    <a:lnB cmpd="sng" w="12700">
                      <a:noFill/>
                    </a:lnB>
                    <a:lnTlToBr cmpd="sng" w="12700">
                      <a:noFill/>
                      <a:prstDash val="solid"/>
                    </a:lnTlToBr>
                    <a:lnBlToTr cmpd="sng" w="12700">
                      <a:noFill/>
                      <a:prstDash val="solid"/>
                    </a:lnBlToTr>
                    <a:noFill/>
                  </a:tcPr>
                </a:tc>
                <a:extLst>
                  <a:ext uri="{0D108BD9-81ED-4DB2-BD59-A6C34878D82A}">
                    <a16:rowId xmlns:a16="http://schemas.microsoft.com/office/drawing/2014/main" val="3084995862"/>
                  </a:ext>
                </a:extLst>
              </a:tr>
            </a:tbl>
          </a:graphicData>
        </a:graphic>
      </p:graphicFrame>
      <p:pic>
        <p:nvPicPr>
          <p:cNvPr descr="A close up of a clock  Description generated with very high confidence" id="10" name="Picture 9">
            <a:extLst>
              <a:ext uri="{FF2B5EF4-FFF2-40B4-BE49-F238E27FC236}">
                <a16:creationId xmlns:a16="http://schemas.microsoft.com/office/drawing/2014/main" id="{AE7799B9-56D4-40D2-A236-0822E69C4717}"/>
              </a:ext>
            </a:extLst>
          </p:cNvPr>
          <p:cNvPicPr>
            <a:picLocks noChangeAspect="1"/>
          </p:cNvPicPr>
          <p:nvPr/>
        </p:nvPicPr>
        <p:blipFill>
          <a:blip cstate="print" r:embed="rId2">
            <a:extLst>
              <a:ext uri="{28A0092B-C50C-407E-A947-70E740481C1C}">
                <a14:useLocalDpi xmlns:a14="http://schemas.microsoft.com/office/drawing/2010/main" val="0"/>
              </a:ext>
            </a:extLst>
          </a:blip>
          <a:stretch>
            <a:fillRect/>
          </a:stretch>
        </p:blipFill>
        <p:spPr>
          <a:xfrm>
            <a:off x="7088782" y="1429131"/>
            <a:ext cx="1935451" cy="1649972"/>
          </a:xfrm>
          <a:prstGeom prst="rect">
            <a:avLst/>
          </a:prstGeom>
        </p:spPr>
      </p:pic>
      <p:sp>
        <p:nvSpPr>
          <p:cNvPr id="11" name="Content Placeholder 4">
            <a:extLst>
              <a:ext uri="{FF2B5EF4-FFF2-40B4-BE49-F238E27FC236}">
                <a16:creationId xmlns:a16="http://schemas.microsoft.com/office/drawing/2014/main" id="{6B65C2B9-ED2B-442A-96CE-AAA5202907B6}"/>
              </a:ext>
            </a:extLst>
          </p:cNvPr>
          <p:cNvSpPr txBox="1">
            <a:spLocks/>
          </p:cNvSpPr>
          <p:nvPr/>
        </p:nvSpPr>
        <p:spPr>
          <a:xfrm>
            <a:off x="2666006" y="69597"/>
            <a:ext cx="5390501" cy="674874"/>
          </a:xfrm>
          <a:prstGeom prst="rect">
            <a:avLst/>
          </a:prstGeom>
        </p:spPr>
        <p:txBody>
          <a:bodyPr/>
          <a:lstStyle>
            <a:lvl1pPr algn="l" eaLnBrk="1" fontAlgn="base" hangingPunct="1" indent="-228552" marL="228552" rtl="0">
              <a:lnSpc>
                <a:spcPct val="100000"/>
              </a:lnSpc>
              <a:spcBef>
                <a:spcPts val="1200"/>
              </a:spcBef>
              <a:spcAft>
                <a:spcPct val="0"/>
              </a:spcAft>
              <a:buClr>
                <a:srgbClr val="AAAAAA"/>
              </a:buClr>
              <a:buFont charset="0" pitchFamily="34" typeface="Arial"/>
              <a:buChar char="•"/>
              <a:defRPr sz="1400">
                <a:solidFill>
                  <a:srgbClr val="000000"/>
                </a:solidFill>
                <a:latin typeface="+mj-lt"/>
                <a:ea charset="0" panose="02000000000000000000" pitchFamily="2" typeface="Museo Sans For Dell"/>
                <a:cs typeface="+mn-cs"/>
              </a:defRPr>
            </a:lvl1pPr>
            <a:lvl2pPr algn="l" eaLnBrk="1" fontAlgn="base" hangingPunct="1" indent="-233315" marL="574563" rtl="0">
              <a:lnSpc>
                <a:spcPct val="100000"/>
              </a:lnSpc>
              <a:spcBef>
                <a:spcPts val="300"/>
              </a:spcBef>
              <a:spcAft>
                <a:spcPct val="0"/>
              </a:spcAft>
              <a:buClr>
                <a:srgbClr val="AAAAAA"/>
              </a:buClr>
              <a:buFont charset="0" pitchFamily="2" typeface="Museo Sans For Dell"/>
              <a:buChar char="–"/>
              <a:defRPr baseline="0" sz="1200">
                <a:solidFill>
                  <a:srgbClr val="000000"/>
                </a:solidFill>
                <a:latin typeface="+mj-lt"/>
                <a:ea charset="0" panose="02000000000000000000" pitchFamily="2" typeface="Museo Sans For Dell"/>
              </a:defRPr>
            </a:lvl2pPr>
            <a:lvl3pPr algn="l" eaLnBrk="1" fontAlgn="base" hangingPunct="1" indent="-220616" marL="909458" rtl="0">
              <a:lnSpc>
                <a:spcPct val="100000"/>
              </a:lnSpc>
              <a:spcBef>
                <a:spcPts val="300"/>
              </a:spcBef>
              <a:spcAft>
                <a:spcPct val="0"/>
              </a:spcAft>
              <a:buClr>
                <a:srgbClr val="AAAAAA"/>
              </a:buClr>
              <a:buFont charset="0" pitchFamily="2" typeface="Museo Sans For Dell"/>
              <a:buChar char="›"/>
              <a:defRPr baseline="0" sz="1000">
                <a:solidFill>
                  <a:srgbClr val="000000"/>
                </a:solidFill>
                <a:latin typeface="+mj-lt"/>
                <a:ea charset="0" panose="02000000000000000000" pitchFamily="2" typeface="Museo Sans For Dell"/>
              </a:defRPr>
            </a:lvl3pPr>
            <a:lvl4pPr algn="l" eaLnBrk="1" fontAlgn="base" hangingPunct="1" indent="-222203" marL="1245940" rtl="0">
              <a:lnSpc>
                <a:spcPct val="90000"/>
              </a:lnSpc>
              <a:spcBef>
                <a:spcPts val="300"/>
              </a:spcBef>
              <a:spcAft>
                <a:spcPct val="0"/>
              </a:spcAft>
              <a:buClr>
                <a:srgbClr val="AAAAAA"/>
              </a:buClr>
              <a:buFont charset="0" panose="02070309020205020404" pitchFamily="49" typeface="Courier New"/>
              <a:buChar char="o"/>
              <a:defRPr baseline="0" sz="1000">
                <a:solidFill>
                  <a:srgbClr val="000000"/>
                </a:solidFill>
                <a:latin typeface="+mj-lt"/>
                <a:ea charset="0" panose="02000000000000000000" pitchFamily="2" typeface="Museo Sans For Dell"/>
              </a:defRPr>
            </a:lvl4pPr>
            <a:lvl5pPr algn="l" eaLnBrk="1" fontAlgn="base" hangingPunct="1" indent="-236490" marL="1607818" rtl="0">
              <a:lnSpc>
                <a:spcPct val="90000"/>
              </a:lnSpc>
              <a:spcBef>
                <a:spcPts val="800"/>
              </a:spcBef>
              <a:spcAft>
                <a:spcPct val="0"/>
              </a:spcAft>
              <a:buClr>
                <a:schemeClr val="bg1"/>
              </a:buClr>
              <a:buFont charset="0" pitchFamily="50" typeface="Museo For Dell 300"/>
              <a:buChar char="–"/>
              <a:defRPr sz="1800">
                <a:solidFill>
                  <a:schemeClr val="bg2"/>
                </a:solidFill>
                <a:latin charset="0" pitchFamily="2" typeface="Museo Sans For Dell"/>
                <a:ea charset="0" panose="02000000000000000000" pitchFamily="2" typeface="Museo Sans For Dell"/>
              </a:defRPr>
            </a:lvl5pPr>
            <a:lvl6pPr algn="l" eaLnBrk="1" fontAlgn="base" hangingPunct="1" indent="-236490" marL="2064929" rtl="0">
              <a:lnSpc>
                <a:spcPct val="95000"/>
              </a:lnSpc>
              <a:spcBef>
                <a:spcPct val="30000"/>
              </a:spcBef>
              <a:spcAft>
                <a:spcPct val="0"/>
              </a:spcAft>
              <a:buClr>
                <a:schemeClr val="accent1"/>
              </a:buClr>
              <a:buFont typeface="Arial"/>
              <a:buChar char="–"/>
              <a:defRPr sz="1600">
                <a:solidFill>
                  <a:schemeClr val="accent1"/>
                </a:solidFill>
                <a:latin typeface="+mn-lt"/>
              </a:defRPr>
            </a:lvl6pPr>
            <a:lvl7pPr algn="l" eaLnBrk="1" fontAlgn="base" hangingPunct="1" indent="-236490" marL="2522034" rtl="0">
              <a:lnSpc>
                <a:spcPct val="95000"/>
              </a:lnSpc>
              <a:spcBef>
                <a:spcPct val="30000"/>
              </a:spcBef>
              <a:spcAft>
                <a:spcPct val="0"/>
              </a:spcAft>
              <a:buClr>
                <a:schemeClr val="accent1"/>
              </a:buClr>
              <a:buFont typeface="Arial"/>
              <a:buChar char="–"/>
              <a:defRPr sz="1600">
                <a:solidFill>
                  <a:schemeClr val="accent1"/>
                </a:solidFill>
                <a:latin typeface="+mn-lt"/>
              </a:defRPr>
            </a:lvl7pPr>
            <a:lvl8pPr algn="l" eaLnBrk="1" fontAlgn="base" hangingPunct="1" indent="-236490" marL="2979140" rtl="0">
              <a:lnSpc>
                <a:spcPct val="95000"/>
              </a:lnSpc>
              <a:spcBef>
                <a:spcPct val="30000"/>
              </a:spcBef>
              <a:spcAft>
                <a:spcPct val="0"/>
              </a:spcAft>
              <a:buClr>
                <a:schemeClr val="accent1"/>
              </a:buClr>
              <a:buFont typeface="Arial"/>
              <a:buChar char="–"/>
              <a:defRPr sz="1600">
                <a:solidFill>
                  <a:schemeClr val="accent1"/>
                </a:solidFill>
                <a:latin typeface="+mn-lt"/>
              </a:defRPr>
            </a:lvl8pPr>
            <a:lvl9pPr algn="l" eaLnBrk="1" fontAlgn="base" hangingPunct="1" indent="-236490" marL="3436250" rtl="0">
              <a:lnSpc>
                <a:spcPct val="95000"/>
              </a:lnSpc>
              <a:spcBef>
                <a:spcPct val="30000"/>
              </a:spcBef>
              <a:spcAft>
                <a:spcPct val="0"/>
              </a:spcAft>
              <a:buClr>
                <a:schemeClr val="accent1"/>
              </a:buClr>
              <a:buFont typeface="Arial"/>
              <a:buChar char="–"/>
              <a:defRPr sz="1600">
                <a:solidFill>
                  <a:schemeClr val="accent1"/>
                </a:solidFill>
                <a:latin typeface="+mn-lt"/>
              </a:defRPr>
            </a:lvl9pPr>
          </a:lstStyle>
          <a:p>
            <a:pPr indent="0" marL="0">
              <a:buFont charset="0" pitchFamily="34" typeface="Arial"/>
              <a:buNone/>
            </a:pPr>
            <a:endParaRPr dirty="0" kern="0" lang="en-US" sz="1200">
              <a:solidFill>
                <a:schemeClr val="tx1"/>
              </a:solidFill>
              <a:latin typeface="+mn-lt"/>
              <a:cs charset="0" pitchFamily="34" typeface="Arial"/>
            </a:endParaRPr>
          </a:p>
        </p:txBody>
      </p:sp>
      <p:sp>
        <p:nvSpPr>
          <p:cNvPr id="12" name="Content Placeholder 4">
            <a:extLst>
              <a:ext uri="{FF2B5EF4-FFF2-40B4-BE49-F238E27FC236}">
                <a16:creationId xmlns:a16="http://schemas.microsoft.com/office/drawing/2014/main" id="{6B65C2B9-ED2B-442A-96CE-AAA5202907B6}"/>
              </a:ext>
            </a:extLst>
          </p:cNvPr>
          <p:cNvSpPr txBox="1">
            <a:spLocks/>
          </p:cNvSpPr>
          <p:nvPr/>
        </p:nvSpPr>
        <p:spPr>
          <a:xfrm>
            <a:off x="2818406" y="221997"/>
            <a:ext cx="5390501" cy="674874"/>
          </a:xfrm>
          <a:prstGeom prst="rect">
            <a:avLst/>
          </a:prstGeom>
        </p:spPr>
        <p:txBody>
          <a:bodyPr/>
          <a:lstStyle>
            <a:lvl1pPr algn="l" eaLnBrk="1" fontAlgn="base" hangingPunct="1" indent="-228552" marL="228552" rtl="0">
              <a:lnSpc>
                <a:spcPct val="100000"/>
              </a:lnSpc>
              <a:spcBef>
                <a:spcPts val="1200"/>
              </a:spcBef>
              <a:spcAft>
                <a:spcPct val="0"/>
              </a:spcAft>
              <a:buClr>
                <a:srgbClr val="AAAAAA"/>
              </a:buClr>
              <a:buFont charset="0" pitchFamily="34" typeface="Arial"/>
              <a:buChar char="•"/>
              <a:defRPr sz="1400">
                <a:solidFill>
                  <a:srgbClr val="000000"/>
                </a:solidFill>
                <a:latin typeface="+mj-lt"/>
                <a:ea charset="0" panose="02000000000000000000" pitchFamily="2" typeface="Museo Sans For Dell"/>
                <a:cs typeface="+mn-cs"/>
              </a:defRPr>
            </a:lvl1pPr>
            <a:lvl2pPr algn="l" eaLnBrk="1" fontAlgn="base" hangingPunct="1" indent="-233315" marL="574563" rtl="0">
              <a:lnSpc>
                <a:spcPct val="100000"/>
              </a:lnSpc>
              <a:spcBef>
                <a:spcPts val="300"/>
              </a:spcBef>
              <a:spcAft>
                <a:spcPct val="0"/>
              </a:spcAft>
              <a:buClr>
                <a:srgbClr val="AAAAAA"/>
              </a:buClr>
              <a:buFont charset="0" pitchFamily="2" typeface="Museo Sans For Dell"/>
              <a:buChar char="–"/>
              <a:defRPr baseline="0" sz="1200">
                <a:solidFill>
                  <a:srgbClr val="000000"/>
                </a:solidFill>
                <a:latin typeface="+mj-lt"/>
                <a:ea charset="0" panose="02000000000000000000" pitchFamily="2" typeface="Museo Sans For Dell"/>
              </a:defRPr>
            </a:lvl2pPr>
            <a:lvl3pPr algn="l" eaLnBrk="1" fontAlgn="base" hangingPunct="1" indent="-220616" marL="909458" rtl="0">
              <a:lnSpc>
                <a:spcPct val="100000"/>
              </a:lnSpc>
              <a:spcBef>
                <a:spcPts val="300"/>
              </a:spcBef>
              <a:spcAft>
                <a:spcPct val="0"/>
              </a:spcAft>
              <a:buClr>
                <a:srgbClr val="AAAAAA"/>
              </a:buClr>
              <a:buFont charset="0" pitchFamily="2" typeface="Museo Sans For Dell"/>
              <a:buChar char="›"/>
              <a:defRPr baseline="0" sz="1000">
                <a:solidFill>
                  <a:srgbClr val="000000"/>
                </a:solidFill>
                <a:latin typeface="+mj-lt"/>
                <a:ea charset="0" panose="02000000000000000000" pitchFamily="2" typeface="Museo Sans For Dell"/>
              </a:defRPr>
            </a:lvl3pPr>
            <a:lvl4pPr algn="l" eaLnBrk="1" fontAlgn="base" hangingPunct="1" indent="-222203" marL="1245940" rtl="0">
              <a:lnSpc>
                <a:spcPct val="90000"/>
              </a:lnSpc>
              <a:spcBef>
                <a:spcPts val="300"/>
              </a:spcBef>
              <a:spcAft>
                <a:spcPct val="0"/>
              </a:spcAft>
              <a:buClr>
                <a:srgbClr val="AAAAAA"/>
              </a:buClr>
              <a:buFont charset="0" panose="02070309020205020404" pitchFamily="49" typeface="Courier New"/>
              <a:buChar char="o"/>
              <a:defRPr baseline="0" sz="1000">
                <a:solidFill>
                  <a:srgbClr val="000000"/>
                </a:solidFill>
                <a:latin typeface="+mj-lt"/>
                <a:ea charset="0" panose="02000000000000000000" pitchFamily="2" typeface="Museo Sans For Dell"/>
              </a:defRPr>
            </a:lvl4pPr>
            <a:lvl5pPr algn="l" eaLnBrk="1" fontAlgn="base" hangingPunct="1" indent="-236490" marL="1607818" rtl="0">
              <a:lnSpc>
                <a:spcPct val="90000"/>
              </a:lnSpc>
              <a:spcBef>
                <a:spcPts val="800"/>
              </a:spcBef>
              <a:spcAft>
                <a:spcPct val="0"/>
              </a:spcAft>
              <a:buClr>
                <a:schemeClr val="bg1"/>
              </a:buClr>
              <a:buFont charset="0" pitchFamily="50" typeface="Museo For Dell 300"/>
              <a:buChar char="–"/>
              <a:defRPr sz="1800">
                <a:solidFill>
                  <a:schemeClr val="bg2"/>
                </a:solidFill>
                <a:latin charset="0" pitchFamily="2" typeface="Museo Sans For Dell"/>
                <a:ea charset="0" panose="02000000000000000000" pitchFamily="2" typeface="Museo Sans For Dell"/>
              </a:defRPr>
            </a:lvl5pPr>
            <a:lvl6pPr algn="l" eaLnBrk="1" fontAlgn="base" hangingPunct="1" indent="-236490" marL="2064929" rtl="0">
              <a:lnSpc>
                <a:spcPct val="95000"/>
              </a:lnSpc>
              <a:spcBef>
                <a:spcPct val="30000"/>
              </a:spcBef>
              <a:spcAft>
                <a:spcPct val="0"/>
              </a:spcAft>
              <a:buClr>
                <a:schemeClr val="accent1"/>
              </a:buClr>
              <a:buFont typeface="Arial"/>
              <a:buChar char="–"/>
              <a:defRPr sz="1600">
                <a:solidFill>
                  <a:schemeClr val="accent1"/>
                </a:solidFill>
                <a:latin typeface="+mn-lt"/>
              </a:defRPr>
            </a:lvl6pPr>
            <a:lvl7pPr algn="l" eaLnBrk="1" fontAlgn="base" hangingPunct="1" indent="-236490" marL="2522034" rtl="0">
              <a:lnSpc>
                <a:spcPct val="95000"/>
              </a:lnSpc>
              <a:spcBef>
                <a:spcPct val="30000"/>
              </a:spcBef>
              <a:spcAft>
                <a:spcPct val="0"/>
              </a:spcAft>
              <a:buClr>
                <a:schemeClr val="accent1"/>
              </a:buClr>
              <a:buFont typeface="Arial"/>
              <a:buChar char="–"/>
              <a:defRPr sz="1600">
                <a:solidFill>
                  <a:schemeClr val="accent1"/>
                </a:solidFill>
                <a:latin typeface="+mn-lt"/>
              </a:defRPr>
            </a:lvl7pPr>
            <a:lvl8pPr algn="l" eaLnBrk="1" fontAlgn="base" hangingPunct="1" indent="-236490" marL="2979140" rtl="0">
              <a:lnSpc>
                <a:spcPct val="95000"/>
              </a:lnSpc>
              <a:spcBef>
                <a:spcPct val="30000"/>
              </a:spcBef>
              <a:spcAft>
                <a:spcPct val="0"/>
              </a:spcAft>
              <a:buClr>
                <a:schemeClr val="accent1"/>
              </a:buClr>
              <a:buFont typeface="Arial"/>
              <a:buChar char="–"/>
              <a:defRPr sz="1600">
                <a:solidFill>
                  <a:schemeClr val="accent1"/>
                </a:solidFill>
                <a:latin typeface="+mn-lt"/>
              </a:defRPr>
            </a:lvl8pPr>
            <a:lvl9pPr algn="l" eaLnBrk="1" fontAlgn="base" hangingPunct="1" indent="-236490" marL="3436250" rtl="0">
              <a:lnSpc>
                <a:spcPct val="95000"/>
              </a:lnSpc>
              <a:spcBef>
                <a:spcPct val="30000"/>
              </a:spcBef>
              <a:spcAft>
                <a:spcPct val="0"/>
              </a:spcAft>
              <a:buClr>
                <a:schemeClr val="accent1"/>
              </a:buClr>
              <a:buFont typeface="Arial"/>
              <a:buChar char="–"/>
              <a:defRPr sz="1600">
                <a:solidFill>
                  <a:schemeClr val="accent1"/>
                </a:solidFill>
                <a:latin typeface="+mn-lt"/>
              </a:defRPr>
            </a:lvl9pPr>
          </a:lstStyle>
          <a:p>
            <a:pPr indent="0" marL="0">
              <a:buFont charset="0" pitchFamily="34" typeface="Arial"/>
              <a:buNone/>
            </a:pPr>
            <a:r>
              <a:rPr dirty="0" kern="0" lang="en-US" sz="1200">
                <a:solidFill>
                  <a:srgbClr val="FF0000"/>
                </a:solidFill>
                <a:latin typeface="+mn-lt"/>
                <a:cs charset="0" pitchFamily="34" typeface="Arial"/>
              </a:rPr>
              <a:t>&lt; Enter high-level description of the proposed solution. &gt;</a:t>
            </a:r>
          </a:p>
        </p:txBody>
      </p:sp>
    </p:spTree>
    <p:extLst>
      <p:ext uri="{BB962C8B-B14F-4D97-AF65-F5344CB8AC3E}">
        <p14:creationId xmlns:p14="http://schemas.microsoft.com/office/powerpoint/2010/main" val="1611598647"/>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S_NET" val="4.0.30319.42000"/>
  <p:tag name="AS_OS" val="Microsoft Windows NT 6.1.7601 Service Pack 1"/>
  <p:tag name="AS_RELEASE_DATE" val="2017.05.17"/>
  <p:tag name="AS_TITLE" val="Aspose.Slides for .NET 4.0"/>
  <p:tag name="AS_VERSION" val="17.5"/>
</p:tagLst>
</file>

<file path=ppt/theme/theme1.xml><?xml version="1.0" encoding="utf-8"?>
<a:theme xmlns:a="http://schemas.openxmlformats.org/drawingml/2006/main" name="DEW17 template v3">
  <a:themeElements>
    <a:clrScheme name="Custom 3">
      <a:dk1>
        <a:srgbClr val="000000"/>
      </a:dk1>
      <a:lt1>
        <a:srgbClr val="444444"/>
      </a:lt1>
      <a:dk2>
        <a:srgbClr val="007DB8"/>
      </a:dk2>
      <a:lt2>
        <a:srgbClr val="FFFFFF"/>
      </a:lt2>
      <a:accent1>
        <a:srgbClr val="808080"/>
      </a:accent1>
      <a:accent2>
        <a:srgbClr val="6EA204"/>
      </a:accent2>
      <a:accent3>
        <a:srgbClr val="C1D82F"/>
      </a:accent3>
      <a:accent4>
        <a:srgbClr val="3DC6EF"/>
      </a:accent4>
      <a:accent5>
        <a:srgbClr val="FFD220"/>
      </a:accent5>
      <a:accent6>
        <a:srgbClr val="AAAAAA"/>
      </a:accent6>
      <a:hlink>
        <a:srgbClr val="00447C"/>
      </a:hlink>
      <a:folHlink>
        <a:srgbClr val="AAAAAA"/>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solidFill>
          <a:schemeClr val="bg1"/>
        </a:solidFill>
        <a:ln cmpd="sng" w="12700">
          <a:noFill/>
        </a:ln>
        <a:effectLst/>
      </a:spPr>
      <a:bodyPr anchor="ctr" bIns="137160" lIns="182880" rIns="137160" rtlCol="0" tIns="137160" wrap="square">
        <a:noAutofit/>
      </a:bodyPr>
      <a:lstStyle>
        <a:defPPr algn="ctr">
          <a:lnSpc>
            <a:spcPct val="90000"/>
          </a:lnSpc>
          <a:spcBef>
            <a:spcPts val="600"/>
          </a:spcBef>
          <a:spcAft>
            <a:spcPts val="0"/>
          </a:spcAft>
          <a:defRPr dirty="0" err="1" smtClean="0" sz="2000">
            <a:solidFill>
              <a:schemeClr val="tx2"/>
            </a:solidFill>
            <a:latin typeface="+mn-lt"/>
          </a:defRPr>
        </a:defPPr>
      </a:lstStyle>
    </a:spDef>
    <a:lnDef>
      <a:spPr>
        <a:ln cmpd="sng" w="12700">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rtlCol="0" wrap="none">
        <a:spAutoFit/>
      </a:bodyPr>
      <a:lstStyle>
        <a:defPPr>
          <a:spcBef>
            <a:spcPts val="0"/>
          </a:spcBef>
          <a:spcAft>
            <a:spcPts val="0"/>
          </a:spcAft>
          <a:buClr>
            <a:schemeClr val="bg1"/>
          </a:buClr>
          <a:defRPr dirty="0" err="1" smtClean="0" sz="140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accent1="accent1" accent2="accent2" accent3="accent3" accent4="accent4" accent5="accent5" accent6="accent6" bg1="dk2" bg2="dk1" folHlink="folHlink" hlink="hlink" tx1="lt1" tx2="lt2"/>
    </a:extraClrScheme>
  </a:extraClrSchemeLst>
  <a:extLst>
    <a:ext uri="{05A4C25C-085E-4340-85A3-A5531E510DB2}">
      <thm15:themeFamily xmlns:thm15="http://schemas.microsoft.com/office/thememl/2012/main" id="{B8B5C6D0-E3FF-4310-9DCF-1B14F86F2E69}" name="DellEMC_PPT_Template_16x9" vid="{627FB30F-31F4-4FBE-8A3A-F7BC81DAC0BD}"/>
    </a:ext>
  </a:extLst>
</a:theme>
</file>

<file path=ppt/theme/theme2.xml><?xml version="1.0" encoding="utf-8"?>
<a:theme xmlns:a="http://schemas.openxmlformats.org/drawingml/2006/main" name="1_DEW17 template v3">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solidFill>
          <a:schemeClr val="bg1"/>
        </a:solidFill>
        <a:ln cmpd="sng" w="12700">
          <a:noFill/>
        </a:ln>
        <a:effectLst/>
      </a:spPr>
      <a:bodyPr anchor="ctr" bIns="137160" lIns="182880" rIns="137160" rtlCol="0" tIns="137160" wrap="square">
        <a:noAutofit/>
      </a:bodyPr>
      <a:lstStyle>
        <a:defPPr algn="ctr">
          <a:lnSpc>
            <a:spcPct val="90000"/>
          </a:lnSpc>
          <a:spcBef>
            <a:spcPts val="600"/>
          </a:spcBef>
          <a:spcAft>
            <a:spcPts val="0"/>
          </a:spcAft>
          <a:defRPr dirty="0" err="1" smtClean="0" sz="2000">
            <a:solidFill>
              <a:schemeClr val="tx2"/>
            </a:solidFill>
            <a:latin typeface="+mn-lt"/>
          </a:defRPr>
        </a:defPPr>
      </a:lstStyle>
    </a:spDef>
    <a:lnDef>
      <a:spPr>
        <a:ln cmpd="sng" w="12700">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rtlCol="0" wrap="none">
        <a:spAutoFit/>
      </a:bodyPr>
      <a:lstStyle>
        <a:defPPr>
          <a:spcBef>
            <a:spcPts val="0"/>
          </a:spcBef>
          <a:spcAft>
            <a:spcPts val="0"/>
          </a:spcAft>
          <a:buClr>
            <a:schemeClr val="bg1"/>
          </a:buClr>
          <a:defRPr dirty="0" err="1" smtClean="0" sz="140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accent1="accent1" accent2="accent2" accent3="accent3" accent4="accent4" accent5="accent5" accent6="accent6" bg1="dk2" bg2="dk1" folHlink="folHlink" hlink="hlink" tx1="lt1" tx2="lt2"/>
    </a:extraClrScheme>
  </a:extraClrSchemeLst>
  <a:extLst>
    <a:ext uri="{05A4C25C-085E-4340-85A3-A5531E510DB2}">
      <thm15:themeFamily xmlns:thm15="http://schemas.microsoft.com/office/thememl/2012/main" id="{B8B5C6D0-E3FF-4310-9DCF-1B14F86F2E69}" name="DellEMC_PPT_Template_16x9" vid="{627FB30F-31F4-4FBE-8A3A-F7BC81DAC0BD}"/>
    </a:ext>
  </a:extLst>
</a:theme>
</file>

<file path=ppt/theme/theme3.xml><?xml version="1.0" encoding="utf-8"?>
<a:theme xmlns:a="http://schemas.openxmlformats.org/drawingml/2006/main" name="2_DEW17 template v3">
  <a:themeElements>
    <a:clrScheme name="Custom 3">
      <a:dk1>
        <a:srgbClr val="000000"/>
      </a:dk1>
      <a:lt1>
        <a:srgbClr val="444444"/>
      </a:lt1>
      <a:dk2>
        <a:srgbClr val="007DB8"/>
      </a:dk2>
      <a:lt2>
        <a:srgbClr val="FFFFFF"/>
      </a:lt2>
      <a:accent1>
        <a:srgbClr val="808080"/>
      </a:accent1>
      <a:accent2>
        <a:srgbClr val="6EA204"/>
      </a:accent2>
      <a:accent3>
        <a:srgbClr val="C1D82F"/>
      </a:accent3>
      <a:accent4>
        <a:srgbClr val="3DC6EF"/>
      </a:accent4>
      <a:accent5>
        <a:srgbClr val="FFD220"/>
      </a:accent5>
      <a:accent6>
        <a:srgbClr val="AAAAAA"/>
      </a:accent6>
      <a:hlink>
        <a:srgbClr val="00447C"/>
      </a:hlink>
      <a:folHlink>
        <a:srgbClr val="AAAAAA"/>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solidFill>
          <a:schemeClr val="bg1"/>
        </a:solidFill>
        <a:ln cmpd="sng" w="12700">
          <a:noFill/>
        </a:ln>
        <a:effectLst/>
      </a:spPr>
      <a:bodyPr anchor="ctr" bIns="137160" lIns="182880" rIns="137160" rtlCol="0" tIns="137160" wrap="square">
        <a:noAutofit/>
      </a:bodyPr>
      <a:lstStyle>
        <a:defPPr algn="ctr">
          <a:lnSpc>
            <a:spcPct val="90000"/>
          </a:lnSpc>
          <a:spcBef>
            <a:spcPts val="600"/>
          </a:spcBef>
          <a:spcAft>
            <a:spcPts val="0"/>
          </a:spcAft>
          <a:defRPr dirty="0" err="1" smtClean="0" sz="2000">
            <a:solidFill>
              <a:schemeClr val="tx2"/>
            </a:solidFill>
            <a:latin typeface="+mn-lt"/>
          </a:defRPr>
        </a:defPPr>
      </a:lstStyle>
    </a:spDef>
    <a:lnDef>
      <a:spPr>
        <a:ln cmpd="sng" w="12700">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rtlCol="0" wrap="none">
        <a:spAutoFit/>
      </a:bodyPr>
      <a:lstStyle>
        <a:defPPr>
          <a:spcBef>
            <a:spcPts val="0"/>
          </a:spcBef>
          <a:spcAft>
            <a:spcPts val="0"/>
          </a:spcAft>
          <a:buClr>
            <a:schemeClr val="bg1"/>
          </a:buClr>
          <a:defRPr dirty="0" err="1" smtClean="0" sz="140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accent1="accent1" accent2="accent2" accent3="accent3" accent4="accent4" accent5="accent5" accent6="accent6" bg1="dk2" bg2="dk1" folHlink="folHlink" hlink="hlink" tx1="lt1" tx2="lt2"/>
    </a:extraClrScheme>
  </a:extraClrSchemeLst>
  <a:extLst>
    <a:ext uri="{05A4C25C-085E-4340-85A3-A5531E510DB2}">
      <thm15:themeFamily xmlns:thm15="http://schemas.microsoft.com/office/thememl/2012/main" id="{B8B5C6D0-E3FF-4310-9DCF-1B14F86F2E69}" name="DellEMC_PPT_Template_16x9" vid="{627FB30F-31F4-4FBE-8A3A-F7BC81DAC0BD}"/>
    </a:ext>
  </a:extLst>
</a:theme>
</file>

<file path=ppt/theme/theme4.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ppt/theme/theme5.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theme>
</file>

<file path=customXml/_rels/item1.xml.rels><?xml version="1.0" encoding="UTF-8" standalone="no"?>
<Relationships xmlns="http://schemas.openxmlformats.org/package/2006/relationships">
<Relationship Id="rId1" Target="itemProps1.xml" Type="http://schemas.openxmlformats.org/officeDocument/2006/relationships/customXmlProps"/>
</Relationships>

</file>

<file path=customXml/_rels/item2.xml.rels><?xml version="1.0" encoding="UTF-8" standalone="no"?>
<Relationships xmlns="http://schemas.openxmlformats.org/package/2006/relationships">
<Relationship Id="rId1" Target="itemProps2.xml" Type="http://schemas.openxmlformats.org/officeDocument/2006/relationships/customXmlProps"/>
</Relationships>

</file>

<file path=customXml/_rels/item3.xml.rels><?xml version="1.0" encoding="UTF-8" standalone="no"?>
<Relationships xmlns="http://schemas.openxmlformats.org/package/2006/relationships">
<Relationship Id="rId1" Target="itemProps3.xml" Type="http://schemas.openxmlformats.org/officeDocument/2006/relationships/customXmlProps"/>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DEW17 template v4</Template>
  <TotalTime>19270</TotalTime>
  <Words>14483</Words>
  <Application>Microsoft Office PowerPoint</Application>
  <PresentationFormat>On-screen Show (16:9)</PresentationFormat>
  <Paragraphs>1820</Paragraphs>
  <Slides>43</Slides>
  <Notes>32</Notes>
  <HiddenSlides>0</HiddenSlides>
  <MMClips>0</MMClips>
  <ScaleCrop>false</ScaleCrop>
  <HeadingPairs>
    <vt:vector baseType="variant" size="6">
      <vt:variant>
        <vt:lpstr>Fonts Used</vt:lpstr>
      </vt:variant>
      <vt:variant>
        <vt:i4>12</vt:i4>
      </vt:variant>
      <vt:variant>
        <vt:lpstr>Theme</vt:lpstr>
      </vt:variant>
      <vt:variant>
        <vt:i4>3</vt:i4>
      </vt:variant>
      <vt:variant>
        <vt:lpstr>Slide Titles</vt:lpstr>
      </vt:variant>
      <vt:variant>
        <vt:i4>43</vt:i4>
      </vt:variant>
    </vt:vector>
  </HeadingPairs>
  <TitlesOfParts>
    <vt:vector baseType="lpstr" size="58">
      <vt:lpstr>Arial</vt:lpstr>
      <vt:lpstr>Arial Black</vt:lpstr>
      <vt:lpstr>Arial Narrow</vt:lpstr>
      <vt:lpstr>Arial Rounded MT Bold</vt:lpstr>
      <vt:lpstr>Century Gothic</vt:lpstr>
      <vt:lpstr>Courier New</vt:lpstr>
      <vt:lpstr>Lato</vt:lpstr>
      <vt:lpstr>Museo For Dell 300</vt:lpstr>
      <vt:lpstr>Museo Sans For Dell</vt:lpstr>
      <vt:lpstr>Open Sans</vt:lpstr>
      <vt:lpstr>Roboto</vt:lpstr>
      <vt:lpstr>Wingdings</vt:lpstr>
      <vt:lpstr>DEW17 template v3</vt:lpstr>
      <vt:lpstr>1_DEW17 template v3</vt:lpstr>
      <vt:lpstr>2_DEW17 template v3</vt:lpstr>
      <vt:lpstr>How to use this slide deck</vt:lpstr>
      <vt:lpstr>&lt;VRCustomer Name - 9naoVR&gt;</vt:lpstr>
      <vt:lpstr>PowerPoint Presentation</vt:lpstr>
      <vt:lpstr>What we heard:  Business goals &amp; challenges</vt:lpstr>
      <vt:lpstr>What we heard: IT goal &amp; challenges</vt:lpstr>
      <vt:lpstr>Business  &amp; IT needs</vt:lpstr>
      <vt:lpstr>Proposed solution</vt:lpstr>
      <vt:lpstr>Proposed solution</vt:lpstr>
      <vt:lpstr>Proposed solution</vt:lpstr>
      <vt:lpstr>Financial summary</vt:lpstr>
      <vt:lpstr>Additional Benefits</vt:lpstr>
      <vt:lpstr>Additional Benefits</vt:lpstr>
      <vt:lpstr>Additional Benefits</vt:lpstr>
      <vt:lpstr>Additional Benefits</vt:lpstr>
      <vt:lpstr>Timeline</vt:lpstr>
      <vt:lpstr>Business Value Assessment Supporting Information</vt:lpstr>
      <vt:lpstr>Proposed Dell EMC investment</vt:lpstr>
      <vt:lpstr>Benefits summary</vt:lpstr>
      <vt:lpstr>IT operational efficiency benefit</vt:lpstr>
      <vt:lpstr>IT operational efficiency benefit</vt:lpstr>
      <vt:lpstr>Hiring avoidance benefit</vt:lpstr>
      <vt:lpstr>Innovation benefit</vt:lpstr>
      <vt:lpstr>Innovation benefit summary</vt:lpstr>
      <vt:lpstr>Unplanned downtime benefit</vt:lpstr>
      <vt:lpstr>Time to value benefit</vt:lpstr>
      <vt:lpstr>Time to value benefit summary</vt:lpstr>
      <vt:lpstr>Time to value benefit summary</vt:lpstr>
      <vt:lpstr>Hard costs avoided</vt:lpstr>
      <vt:lpstr>Hard costs avoided</vt:lpstr>
      <vt:lpstr>Total hard costs avoided summary</vt:lpstr>
      <vt:lpstr>Space and power benefit</vt:lpstr>
      <vt:lpstr>Space and power benefit summary</vt:lpstr>
      <vt:lpstr>PowerPoint Presentation</vt:lpstr>
      <vt:lpstr>Data migration (tech refresh &amp; expansion)</vt:lpstr>
      <vt:lpstr>Data migration (tech refresh &amp; expansion)</vt:lpstr>
      <vt:lpstr>System performance benefit</vt:lpstr>
      <vt:lpstr>System performance benefit</vt:lpstr>
      <vt:lpstr>Other benefits</vt:lpstr>
      <vt:lpstr>Benefit Definitions</vt:lpstr>
      <vt:lpstr>Benefit Definitions</vt:lpstr>
      <vt:lpstr>Benefit Definitions</vt:lpstr>
      <vt:lpstr>Benefit Definitions</vt:lpstr>
      <vt:lpstr>PowerPoint Presentation</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2017-03-09T19:27:00Z</dcterms:created>
  <dc:creator>Williams, Kathryn - Dell Team</dc:creator>
  <cp:keywords>No Restrictions</cp:keywords>
  <cp:lastModifiedBy>Egenie</cp:lastModifiedBy>
  <cp:lastPrinted>2014-02-14T16:26:12Z</cp:lastPrinted>
  <dcterms:modified xsi:type="dcterms:W3CDTF">2018-07-26T17:39:38Z</dcterms:modified>
  <cp:revision>1512</cp:revision>
  <dc:title>Subtitle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0x010100EAEEBEE83C66E54EA9BED83B0A9A60DB</vt:lpwstr>
  </property>
  <property fmtid="{D5CDD505-2E9C-101B-9397-08002B2CF9AE}" name="DellClassification" pid="3">
    <vt:lpwstr>No Restrictions</vt:lpwstr>
  </property>
  <property fmtid="{D5CDD505-2E9C-101B-9397-08002B2CF9AE}" name="DellSubLabels" pid="4">
    <vt:lpwstr/>
  </property>
  <property fmtid="{D5CDD505-2E9C-101B-9397-08002B2CF9AE}" name="TitusGUID" pid="5">
    <vt:lpwstr>2a24f362-d648-433c-a5a1-4d881b77d878</vt:lpwstr>
  </property>
</Properties>
</file>