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EC53-87BA-C7AA-3F1F-8237E4CD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9E5DF-BEFC-5CB2-DDB5-09A3E0EBB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D2585-4ABF-A68F-9828-1D1BEF7A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FEDA2-A454-5B04-6AFF-A955B651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8D396-0CFB-A22A-D394-D87B08B2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307A-ABC3-305D-CCFE-7D87F8E0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BF0BD-0A19-429F-DF51-030C23994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1CC8E-0ECD-655E-E02D-4256C00C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E5CBA-B1F9-745D-DE8F-FD189F6B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9CF23-3C0C-5E2E-FF58-0372014E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4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1AC74-B317-6781-1CE2-196EA4C53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3DC6D-BB51-4F33-D6D5-3B8FB4C77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E345-0BE9-11A0-69BB-CF8FD16A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22A5E-B6D9-5B19-19CE-6F80CD05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D385-E19E-8378-028E-0E7B02F7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579AD-F1EC-F503-5FD5-5E16F51C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210E-1596-CE9F-CF2C-2774E51E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9271F-FEF9-6BEE-25C5-FFCD7AA5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5B65-13EC-D4A2-691A-B9E034C1B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29E1F-17ED-8A16-A448-A9781521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2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0436-3D41-BE02-BC75-B35D6BF9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327DC-AA04-81C0-8577-A241BF17C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726A-230D-D24D-D00D-38393FEE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E83B4-D5E8-03B3-1C31-857B52CB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5D033-FE13-5691-32C0-16F1A544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77FC-B5E4-2110-8927-50B6504B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7C9CD-60EE-4EC9-DE0E-AABBA4172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D99FE-CD5F-18A0-1C5A-BAB679B8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343AE-C45E-86F1-655A-A96E8B9A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309C6-6056-6539-5914-59E479CB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FA45-048B-5250-B8CE-C25C7F64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3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29442-D6DB-5A85-3E34-D064792E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B065E-DAB0-C641-C352-EEF2CFD3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367D2-CBE0-1AB3-136F-8A020055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5955BD-C08A-ACFF-2491-D1298C03F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5947B-C93E-3C15-B6AF-5CB74B5A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3757D-0791-500E-4ABB-267DF76E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0F7E3-01A8-6185-ECA5-E73EABB85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BBE11-6A32-42E8-8AC8-ACF351EA0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4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A63CF-B3F0-7A62-1FDD-B1EB74C0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AA877-B926-2B46-98EC-1636AF34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27F32-05C0-1699-0756-79B0449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ED50-5B67-B5E3-84FC-885EC7F1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3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33ECFD-3AED-32EE-5A1E-77F7A9905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142B2-6756-AEC6-2EA6-414E68666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F192-94B1-1B65-3C78-DA7D3C95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2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C44ED-FBB9-152B-02AD-AAFE430C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FE1A-600B-E0EA-4700-16DBECE1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DC228-A8AB-37FC-73E0-ECA3167E7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6618C-9ED9-5440-EF64-80A0AF3F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FB27F-0C84-AC60-2B3D-60FE640D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683C7-C819-5490-9D99-EB5C41EE2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0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CCB3-A37B-AC05-0680-C9CC8630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CE809-BF8A-F68C-A38C-AA7ADF6C1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EF8AA-AB78-CFDC-979A-4333C7C8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509CE-2FF1-F063-3B82-C50DF8EE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6BF0C-0576-8AD5-DB41-66AC1CBD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DC332-46A0-6958-B218-C3ABC599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32D44-A1E3-6874-0E7A-2E4F38BD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E6A2D-DC78-366C-35F1-7712C300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78393-00FB-2AB2-9AE1-26F0EBCD7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F839A4-8662-49C6-A41D-545040FC90D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7BCB8-91AC-5680-74C0-9C41C7643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47897-296A-7AF8-53BC-97E41C405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C7C71-AD81-458D-8014-EF2C38989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D3821-195A-901B-0F06-D5E832B66E3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Multi-view objects Detection Using Deep Neural Networks</a:t>
            </a:r>
          </a:p>
        </p:txBody>
      </p:sp>
      <p:pic>
        <p:nvPicPr>
          <p:cNvPr id="1026" name="Picture 2" descr="Deep models for multi-view 3D object recognition: a review | Artificial  Intelligence Review">
            <a:extLst>
              <a:ext uri="{FF2B5EF4-FFF2-40B4-BE49-F238E27FC236}">
                <a16:creationId xmlns:a16="http://schemas.microsoft.com/office/drawing/2014/main" id="{D578787E-383D-31E7-5857-75725CC4C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1604498"/>
            <a:ext cx="7225748" cy="364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40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D3821-195A-901B-0F06-D5E832B66E3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Deep neural network are sensitive to pixel removal and noise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796BF5-E272-28B4-79B1-BA20F5483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27" y="2640754"/>
            <a:ext cx="5579203" cy="26992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AF71D28-EEA6-08F7-73E6-278000D6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06" y="657123"/>
            <a:ext cx="4130792" cy="13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6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D3821-195A-901B-0F06-D5E832B66E35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</a:t>
            </a:r>
            <a:r>
              <a:rPr lang="en-US" sz="3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odal  </a:t>
            </a:r>
            <a:r>
              <a:rPr lang="en-US" sz="34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image fusion </a:t>
            </a: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 object detection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AE56F6-8F8C-3139-2D5E-4FD631D0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360" y="1372455"/>
            <a:ext cx="7539882" cy="3746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4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Резаиан Наим</dc:creator>
  <cp:lastModifiedBy>Резаиан Наим</cp:lastModifiedBy>
  <cp:revision>1</cp:revision>
  <dcterms:created xsi:type="dcterms:W3CDTF">2025-03-13T06:09:28Z</dcterms:created>
  <dcterms:modified xsi:type="dcterms:W3CDTF">2025-03-13T06:40:44Z</dcterms:modified>
</cp:coreProperties>
</file>