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5" d="100"/>
          <a:sy n="125" d="100"/>
        </p:scale>
        <p:origin x="1494" y="1050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29B761ED-EA65-413F-BD5B-AC84B20E19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 bwMode="auto"/>
    </dgm:pt>
    <dgm:pt modelId="{54A5F38A-4F7F-4B0D-A371-E7E28B8DB191}">
      <dgm:prSet phldrT="[Texte]"/>
      <dgm:spPr bwMode="auto"/>
      <dgm:t>
        <a:bodyPr/>
        <a:lstStyle/>
        <a:p>
          <a:pPr>
            <a:defRPr/>
          </a:pPr>
          <a:r>
            <a:rPr lang="fr-FR"/>
            <a:t>Analyse</a:t>
          </a:r>
          <a:endParaRPr/>
        </a:p>
      </dgm:t>
    </dgm:pt>
    <dgm:pt modelId="{BEA1B94B-9BBE-43F7-B1CE-02E9DC30DCF7}" type="parTrans" cxnId="{14296BA7-C776-468A-8063-0F31E3394FF6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A5C2A328-E332-44EB-B7FF-4CB7D65E7252}" type="sibTrans" cxnId="{14296BA7-C776-468A-8063-0F31E3394FF6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3A16FA6A-8E81-4D24-AAB6-A2B90FBA71F7}">
      <dgm:prSet phldrT="[Texte]"/>
      <dgm:spPr bwMode="auto"/>
      <dgm:t>
        <a:bodyPr/>
        <a:lstStyle/>
        <a:p>
          <a:pPr>
            <a:defRPr/>
          </a:pPr>
          <a:r>
            <a:rPr lang="fr-FR"/>
            <a:t>Développement</a:t>
          </a:r>
          <a:endParaRPr/>
        </a:p>
      </dgm:t>
    </dgm:pt>
    <dgm:pt modelId="{6625EE0F-DDB7-4DBA-A2C3-2F5501259AF1}" type="parTrans" cxnId="{8C446543-4906-4ED6-8717-C186B482F6C0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BE984FE1-A0DE-40BA-BABA-DDF8052E549A}" type="sibTrans" cxnId="{8C446543-4906-4ED6-8717-C186B482F6C0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95E7DBDF-33CE-45BA-ABE6-18F9B5DF74C7}">
      <dgm:prSet phldrT="[Texte]"/>
      <dgm:spPr bwMode="auto"/>
      <dgm:t>
        <a:bodyPr/>
        <a:lstStyle/>
        <a:p>
          <a:pPr>
            <a:defRPr/>
          </a:pPr>
          <a:r>
            <a:rPr lang="fr-FR"/>
            <a:t>Final</a:t>
          </a:r>
          <a:endParaRPr/>
        </a:p>
      </dgm:t>
    </dgm:pt>
    <dgm:pt modelId="{C8F81728-CF68-433B-8894-AE67953E831A}" type="parTrans" cxnId="{9DF6F52B-E200-4CC1-B1C4-ED1E9B3D39BF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05B360B6-72A0-408D-8C7D-4FC1C71BD3BE}" type="sibTrans" cxnId="{9DF6F52B-E200-4CC1-B1C4-ED1E9B3D39BF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05CACB03-C030-4CEC-9C86-F988C5994321}" type="pres">
      <dgm:prSet presAssocID="{29B761ED-EA65-413F-BD5B-AC84B20E19B4}" presName="Name0" presStyleCnt="0">
        <dgm:presLayoutVars>
          <dgm:dir val="norm"/>
          <dgm:resizeHandles val="exact"/>
        </dgm:presLayoutVars>
      </dgm:prSet>
      <dgm:spPr bwMode="auto"/>
    </dgm:pt>
    <dgm:pt modelId="{74E1F0CD-0830-4177-8DBB-CDA64CB4EDF6}" type="pres">
      <dgm:prSet presAssocID="{29B761ED-EA65-413F-BD5B-AC84B20E19B4}" presName="arrow" presStyleLbl="bgShp" presStyleIdx="0" presStyleCnt="1"/>
      <dgm:spPr bwMode="auto"/>
    </dgm:pt>
    <dgm:pt modelId="{23541D1E-6B91-4F4A-919E-04B0A481DAAE}" type="pres">
      <dgm:prSet presAssocID="{29B761ED-EA65-413F-BD5B-AC84B20E19B4}" presName="points" presStyleCnt="0"/>
      <dgm:spPr bwMode="auto"/>
    </dgm:pt>
    <dgm:pt modelId="{292F646C-2A47-45EC-A510-6EEE4F065E73}" type="pres">
      <dgm:prSet presAssocID="{54A5F38A-4F7F-4B0D-A371-E7E28B8DB191}" presName="compositeA" presStyleCnt="0"/>
      <dgm:spPr bwMode="auto"/>
    </dgm:pt>
    <dgm:pt modelId="{E038DF22-954F-4F7F-823E-3367DFBFB113}" type="pres">
      <dgm:prSet custLinFactNeighborX="-23143" custLinFactNeighborY="232" custScaleX="51903" presAssocID="{54A5F38A-4F7F-4B0D-A371-E7E28B8DB191}" presName="textA" presStyleLbl="revTx" presStyleIdx="0" presStyleCnt="3">
        <dgm:presLayoutVars>
          <dgm:bulletEnabled val="1"/>
        </dgm:presLayoutVars>
      </dgm:prSet>
      <dgm:spPr bwMode="auto"/>
    </dgm:pt>
    <dgm:pt modelId="{A5DFEB93-349C-4988-9117-F730AB025971}" type="pres">
      <dgm:prSet custLinFactNeighborX="-111160" custLinFactNeighborY="1303" custLinFactX="-100000" presAssocID="{54A5F38A-4F7F-4B0D-A371-E7E28B8DB191}" presName="circleA" presStyleLbl="node1" presStyleIdx="0" presStyleCnt="3"/>
      <dgm:spPr bwMode="auto"/>
    </dgm:pt>
    <dgm:pt modelId="{62D1D3A6-234C-4B97-9A1A-5693C6A7F4CE}" type="pres">
      <dgm:prSet presAssocID="{54A5F38A-4F7F-4B0D-A371-E7E28B8DB191}" presName="spaceA" presStyleCnt="0"/>
      <dgm:spPr bwMode="auto"/>
    </dgm:pt>
    <dgm:pt modelId="{96F6FFF1-6CF9-4A6A-954B-ABE6A2DFCE0B}" type="pres">
      <dgm:prSet presAssocID="{A5C2A328-E332-44EB-B7FF-4CB7D65E7252}" presName="space" presStyleCnt="0"/>
      <dgm:spPr bwMode="auto"/>
    </dgm:pt>
    <dgm:pt modelId="{8F305600-3D75-48E3-95FC-52403AED9708}" type="pres">
      <dgm:prSet presAssocID="{3A16FA6A-8E81-4D24-AAB6-A2B90FBA71F7}" presName="compositeB" presStyleCnt="0"/>
      <dgm:spPr bwMode="auto"/>
    </dgm:pt>
    <dgm:pt modelId="{9F3AD17B-D282-4463-9BB2-6C401CEBACC6}" type="pres">
      <dgm:prSet custLinFactNeighborX="12739" custLinFactNeighborY="-27803" custScaleY="55811" presAssocID="{3A16FA6A-8E81-4D24-AAB6-A2B90FBA71F7}" presName="textB" presStyleLbl="revTx" presStyleIdx="1" presStyleCnt="3">
        <dgm:presLayoutVars>
          <dgm:bulletEnabled val="1"/>
        </dgm:presLayoutVars>
      </dgm:prSet>
      <dgm:spPr bwMode="auto"/>
    </dgm:pt>
    <dgm:pt modelId="{22420FC4-A7B3-4F88-8461-A7D0702723BB}" type="pres">
      <dgm:prSet custLinFactNeighborX="100000" custLinFactNeighborY="-30665" custLinFactX="1132" presAssocID="{3A16FA6A-8E81-4D24-AAB6-A2B90FBA71F7}" presName="circleB" presStyleLbl="node1" presStyleIdx="1" presStyleCnt="3"/>
      <dgm:spPr bwMode="auto"/>
    </dgm:pt>
    <dgm:pt modelId="{B10418A0-E3C8-4029-94A7-3618969D9FE4}" type="pres">
      <dgm:prSet presAssocID="{3A16FA6A-8E81-4D24-AAB6-A2B90FBA71F7}" presName="spaceB" presStyleCnt="0"/>
      <dgm:spPr bwMode="auto"/>
    </dgm:pt>
    <dgm:pt modelId="{6AE238F5-6061-487F-971D-DBA0F54A3663}" type="pres">
      <dgm:prSet presAssocID="{BE984FE1-A0DE-40BA-BABA-DDF8052E549A}" presName="space" presStyleCnt="0"/>
      <dgm:spPr bwMode="auto"/>
    </dgm:pt>
    <dgm:pt modelId="{F511E26D-3CC4-4734-9F3F-FB840175B68E}" type="pres">
      <dgm:prSet presAssocID="{95E7DBDF-33CE-45BA-ABE6-18F9B5DF74C7}" presName="compositeA" presStyleCnt="0"/>
      <dgm:spPr bwMode="auto"/>
    </dgm:pt>
    <dgm:pt modelId="{41A6CD91-CC24-4C03-8B79-226D8DF4C2B3}" type="pres">
      <dgm:prSet custLinFactNeighborX="44687" custLinFactNeighborY="2190" custScaleX="57399" presAssocID="{95E7DBDF-33CE-45BA-ABE6-18F9B5DF74C7}" presName="textA" presStyleLbl="revTx" presStyleIdx="2" presStyleCnt="3">
        <dgm:presLayoutVars>
          <dgm:bulletEnabled val="1"/>
        </dgm:presLayoutVars>
      </dgm:prSet>
      <dgm:spPr bwMode="auto"/>
    </dgm:pt>
    <dgm:pt modelId="{F348B44E-DE26-4A2C-95AC-2445573406B1}" type="pres">
      <dgm:prSet custLinFactNeighborX="200000" custLinFactNeighborY="-6571" custLinFactX="197676" presAssocID="{95E7DBDF-33CE-45BA-ABE6-18F9B5DF74C7}" presName="circleA" presStyleLbl="node1" presStyleIdx="2" presStyleCnt="3"/>
      <dgm:spPr bwMode="auto"/>
    </dgm:pt>
    <dgm:pt modelId="{25C4F09C-DE2F-40FD-AEC0-24C6FFAE1910}" type="pres">
      <dgm:prSet presAssocID="{95E7DBDF-33CE-45BA-ABE6-18F9B5DF74C7}" presName="spaceA" presStyleCnt="0"/>
      <dgm:spPr bwMode="auto"/>
    </dgm:pt>
  </dgm:ptLst>
  <dgm:cxnLst>
    <dgm:cxn modelId="{39930702-EC15-49A7-8D13-A33796C78BBD}" type="presOf" srcId="{29B761ED-EA65-413F-BD5B-AC84B20E19B4}" destId="{05CACB03-C030-4CEC-9C86-F988C5994321}" srcOrd="0" destOrd="0" presId="urn:microsoft.com/office/officeart/2005/8/layout/hProcess11"/>
    <dgm:cxn modelId="{9DF6F52B-E200-4CC1-B1C4-ED1E9B3D39BF}" srcId="{29B761ED-EA65-413F-BD5B-AC84B20E19B4}" destId="{95E7DBDF-33CE-45BA-ABE6-18F9B5DF74C7}" srcOrd="2" destOrd="0" parTransId="{C8F81728-CF68-433B-8894-AE67953E831A}" sibTransId="{05B360B6-72A0-408D-8C7D-4FC1C71BD3BE}"/>
    <dgm:cxn modelId="{8C446543-4906-4ED6-8717-C186B482F6C0}" srcId="{29B761ED-EA65-413F-BD5B-AC84B20E19B4}" destId="{3A16FA6A-8E81-4D24-AAB6-A2B90FBA71F7}" srcOrd="1" destOrd="0" parTransId="{6625EE0F-DDB7-4DBA-A2C3-2F5501259AF1}" sibTransId="{BE984FE1-A0DE-40BA-BABA-DDF8052E549A}"/>
    <dgm:cxn modelId="{B2F33B46-E77F-46DB-A683-37FDBE81E2BD}" type="presOf" srcId="{95E7DBDF-33CE-45BA-ABE6-18F9B5DF74C7}" destId="{41A6CD91-CC24-4C03-8B79-226D8DF4C2B3}" srcOrd="0" destOrd="0" presId="urn:microsoft.com/office/officeart/2005/8/layout/hProcess11"/>
    <dgm:cxn modelId="{AAE3409E-484C-4588-ACEB-6683F61AFF6F}" type="presOf" srcId="{54A5F38A-4F7F-4B0D-A371-E7E28B8DB191}" destId="{E038DF22-954F-4F7F-823E-3367DFBFB113}" srcOrd="0" destOrd="0" presId="urn:microsoft.com/office/officeart/2005/8/layout/hProcess11"/>
    <dgm:cxn modelId="{14296BA7-C776-468A-8063-0F31E3394FF6}" srcId="{29B761ED-EA65-413F-BD5B-AC84B20E19B4}" destId="{54A5F38A-4F7F-4B0D-A371-E7E28B8DB191}" srcOrd="0" destOrd="0" parTransId="{BEA1B94B-9BBE-43F7-B1CE-02E9DC30DCF7}" sibTransId="{A5C2A328-E332-44EB-B7FF-4CB7D65E7252}"/>
    <dgm:cxn modelId="{D725C8E4-B091-4D78-A874-D99265416038}" type="presOf" srcId="{3A16FA6A-8E81-4D24-AAB6-A2B90FBA71F7}" destId="{9F3AD17B-D282-4463-9BB2-6C401CEBACC6}" srcOrd="0" destOrd="0" presId="urn:microsoft.com/office/officeart/2005/8/layout/hProcess11"/>
    <dgm:cxn modelId="{4DE0C74A-DF59-4A86-96BD-186FE39AB108}" type="presParOf" srcId="{05CACB03-C030-4CEC-9C86-F988C5994321}" destId="{74E1F0CD-0830-4177-8DBB-CDA64CB4EDF6}" srcOrd="0" destOrd="0" presId="urn:microsoft.com/office/officeart/2005/8/layout/hProcess11"/>
    <dgm:cxn modelId="{C0D18DE9-BCF8-4874-8EE7-2573A905772E}" type="presParOf" srcId="{05CACB03-C030-4CEC-9C86-F988C5994321}" destId="{23541D1E-6B91-4F4A-919E-04B0A481DAAE}" srcOrd="1" destOrd="0" presId="urn:microsoft.com/office/officeart/2005/8/layout/hProcess11"/>
    <dgm:cxn modelId="{B79D06E9-05FE-4E5A-B76E-E4F2D5632DA8}" type="presParOf" srcId="{23541D1E-6B91-4F4A-919E-04B0A481DAAE}" destId="{292F646C-2A47-45EC-A510-6EEE4F065E73}" srcOrd="0" destOrd="0" presId="urn:microsoft.com/office/officeart/2005/8/layout/hProcess11"/>
    <dgm:cxn modelId="{8D93402D-E4E6-4D43-8C50-D672009FCF4E}" type="presParOf" srcId="{292F646C-2A47-45EC-A510-6EEE4F065E73}" destId="{E038DF22-954F-4F7F-823E-3367DFBFB113}" srcOrd="0" destOrd="0" presId="urn:microsoft.com/office/officeart/2005/8/layout/hProcess11"/>
    <dgm:cxn modelId="{D7BF014A-DA58-4578-91EF-F8580D5EE107}" type="presParOf" srcId="{292F646C-2A47-45EC-A510-6EEE4F065E73}" destId="{A5DFEB93-349C-4988-9117-F730AB025971}" srcOrd="1" destOrd="0" presId="urn:microsoft.com/office/officeart/2005/8/layout/hProcess11"/>
    <dgm:cxn modelId="{5134AFE2-4905-4E99-932F-68E24280CA35}" type="presParOf" srcId="{292F646C-2A47-45EC-A510-6EEE4F065E73}" destId="{62D1D3A6-234C-4B97-9A1A-5693C6A7F4CE}" srcOrd="2" destOrd="0" presId="urn:microsoft.com/office/officeart/2005/8/layout/hProcess11"/>
    <dgm:cxn modelId="{C7703F2E-F543-4B0F-BEFF-DBCAF62EE010}" type="presParOf" srcId="{23541D1E-6B91-4F4A-919E-04B0A481DAAE}" destId="{96F6FFF1-6CF9-4A6A-954B-ABE6A2DFCE0B}" srcOrd="1" destOrd="0" presId="urn:microsoft.com/office/officeart/2005/8/layout/hProcess11"/>
    <dgm:cxn modelId="{66E65243-FECA-415F-AE27-09B10BB55F45}" type="presParOf" srcId="{23541D1E-6B91-4F4A-919E-04B0A481DAAE}" destId="{8F305600-3D75-48E3-95FC-52403AED9708}" srcOrd="2" destOrd="0" presId="urn:microsoft.com/office/officeart/2005/8/layout/hProcess11"/>
    <dgm:cxn modelId="{D041FF4E-5DFE-4758-AF67-AFC26D1362C7}" type="presParOf" srcId="{8F305600-3D75-48E3-95FC-52403AED9708}" destId="{9F3AD17B-D282-4463-9BB2-6C401CEBACC6}" srcOrd="0" destOrd="0" presId="urn:microsoft.com/office/officeart/2005/8/layout/hProcess11"/>
    <dgm:cxn modelId="{05A0A8D9-3BF6-407A-9394-C3712C9FF0FA}" type="presParOf" srcId="{8F305600-3D75-48E3-95FC-52403AED9708}" destId="{22420FC4-A7B3-4F88-8461-A7D0702723BB}" srcOrd="1" destOrd="0" presId="urn:microsoft.com/office/officeart/2005/8/layout/hProcess11"/>
    <dgm:cxn modelId="{EFD2359E-B205-4E13-8482-FC14A7792F32}" type="presParOf" srcId="{8F305600-3D75-48E3-95FC-52403AED9708}" destId="{B10418A0-E3C8-4029-94A7-3618969D9FE4}" srcOrd="2" destOrd="0" presId="urn:microsoft.com/office/officeart/2005/8/layout/hProcess11"/>
    <dgm:cxn modelId="{240E0583-21D9-4104-8BC1-E3639D2509C4}" type="presParOf" srcId="{23541D1E-6B91-4F4A-919E-04B0A481DAAE}" destId="{6AE238F5-6061-487F-971D-DBA0F54A3663}" srcOrd="3" destOrd="0" presId="urn:microsoft.com/office/officeart/2005/8/layout/hProcess11"/>
    <dgm:cxn modelId="{3C5D0289-DC9C-4521-A477-BA8F6165589F}" type="presParOf" srcId="{23541D1E-6B91-4F4A-919E-04B0A481DAAE}" destId="{F511E26D-3CC4-4734-9F3F-FB840175B68E}" srcOrd="4" destOrd="0" presId="urn:microsoft.com/office/officeart/2005/8/layout/hProcess11"/>
    <dgm:cxn modelId="{D6BA3197-804F-4E58-A9F3-4FC62D0B2844}" type="presParOf" srcId="{F511E26D-3CC4-4734-9F3F-FB840175B68E}" destId="{41A6CD91-CC24-4C03-8B79-226D8DF4C2B3}" srcOrd="0" destOrd="0" presId="urn:microsoft.com/office/officeart/2005/8/layout/hProcess11"/>
    <dgm:cxn modelId="{81902121-6BD9-4B27-95A0-F89317C55B60}" type="presParOf" srcId="{F511E26D-3CC4-4734-9F3F-FB840175B68E}" destId="{F348B44E-DE26-4A2C-95AC-2445573406B1}" srcOrd="1" destOrd="0" presId="urn:microsoft.com/office/officeart/2005/8/layout/hProcess11"/>
    <dgm:cxn modelId="{A873AE65-1AEE-4CAD-9427-4847DFEB41BE}" type="presParOf" srcId="{F511E26D-3CC4-4734-9F3F-FB840175B68E}" destId="{25C4F09C-DE2F-40FD-AEC0-24C6FFAE191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29B761ED-EA65-413F-BD5B-AC84B20E19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 bwMode="auto"/>
    </dgm:pt>
    <dgm:pt modelId="{54A5F38A-4F7F-4B0D-A371-E7E28B8DB191}">
      <dgm:prSet phldrT="[Texte]"/>
      <dgm:spPr bwMode="auto"/>
      <dgm:t>
        <a:bodyPr/>
        <a:lstStyle/>
        <a:p>
          <a:pPr>
            <a:defRPr/>
          </a:pPr>
          <a:r>
            <a:rPr lang="fr-FR"/>
            <a:t>Analyse</a:t>
          </a:r>
          <a:endParaRPr/>
        </a:p>
      </dgm:t>
    </dgm:pt>
    <dgm:pt modelId="{BEA1B94B-9BBE-43F7-B1CE-02E9DC30DCF7}" type="parTrans" cxnId="{14296BA7-C776-468A-8063-0F31E3394FF6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A5C2A328-E332-44EB-B7FF-4CB7D65E7252}" type="sibTrans" cxnId="{14296BA7-C776-468A-8063-0F31E3394FF6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3A16FA6A-8E81-4D24-AAB6-A2B90FBA71F7}">
      <dgm:prSet phldrT="[Texte]"/>
      <dgm:spPr bwMode="auto"/>
      <dgm:t>
        <a:bodyPr/>
        <a:lstStyle/>
        <a:p>
          <a:pPr>
            <a:defRPr/>
          </a:pPr>
          <a:r>
            <a:rPr lang="fr-FR"/>
            <a:t>Développement</a:t>
          </a:r>
          <a:endParaRPr/>
        </a:p>
      </dgm:t>
    </dgm:pt>
    <dgm:pt modelId="{6625EE0F-DDB7-4DBA-A2C3-2F5501259AF1}" type="parTrans" cxnId="{8C446543-4906-4ED6-8717-C186B482F6C0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BE984FE1-A0DE-40BA-BABA-DDF8052E549A}" type="sibTrans" cxnId="{8C446543-4906-4ED6-8717-C186B482F6C0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95E7DBDF-33CE-45BA-ABE6-18F9B5DF74C7}">
      <dgm:prSet phldrT="[Texte]"/>
      <dgm:spPr bwMode="auto"/>
      <dgm:t>
        <a:bodyPr/>
        <a:lstStyle/>
        <a:p>
          <a:pPr>
            <a:defRPr/>
          </a:pPr>
          <a:r>
            <a:rPr lang="fr-FR"/>
            <a:t>Final</a:t>
          </a:r>
          <a:endParaRPr/>
        </a:p>
      </dgm:t>
    </dgm:pt>
    <dgm:pt modelId="{C8F81728-CF68-433B-8894-AE67953E831A}" type="parTrans" cxnId="{9DF6F52B-E200-4CC1-B1C4-ED1E9B3D39BF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05B360B6-72A0-408D-8C7D-4FC1C71BD3BE}" type="sibTrans" cxnId="{9DF6F52B-E200-4CC1-B1C4-ED1E9B3D39BF}">
      <dgm:prSet/>
      <dgm:spPr bwMode="auto"/>
      <dgm:t>
        <a:bodyPr/>
        <a:lstStyle/>
        <a:p>
          <a:pPr>
            <a:defRPr/>
          </a:pPr>
          <a:endParaRPr lang="fr-FR"/>
        </a:p>
      </dgm:t>
    </dgm:pt>
    <dgm:pt modelId="{05CACB03-C030-4CEC-9C86-F988C5994321}" type="pres">
      <dgm:prSet presAssocID="{29B761ED-EA65-413F-BD5B-AC84B20E19B4}" presName="Name0" presStyleCnt="0">
        <dgm:presLayoutVars>
          <dgm:dir val="norm"/>
          <dgm:resizeHandles val="exact"/>
        </dgm:presLayoutVars>
      </dgm:prSet>
      <dgm:spPr bwMode="auto"/>
    </dgm:pt>
    <dgm:pt modelId="{74E1F0CD-0830-4177-8DBB-CDA64CB4EDF6}" type="pres">
      <dgm:prSet presAssocID="{29B761ED-EA65-413F-BD5B-AC84B20E19B4}" presName="arrow" presStyleLbl="bgShp" presStyleIdx="0" presStyleCnt="1"/>
      <dgm:spPr bwMode="auto"/>
    </dgm:pt>
    <dgm:pt modelId="{23541D1E-6B91-4F4A-919E-04B0A481DAAE}" type="pres">
      <dgm:prSet presAssocID="{29B761ED-EA65-413F-BD5B-AC84B20E19B4}" presName="points" presStyleCnt="0"/>
      <dgm:spPr bwMode="auto"/>
    </dgm:pt>
    <dgm:pt modelId="{292F646C-2A47-45EC-A510-6EEE4F065E73}" type="pres">
      <dgm:prSet presAssocID="{54A5F38A-4F7F-4B0D-A371-E7E28B8DB191}" presName="compositeA" presStyleCnt="0"/>
      <dgm:spPr bwMode="auto"/>
    </dgm:pt>
    <dgm:pt modelId="{E038DF22-954F-4F7F-823E-3367DFBFB113}" type="pres">
      <dgm:prSet custLinFactNeighborX="-23143" custLinFactNeighborY="232" custScaleX="51903" presAssocID="{54A5F38A-4F7F-4B0D-A371-E7E28B8DB191}" presName="textA" presStyleLbl="revTx" presStyleIdx="0" presStyleCnt="3">
        <dgm:presLayoutVars>
          <dgm:bulletEnabled val="1"/>
        </dgm:presLayoutVars>
      </dgm:prSet>
      <dgm:spPr bwMode="auto"/>
    </dgm:pt>
    <dgm:pt modelId="{A5DFEB93-349C-4988-9117-F730AB025971}" type="pres">
      <dgm:prSet custLinFactNeighborX="-111160" custLinFactNeighborY="1303" custLinFactX="-100000" presAssocID="{54A5F38A-4F7F-4B0D-A371-E7E28B8DB191}" presName="circleA" presStyleLbl="node1" presStyleIdx="0" presStyleCnt="3"/>
      <dgm:spPr bwMode="auto"/>
    </dgm:pt>
    <dgm:pt modelId="{62D1D3A6-234C-4B97-9A1A-5693C6A7F4CE}" type="pres">
      <dgm:prSet presAssocID="{54A5F38A-4F7F-4B0D-A371-E7E28B8DB191}" presName="spaceA" presStyleCnt="0"/>
      <dgm:spPr bwMode="auto"/>
    </dgm:pt>
    <dgm:pt modelId="{96F6FFF1-6CF9-4A6A-954B-ABE6A2DFCE0B}" type="pres">
      <dgm:prSet presAssocID="{A5C2A328-E332-44EB-B7FF-4CB7D65E7252}" presName="space" presStyleCnt="0"/>
      <dgm:spPr bwMode="auto"/>
    </dgm:pt>
    <dgm:pt modelId="{8F305600-3D75-48E3-95FC-52403AED9708}" type="pres">
      <dgm:prSet presAssocID="{3A16FA6A-8E81-4D24-AAB6-A2B90FBA71F7}" presName="compositeB" presStyleCnt="0"/>
      <dgm:spPr bwMode="auto"/>
    </dgm:pt>
    <dgm:pt modelId="{9F3AD17B-D282-4463-9BB2-6C401CEBACC6}" type="pres">
      <dgm:prSet custLinFactNeighborX="12739" custLinFactNeighborY="-27803" custScaleY="55811" presAssocID="{3A16FA6A-8E81-4D24-AAB6-A2B90FBA71F7}" presName="textB" presStyleLbl="revTx" presStyleIdx="1" presStyleCnt="3">
        <dgm:presLayoutVars>
          <dgm:bulletEnabled val="1"/>
        </dgm:presLayoutVars>
      </dgm:prSet>
      <dgm:spPr bwMode="auto"/>
    </dgm:pt>
    <dgm:pt modelId="{22420FC4-A7B3-4F88-8461-A7D0702723BB}" type="pres">
      <dgm:prSet custLinFactNeighborX="100000" custLinFactNeighborY="-30665" custLinFactX="1132" presAssocID="{3A16FA6A-8E81-4D24-AAB6-A2B90FBA71F7}" presName="circleB" presStyleLbl="node1" presStyleIdx="1" presStyleCnt="3"/>
      <dgm:spPr bwMode="auto"/>
    </dgm:pt>
    <dgm:pt modelId="{B10418A0-E3C8-4029-94A7-3618969D9FE4}" type="pres">
      <dgm:prSet presAssocID="{3A16FA6A-8E81-4D24-AAB6-A2B90FBA71F7}" presName="spaceB" presStyleCnt="0"/>
      <dgm:spPr bwMode="auto"/>
    </dgm:pt>
    <dgm:pt modelId="{6AE238F5-6061-487F-971D-DBA0F54A3663}" type="pres">
      <dgm:prSet presAssocID="{BE984FE1-A0DE-40BA-BABA-DDF8052E549A}" presName="space" presStyleCnt="0"/>
      <dgm:spPr bwMode="auto"/>
    </dgm:pt>
    <dgm:pt modelId="{F511E26D-3CC4-4734-9F3F-FB840175B68E}" type="pres">
      <dgm:prSet presAssocID="{95E7DBDF-33CE-45BA-ABE6-18F9B5DF74C7}" presName="compositeA" presStyleCnt="0"/>
      <dgm:spPr bwMode="auto"/>
    </dgm:pt>
    <dgm:pt modelId="{41A6CD91-CC24-4C03-8B79-226D8DF4C2B3}" type="pres">
      <dgm:prSet custLinFactNeighborX="44687" custLinFactNeighborY="2190" custScaleX="57399" presAssocID="{95E7DBDF-33CE-45BA-ABE6-18F9B5DF74C7}" presName="textA" presStyleLbl="revTx" presStyleIdx="2" presStyleCnt="3">
        <dgm:presLayoutVars>
          <dgm:bulletEnabled val="1"/>
        </dgm:presLayoutVars>
      </dgm:prSet>
      <dgm:spPr bwMode="auto"/>
    </dgm:pt>
    <dgm:pt modelId="{F348B44E-DE26-4A2C-95AC-2445573406B1}" type="pres">
      <dgm:prSet custLinFactNeighborX="200000" custLinFactNeighborY="-6571" custLinFactX="197676" presAssocID="{95E7DBDF-33CE-45BA-ABE6-18F9B5DF74C7}" presName="circleA" presStyleLbl="node1" presStyleIdx="2" presStyleCnt="3"/>
      <dgm:spPr bwMode="auto"/>
    </dgm:pt>
    <dgm:pt modelId="{25C4F09C-DE2F-40FD-AEC0-24C6FFAE1910}" type="pres">
      <dgm:prSet presAssocID="{95E7DBDF-33CE-45BA-ABE6-18F9B5DF74C7}" presName="spaceA" presStyleCnt="0"/>
      <dgm:spPr bwMode="auto"/>
    </dgm:pt>
  </dgm:ptLst>
  <dgm:cxnLst>
    <dgm:cxn modelId="{39930702-EC15-49A7-8D13-A33796C78BBD}" type="presOf" srcId="{29B761ED-EA65-413F-BD5B-AC84B20E19B4}" destId="{05CACB03-C030-4CEC-9C86-F988C5994321}" srcOrd="0" destOrd="0" presId="urn:microsoft.com/office/officeart/2005/8/layout/hProcess11"/>
    <dgm:cxn modelId="{9DF6F52B-E200-4CC1-B1C4-ED1E9B3D39BF}" srcId="{29B761ED-EA65-413F-BD5B-AC84B20E19B4}" destId="{95E7DBDF-33CE-45BA-ABE6-18F9B5DF74C7}" srcOrd="2" destOrd="0" parTransId="{C8F81728-CF68-433B-8894-AE67953E831A}" sibTransId="{05B360B6-72A0-408D-8C7D-4FC1C71BD3BE}"/>
    <dgm:cxn modelId="{8C446543-4906-4ED6-8717-C186B482F6C0}" srcId="{29B761ED-EA65-413F-BD5B-AC84B20E19B4}" destId="{3A16FA6A-8E81-4D24-AAB6-A2B90FBA71F7}" srcOrd="1" destOrd="0" parTransId="{6625EE0F-DDB7-4DBA-A2C3-2F5501259AF1}" sibTransId="{BE984FE1-A0DE-40BA-BABA-DDF8052E549A}"/>
    <dgm:cxn modelId="{B2F33B46-E77F-46DB-A683-37FDBE81E2BD}" type="presOf" srcId="{95E7DBDF-33CE-45BA-ABE6-18F9B5DF74C7}" destId="{41A6CD91-CC24-4C03-8B79-226D8DF4C2B3}" srcOrd="0" destOrd="0" presId="urn:microsoft.com/office/officeart/2005/8/layout/hProcess11"/>
    <dgm:cxn modelId="{AAE3409E-484C-4588-ACEB-6683F61AFF6F}" type="presOf" srcId="{54A5F38A-4F7F-4B0D-A371-E7E28B8DB191}" destId="{E038DF22-954F-4F7F-823E-3367DFBFB113}" srcOrd="0" destOrd="0" presId="urn:microsoft.com/office/officeart/2005/8/layout/hProcess11"/>
    <dgm:cxn modelId="{14296BA7-C776-468A-8063-0F31E3394FF6}" srcId="{29B761ED-EA65-413F-BD5B-AC84B20E19B4}" destId="{54A5F38A-4F7F-4B0D-A371-E7E28B8DB191}" srcOrd="0" destOrd="0" parTransId="{BEA1B94B-9BBE-43F7-B1CE-02E9DC30DCF7}" sibTransId="{A5C2A328-E332-44EB-B7FF-4CB7D65E7252}"/>
    <dgm:cxn modelId="{D725C8E4-B091-4D78-A874-D99265416038}" type="presOf" srcId="{3A16FA6A-8E81-4D24-AAB6-A2B90FBA71F7}" destId="{9F3AD17B-D282-4463-9BB2-6C401CEBACC6}" srcOrd="0" destOrd="0" presId="urn:microsoft.com/office/officeart/2005/8/layout/hProcess11"/>
    <dgm:cxn modelId="{4DE0C74A-DF59-4A86-96BD-186FE39AB108}" type="presParOf" srcId="{05CACB03-C030-4CEC-9C86-F988C5994321}" destId="{74E1F0CD-0830-4177-8DBB-CDA64CB4EDF6}" srcOrd="0" destOrd="0" presId="urn:microsoft.com/office/officeart/2005/8/layout/hProcess11"/>
    <dgm:cxn modelId="{C0D18DE9-BCF8-4874-8EE7-2573A905772E}" type="presParOf" srcId="{05CACB03-C030-4CEC-9C86-F988C5994321}" destId="{23541D1E-6B91-4F4A-919E-04B0A481DAAE}" srcOrd="1" destOrd="0" presId="urn:microsoft.com/office/officeart/2005/8/layout/hProcess11"/>
    <dgm:cxn modelId="{B79D06E9-05FE-4E5A-B76E-E4F2D5632DA8}" type="presParOf" srcId="{23541D1E-6B91-4F4A-919E-04B0A481DAAE}" destId="{292F646C-2A47-45EC-A510-6EEE4F065E73}" srcOrd="0" destOrd="0" presId="urn:microsoft.com/office/officeart/2005/8/layout/hProcess11"/>
    <dgm:cxn modelId="{8D93402D-E4E6-4D43-8C50-D672009FCF4E}" type="presParOf" srcId="{292F646C-2A47-45EC-A510-6EEE4F065E73}" destId="{E038DF22-954F-4F7F-823E-3367DFBFB113}" srcOrd="0" destOrd="0" presId="urn:microsoft.com/office/officeart/2005/8/layout/hProcess11"/>
    <dgm:cxn modelId="{D7BF014A-DA58-4578-91EF-F8580D5EE107}" type="presParOf" srcId="{292F646C-2A47-45EC-A510-6EEE4F065E73}" destId="{A5DFEB93-349C-4988-9117-F730AB025971}" srcOrd="1" destOrd="0" presId="urn:microsoft.com/office/officeart/2005/8/layout/hProcess11"/>
    <dgm:cxn modelId="{5134AFE2-4905-4E99-932F-68E24280CA35}" type="presParOf" srcId="{292F646C-2A47-45EC-A510-6EEE4F065E73}" destId="{62D1D3A6-234C-4B97-9A1A-5693C6A7F4CE}" srcOrd="2" destOrd="0" presId="urn:microsoft.com/office/officeart/2005/8/layout/hProcess11"/>
    <dgm:cxn modelId="{C7703F2E-F543-4B0F-BEFF-DBCAF62EE010}" type="presParOf" srcId="{23541D1E-6B91-4F4A-919E-04B0A481DAAE}" destId="{96F6FFF1-6CF9-4A6A-954B-ABE6A2DFCE0B}" srcOrd="1" destOrd="0" presId="urn:microsoft.com/office/officeart/2005/8/layout/hProcess11"/>
    <dgm:cxn modelId="{66E65243-FECA-415F-AE27-09B10BB55F45}" type="presParOf" srcId="{23541D1E-6B91-4F4A-919E-04B0A481DAAE}" destId="{8F305600-3D75-48E3-95FC-52403AED9708}" srcOrd="2" destOrd="0" presId="urn:microsoft.com/office/officeart/2005/8/layout/hProcess11"/>
    <dgm:cxn modelId="{D041FF4E-5DFE-4758-AF67-AFC26D1362C7}" type="presParOf" srcId="{8F305600-3D75-48E3-95FC-52403AED9708}" destId="{9F3AD17B-D282-4463-9BB2-6C401CEBACC6}" srcOrd="0" destOrd="0" presId="urn:microsoft.com/office/officeart/2005/8/layout/hProcess11"/>
    <dgm:cxn modelId="{05A0A8D9-3BF6-407A-9394-C3712C9FF0FA}" type="presParOf" srcId="{8F305600-3D75-48E3-95FC-52403AED9708}" destId="{22420FC4-A7B3-4F88-8461-A7D0702723BB}" srcOrd="1" destOrd="0" presId="urn:microsoft.com/office/officeart/2005/8/layout/hProcess11"/>
    <dgm:cxn modelId="{EFD2359E-B205-4E13-8482-FC14A7792F32}" type="presParOf" srcId="{8F305600-3D75-48E3-95FC-52403AED9708}" destId="{B10418A0-E3C8-4029-94A7-3618969D9FE4}" srcOrd="2" destOrd="0" presId="urn:microsoft.com/office/officeart/2005/8/layout/hProcess11"/>
    <dgm:cxn modelId="{240E0583-21D9-4104-8BC1-E3639D2509C4}" type="presParOf" srcId="{23541D1E-6B91-4F4A-919E-04B0A481DAAE}" destId="{6AE238F5-6061-487F-971D-DBA0F54A3663}" srcOrd="3" destOrd="0" presId="urn:microsoft.com/office/officeart/2005/8/layout/hProcess11"/>
    <dgm:cxn modelId="{3C5D0289-DC9C-4521-A477-BA8F6165589F}" type="presParOf" srcId="{23541D1E-6B91-4F4A-919E-04B0A481DAAE}" destId="{F511E26D-3CC4-4734-9F3F-FB840175B68E}" srcOrd="4" destOrd="0" presId="urn:microsoft.com/office/officeart/2005/8/layout/hProcess11"/>
    <dgm:cxn modelId="{D6BA3197-804F-4E58-A9F3-4FC62D0B2844}" type="presParOf" srcId="{F511E26D-3CC4-4734-9F3F-FB840175B68E}" destId="{41A6CD91-CC24-4C03-8B79-226D8DF4C2B3}" srcOrd="0" destOrd="0" presId="urn:microsoft.com/office/officeart/2005/8/layout/hProcess11"/>
    <dgm:cxn modelId="{81902121-6BD9-4B27-95A0-F89317C55B60}" type="presParOf" srcId="{F511E26D-3CC4-4734-9F3F-FB840175B68E}" destId="{F348B44E-DE26-4A2C-95AC-2445573406B1}" srcOrd="1" destOrd="0" presId="urn:microsoft.com/office/officeart/2005/8/layout/hProcess11"/>
    <dgm:cxn modelId="{A873AE65-1AEE-4CAD-9427-4847DFEB41BE}" type="presParOf" srcId="{F511E26D-3CC4-4734-9F3F-FB840175B68E}" destId="{25C4F09C-DE2F-40FD-AEC0-24C6FFAE191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589134684" name=""/>
      <dsp:cNvGrpSpPr/>
    </dsp:nvGrpSpPr>
    <dsp:grpSpPr bwMode="auto">
      <a:xfrm>
        <a:off x="0" y="0"/>
        <a:ext cx="7886700" cy="2609215"/>
        <a:chOff x="0" y="0"/>
        <a:chExt cx="7886700" cy="2609215"/>
      </a:xfrm>
    </dsp:grpSpPr>
    <dsp:sp modelId="{74E1F0CD-0830-4177-8DBB-CDA64CB4EDF6}">
      <dsp:nvSpPr>
        <dsp:cNvPr id="0" name=""/>
        <dsp:cNvSpPr/>
      </dsp:nvSpPr>
      <dsp:spPr bwMode="auto">
        <a:xfrm>
          <a:off x="0" y="782764"/>
          <a:ext cx="7886700" cy="1043686"/>
        </a:xfrm>
        <a:prstGeom prst="notchedRightArrow">
          <a:avLst>
            <a:gd name="adj1" fmla="val 50000"/>
            <a:gd name="adj2" fmla="val 5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038DF22-954F-4F7F-823E-3367DFBFB113}">
      <dsp:nvSpPr>
        <dsp:cNvPr id="0" name=""/>
        <dsp:cNvSpPr/>
      </dsp:nvSpPr>
      <dsp:spPr bwMode="auto">
        <a:xfrm>
          <a:off x="24178" y="2421"/>
          <a:ext cx="1187255" cy="104368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Analyse</a:t>
          </a:r>
          <a:endParaRPr/>
        </a:p>
      </dsp:txBody>
      <dsp:txXfrm>
        <a:off x="24178" y="2421"/>
        <a:ext cx="1187255" cy="1043686"/>
      </dsp:txXfrm>
    </dsp:sp>
    <dsp:sp modelId="{A5DFEB93-349C-4988-9117-F730AB025971}">
      <dsp:nvSpPr>
        <dsp:cNvPr id="0" name=""/>
        <dsp:cNvSpPr/>
      </dsp:nvSpPr>
      <dsp:spPr bwMode="auto">
        <a:xfrm>
          <a:off x="465771" y="1177546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F3AD17B-D282-4463-9BB2-6C401CEBACC6}">
      <dsp:nvSpPr>
        <dsp:cNvPr id="0" name=""/>
        <dsp:cNvSpPr/>
      </dsp:nvSpPr>
      <dsp:spPr bwMode="auto">
        <a:xfrm>
          <a:off x="2696687" y="1621240"/>
          <a:ext cx="2287451" cy="58250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Développement</a:t>
          </a:r>
          <a:endParaRPr/>
        </a:p>
      </dsp:txBody>
      <dsp:txXfrm>
        <a:off x="2696687" y="1621240"/>
        <a:ext cx="2287451" cy="582502"/>
      </dsp:txXfrm>
    </dsp:sp>
    <dsp:sp modelId="{22420FC4-A7B3-4F88-8461-A7D0702723BB}">
      <dsp:nvSpPr>
        <dsp:cNvPr id="0" name=""/>
        <dsp:cNvSpPr/>
      </dsp:nvSpPr>
      <dsp:spPr bwMode="auto">
        <a:xfrm>
          <a:off x="3682429" y="1209431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41A6CD91-CC24-4C03-8B79-226D8DF4C2B3}">
      <dsp:nvSpPr>
        <dsp:cNvPr id="0" name=""/>
        <dsp:cNvSpPr/>
      </dsp:nvSpPr>
      <dsp:spPr bwMode="auto">
        <a:xfrm>
          <a:off x="6316533" y="22855"/>
          <a:ext cx="1312996" cy="104368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Final</a:t>
          </a:r>
          <a:endParaRPr/>
        </a:p>
      </dsp:txBody>
      <dsp:txXfrm>
        <a:off x="6316533" y="22855"/>
        <a:ext cx="1312996" cy="1043686"/>
      </dsp:txXfrm>
    </dsp:sp>
    <dsp:sp modelId="{F348B44E-DE26-4A2C-95AC-2445573406B1}">
      <dsp:nvSpPr>
        <dsp:cNvPr id="0" name=""/>
        <dsp:cNvSpPr/>
      </dsp:nvSpPr>
      <dsp:spPr bwMode="auto">
        <a:xfrm>
          <a:off x="6858000" y="1157001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548349529" name=""/>
      <dsp:cNvGrpSpPr/>
    </dsp:nvGrpSpPr>
    <dsp:grpSpPr bwMode="auto">
      <a:xfrm>
        <a:off x="0" y="0"/>
        <a:ext cx="7886700" cy="2609215"/>
        <a:chOff x="0" y="0"/>
        <a:chExt cx="7886700" cy="2609215"/>
      </a:xfrm>
    </dsp:grpSpPr>
    <dsp:sp modelId="{74E1F0CD-0830-4177-8DBB-CDA64CB4EDF6}">
      <dsp:nvSpPr>
        <dsp:cNvPr id="0" name=""/>
        <dsp:cNvSpPr/>
      </dsp:nvSpPr>
      <dsp:spPr bwMode="auto">
        <a:xfrm>
          <a:off x="0" y="782764"/>
          <a:ext cx="7886700" cy="1043686"/>
        </a:xfrm>
        <a:prstGeom prst="notchedRightArrow">
          <a:avLst>
            <a:gd name="adj1" fmla="val 50000"/>
            <a:gd name="adj2" fmla="val 5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038DF22-954F-4F7F-823E-3367DFBFB113}">
      <dsp:nvSpPr>
        <dsp:cNvPr id="0" name=""/>
        <dsp:cNvSpPr/>
      </dsp:nvSpPr>
      <dsp:spPr bwMode="auto">
        <a:xfrm>
          <a:off x="24178" y="2421"/>
          <a:ext cx="1187255" cy="104368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Analyse</a:t>
          </a:r>
          <a:endParaRPr/>
        </a:p>
      </dsp:txBody>
      <dsp:txXfrm>
        <a:off x="24178" y="2421"/>
        <a:ext cx="1187255" cy="1043686"/>
      </dsp:txXfrm>
    </dsp:sp>
    <dsp:sp modelId="{A5DFEB93-349C-4988-9117-F730AB025971}">
      <dsp:nvSpPr>
        <dsp:cNvPr id="0" name=""/>
        <dsp:cNvSpPr/>
      </dsp:nvSpPr>
      <dsp:spPr bwMode="auto">
        <a:xfrm>
          <a:off x="465771" y="1177546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F3AD17B-D282-4463-9BB2-6C401CEBACC6}">
      <dsp:nvSpPr>
        <dsp:cNvPr id="0" name=""/>
        <dsp:cNvSpPr/>
      </dsp:nvSpPr>
      <dsp:spPr bwMode="auto">
        <a:xfrm>
          <a:off x="2696687" y="1621240"/>
          <a:ext cx="2287451" cy="58250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Développement</a:t>
          </a:r>
          <a:endParaRPr/>
        </a:p>
      </dsp:txBody>
      <dsp:txXfrm>
        <a:off x="2696687" y="1621240"/>
        <a:ext cx="2287451" cy="582502"/>
      </dsp:txXfrm>
    </dsp:sp>
    <dsp:sp modelId="{22420FC4-A7B3-4F88-8461-A7D0702723BB}">
      <dsp:nvSpPr>
        <dsp:cNvPr id="0" name=""/>
        <dsp:cNvSpPr/>
      </dsp:nvSpPr>
      <dsp:spPr bwMode="auto">
        <a:xfrm>
          <a:off x="3682429" y="1209431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41A6CD91-CC24-4C03-8B79-226D8DF4C2B3}">
      <dsp:nvSpPr>
        <dsp:cNvPr id="0" name=""/>
        <dsp:cNvSpPr/>
      </dsp:nvSpPr>
      <dsp:spPr bwMode="auto">
        <a:xfrm>
          <a:off x="6316533" y="22855"/>
          <a:ext cx="1312996" cy="104368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fr-FR" sz="2000"/>
            <a:t>Final</a:t>
          </a:r>
          <a:endParaRPr/>
        </a:p>
      </dsp:txBody>
      <dsp:txXfrm>
        <a:off x="6316533" y="22855"/>
        <a:ext cx="1312996" cy="1043686"/>
      </dsp:txXfrm>
    </dsp:sp>
    <dsp:sp modelId="{F348B44E-DE26-4A2C-95AC-2445573406B1}">
      <dsp:nvSpPr>
        <dsp:cNvPr id="0" name=""/>
        <dsp:cNvSpPr/>
      </dsp:nvSpPr>
      <dsp:spPr bwMode="auto">
        <a:xfrm>
          <a:off x="6858000" y="1157001"/>
          <a:ext cx="260921" cy="260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 val="norm"/>
      <dgm:resizeHandles val="exact"/>
    </dgm:varLst>
    <dgm:alg type="composite"/>
    <dgm:shape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00000"/>
          <dgm:constr type="ctrY" for="ch" forName="arrow" refType="h" fact="0.500000"/>
          <dgm:constr type="l" for="ch" forName="arrow"/>
          <dgm:constr type="w" for="ch" forName="points" refType="w" fact="0.900000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00000"/>
          <dgm:constr type="ctrY" for="ch" forName="arrow" refType="h" fact="0.500000"/>
          <dgm:constr type="r" for="ch" forName="arrow" refType="w"/>
          <dgm:constr type="w" for="ch" forName="points" refType="w" fact="0.900000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type="notchedRightArrow" r:blip="">
            <dgm:adjLst/>
          </dgm:shape>
        </dgm:if>
        <dgm:else name="Name6">
          <dgm:shape rot="180.00000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0000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00000"/>
                <dgm:constr type="t" for="ch" forName="textA"/>
                <dgm:constr type="l" for="ch" forName="textA"/>
                <dgm:constr type="h" for="ch" forName="circleA" refType="h" fact="0.100000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00000"/>
                <dgm:constr type="ctrX" for="ch" forName="circleA" refType="w" refFor="ch" refForName="textA" fact="0.500000"/>
                <dgm:constr type="w" for="ch" forName="spaceA" refType="w"/>
                <dgm:constr type="h" for="ch" forName="spaceA" refType="h" fact="0.400000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00000"/>
                <dgm:constr type="b" for="ch" forName="textB" refType="h"/>
                <dgm:constr type="l" for="ch" forName="textB"/>
                <dgm:constr type="h" for="ch" forName="circleB" refType="h" fact="0.100000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00000"/>
                <dgm:constr type="ctrX" for="ch" forName="circleB" refType="w" refFor="ch" refForName="textB" fact="0.500000"/>
                <dgm:constr type="w" for="ch" forName="spaceB" refType="w"/>
                <dgm:constr type="h" for="ch" forName="spaceB" refType="h" fact="0.400000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 val="norm"/>
      <dgm:resizeHandles val="exact"/>
    </dgm:varLst>
    <dgm:alg type="composite"/>
    <dgm:shape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00000"/>
          <dgm:constr type="ctrY" for="ch" forName="arrow" refType="h" fact="0.500000"/>
          <dgm:constr type="l" for="ch" forName="arrow"/>
          <dgm:constr type="w" for="ch" forName="points" refType="w" fact="0.900000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00000"/>
          <dgm:constr type="ctrY" for="ch" forName="arrow" refType="h" fact="0.500000"/>
          <dgm:constr type="r" for="ch" forName="arrow" refType="w"/>
          <dgm:constr type="w" for="ch" forName="points" refType="w" fact="0.900000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type="notchedRightArrow" r:blip="">
            <dgm:adjLst/>
          </dgm:shape>
        </dgm:if>
        <dgm:else name="Name6">
          <dgm:shape rot="180.00000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0000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00000"/>
                <dgm:constr type="t" for="ch" forName="textA"/>
                <dgm:constr type="l" for="ch" forName="textA"/>
                <dgm:constr type="h" for="ch" forName="circleA" refType="h" fact="0.100000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00000"/>
                <dgm:constr type="ctrX" for="ch" forName="circleA" refType="w" refFor="ch" refForName="textA" fact="0.500000"/>
                <dgm:constr type="w" for="ch" forName="spaceA" refType="w"/>
                <dgm:constr type="h" for="ch" forName="spaceA" refType="h" fact="0.400000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00000"/>
                <dgm:constr type="b" for="ch" forName="textB" refType="h"/>
                <dgm:constr type="l" for="ch" forName="textB"/>
                <dgm:constr type="h" for="ch" forName="circleB" refType="h" fact="0.100000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00000"/>
                <dgm:constr type="ctrX" for="ch" forName="circleB" refType="w" refFor="ch" refForName="textB" fact="0.500000"/>
                <dgm:constr type="w" for="ch" forName="spaceB" refType="w"/>
                <dgm:constr type="h" for="ch" forName="spaceB" refType="h" fact="0.400000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A0BC24-B3CE-4A82-A373-180837DEE8F3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027DA5-9BF2-48AE-B9B5-FB74B3B8EFEC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73E20F-8A4A-41C3-8006-D81F25E1EB2D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0138C6-A715-4466-BDA5-5A1660E23AEA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D4239E-CA78-4144-A65D-35176B66F3EB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37615D-DE18-4734-B67A-C9F2F8A86969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931968-B2B2-47A5-9147-D6691166ECFE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473542-671C-4A9E-AFD5-176630A55360}" type="datetime1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9335B-EF8E-455F-AB62-F9AF6F62A69A}" type="datetime1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BA7345-020B-43CF-9202-4281E385B71C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C84D55-B7BE-4CBD-8F3D-2EBCD80D14DF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10F8E9-AC4C-4905-B4EF-808A984F0A68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 /><Relationship Id="rId3" Type="http://schemas.microsoft.com/office/2007/relationships/diagramDrawing" Target="../diagrams/drawing2.xml" /><Relationship Id="rId4" Type="http://schemas.openxmlformats.org/officeDocument/2006/relationships/diagramColors" Target="../diagrams/colors2.xml" /><Relationship Id="rId5" Type="http://schemas.openxmlformats.org/officeDocument/2006/relationships/diagramLayout" Target="../diagrams/layout2.xml" /><Relationship Id="rId6" Type="http://schemas.openxmlformats.org/officeDocument/2006/relationships/diagramQuickStyle" Target="../diagrams/quickStyle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685800" y="1313395"/>
            <a:ext cx="77724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Calibri Light"/>
                <a:cs typeface="Calibri Light"/>
              </a:rPr>
              <a:t>Soutenance de projet</a:t>
            </a:r>
            <a:br>
              <a:rPr lang="fr-FR">
                <a:ea typeface="Calibri Light"/>
                <a:cs typeface="Calibri Light"/>
              </a:rPr>
            </a:br>
            <a:r>
              <a:rPr lang="fr-FR">
                <a:ea typeface="Calibri Light"/>
                <a:cs typeface="Calibri Light"/>
              </a:rPr>
              <a:t>Diplôme préparé : Licence</a:t>
            </a:r>
            <a:br>
              <a:rPr lang="fr-FR">
                <a:ea typeface="Calibri Light"/>
                <a:cs typeface="Calibri Light"/>
              </a:rPr>
            </a:br>
            <a:r>
              <a:rPr lang="fr-FR">
                <a:ea typeface="Calibri Light"/>
                <a:cs typeface="Calibri Light"/>
              </a:rPr>
              <a:t>2023-2024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30168" y="4079875"/>
            <a:ext cx="9117183" cy="8647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/>
            </a:pPr>
            <a:r>
              <a:rPr lang="fr-FR">
                <a:ea typeface="Calibri"/>
                <a:cs typeface="Calibri"/>
              </a:rPr>
              <a:t>Soutenants : Naël EMBARKI – Julien GAUTHIER - Théo HUMBERT</a:t>
            </a:r>
            <a:endParaRPr/>
          </a:p>
          <a:p>
            <a:pPr>
              <a:defRPr/>
            </a:pPr>
            <a:r>
              <a:rPr lang="fr-FR">
                <a:ea typeface="Calibri"/>
                <a:cs typeface="Calibri"/>
              </a:rPr>
              <a:t>Enseignant tuteur: M. Julien BERNARD</a:t>
            </a: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20739142">
            <a:off x="2202131" y="161978"/>
            <a:ext cx="4739740" cy="1185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 – Analyse des besoins</a:t>
            </a:r>
            <a:br>
              <a:rPr lang="fr-FR"/>
            </a:br>
            <a:r>
              <a:rPr lang="fr-FR"/>
              <a:t>Mes missions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Concrètement : </a:t>
            </a:r>
            <a:endParaRPr/>
          </a:p>
          <a:p>
            <a:pPr lvl="1">
              <a:defRPr/>
            </a:pPr>
            <a:r>
              <a:rPr lang="fr-FR"/>
              <a:t>// Tâche A</a:t>
            </a:r>
            <a:endParaRPr/>
          </a:p>
          <a:p>
            <a:pPr lvl="1">
              <a:defRPr/>
            </a:pPr>
            <a:r>
              <a:rPr lang="fr-FR"/>
              <a:t>// Tâche B</a:t>
            </a:r>
            <a:endParaRPr/>
          </a:p>
          <a:p>
            <a:pPr lvl="1">
              <a:defRPr/>
            </a:pPr>
            <a:r>
              <a:rPr lang="fr-FR"/>
              <a:t>// Tâche C</a:t>
            </a:r>
            <a:endParaRPr/>
          </a:p>
          <a:p>
            <a:pPr lvl="1">
              <a:defRPr/>
            </a:pPr>
            <a:r>
              <a:rPr lang="fr-FR"/>
              <a:t>…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  <p:graphicFrame>
        <p:nvGraphicFramePr>
          <p:cNvPr id="5" name="Diagramme 4"/>
          <p:cNvGraphicFramePr>
            <a:graphicFrameLocks xmlns:a="http://schemas.openxmlformats.org/drawingml/2006/main"/>
          </p:cNvGraphicFramePr>
          <p:nvPr/>
        </p:nvGraphicFramePr>
        <p:xfrm>
          <a:off x="628650" y="3747136"/>
          <a:ext cx="7886700" cy="2609215"/>
          <a:chOff x="0" y="0"/>
          <a:chExt cx="78867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cxnSp>
        <p:nvCxnSpPr>
          <p:cNvPr id="7" name="Connecteur droit avec flèche 6"/>
          <p:cNvCxnSpPr>
            <a:cxnSpLocks/>
            <a:stCxn id="10" idx="0"/>
          </p:cNvCxnSpPr>
          <p:nvPr/>
        </p:nvCxnSpPr>
        <p:spPr bwMode="auto">
          <a:xfrm flipV="1">
            <a:off x="640080" y="5383530"/>
            <a:ext cx="0" cy="63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 bwMode="auto">
          <a:xfrm>
            <a:off x="185738" y="6019511"/>
            <a:ext cx="9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600"/>
              <a:t>Début du stage</a:t>
            </a:r>
            <a:endParaRPr/>
          </a:p>
        </p:txBody>
      </p:sp>
      <p:sp>
        <p:nvSpPr>
          <p:cNvPr id="12" name="Flèche : double flèche horizontale 11"/>
          <p:cNvSpPr/>
          <p:nvPr/>
        </p:nvSpPr>
        <p:spPr bwMode="auto">
          <a:xfrm>
            <a:off x="777242" y="5382556"/>
            <a:ext cx="845816" cy="4571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51511" y="5428275"/>
            <a:ext cx="115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/>
              <a:t>≈ 1 semaine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choose which Programming Language to learn?"/>
          <p:cNvPicPr>
            <a:picLocks noChangeAspect="1" noChangeArrowheads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8666" t="0" r="19750" b="2294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 bwMode="auto">
          <a:xfrm>
            <a:off x="64770" y="2367171"/>
            <a:ext cx="9014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6600" b="1">
                <a:solidFill>
                  <a:srgbClr val="FFC000"/>
                </a:solidFill>
                <a:latin typeface="+mj-lt"/>
              </a:rPr>
              <a:t>Démarche, technologies &amp; techniques utilisées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/>
              <a:t>II – Démarche, technologies &amp; techniques utilisées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Idées : </a:t>
            </a:r>
            <a:endParaRPr/>
          </a:p>
          <a:p>
            <a:pPr lvl="1">
              <a:defRPr/>
            </a:pPr>
            <a:r>
              <a:rPr lang="fr-FR"/>
              <a:t>// idée A</a:t>
            </a:r>
            <a:endParaRPr/>
          </a:p>
          <a:p>
            <a:pPr lvl="1">
              <a:defRPr/>
            </a:pPr>
            <a:r>
              <a:rPr lang="fr-FR"/>
              <a:t>// idée B</a:t>
            </a:r>
            <a:endParaRPr/>
          </a:p>
          <a:p>
            <a:pPr lvl="1">
              <a:defRPr/>
            </a:pPr>
            <a:r>
              <a:rPr lang="fr-FR"/>
              <a:t>// idée C</a:t>
            </a:r>
            <a:endParaRPr/>
          </a:p>
          <a:p>
            <a:pPr lvl="1">
              <a:defRPr/>
            </a:pPr>
            <a:r>
              <a:rPr lang="fr-FR"/>
              <a:t>…</a:t>
            </a:r>
            <a:endParaRPr/>
          </a:p>
          <a:p>
            <a:pPr>
              <a:defRPr/>
            </a:pPr>
            <a:r>
              <a:rPr lang="fr-FR"/>
              <a:t>Langages de programmation choisis : </a:t>
            </a:r>
            <a:endParaRPr/>
          </a:p>
          <a:p>
            <a:pPr lvl="1">
              <a:defRPr/>
            </a:pPr>
            <a:r>
              <a:rPr lang="fr-FR"/>
              <a:t>// langage A</a:t>
            </a:r>
            <a:endParaRPr/>
          </a:p>
          <a:p>
            <a:pPr lvl="1">
              <a:defRPr/>
            </a:pPr>
            <a:r>
              <a:rPr lang="fr-FR"/>
              <a:t>// langage B</a:t>
            </a:r>
            <a:endParaRPr/>
          </a:p>
          <a:p>
            <a:pPr lvl="1">
              <a:defRPr/>
            </a:pPr>
            <a:r>
              <a:rPr lang="fr-FR"/>
              <a:t>// langage C</a:t>
            </a:r>
            <a:endParaRPr/>
          </a:p>
          <a:p>
            <a:pPr lvl="1">
              <a:defRPr/>
            </a:pPr>
            <a:r>
              <a:rPr lang="fr-FR"/>
              <a:t>…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  <p:sp>
        <p:nvSpPr>
          <p:cNvPr id="9" name="Flèche : courbe vers la droite 8"/>
          <p:cNvSpPr/>
          <p:nvPr/>
        </p:nvSpPr>
        <p:spPr bwMode="auto">
          <a:xfrm>
            <a:off x="365760" y="2427919"/>
            <a:ext cx="746760" cy="22936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ourbe vers la droite 9"/>
          <p:cNvSpPr/>
          <p:nvPr/>
        </p:nvSpPr>
        <p:spPr bwMode="auto">
          <a:xfrm>
            <a:off x="365760" y="2750819"/>
            <a:ext cx="746760" cy="238410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courbe vers la droite 10"/>
          <p:cNvSpPr/>
          <p:nvPr/>
        </p:nvSpPr>
        <p:spPr bwMode="auto">
          <a:xfrm>
            <a:off x="365760" y="3155630"/>
            <a:ext cx="746760" cy="238410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A vector illustration of Female Programmer Coding on a Computer Stock ..."/>
          <p:cNvPicPr>
            <a:picLocks noChangeAspect="1" noChangeArrowheads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0" t="0" r="0" b="930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 bwMode="auto">
          <a:xfrm>
            <a:off x="64770" y="2367171"/>
            <a:ext cx="9014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800" b="1">
                <a:solidFill>
                  <a:srgbClr val="FFC000"/>
                </a:solidFill>
                <a:latin typeface="+mj-lt"/>
              </a:rPr>
              <a:t>Développement</a:t>
            </a:r>
            <a:endParaRPr lang="fr-FR" sz="6600" b="1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III – Développement</a:t>
            </a:r>
            <a:br>
              <a:rPr lang="fr-FR"/>
            </a:br>
            <a:r>
              <a:rPr lang="fr-FR"/>
              <a:t>Position actuelle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  <p:graphicFrame>
        <p:nvGraphicFramePr>
          <p:cNvPr id="5" name="Diagramme 4"/>
          <p:cNvGraphicFramePr>
            <a:graphicFrameLocks xmlns:a="http://schemas.openxmlformats.org/drawingml/2006/main"/>
          </p:cNvGraphicFramePr>
          <p:nvPr/>
        </p:nvGraphicFramePr>
        <p:xfrm>
          <a:off x="628650" y="2594945"/>
          <a:ext cx="7886700" cy="2609215"/>
          <a:chOff x="0" y="0"/>
          <a:chExt cx="78867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cxnSp>
        <p:nvCxnSpPr>
          <p:cNvPr id="6" name="Connecteur droit avec flèche 5"/>
          <p:cNvCxnSpPr>
            <a:cxnSpLocks/>
            <a:stCxn id="7" idx="0"/>
          </p:cNvCxnSpPr>
          <p:nvPr/>
        </p:nvCxnSpPr>
        <p:spPr bwMode="auto">
          <a:xfrm flipV="1">
            <a:off x="640080" y="4231339"/>
            <a:ext cx="0" cy="63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 bwMode="auto">
          <a:xfrm>
            <a:off x="185738" y="4867320"/>
            <a:ext cx="9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600"/>
              <a:t>Début du stage</a:t>
            </a:r>
            <a:endParaRPr/>
          </a:p>
        </p:txBody>
      </p:sp>
      <p:sp>
        <p:nvSpPr>
          <p:cNvPr id="8" name="Flèche : double flèche horizontale 7"/>
          <p:cNvSpPr/>
          <p:nvPr/>
        </p:nvSpPr>
        <p:spPr bwMode="auto">
          <a:xfrm>
            <a:off x="777242" y="4230365"/>
            <a:ext cx="845816" cy="4571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ZoneTexte 8"/>
          <p:cNvSpPr txBox="1"/>
          <p:nvPr/>
        </p:nvSpPr>
        <p:spPr bwMode="auto">
          <a:xfrm>
            <a:off x="651511" y="4276084"/>
            <a:ext cx="115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/>
              <a:t>≈ 1 semaine</a:t>
            </a:r>
            <a:endParaRPr/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 bwMode="auto">
          <a:xfrm>
            <a:off x="1800220" y="2903270"/>
            <a:ext cx="0" cy="5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 bwMode="auto">
          <a:xfrm>
            <a:off x="958210" y="2084625"/>
            <a:ext cx="168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600"/>
              <a:t>Préparation au développement</a:t>
            </a:r>
            <a:endParaRPr/>
          </a:p>
          <a:p>
            <a:pPr algn="ctr">
              <a:defRPr/>
            </a:pPr>
            <a:r>
              <a:rPr lang="fr-FR" sz="1600"/>
              <a:t>(≈ 1 journée)</a:t>
            </a:r>
            <a:endParaRPr/>
          </a:p>
        </p:txBody>
      </p:sp>
      <p:sp>
        <p:nvSpPr>
          <p:cNvPr id="15" name="Flèche : double flèche horizontale 14"/>
          <p:cNvSpPr/>
          <p:nvPr/>
        </p:nvSpPr>
        <p:spPr bwMode="auto">
          <a:xfrm>
            <a:off x="1712592" y="3539571"/>
            <a:ext cx="169541" cy="4571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 descr="Page 4 | Code Review Images - Free Download on Freepik"/>
          <p:cNvPicPr>
            <a:picLocks noChangeAspect="1" noChangeArrowheads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7615" t="0" r="7614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 bwMode="auto">
          <a:xfrm>
            <a:off x="64770" y="2367171"/>
            <a:ext cx="9014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800" b="1">
                <a:solidFill>
                  <a:srgbClr val="FFC000"/>
                </a:solidFill>
                <a:latin typeface="+mj-lt"/>
              </a:rPr>
              <a:t>Résultats</a:t>
            </a:r>
            <a:endParaRPr lang="fr-FR" sz="6600" b="1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IV – Résultats : avant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IV – Résultats : après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98" name="Picture 2" descr="Comment évaluer la bonne santé d'une entreprise avec son bilan ? - Bilans  Gratuits"/>
          <p:cNvPicPr>
            <a:picLocks noChangeAspect="1" noChangeArrowheads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</a:blip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 bwMode="auto">
          <a:xfrm>
            <a:off x="64770" y="2367171"/>
            <a:ext cx="9014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800" b="1">
                <a:solidFill>
                  <a:srgbClr val="FFC000"/>
                </a:solidFill>
                <a:latin typeface="+mj-lt"/>
              </a:rPr>
              <a:t>Bilan</a:t>
            </a:r>
            <a:endParaRPr lang="fr-FR" sz="6600" b="1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V – Bilan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Stage </a:t>
            </a:r>
            <a:r>
              <a:rPr lang="fr-FR" b="1" u="sng">
                <a:solidFill>
                  <a:srgbClr val="FFC000"/>
                </a:solidFill>
              </a:rPr>
              <a:t>TRÈS ENRICHISSANT</a:t>
            </a:r>
            <a:r>
              <a:rPr lang="fr-FR"/>
              <a:t> :</a:t>
            </a:r>
            <a:endParaRPr/>
          </a:p>
          <a:p>
            <a:pPr lvl="1">
              <a:defRPr/>
            </a:pPr>
            <a:r>
              <a:rPr lang="fr-FR" sz="2300"/>
              <a:t>Découverte du monde de l’entreprise (côté informatique) et s’y adapter</a:t>
            </a:r>
            <a:endParaRPr/>
          </a:p>
          <a:p>
            <a:pPr lvl="1">
              <a:defRPr/>
            </a:pPr>
            <a:r>
              <a:rPr lang="fr-FR" sz="2300"/>
              <a:t>Approfondissement de mes connaissances théoriques et pratiques en (citer les langages utilisés)</a:t>
            </a:r>
            <a:endParaRPr/>
          </a:p>
          <a:p>
            <a:pPr lvl="1">
              <a:defRPr/>
            </a:pPr>
            <a:r>
              <a:rPr lang="fr-FR" sz="2300"/>
              <a:t>Échanger, travailler avec des professionnels du milieu</a:t>
            </a:r>
            <a:endParaRPr/>
          </a:p>
          <a:p>
            <a:pPr lvl="1">
              <a:defRPr/>
            </a:pPr>
            <a:r>
              <a:rPr lang="fr-FR" sz="2300"/>
              <a:t>Gérer un long développement bout à bout : </a:t>
            </a:r>
            <a:endParaRPr/>
          </a:p>
          <a:p>
            <a:pPr lvl="2">
              <a:defRPr/>
            </a:pPr>
            <a:r>
              <a:rPr lang="fr-FR" sz="1900"/>
              <a:t>Analyse des besoins</a:t>
            </a:r>
            <a:endParaRPr/>
          </a:p>
          <a:p>
            <a:pPr lvl="2">
              <a:defRPr/>
            </a:pPr>
            <a:r>
              <a:rPr lang="fr-FR" sz="1900"/>
              <a:t>Conception – architecture – organisation</a:t>
            </a:r>
            <a:endParaRPr/>
          </a:p>
          <a:p>
            <a:pPr lvl="2">
              <a:defRPr/>
            </a:pPr>
            <a:r>
              <a:rPr lang="fr-FR" sz="1900"/>
              <a:t>Développement – tests</a:t>
            </a:r>
            <a:endParaRPr/>
          </a:p>
          <a:p>
            <a:pPr lvl="2">
              <a:defRPr/>
            </a:pPr>
            <a:r>
              <a:rPr lang="fr-FR" sz="1900"/>
              <a:t>Finalisations</a:t>
            </a:r>
            <a:endParaRPr/>
          </a:p>
          <a:p>
            <a:pPr lvl="2">
              <a:defRPr/>
            </a:pPr>
            <a:r>
              <a:rPr lang="fr-FR" sz="1900"/>
              <a:t>Lancement</a:t>
            </a:r>
            <a:endParaRPr/>
          </a:p>
          <a:p>
            <a:pPr lvl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Contextualisation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FR"/>
              <a:t>// Présenter le projet ainsi que ses enjeux</a:t>
            </a:r>
            <a:endParaRPr/>
          </a:p>
          <a:p>
            <a:pPr>
              <a:defRPr/>
            </a:pPr>
            <a:r>
              <a:rPr lang="fr-FR"/>
              <a:t>// Préciser la durée de développement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 bwMode="auto">
          <a:xfrm>
            <a:off x="64770" y="2367171"/>
            <a:ext cx="9014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6000" b="1">
                <a:latin typeface="+mj-lt"/>
              </a:rPr>
              <a:t>Merci pour votre attention ! </a:t>
            </a:r>
            <a:endParaRPr/>
          </a:p>
          <a:p>
            <a:pPr algn="ctr">
              <a:defRPr/>
            </a:pPr>
            <a:r>
              <a:rPr lang="fr-FR" sz="6000" b="1">
                <a:latin typeface="+mj-lt"/>
              </a:rPr>
              <a:t>Des questions ?</a:t>
            </a:r>
            <a:endParaRPr lang="fr-FR" sz="4400" b="1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d"/>
      </p:transition>
    </mc:Choice>
    <mc:Fallback>
      <p:transition spd="med" advClick="1">
        <p:push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Un </a:t>
            </a:r>
            <a:r>
              <a:rPr lang="fr-FR" b="1" u="sng">
                <a:solidFill>
                  <a:srgbClr val="FFC000"/>
                </a:solidFill>
              </a:rPr>
              <a:t>GRAND MERCI</a:t>
            </a:r>
            <a:r>
              <a:rPr lang="fr-FR"/>
              <a:t> à :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endParaRPr lang="fr-FR" sz="3200">
              <a:ea typeface="Calibri"/>
              <a:cs typeface="Calibri"/>
            </a:endParaRPr>
          </a:p>
          <a:p>
            <a:pPr>
              <a:defRPr/>
            </a:pPr>
            <a:r>
              <a:rPr lang="fr-FR" sz="4000"/>
              <a:t>M. Julien BERNARD : enseignant référent du projet</a:t>
            </a:r>
            <a:endParaRPr lang="fr-FR" sz="400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Feuille de route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FR"/>
              <a:t>I – Conception</a:t>
            </a:r>
            <a:endParaRPr/>
          </a:p>
          <a:p>
            <a:pPr>
              <a:defRPr/>
            </a:pPr>
            <a:r>
              <a:rPr lang="fr-FR"/>
              <a:t>II – Démarche, technologies &amp; techniques utilisées</a:t>
            </a:r>
            <a:endParaRPr/>
          </a:p>
          <a:p>
            <a:pPr>
              <a:defRPr/>
            </a:pPr>
            <a:r>
              <a:rPr lang="fr-FR"/>
              <a:t>III – Développement</a:t>
            </a:r>
            <a:endParaRPr/>
          </a:p>
          <a:p>
            <a:pPr>
              <a:defRPr/>
            </a:pPr>
            <a:r>
              <a:rPr lang="fr-FR"/>
              <a:t>IV – Résultats</a:t>
            </a:r>
            <a:endParaRPr/>
          </a:p>
          <a:p>
            <a:pPr>
              <a:defRPr/>
            </a:pPr>
            <a:r>
              <a:rPr lang="fr-FR"/>
              <a:t>V – Bilan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ersonne, habits, mur, microphone&#10;&#10;Description générée automatiquement"/>
          <p:cNvPicPr>
            <a:picLocks noChangeAspect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</a:blip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 bwMode="auto">
          <a:xfrm flipH="0" flipV="0">
            <a:off x="1504024" y="2705724"/>
            <a:ext cx="6135949" cy="14329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fr-FR" sz="8800" b="1">
                <a:solidFill>
                  <a:srgbClr val="FFC000"/>
                </a:solidFill>
                <a:latin typeface="+mj-lt"/>
              </a:rPr>
              <a:t>Conception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 – Analyse des besoins</a:t>
            </a:r>
            <a:br>
              <a:rPr lang="fr-FR"/>
            </a:br>
            <a:r>
              <a:rPr lang="fr-FR"/>
              <a:t>Situation antérieure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// Décrire ce que l’entreprise faisait avant mon intervention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 – Analyse des besoins</a:t>
            </a:r>
            <a:br>
              <a:rPr lang="fr-FR"/>
            </a:br>
            <a:r>
              <a:rPr lang="fr-FR"/>
              <a:t>Cas d’utilisations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// Mettre l’image du diagramme de cas d’utilisation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 – Analyse des besoins</a:t>
            </a:r>
            <a:br>
              <a:rPr lang="fr-FR"/>
            </a:br>
            <a:r>
              <a:rPr lang="fr-FR"/>
              <a:t>Analyse séquentielle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// Mettre le diagramme de séquence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 – Analyse des besoins</a:t>
            </a:r>
            <a:br>
              <a:rPr lang="fr-FR"/>
            </a:br>
            <a:r>
              <a:rPr lang="fr-FR"/>
              <a:t>Analyse avancée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// Mettre soit un diagramme de classe soit un diagramme d’activité (en fonction de la situation)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r"/>
      </p:transition>
    </mc:Choice>
    <mc:Fallback>
      <p:transition spd="med" advClick="1">
        <p:push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Affichage à l'écran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dc:identifier/>
  <dc:language/>
  <cp:lastModifiedBy/>
  <cp:revision>100</cp:revision>
  <dcterms:created xsi:type="dcterms:W3CDTF">2023-06-03T08:05:39Z</dcterms:created>
  <dcterms:modified xsi:type="dcterms:W3CDTF">2023-10-04T16:05:01Z</dcterms:modified>
  <cp:category/>
  <cp:contentStatus/>
  <cp:version/>
</cp:coreProperties>
</file>