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64" r:id="rId3"/>
    <p:sldId id="265" r:id="rId4"/>
    <p:sldId id="270" r:id="rId5"/>
    <p:sldId id="266" r:id="rId6"/>
    <p:sldId id="257" r:id="rId7"/>
    <p:sldId id="259" r:id="rId8"/>
    <p:sldId id="284" r:id="rId9"/>
    <p:sldId id="258" r:id="rId10"/>
    <p:sldId id="267" r:id="rId11"/>
    <p:sldId id="273" r:id="rId12"/>
    <p:sldId id="286" r:id="rId13"/>
    <p:sldId id="262" r:id="rId14"/>
    <p:sldId id="268" r:id="rId15"/>
    <p:sldId id="269" r:id="rId16"/>
    <p:sldId id="26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00" autoAdjust="0"/>
  </p:normalViewPr>
  <p:slideViewPr>
    <p:cSldViewPr>
      <p:cViewPr varScale="1">
        <p:scale>
          <a:sx n="137" d="100"/>
          <a:sy n="137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경호" userId="171488323_tp_dropbox" providerId="OAuth2" clId="{889B888F-FE0C-C94C-B5E5-6CFA507B143C}"/>
    <pc:docChg chg="modSld">
      <pc:chgData name="조경호" userId="171488323_tp_dropbox" providerId="OAuth2" clId="{889B888F-FE0C-C94C-B5E5-6CFA507B143C}" dt="2019-03-03T14:51:09.858" v="105" actId="20577"/>
      <pc:docMkLst>
        <pc:docMk/>
      </pc:docMkLst>
      <pc:sldChg chg="modSp">
        <pc:chgData name="조경호" userId="171488323_tp_dropbox" providerId="OAuth2" clId="{889B888F-FE0C-C94C-B5E5-6CFA507B143C}" dt="2019-03-03T14:51:09.858" v="105" actId="20577"/>
        <pc:sldMkLst>
          <pc:docMk/>
          <pc:sldMk cId="0" sldId="269"/>
        </pc:sldMkLst>
        <pc:spChg chg="mod">
          <ac:chgData name="조경호" userId="171488323_tp_dropbox" providerId="OAuth2" clId="{889B888F-FE0C-C94C-B5E5-6CFA507B143C}" dt="2019-03-03T14:51:09.858" v="105" actId="20577"/>
          <ac:spMkLst>
            <pc:docMk/>
            <pc:sldMk cId="0" sldId="269"/>
            <ac:spMk id="5734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1701C-0822-4292-A11E-68E6E96B6AF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027C91-EDBC-4153-89A0-BE9F107BEBF6}">
      <dgm:prSet phldrT="[텍스트]"/>
      <dgm:spPr/>
      <dgm:t>
        <a:bodyPr/>
        <a:lstStyle/>
        <a:p>
          <a:pPr latinLnBrk="1"/>
          <a:r>
            <a:rPr lang="en-US" altLang="ko-KR" dirty="0"/>
            <a:t>WIFI</a:t>
          </a:r>
        </a:p>
        <a:p>
          <a:pPr latinLnBrk="1"/>
          <a:r>
            <a:rPr lang="en-US" altLang="ko-KR" dirty="0"/>
            <a:t>LAN Port</a:t>
          </a:r>
          <a:endParaRPr lang="ko-KR" altLang="en-US" dirty="0"/>
        </a:p>
      </dgm:t>
    </dgm:pt>
    <dgm:pt modelId="{33B9E5CF-A078-46F7-868A-5E3837CFE2B2}" type="parTrans" cxnId="{01FEF185-41AA-4961-AC55-6E1FF45B521A}">
      <dgm:prSet/>
      <dgm:spPr/>
      <dgm:t>
        <a:bodyPr/>
        <a:lstStyle/>
        <a:p>
          <a:pPr latinLnBrk="1"/>
          <a:endParaRPr lang="ko-KR" altLang="en-US"/>
        </a:p>
      </dgm:t>
    </dgm:pt>
    <dgm:pt modelId="{B5EAE38E-857B-4B00-8659-E6A221C6EA69}" type="sibTrans" cxnId="{01FEF185-41AA-4961-AC55-6E1FF45B521A}">
      <dgm:prSet/>
      <dgm:spPr/>
      <dgm:t>
        <a:bodyPr/>
        <a:lstStyle/>
        <a:p>
          <a:pPr latinLnBrk="1"/>
          <a:endParaRPr lang="ko-KR" altLang="en-US"/>
        </a:p>
      </dgm:t>
    </dgm:pt>
    <dgm:pt modelId="{7DF58699-54B9-4D6D-98F8-31748854B028}">
      <dgm:prSet phldrT="[텍스트]"/>
      <dgm:spPr/>
      <dgm:t>
        <a:bodyPr/>
        <a:lstStyle/>
        <a:p>
          <a:pPr latinLnBrk="1"/>
          <a:r>
            <a:rPr lang="en-US" altLang="ko-KR" dirty="0"/>
            <a:t>Win10</a:t>
          </a:r>
          <a:endParaRPr lang="ko-KR" altLang="en-US" dirty="0"/>
        </a:p>
      </dgm:t>
    </dgm:pt>
    <dgm:pt modelId="{9BBC8177-BF7A-4743-BF62-62287036EFB5}" type="parTrans" cxnId="{ADE572B5-FEEE-4B34-8669-3602B540578C}">
      <dgm:prSet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26F24D-B84A-4735-9D15-BEF4EEAEAF51}" type="sibTrans" cxnId="{ADE572B5-FEEE-4B34-8669-3602B540578C}">
      <dgm:prSet/>
      <dgm:spPr/>
      <dgm:t>
        <a:bodyPr/>
        <a:lstStyle/>
        <a:p>
          <a:pPr latinLnBrk="1"/>
          <a:endParaRPr lang="ko-KR" altLang="en-US"/>
        </a:p>
      </dgm:t>
    </dgm:pt>
    <dgm:pt modelId="{773B08A9-1BBD-4C8B-8A2B-544520076E55}">
      <dgm:prSet phldrT="[텍스트]"/>
      <dgm:spPr/>
      <dgm:t>
        <a:bodyPr/>
        <a:lstStyle/>
        <a:p>
          <a:pPr latinLnBrk="1"/>
          <a:r>
            <a:rPr lang="en-US" altLang="ko-KR" dirty="0"/>
            <a:t>Win 7</a:t>
          </a:r>
          <a:endParaRPr lang="ko-KR" altLang="en-US" dirty="0"/>
        </a:p>
      </dgm:t>
    </dgm:pt>
    <dgm:pt modelId="{7356B7C9-82B9-4E64-96DA-C00ACFE513BB}" type="parTrans" cxnId="{5831ED72-2321-4EF9-8E6A-2E830FBDE484}">
      <dgm:prSet/>
      <dgm:spPr/>
      <dgm:t>
        <a:bodyPr/>
        <a:lstStyle/>
        <a:p>
          <a:pPr latinLnBrk="1"/>
          <a:endParaRPr lang="ko-KR" altLang="en-US"/>
        </a:p>
      </dgm:t>
    </dgm:pt>
    <dgm:pt modelId="{BEB468B2-D36B-4DFA-8D5A-BDADC7ABD311}" type="sibTrans" cxnId="{5831ED72-2321-4EF9-8E6A-2E830FBDE484}">
      <dgm:prSet/>
      <dgm:spPr/>
      <dgm:t>
        <a:bodyPr/>
        <a:lstStyle/>
        <a:p>
          <a:pPr latinLnBrk="1"/>
          <a:endParaRPr lang="ko-KR" altLang="en-US"/>
        </a:p>
      </dgm:t>
    </dgm:pt>
    <dgm:pt modelId="{B4CCAC80-856F-4837-8AD6-CD9524AAEDA0}">
      <dgm:prSet phldrT="[텍스트]"/>
      <dgm:spPr/>
      <dgm:t>
        <a:bodyPr/>
        <a:lstStyle/>
        <a:p>
          <a:pPr latinLnBrk="1"/>
          <a:r>
            <a:rPr lang="en-US" altLang="ko-KR" dirty="0"/>
            <a:t>Win 8.1</a:t>
          </a:r>
          <a:endParaRPr lang="ko-KR" altLang="en-US" dirty="0"/>
        </a:p>
      </dgm:t>
    </dgm:pt>
    <dgm:pt modelId="{D959CBD3-C2FB-4A06-9852-2A28DC301495}" type="parTrans" cxnId="{53B9797C-B3D8-483F-BFA4-4EAF98324E00}">
      <dgm:prSet/>
      <dgm:spPr/>
      <dgm:t>
        <a:bodyPr/>
        <a:lstStyle/>
        <a:p>
          <a:pPr latinLnBrk="1"/>
          <a:endParaRPr lang="ko-KR" altLang="en-US"/>
        </a:p>
      </dgm:t>
    </dgm:pt>
    <dgm:pt modelId="{92337706-068A-4F8E-BAB0-F6DFCBA687E1}" type="sibTrans" cxnId="{53B9797C-B3D8-483F-BFA4-4EAF98324E00}">
      <dgm:prSet/>
      <dgm:spPr/>
      <dgm:t>
        <a:bodyPr/>
        <a:lstStyle/>
        <a:p>
          <a:pPr latinLnBrk="1"/>
          <a:endParaRPr lang="ko-KR" altLang="en-US"/>
        </a:p>
      </dgm:t>
    </dgm:pt>
    <dgm:pt modelId="{C76A8262-9D2C-432E-8112-923D4245C911}">
      <dgm:prSet phldrT="[텍스트]"/>
      <dgm:spPr/>
      <dgm:t>
        <a:bodyPr/>
        <a:lstStyle/>
        <a:p>
          <a:pPr latinLnBrk="1"/>
          <a:r>
            <a:rPr lang="ko-KR" altLang="en-US" dirty="0"/>
            <a:t>인터넷</a:t>
          </a:r>
        </a:p>
      </dgm:t>
    </dgm:pt>
    <dgm:pt modelId="{26097174-2B2E-4F0A-9123-67FCB89B61B7}" type="parTrans" cxnId="{5AFBFAAE-441C-4252-BA4C-FB09E62C95D7}">
      <dgm:prSet/>
      <dgm:spPr/>
      <dgm:t>
        <a:bodyPr/>
        <a:lstStyle/>
        <a:p>
          <a:pPr latinLnBrk="1"/>
          <a:endParaRPr lang="ko-KR" altLang="en-US"/>
        </a:p>
      </dgm:t>
    </dgm:pt>
    <dgm:pt modelId="{4ABE3A4B-3D6F-4511-9C61-855974D99EE7}" type="sibTrans" cxnId="{5AFBFAAE-441C-4252-BA4C-FB09E62C95D7}">
      <dgm:prSet/>
      <dgm:spPr/>
      <dgm:t>
        <a:bodyPr/>
        <a:lstStyle/>
        <a:p>
          <a:pPr latinLnBrk="1"/>
          <a:endParaRPr lang="ko-KR" altLang="en-US"/>
        </a:p>
      </dgm:t>
    </dgm:pt>
    <dgm:pt modelId="{99005BEA-81EA-43BE-9669-FBA4B7019D7B}">
      <dgm:prSet phldrT="[텍스트]"/>
      <dgm:spPr/>
      <dgm:t>
        <a:bodyPr/>
        <a:lstStyle/>
        <a:p>
          <a:pPr latinLnBrk="1"/>
          <a:r>
            <a:rPr lang="ko-KR" altLang="en-US" dirty="0"/>
            <a:t>호스트</a:t>
          </a:r>
        </a:p>
      </dgm:t>
    </dgm:pt>
    <dgm:pt modelId="{54C26267-D760-40C2-A9E4-C252890072FC}" type="parTrans" cxnId="{7404B147-63BD-458F-8C1F-D2BC99431859}">
      <dgm:prSet/>
      <dgm:spPr/>
      <dgm:t>
        <a:bodyPr/>
        <a:lstStyle/>
        <a:p>
          <a:pPr latinLnBrk="1"/>
          <a:endParaRPr lang="ko-KR" altLang="en-US"/>
        </a:p>
      </dgm:t>
    </dgm:pt>
    <dgm:pt modelId="{CBED02A8-42A0-43F9-AD5C-C95A065DCBA7}" type="sibTrans" cxnId="{7404B147-63BD-458F-8C1F-D2BC99431859}">
      <dgm:prSet/>
      <dgm:spPr/>
      <dgm:t>
        <a:bodyPr/>
        <a:lstStyle/>
        <a:p>
          <a:pPr latinLnBrk="1"/>
          <a:endParaRPr lang="ko-KR" altLang="en-US"/>
        </a:p>
      </dgm:t>
    </dgm:pt>
    <dgm:pt modelId="{9D048830-7999-4703-9E53-6DC5E73665C5}">
      <dgm:prSet phldrT="[텍스트]"/>
      <dgm:spPr/>
      <dgm:t>
        <a:bodyPr/>
        <a:lstStyle/>
        <a:p>
          <a:pPr latinLnBrk="1"/>
          <a:r>
            <a:rPr lang="ko-KR" altLang="en-US" dirty="0"/>
            <a:t>가상머신</a:t>
          </a:r>
          <a:endParaRPr lang="en-US" altLang="ko-KR" dirty="0"/>
        </a:p>
      </dgm:t>
    </dgm:pt>
    <dgm:pt modelId="{7745AB51-3D53-46FC-9D36-68AC4407B3DB}" type="parTrans" cxnId="{412E8296-A401-4FBA-848D-0DD420530B04}">
      <dgm:prSet/>
      <dgm:spPr/>
      <dgm:t>
        <a:bodyPr/>
        <a:lstStyle/>
        <a:p>
          <a:pPr latinLnBrk="1"/>
          <a:endParaRPr lang="ko-KR" altLang="en-US"/>
        </a:p>
      </dgm:t>
    </dgm:pt>
    <dgm:pt modelId="{3307CCB4-5406-466F-A1C9-97A5D20AB929}" type="sibTrans" cxnId="{412E8296-A401-4FBA-848D-0DD420530B04}">
      <dgm:prSet/>
      <dgm:spPr/>
      <dgm:t>
        <a:bodyPr/>
        <a:lstStyle/>
        <a:p>
          <a:pPr latinLnBrk="1"/>
          <a:endParaRPr lang="ko-KR" altLang="en-US"/>
        </a:p>
      </dgm:t>
    </dgm:pt>
    <dgm:pt modelId="{9F1AA48D-BFDB-4DB1-919C-253DDFEF16B4}">
      <dgm:prSet phldrT="[텍스트]"/>
      <dgm:spPr/>
      <dgm:t>
        <a:bodyPr/>
        <a:lstStyle/>
        <a:p>
          <a:pPr latinLnBrk="1"/>
          <a:r>
            <a:rPr lang="en-US" altLang="ko-KR" dirty="0"/>
            <a:t>Win 10</a:t>
          </a:r>
          <a:endParaRPr lang="ko-KR" altLang="en-US" dirty="0"/>
        </a:p>
      </dgm:t>
    </dgm:pt>
    <dgm:pt modelId="{CACE4501-09DD-4258-8914-F2054B58C50B}" type="parTrans" cxnId="{6E1A89B5-AC3D-4D0D-8609-77BE68DC6651}">
      <dgm:prSet/>
      <dgm:spPr/>
      <dgm:t>
        <a:bodyPr/>
        <a:lstStyle/>
        <a:p>
          <a:pPr latinLnBrk="1"/>
          <a:endParaRPr lang="ko-KR" altLang="en-US"/>
        </a:p>
      </dgm:t>
    </dgm:pt>
    <dgm:pt modelId="{D0488344-1CE3-46B1-B373-DF3F0BA15D86}" type="sibTrans" cxnId="{6E1A89B5-AC3D-4D0D-8609-77BE68DC6651}">
      <dgm:prSet/>
      <dgm:spPr/>
      <dgm:t>
        <a:bodyPr/>
        <a:lstStyle/>
        <a:p>
          <a:pPr latinLnBrk="1"/>
          <a:endParaRPr lang="ko-KR" altLang="en-US"/>
        </a:p>
      </dgm:t>
    </dgm:pt>
    <dgm:pt modelId="{0A2EAFAB-0A04-433B-96F1-CD61221E296C}" type="pres">
      <dgm:prSet presAssocID="{5B51701C-0822-4292-A11E-68E6E96B6AF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D6DD3C-1231-4AB9-B87B-9DF0F9459B80}" type="pres">
      <dgm:prSet presAssocID="{5B51701C-0822-4292-A11E-68E6E96B6AFE}" presName="hierFlow" presStyleCnt="0"/>
      <dgm:spPr/>
    </dgm:pt>
    <dgm:pt modelId="{42F15CDA-1AEC-4229-BB48-230EFF68A61D}" type="pres">
      <dgm:prSet presAssocID="{5B51701C-0822-4292-A11E-68E6E96B6AFE}" presName="firstBuf" presStyleCnt="0"/>
      <dgm:spPr/>
    </dgm:pt>
    <dgm:pt modelId="{F63C836A-7A45-4AF8-A35C-6CEEE7AE735B}" type="pres">
      <dgm:prSet presAssocID="{5B51701C-0822-4292-A11E-68E6E96B6AF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8FB20D-667B-4E51-B687-FCA417136978}" type="pres">
      <dgm:prSet presAssocID="{73027C91-EDBC-4153-89A0-BE9F107BEBF6}" presName="Name17" presStyleCnt="0"/>
      <dgm:spPr/>
    </dgm:pt>
    <dgm:pt modelId="{338F899C-1C1E-448E-A079-EA30555C21C1}" type="pres">
      <dgm:prSet presAssocID="{73027C91-EDBC-4153-89A0-BE9F107BEBF6}" presName="level1Shape" presStyleLbl="node0" presStyleIdx="0" presStyleCnt="1">
        <dgm:presLayoutVars>
          <dgm:chPref val="3"/>
        </dgm:presLayoutVars>
      </dgm:prSet>
      <dgm:spPr/>
    </dgm:pt>
    <dgm:pt modelId="{2226D39A-5776-4D93-8071-D3443506B644}" type="pres">
      <dgm:prSet presAssocID="{73027C91-EDBC-4153-89A0-BE9F107BEBF6}" presName="hierChild2" presStyleCnt="0"/>
      <dgm:spPr/>
    </dgm:pt>
    <dgm:pt modelId="{F8321792-CF58-410C-9F55-D8FD6308B434}" type="pres">
      <dgm:prSet presAssocID="{9BBC8177-BF7A-4743-BF62-62287036EFB5}" presName="Name25" presStyleLbl="parChTrans1D2" presStyleIdx="0" presStyleCnt="1"/>
      <dgm:spPr/>
    </dgm:pt>
    <dgm:pt modelId="{D202378C-CB22-454A-A504-BF765027A1A2}" type="pres">
      <dgm:prSet presAssocID="{9BBC8177-BF7A-4743-BF62-62287036EFB5}" presName="connTx" presStyleLbl="parChTrans1D2" presStyleIdx="0" presStyleCnt="1"/>
      <dgm:spPr/>
    </dgm:pt>
    <dgm:pt modelId="{557973C3-1F02-4608-AA8C-FA9667FC2240}" type="pres">
      <dgm:prSet presAssocID="{7DF58699-54B9-4D6D-98F8-31748854B028}" presName="Name30" presStyleCnt="0"/>
      <dgm:spPr/>
    </dgm:pt>
    <dgm:pt modelId="{54925842-ED29-463F-BC64-0CE68A120914}" type="pres">
      <dgm:prSet presAssocID="{7DF58699-54B9-4D6D-98F8-31748854B028}" presName="level2Shape" presStyleLbl="node2" presStyleIdx="0" presStyleCnt="1"/>
      <dgm:spPr/>
    </dgm:pt>
    <dgm:pt modelId="{DC6C5998-02D5-4D6C-831F-62C209B1317F}" type="pres">
      <dgm:prSet presAssocID="{7DF58699-54B9-4D6D-98F8-31748854B028}" presName="hierChild3" presStyleCnt="0"/>
      <dgm:spPr/>
    </dgm:pt>
    <dgm:pt modelId="{0FC25957-DF85-4E7C-9872-BFA0923B4714}" type="pres">
      <dgm:prSet presAssocID="{7356B7C9-82B9-4E64-96DA-C00ACFE513BB}" presName="Name25" presStyleLbl="parChTrans1D3" presStyleIdx="0" presStyleCnt="3"/>
      <dgm:spPr/>
    </dgm:pt>
    <dgm:pt modelId="{BC342F28-ABE2-4E62-8A6E-A247D4E97245}" type="pres">
      <dgm:prSet presAssocID="{7356B7C9-82B9-4E64-96DA-C00ACFE513BB}" presName="connTx" presStyleLbl="parChTrans1D3" presStyleIdx="0" presStyleCnt="3"/>
      <dgm:spPr/>
    </dgm:pt>
    <dgm:pt modelId="{2B9D61C0-9635-4C68-8FA2-8EFE0F9B370D}" type="pres">
      <dgm:prSet presAssocID="{773B08A9-1BBD-4C8B-8A2B-544520076E55}" presName="Name30" presStyleCnt="0"/>
      <dgm:spPr/>
    </dgm:pt>
    <dgm:pt modelId="{AFB22418-A6EB-45A0-83BB-DE7FE558AB05}" type="pres">
      <dgm:prSet presAssocID="{773B08A9-1BBD-4C8B-8A2B-544520076E55}" presName="level2Shape" presStyleLbl="node3" presStyleIdx="0" presStyleCnt="3"/>
      <dgm:spPr/>
    </dgm:pt>
    <dgm:pt modelId="{CA420DF6-A589-4636-B2F3-77D4760785DB}" type="pres">
      <dgm:prSet presAssocID="{773B08A9-1BBD-4C8B-8A2B-544520076E55}" presName="hierChild3" presStyleCnt="0"/>
      <dgm:spPr/>
    </dgm:pt>
    <dgm:pt modelId="{7FBD22CC-1076-46B1-8774-3A2324F2A2FB}" type="pres">
      <dgm:prSet presAssocID="{D959CBD3-C2FB-4A06-9852-2A28DC301495}" presName="Name25" presStyleLbl="parChTrans1D3" presStyleIdx="1" presStyleCnt="3"/>
      <dgm:spPr/>
    </dgm:pt>
    <dgm:pt modelId="{D5163891-3AC9-41FB-BEB7-7B96A14468FE}" type="pres">
      <dgm:prSet presAssocID="{D959CBD3-C2FB-4A06-9852-2A28DC301495}" presName="connTx" presStyleLbl="parChTrans1D3" presStyleIdx="1" presStyleCnt="3"/>
      <dgm:spPr/>
    </dgm:pt>
    <dgm:pt modelId="{59AF2057-6A7C-458A-A882-59301E920742}" type="pres">
      <dgm:prSet presAssocID="{B4CCAC80-856F-4837-8AD6-CD9524AAEDA0}" presName="Name30" presStyleCnt="0"/>
      <dgm:spPr/>
    </dgm:pt>
    <dgm:pt modelId="{9B276452-6B69-46B0-9F7B-DCDBECEA9C01}" type="pres">
      <dgm:prSet presAssocID="{B4CCAC80-856F-4837-8AD6-CD9524AAEDA0}" presName="level2Shape" presStyleLbl="node3" presStyleIdx="1" presStyleCnt="3"/>
      <dgm:spPr/>
    </dgm:pt>
    <dgm:pt modelId="{46A7CB38-55C4-4476-9D87-A167E9393AE0}" type="pres">
      <dgm:prSet presAssocID="{B4CCAC80-856F-4837-8AD6-CD9524AAEDA0}" presName="hierChild3" presStyleCnt="0"/>
      <dgm:spPr/>
    </dgm:pt>
    <dgm:pt modelId="{87D89B63-2E9E-407C-8D26-CAC347BBA173}" type="pres">
      <dgm:prSet presAssocID="{CACE4501-09DD-4258-8914-F2054B58C50B}" presName="Name25" presStyleLbl="parChTrans1D3" presStyleIdx="2" presStyleCnt="3"/>
      <dgm:spPr/>
    </dgm:pt>
    <dgm:pt modelId="{E8C081DB-A10F-4972-A7D5-0D54515FABC7}" type="pres">
      <dgm:prSet presAssocID="{CACE4501-09DD-4258-8914-F2054B58C50B}" presName="connTx" presStyleLbl="parChTrans1D3" presStyleIdx="2" presStyleCnt="3"/>
      <dgm:spPr/>
    </dgm:pt>
    <dgm:pt modelId="{FA90B435-7CB7-4471-BFFE-2A2EBEE9B458}" type="pres">
      <dgm:prSet presAssocID="{9F1AA48D-BFDB-4DB1-919C-253DDFEF16B4}" presName="Name30" presStyleCnt="0"/>
      <dgm:spPr/>
    </dgm:pt>
    <dgm:pt modelId="{A9267300-AE1F-45ED-A7E1-BF5C91C36E73}" type="pres">
      <dgm:prSet presAssocID="{9F1AA48D-BFDB-4DB1-919C-253DDFEF16B4}" presName="level2Shape" presStyleLbl="node3" presStyleIdx="2" presStyleCnt="3"/>
      <dgm:spPr/>
    </dgm:pt>
    <dgm:pt modelId="{0A60868A-E09E-472D-A72E-673A046C4915}" type="pres">
      <dgm:prSet presAssocID="{9F1AA48D-BFDB-4DB1-919C-253DDFEF16B4}" presName="hierChild3" presStyleCnt="0"/>
      <dgm:spPr/>
    </dgm:pt>
    <dgm:pt modelId="{0C522728-54DC-4082-93D7-67A6ED6AE8FB}" type="pres">
      <dgm:prSet presAssocID="{5B51701C-0822-4292-A11E-68E6E96B6AFE}" presName="bgShapesFlow" presStyleCnt="0"/>
      <dgm:spPr/>
    </dgm:pt>
    <dgm:pt modelId="{7506CFD8-4ABD-46B0-8A2C-E115DC4653FB}" type="pres">
      <dgm:prSet presAssocID="{C76A8262-9D2C-432E-8112-923D4245C911}" presName="rectComp" presStyleCnt="0"/>
      <dgm:spPr/>
    </dgm:pt>
    <dgm:pt modelId="{65D3C96B-2862-4EA7-AABC-CE91F432C52D}" type="pres">
      <dgm:prSet presAssocID="{C76A8262-9D2C-432E-8112-923D4245C911}" presName="bgRect" presStyleLbl="bgShp" presStyleIdx="0" presStyleCnt="3"/>
      <dgm:spPr/>
    </dgm:pt>
    <dgm:pt modelId="{85F27397-01E9-46C2-83DF-990CA553BA39}" type="pres">
      <dgm:prSet presAssocID="{C76A8262-9D2C-432E-8112-923D4245C911}" presName="bgRectTx" presStyleLbl="bgShp" presStyleIdx="0" presStyleCnt="3">
        <dgm:presLayoutVars>
          <dgm:bulletEnabled val="1"/>
        </dgm:presLayoutVars>
      </dgm:prSet>
      <dgm:spPr/>
    </dgm:pt>
    <dgm:pt modelId="{6B1AEB62-0955-4741-AA0C-418FC67F4FFD}" type="pres">
      <dgm:prSet presAssocID="{C76A8262-9D2C-432E-8112-923D4245C911}" presName="spComp" presStyleCnt="0"/>
      <dgm:spPr/>
    </dgm:pt>
    <dgm:pt modelId="{A9926DC4-CCC1-4978-89E1-BD1A5CF09A29}" type="pres">
      <dgm:prSet presAssocID="{C76A8262-9D2C-432E-8112-923D4245C911}" presName="hSp" presStyleCnt="0"/>
      <dgm:spPr/>
    </dgm:pt>
    <dgm:pt modelId="{F7F0D101-4030-44C5-94E6-94FBF5B81F92}" type="pres">
      <dgm:prSet presAssocID="{99005BEA-81EA-43BE-9669-FBA4B7019D7B}" presName="rectComp" presStyleCnt="0"/>
      <dgm:spPr/>
    </dgm:pt>
    <dgm:pt modelId="{8245B353-F2A3-4E65-80C1-338C2B96B524}" type="pres">
      <dgm:prSet presAssocID="{99005BEA-81EA-43BE-9669-FBA4B7019D7B}" presName="bgRect" presStyleLbl="bgShp" presStyleIdx="1" presStyleCnt="3"/>
      <dgm:spPr/>
    </dgm:pt>
    <dgm:pt modelId="{F58B22F9-5E96-4858-9B1D-1B3B6D77C2BA}" type="pres">
      <dgm:prSet presAssocID="{99005BEA-81EA-43BE-9669-FBA4B7019D7B}" presName="bgRectTx" presStyleLbl="bgShp" presStyleIdx="1" presStyleCnt="3">
        <dgm:presLayoutVars>
          <dgm:bulletEnabled val="1"/>
        </dgm:presLayoutVars>
      </dgm:prSet>
      <dgm:spPr/>
    </dgm:pt>
    <dgm:pt modelId="{9BEDD304-5F66-40AF-B9DC-AA208A0322B2}" type="pres">
      <dgm:prSet presAssocID="{99005BEA-81EA-43BE-9669-FBA4B7019D7B}" presName="spComp" presStyleCnt="0"/>
      <dgm:spPr/>
    </dgm:pt>
    <dgm:pt modelId="{F6494332-71DE-4AAF-BB04-6F59DE24DFF0}" type="pres">
      <dgm:prSet presAssocID="{99005BEA-81EA-43BE-9669-FBA4B7019D7B}" presName="hSp" presStyleCnt="0"/>
      <dgm:spPr/>
    </dgm:pt>
    <dgm:pt modelId="{933C1085-92A6-4F6B-A6F3-844CFC173E06}" type="pres">
      <dgm:prSet presAssocID="{9D048830-7999-4703-9E53-6DC5E73665C5}" presName="rectComp" presStyleCnt="0"/>
      <dgm:spPr/>
    </dgm:pt>
    <dgm:pt modelId="{A537062D-E405-49DD-801A-E6606AF653AB}" type="pres">
      <dgm:prSet presAssocID="{9D048830-7999-4703-9E53-6DC5E73665C5}" presName="bgRect" presStyleLbl="bgShp" presStyleIdx="2" presStyleCnt="3"/>
      <dgm:spPr/>
    </dgm:pt>
    <dgm:pt modelId="{848BFA5F-4ED4-4824-8FFC-D817601E743F}" type="pres">
      <dgm:prSet presAssocID="{9D048830-7999-4703-9E53-6DC5E73665C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60F5F03-AF3E-4E3C-9D8D-7CE4E42C0065}" type="presOf" srcId="{73027C91-EDBC-4153-89A0-BE9F107BEBF6}" destId="{338F899C-1C1E-448E-A079-EA30555C21C1}" srcOrd="0" destOrd="0" presId="urn:microsoft.com/office/officeart/2005/8/layout/hierarchy5"/>
    <dgm:cxn modelId="{A2366B06-F40B-4F21-8E3E-BC8E58A317D9}" type="presOf" srcId="{9D048830-7999-4703-9E53-6DC5E73665C5}" destId="{A537062D-E405-49DD-801A-E6606AF653AB}" srcOrd="0" destOrd="0" presId="urn:microsoft.com/office/officeart/2005/8/layout/hierarchy5"/>
    <dgm:cxn modelId="{4F97C10F-F8DA-492F-B484-356D24339768}" type="presOf" srcId="{CACE4501-09DD-4258-8914-F2054B58C50B}" destId="{E8C081DB-A10F-4972-A7D5-0D54515FABC7}" srcOrd="1" destOrd="0" presId="urn:microsoft.com/office/officeart/2005/8/layout/hierarchy5"/>
    <dgm:cxn modelId="{DAA4A81F-B8E0-45F2-B6EB-AF1A792EF698}" type="presOf" srcId="{99005BEA-81EA-43BE-9669-FBA4B7019D7B}" destId="{8245B353-F2A3-4E65-80C1-338C2B96B524}" srcOrd="0" destOrd="0" presId="urn:microsoft.com/office/officeart/2005/8/layout/hierarchy5"/>
    <dgm:cxn modelId="{48589330-F1EB-4BD9-9714-E10C679E9DC2}" type="presOf" srcId="{CACE4501-09DD-4258-8914-F2054B58C50B}" destId="{87D89B63-2E9E-407C-8D26-CAC347BBA173}" srcOrd="0" destOrd="0" presId="urn:microsoft.com/office/officeart/2005/8/layout/hierarchy5"/>
    <dgm:cxn modelId="{8BF0115C-ACF0-4D96-9293-F7365457F635}" type="presOf" srcId="{9F1AA48D-BFDB-4DB1-919C-253DDFEF16B4}" destId="{A9267300-AE1F-45ED-A7E1-BF5C91C36E73}" srcOrd="0" destOrd="0" presId="urn:microsoft.com/office/officeart/2005/8/layout/hierarchy5"/>
    <dgm:cxn modelId="{71058D5E-21EB-444A-879D-2DF2E74D0A2A}" type="presOf" srcId="{7356B7C9-82B9-4E64-96DA-C00ACFE513BB}" destId="{0FC25957-DF85-4E7C-9872-BFA0923B4714}" srcOrd="0" destOrd="0" presId="urn:microsoft.com/office/officeart/2005/8/layout/hierarchy5"/>
    <dgm:cxn modelId="{7404B147-63BD-458F-8C1F-D2BC99431859}" srcId="{5B51701C-0822-4292-A11E-68E6E96B6AFE}" destId="{99005BEA-81EA-43BE-9669-FBA4B7019D7B}" srcOrd="2" destOrd="0" parTransId="{54C26267-D760-40C2-A9E4-C252890072FC}" sibTransId="{CBED02A8-42A0-43F9-AD5C-C95A065DCBA7}"/>
    <dgm:cxn modelId="{99476E49-74BE-4F7A-A1CD-634DF5158F4F}" type="presOf" srcId="{7356B7C9-82B9-4E64-96DA-C00ACFE513BB}" destId="{BC342F28-ABE2-4E62-8A6E-A247D4E97245}" srcOrd="1" destOrd="0" presId="urn:microsoft.com/office/officeart/2005/8/layout/hierarchy5"/>
    <dgm:cxn modelId="{BBB5C06D-3EC6-4E9D-BF78-19D002DFBD5B}" type="presOf" srcId="{9D048830-7999-4703-9E53-6DC5E73665C5}" destId="{848BFA5F-4ED4-4824-8FFC-D817601E743F}" srcOrd="1" destOrd="0" presId="urn:microsoft.com/office/officeart/2005/8/layout/hierarchy5"/>
    <dgm:cxn modelId="{D7948A6E-715C-41E9-9DED-FBA3275DE716}" type="presOf" srcId="{C76A8262-9D2C-432E-8112-923D4245C911}" destId="{85F27397-01E9-46C2-83DF-990CA553BA39}" srcOrd="1" destOrd="0" presId="urn:microsoft.com/office/officeart/2005/8/layout/hierarchy5"/>
    <dgm:cxn modelId="{B1753872-740C-4B58-8BC3-9A117998EC3C}" type="presOf" srcId="{99005BEA-81EA-43BE-9669-FBA4B7019D7B}" destId="{F58B22F9-5E96-4858-9B1D-1B3B6D77C2BA}" srcOrd="1" destOrd="0" presId="urn:microsoft.com/office/officeart/2005/8/layout/hierarchy5"/>
    <dgm:cxn modelId="{5831ED72-2321-4EF9-8E6A-2E830FBDE484}" srcId="{7DF58699-54B9-4D6D-98F8-31748854B028}" destId="{773B08A9-1BBD-4C8B-8A2B-544520076E55}" srcOrd="0" destOrd="0" parTransId="{7356B7C9-82B9-4E64-96DA-C00ACFE513BB}" sibTransId="{BEB468B2-D36B-4DFA-8D5A-BDADC7ABD311}"/>
    <dgm:cxn modelId="{53B9797C-B3D8-483F-BFA4-4EAF98324E00}" srcId="{7DF58699-54B9-4D6D-98F8-31748854B028}" destId="{B4CCAC80-856F-4837-8AD6-CD9524AAEDA0}" srcOrd="1" destOrd="0" parTransId="{D959CBD3-C2FB-4A06-9852-2A28DC301495}" sibTransId="{92337706-068A-4F8E-BAB0-F6DFCBA687E1}"/>
    <dgm:cxn modelId="{01FEF185-41AA-4961-AC55-6E1FF45B521A}" srcId="{5B51701C-0822-4292-A11E-68E6E96B6AFE}" destId="{73027C91-EDBC-4153-89A0-BE9F107BEBF6}" srcOrd="0" destOrd="0" parTransId="{33B9E5CF-A078-46F7-868A-5E3837CFE2B2}" sibTransId="{B5EAE38E-857B-4B00-8659-E6A221C6EA69}"/>
    <dgm:cxn modelId="{61841D86-B925-4359-B296-2C350603B287}" type="presOf" srcId="{773B08A9-1BBD-4C8B-8A2B-544520076E55}" destId="{AFB22418-A6EB-45A0-83BB-DE7FE558AB05}" srcOrd="0" destOrd="0" presId="urn:microsoft.com/office/officeart/2005/8/layout/hierarchy5"/>
    <dgm:cxn modelId="{412E8296-A401-4FBA-848D-0DD420530B04}" srcId="{5B51701C-0822-4292-A11E-68E6E96B6AFE}" destId="{9D048830-7999-4703-9E53-6DC5E73665C5}" srcOrd="3" destOrd="0" parTransId="{7745AB51-3D53-46FC-9D36-68AC4407B3DB}" sibTransId="{3307CCB4-5406-466F-A1C9-97A5D20AB929}"/>
    <dgm:cxn modelId="{034699A1-6CB2-4C28-B5B9-A6F543280D8B}" type="presOf" srcId="{C76A8262-9D2C-432E-8112-923D4245C911}" destId="{65D3C96B-2862-4EA7-AABC-CE91F432C52D}" srcOrd="0" destOrd="0" presId="urn:microsoft.com/office/officeart/2005/8/layout/hierarchy5"/>
    <dgm:cxn modelId="{C61DD4A4-ACA9-46F2-B44A-38A095BF7CB7}" type="presOf" srcId="{7DF58699-54B9-4D6D-98F8-31748854B028}" destId="{54925842-ED29-463F-BC64-0CE68A120914}" srcOrd="0" destOrd="0" presId="urn:microsoft.com/office/officeart/2005/8/layout/hierarchy5"/>
    <dgm:cxn modelId="{5AFBFAAE-441C-4252-BA4C-FB09E62C95D7}" srcId="{5B51701C-0822-4292-A11E-68E6E96B6AFE}" destId="{C76A8262-9D2C-432E-8112-923D4245C911}" srcOrd="1" destOrd="0" parTransId="{26097174-2B2E-4F0A-9123-67FCB89B61B7}" sibTransId="{4ABE3A4B-3D6F-4511-9C61-855974D99EE7}"/>
    <dgm:cxn modelId="{ADE572B5-FEEE-4B34-8669-3602B540578C}" srcId="{73027C91-EDBC-4153-89A0-BE9F107BEBF6}" destId="{7DF58699-54B9-4D6D-98F8-31748854B028}" srcOrd="0" destOrd="0" parTransId="{9BBC8177-BF7A-4743-BF62-62287036EFB5}" sibTransId="{2E26F24D-B84A-4735-9D15-BEF4EEAEAF51}"/>
    <dgm:cxn modelId="{6E1A89B5-AC3D-4D0D-8609-77BE68DC6651}" srcId="{7DF58699-54B9-4D6D-98F8-31748854B028}" destId="{9F1AA48D-BFDB-4DB1-919C-253DDFEF16B4}" srcOrd="2" destOrd="0" parTransId="{CACE4501-09DD-4258-8914-F2054B58C50B}" sibTransId="{D0488344-1CE3-46B1-B373-DF3F0BA15D86}"/>
    <dgm:cxn modelId="{6D9EB4B6-C39B-47A5-A63D-157D49B85547}" type="presOf" srcId="{9BBC8177-BF7A-4743-BF62-62287036EFB5}" destId="{D202378C-CB22-454A-A504-BF765027A1A2}" srcOrd="1" destOrd="0" presId="urn:microsoft.com/office/officeart/2005/8/layout/hierarchy5"/>
    <dgm:cxn modelId="{A2FB13D0-8B98-41CE-9DFF-49F8F781A29C}" type="presOf" srcId="{9BBC8177-BF7A-4743-BF62-62287036EFB5}" destId="{F8321792-CF58-410C-9F55-D8FD6308B434}" srcOrd="0" destOrd="0" presId="urn:microsoft.com/office/officeart/2005/8/layout/hierarchy5"/>
    <dgm:cxn modelId="{3B30A8D6-7931-429A-8ED8-9CE706D73398}" type="presOf" srcId="{5B51701C-0822-4292-A11E-68E6E96B6AFE}" destId="{0A2EAFAB-0A04-433B-96F1-CD61221E296C}" srcOrd="0" destOrd="0" presId="urn:microsoft.com/office/officeart/2005/8/layout/hierarchy5"/>
    <dgm:cxn modelId="{303019E7-0693-4205-B7C8-3FC4060C985C}" type="presOf" srcId="{D959CBD3-C2FB-4A06-9852-2A28DC301495}" destId="{D5163891-3AC9-41FB-BEB7-7B96A14468FE}" srcOrd="1" destOrd="0" presId="urn:microsoft.com/office/officeart/2005/8/layout/hierarchy5"/>
    <dgm:cxn modelId="{18CF7AF0-5D55-4D7A-93D1-AD5B5F4D7595}" type="presOf" srcId="{D959CBD3-C2FB-4A06-9852-2A28DC301495}" destId="{7FBD22CC-1076-46B1-8774-3A2324F2A2FB}" srcOrd="0" destOrd="0" presId="urn:microsoft.com/office/officeart/2005/8/layout/hierarchy5"/>
    <dgm:cxn modelId="{AE5196F6-F488-4885-A2F4-E985CB63014F}" type="presOf" srcId="{B4CCAC80-856F-4837-8AD6-CD9524AAEDA0}" destId="{9B276452-6B69-46B0-9F7B-DCDBECEA9C01}" srcOrd="0" destOrd="0" presId="urn:microsoft.com/office/officeart/2005/8/layout/hierarchy5"/>
    <dgm:cxn modelId="{628867A0-9574-415A-AC4A-4693EBF6E536}" type="presParOf" srcId="{0A2EAFAB-0A04-433B-96F1-CD61221E296C}" destId="{F5D6DD3C-1231-4AB9-B87B-9DF0F9459B80}" srcOrd="0" destOrd="0" presId="urn:microsoft.com/office/officeart/2005/8/layout/hierarchy5"/>
    <dgm:cxn modelId="{23212480-B716-4BE1-9421-B56415060B4A}" type="presParOf" srcId="{F5D6DD3C-1231-4AB9-B87B-9DF0F9459B80}" destId="{42F15CDA-1AEC-4229-BB48-230EFF68A61D}" srcOrd="0" destOrd="0" presId="urn:microsoft.com/office/officeart/2005/8/layout/hierarchy5"/>
    <dgm:cxn modelId="{B3B01E4B-3BC3-417D-A605-7CB62FD4BE74}" type="presParOf" srcId="{F5D6DD3C-1231-4AB9-B87B-9DF0F9459B80}" destId="{F63C836A-7A45-4AF8-A35C-6CEEE7AE735B}" srcOrd="1" destOrd="0" presId="urn:microsoft.com/office/officeart/2005/8/layout/hierarchy5"/>
    <dgm:cxn modelId="{3F76952C-A53A-40D7-804D-8FEB30D83D6F}" type="presParOf" srcId="{F63C836A-7A45-4AF8-A35C-6CEEE7AE735B}" destId="{7C8FB20D-667B-4E51-B687-FCA417136978}" srcOrd="0" destOrd="0" presId="urn:microsoft.com/office/officeart/2005/8/layout/hierarchy5"/>
    <dgm:cxn modelId="{7B1DA24E-E0CF-4783-A692-FEB71FAE57FC}" type="presParOf" srcId="{7C8FB20D-667B-4E51-B687-FCA417136978}" destId="{338F899C-1C1E-448E-A079-EA30555C21C1}" srcOrd="0" destOrd="0" presId="urn:microsoft.com/office/officeart/2005/8/layout/hierarchy5"/>
    <dgm:cxn modelId="{ED38D220-F286-4E25-91AA-23345374915D}" type="presParOf" srcId="{7C8FB20D-667B-4E51-B687-FCA417136978}" destId="{2226D39A-5776-4D93-8071-D3443506B644}" srcOrd="1" destOrd="0" presId="urn:microsoft.com/office/officeart/2005/8/layout/hierarchy5"/>
    <dgm:cxn modelId="{FE71E704-C6C9-4A24-A81B-B90331589A15}" type="presParOf" srcId="{2226D39A-5776-4D93-8071-D3443506B644}" destId="{F8321792-CF58-410C-9F55-D8FD6308B434}" srcOrd="0" destOrd="0" presId="urn:microsoft.com/office/officeart/2005/8/layout/hierarchy5"/>
    <dgm:cxn modelId="{A8FC5A1B-085E-48F8-A458-D681ABFD1C19}" type="presParOf" srcId="{F8321792-CF58-410C-9F55-D8FD6308B434}" destId="{D202378C-CB22-454A-A504-BF765027A1A2}" srcOrd="0" destOrd="0" presId="urn:microsoft.com/office/officeart/2005/8/layout/hierarchy5"/>
    <dgm:cxn modelId="{67F354D4-E818-428F-B6C3-9931C2017BA9}" type="presParOf" srcId="{2226D39A-5776-4D93-8071-D3443506B644}" destId="{557973C3-1F02-4608-AA8C-FA9667FC2240}" srcOrd="1" destOrd="0" presId="urn:microsoft.com/office/officeart/2005/8/layout/hierarchy5"/>
    <dgm:cxn modelId="{BCAC3ED5-46C8-417E-BDE2-A98825C8D386}" type="presParOf" srcId="{557973C3-1F02-4608-AA8C-FA9667FC2240}" destId="{54925842-ED29-463F-BC64-0CE68A120914}" srcOrd="0" destOrd="0" presId="urn:microsoft.com/office/officeart/2005/8/layout/hierarchy5"/>
    <dgm:cxn modelId="{067BEE77-7421-44CA-B9E1-2EEC2B06BFD4}" type="presParOf" srcId="{557973C3-1F02-4608-AA8C-FA9667FC2240}" destId="{DC6C5998-02D5-4D6C-831F-62C209B1317F}" srcOrd="1" destOrd="0" presId="urn:microsoft.com/office/officeart/2005/8/layout/hierarchy5"/>
    <dgm:cxn modelId="{D2CFC096-659E-4264-BF10-1E4051FD475C}" type="presParOf" srcId="{DC6C5998-02D5-4D6C-831F-62C209B1317F}" destId="{0FC25957-DF85-4E7C-9872-BFA0923B4714}" srcOrd="0" destOrd="0" presId="urn:microsoft.com/office/officeart/2005/8/layout/hierarchy5"/>
    <dgm:cxn modelId="{98068F94-A942-4B9C-8A2A-7A4B031AEF91}" type="presParOf" srcId="{0FC25957-DF85-4E7C-9872-BFA0923B4714}" destId="{BC342F28-ABE2-4E62-8A6E-A247D4E97245}" srcOrd="0" destOrd="0" presId="urn:microsoft.com/office/officeart/2005/8/layout/hierarchy5"/>
    <dgm:cxn modelId="{3F820D8F-168E-41CB-A106-6CF3CA079A1D}" type="presParOf" srcId="{DC6C5998-02D5-4D6C-831F-62C209B1317F}" destId="{2B9D61C0-9635-4C68-8FA2-8EFE0F9B370D}" srcOrd="1" destOrd="0" presId="urn:microsoft.com/office/officeart/2005/8/layout/hierarchy5"/>
    <dgm:cxn modelId="{B24EAE1D-5149-4865-85CD-F6DA3B996E4F}" type="presParOf" srcId="{2B9D61C0-9635-4C68-8FA2-8EFE0F9B370D}" destId="{AFB22418-A6EB-45A0-83BB-DE7FE558AB05}" srcOrd="0" destOrd="0" presId="urn:microsoft.com/office/officeart/2005/8/layout/hierarchy5"/>
    <dgm:cxn modelId="{9DAFFA2E-41B7-4E63-8CB8-005F0C53EA1A}" type="presParOf" srcId="{2B9D61C0-9635-4C68-8FA2-8EFE0F9B370D}" destId="{CA420DF6-A589-4636-B2F3-77D4760785DB}" srcOrd="1" destOrd="0" presId="urn:microsoft.com/office/officeart/2005/8/layout/hierarchy5"/>
    <dgm:cxn modelId="{4695BFA2-FC21-4DA2-968C-D118B5781ABD}" type="presParOf" srcId="{DC6C5998-02D5-4D6C-831F-62C209B1317F}" destId="{7FBD22CC-1076-46B1-8774-3A2324F2A2FB}" srcOrd="2" destOrd="0" presId="urn:microsoft.com/office/officeart/2005/8/layout/hierarchy5"/>
    <dgm:cxn modelId="{04BE1412-8486-417D-951C-FD66D2BE5591}" type="presParOf" srcId="{7FBD22CC-1076-46B1-8774-3A2324F2A2FB}" destId="{D5163891-3AC9-41FB-BEB7-7B96A14468FE}" srcOrd="0" destOrd="0" presId="urn:microsoft.com/office/officeart/2005/8/layout/hierarchy5"/>
    <dgm:cxn modelId="{5C9F6E14-BFAB-469C-9F1A-58AA97599868}" type="presParOf" srcId="{DC6C5998-02D5-4D6C-831F-62C209B1317F}" destId="{59AF2057-6A7C-458A-A882-59301E920742}" srcOrd="3" destOrd="0" presId="urn:microsoft.com/office/officeart/2005/8/layout/hierarchy5"/>
    <dgm:cxn modelId="{C34E1037-F1A5-4932-97A1-3085B7A26676}" type="presParOf" srcId="{59AF2057-6A7C-458A-A882-59301E920742}" destId="{9B276452-6B69-46B0-9F7B-DCDBECEA9C01}" srcOrd="0" destOrd="0" presId="urn:microsoft.com/office/officeart/2005/8/layout/hierarchy5"/>
    <dgm:cxn modelId="{5485CDFB-70B5-4E6B-84A5-5E3389B8B01F}" type="presParOf" srcId="{59AF2057-6A7C-458A-A882-59301E920742}" destId="{46A7CB38-55C4-4476-9D87-A167E9393AE0}" srcOrd="1" destOrd="0" presId="urn:microsoft.com/office/officeart/2005/8/layout/hierarchy5"/>
    <dgm:cxn modelId="{0C78D2CD-9E57-4DC3-A9C9-20BC72BD7EC8}" type="presParOf" srcId="{DC6C5998-02D5-4D6C-831F-62C209B1317F}" destId="{87D89B63-2E9E-407C-8D26-CAC347BBA173}" srcOrd="4" destOrd="0" presId="urn:microsoft.com/office/officeart/2005/8/layout/hierarchy5"/>
    <dgm:cxn modelId="{1F98EB01-AFA9-4EF0-A7CA-D40246280D1F}" type="presParOf" srcId="{87D89B63-2E9E-407C-8D26-CAC347BBA173}" destId="{E8C081DB-A10F-4972-A7D5-0D54515FABC7}" srcOrd="0" destOrd="0" presId="urn:microsoft.com/office/officeart/2005/8/layout/hierarchy5"/>
    <dgm:cxn modelId="{52AFB04A-F156-46FF-BFFD-BDC48B84389C}" type="presParOf" srcId="{DC6C5998-02D5-4D6C-831F-62C209B1317F}" destId="{FA90B435-7CB7-4471-BFFE-2A2EBEE9B458}" srcOrd="5" destOrd="0" presId="urn:microsoft.com/office/officeart/2005/8/layout/hierarchy5"/>
    <dgm:cxn modelId="{AC7461C5-1612-4176-AE5E-365F9D576B10}" type="presParOf" srcId="{FA90B435-7CB7-4471-BFFE-2A2EBEE9B458}" destId="{A9267300-AE1F-45ED-A7E1-BF5C91C36E73}" srcOrd="0" destOrd="0" presId="urn:microsoft.com/office/officeart/2005/8/layout/hierarchy5"/>
    <dgm:cxn modelId="{BF5D53D5-FB38-49B7-82BC-B031308B2810}" type="presParOf" srcId="{FA90B435-7CB7-4471-BFFE-2A2EBEE9B458}" destId="{0A60868A-E09E-472D-A72E-673A046C4915}" srcOrd="1" destOrd="0" presId="urn:microsoft.com/office/officeart/2005/8/layout/hierarchy5"/>
    <dgm:cxn modelId="{AC106EDA-7EF1-4F85-8554-558FCD80C1F4}" type="presParOf" srcId="{0A2EAFAB-0A04-433B-96F1-CD61221E296C}" destId="{0C522728-54DC-4082-93D7-67A6ED6AE8FB}" srcOrd="1" destOrd="0" presId="urn:microsoft.com/office/officeart/2005/8/layout/hierarchy5"/>
    <dgm:cxn modelId="{F3C694B6-B656-416D-A34A-9D71A0289D4D}" type="presParOf" srcId="{0C522728-54DC-4082-93D7-67A6ED6AE8FB}" destId="{7506CFD8-4ABD-46B0-8A2C-E115DC4653FB}" srcOrd="0" destOrd="0" presId="urn:microsoft.com/office/officeart/2005/8/layout/hierarchy5"/>
    <dgm:cxn modelId="{F16A9FE0-7323-47FA-AF94-8ADBEB10ADD0}" type="presParOf" srcId="{7506CFD8-4ABD-46B0-8A2C-E115DC4653FB}" destId="{65D3C96B-2862-4EA7-AABC-CE91F432C52D}" srcOrd="0" destOrd="0" presId="urn:microsoft.com/office/officeart/2005/8/layout/hierarchy5"/>
    <dgm:cxn modelId="{21CCD4DA-AAAC-4D98-BE6D-E630111FA2B5}" type="presParOf" srcId="{7506CFD8-4ABD-46B0-8A2C-E115DC4653FB}" destId="{85F27397-01E9-46C2-83DF-990CA553BA39}" srcOrd="1" destOrd="0" presId="urn:microsoft.com/office/officeart/2005/8/layout/hierarchy5"/>
    <dgm:cxn modelId="{6B2F7997-AE8C-4518-BFC1-F93538DEFA64}" type="presParOf" srcId="{0C522728-54DC-4082-93D7-67A6ED6AE8FB}" destId="{6B1AEB62-0955-4741-AA0C-418FC67F4FFD}" srcOrd="1" destOrd="0" presId="urn:microsoft.com/office/officeart/2005/8/layout/hierarchy5"/>
    <dgm:cxn modelId="{FD284DDB-6538-4109-BE7C-988E23728105}" type="presParOf" srcId="{6B1AEB62-0955-4741-AA0C-418FC67F4FFD}" destId="{A9926DC4-CCC1-4978-89E1-BD1A5CF09A29}" srcOrd="0" destOrd="0" presId="urn:microsoft.com/office/officeart/2005/8/layout/hierarchy5"/>
    <dgm:cxn modelId="{5CD9DC4F-B07C-404E-A527-2EC2D543390D}" type="presParOf" srcId="{0C522728-54DC-4082-93D7-67A6ED6AE8FB}" destId="{F7F0D101-4030-44C5-94E6-94FBF5B81F92}" srcOrd="2" destOrd="0" presId="urn:microsoft.com/office/officeart/2005/8/layout/hierarchy5"/>
    <dgm:cxn modelId="{01B406A9-BC73-4026-9CCB-5E147AF26A27}" type="presParOf" srcId="{F7F0D101-4030-44C5-94E6-94FBF5B81F92}" destId="{8245B353-F2A3-4E65-80C1-338C2B96B524}" srcOrd="0" destOrd="0" presId="urn:microsoft.com/office/officeart/2005/8/layout/hierarchy5"/>
    <dgm:cxn modelId="{7CBEA748-7AD2-4701-A34F-5F9906FC9F8E}" type="presParOf" srcId="{F7F0D101-4030-44C5-94E6-94FBF5B81F92}" destId="{F58B22F9-5E96-4858-9B1D-1B3B6D77C2BA}" srcOrd="1" destOrd="0" presId="urn:microsoft.com/office/officeart/2005/8/layout/hierarchy5"/>
    <dgm:cxn modelId="{0C14FB40-4670-495E-BA97-5C186174F248}" type="presParOf" srcId="{0C522728-54DC-4082-93D7-67A6ED6AE8FB}" destId="{9BEDD304-5F66-40AF-B9DC-AA208A0322B2}" srcOrd="3" destOrd="0" presId="urn:microsoft.com/office/officeart/2005/8/layout/hierarchy5"/>
    <dgm:cxn modelId="{56378F88-FE97-4E1B-B29F-ECD09AC22EB9}" type="presParOf" srcId="{9BEDD304-5F66-40AF-B9DC-AA208A0322B2}" destId="{F6494332-71DE-4AAF-BB04-6F59DE24DFF0}" srcOrd="0" destOrd="0" presId="urn:microsoft.com/office/officeart/2005/8/layout/hierarchy5"/>
    <dgm:cxn modelId="{0D73CAB4-7F9B-4795-9A63-3544094C69BC}" type="presParOf" srcId="{0C522728-54DC-4082-93D7-67A6ED6AE8FB}" destId="{933C1085-92A6-4F6B-A6F3-844CFC173E06}" srcOrd="4" destOrd="0" presId="urn:microsoft.com/office/officeart/2005/8/layout/hierarchy5"/>
    <dgm:cxn modelId="{689AADEA-0ED0-4FF4-AA16-B91E14915534}" type="presParOf" srcId="{933C1085-92A6-4F6B-A6F3-844CFC173E06}" destId="{A537062D-E405-49DD-801A-E6606AF653AB}" srcOrd="0" destOrd="0" presId="urn:microsoft.com/office/officeart/2005/8/layout/hierarchy5"/>
    <dgm:cxn modelId="{CA98831B-1A6E-47C3-8C5E-D6A625395F85}" type="presParOf" srcId="{933C1085-92A6-4F6B-A6F3-844CFC173E06}" destId="{848BFA5F-4ED4-4824-8FFC-D817601E743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7062D-E405-49DD-801A-E6606AF653AB}">
      <dsp:nvSpPr>
        <dsp:cNvPr id="0" name=""/>
        <dsp:cNvSpPr/>
      </dsp:nvSpPr>
      <dsp:spPr>
        <a:xfrm>
          <a:off x="4267483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가상머신</a:t>
          </a:r>
          <a:endParaRPr lang="en-US" altLang="ko-KR" sz="2800" kern="1200" dirty="0"/>
        </a:p>
      </dsp:txBody>
      <dsp:txXfrm>
        <a:off x="4267483" y="0"/>
        <a:ext cx="1826986" cy="1219200"/>
      </dsp:txXfrm>
    </dsp:sp>
    <dsp:sp modelId="{8245B353-F2A3-4E65-80C1-338C2B96B524}">
      <dsp:nvSpPr>
        <dsp:cNvPr id="0" name=""/>
        <dsp:cNvSpPr/>
      </dsp:nvSpPr>
      <dsp:spPr>
        <a:xfrm>
          <a:off x="2134506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호스트</a:t>
          </a:r>
        </a:p>
      </dsp:txBody>
      <dsp:txXfrm>
        <a:off x="2134506" y="0"/>
        <a:ext cx="1826986" cy="1219200"/>
      </dsp:txXfrm>
    </dsp:sp>
    <dsp:sp modelId="{65D3C96B-2862-4EA7-AABC-CE91F432C52D}">
      <dsp:nvSpPr>
        <dsp:cNvPr id="0" name=""/>
        <dsp:cNvSpPr/>
      </dsp:nvSpPr>
      <dsp:spPr>
        <a:xfrm>
          <a:off x="1530" y="0"/>
          <a:ext cx="182698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인터넷</a:t>
          </a:r>
        </a:p>
      </dsp:txBody>
      <dsp:txXfrm>
        <a:off x="1530" y="0"/>
        <a:ext cx="1826986" cy="1219200"/>
      </dsp:txXfrm>
    </dsp:sp>
    <dsp:sp modelId="{338F899C-1C1E-448E-A079-EA30555C21C1}">
      <dsp:nvSpPr>
        <dsp:cNvPr id="0" name=""/>
        <dsp:cNvSpPr/>
      </dsp:nvSpPr>
      <dsp:spPr>
        <a:xfrm>
          <a:off x="154525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WIFI</a:t>
          </a:r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LAN Port</a:t>
          </a:r>
          <a:endParaRPr lang="ko-KR" altLang="en-US" sz="2200" kern="1200" dirty="0"/>
        </a:p>
      </dsp:txBody>
      <dsp:txXfrm>
        <a:off x="176930" y="2200236"/>
        <a:ext cx="1485143" cy="720166"/>
      </dsp:txXfrm>
    </dsp:sp>
    <dsp:sp modelId="{F8321792-CF58-410C-9F55-D8FD6308B434}">
      <dsp:nvSpPr>
        <dsp:cNvPr id="0" name=""/>
        <dsp:cNvSpPr/>
      </dsp:nvSpPr>
      <dsp:spPr>
        <a:xfrm>
          <a:off x="1684478" y="2543379"/>
          <a:ext cx="61198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611981" y="16940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975169" y="2545020"/>
        <a:ext cx="30599" cy="30599"/>
      </dsp:txXfrm>
    </dsp:sp>
    <dsp:sp modelId="{54925842-ED29-463F-BC64-0CE68A120914}">
      <dsp:nvSpPr>
        <dsp:cNvPr id="0" name=""/>
        <dsp:cNvSpPr/>
      </dsp:nvSpPr>
      <dsp:spPr>
        <a:xfrm>
          <a:off x="2296459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Win10</a:t>
          </a:r>
          <a:endParaRPr lang="ko-KR" altLang="en-US" sz="2200" kern="1200" dirty="0"/>
        </a:p>
      </dsp:txBody>
      <dsp:txXfrm>
        <a:off x="2318864" y="2200236"/>
        <a:ext cx="1485143" cy="720166"/>
      </dsp:txXfrm>
    </dsp:sp>
    <dsp:sp modelId="{0FC25957-DF85-4E7C-9872-BFA0923B4714}">
      <dsp:nvSpPr>
        <dsp:cNvPr id="0" name=""/>
        <dsp:cNvSpPr/>
      </dsp:nvSpPr>
      <dsp:spPr>
        <a:xfrm rot="18289469">
          <a:off x="3596578" y="2103517"/>
          <a:ext cx="1071649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71649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05612" y="2093667"/>
        <a:ext cx="53582" cy="53582"/>
      </dsp:txXfrm>
    </dsp:sp>
    <dsp:sp modelId="{AFB22418-A6EB-45A0-83BB-DE7FE558AB05}">
      <dsp:nvSpPr>
        <dsp:cNvPr id="0" name=""/>
        <dsp:cNvSpPr/>
      </dsp:nvSpPr>
      <dsp:spPr>
        <a:xfrm>
          <a:off x="4438394" y="1298108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7</a:t>
          </a:r>
          <a:endParaRPr lang="ko-KR" altLang="en-US" sz="2200" kern="1200" dirty="0"/>
        </a:p>
      </dsp:txBody>
      <dsp:txXfrm>
        <a:off x="4460799" y="1320513"/>
        <a:ext cx="1485143" cy="720166"/>
      </dsp:txXfrm>
    </dsp:sp>
    <dsp:sp modelId="{7FBD22CC-1076-46B1-8774-3A2324F2A2FB}">
      <dsp:nvSpPr>
        <dsp:cNvPr id="0" name=""/>
        <dsp:cNvSpPr/>
      </dsp:nvSpPr>
      <dsp:spPr>
        <a:xfrm>
          <a:off x="3826412" y="2543379"/>
          <a:ext cx="611981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611981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17104" y="2545020"/>
        <a:ext cx="30599" cy="30599"/>
      </dsp:txXfrm>
    </dsp:sp>
    <dsp:sp modelId="{9B276452-6B69-46B0-9F7B-DCDBECEA9C01}">
      <dsp:nvSpPr>
        <dsp:cNvPr id="0" name=""/>
        <dsp:cNvSpPr/>
      </dsp:nvSpPr>
      <dsp:spPr>
        <a:xfrm>
          <a:off x="4438394" y="2177831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8.1</a:t>
          </a:r>
          <a:endParaRPr lang="ko-KR" altLang="en-US" sz="2200" kern="1200" dirty="0"/>
        </a:p>
      </dsp:txBody>
      <dsp:txXfrm>
        <a:off x="4460799" y="2200236"/>
        <a:ext cx="1485143" cy="720166"/>
      </dsp:txXfrm>
    </dsp:sp>
    <dsp:sp modelId="{87D89B63-2E9E-407C-8D26-CAC347BBA173}">
      <dsp:nvSpPr>
        <dsp:cNvPr id="0" name=""/>
        <dsp:cNvSpPr/>
      </dsp:nvSpPr>
      <dsp:spPr>
        <a:xfrm rot="3310531">
          <a:off x="3596578" y="2983240"/>
          <a:ext cx="1071649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71649" y="169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05612" y="2973390"/>
        <a:ext cx="53582" cy="53582"/>
      </dsp:txXfrm>
    </dsp:sp>
    <dsp:sp modelId="{A9267300-AE1F-45ED-A7E1-BF5C91C36E73}">
      <dsp:nvSpPr>
        <dsp:cNvPr id="0" name=""/>
        <dsp:cNvSpPr/>
      </dsp:nvSpPr>
      <dsp:spPr>
        <a:xfrm>
          <a:off x="4438394" y="3057554"/>
          <a:ext cx="1529953" cy="764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Win 10</a:t>
          </a:r>
          <a:endParaRPr lang="ko-KR" altLang="en-US" sz="2200" kern="1200" dirty="0"/>
        </a:p>
      </dsp:txBody>
      <dsp:txXfrm>
        <a:off x="4460799" y="3079959"/>
        <a:ext cx="1485143" cy="72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fld id="{DBC26035-F1D5-452A-8235-0BD80C3DF5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556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C8B25131-C0D4-405B-AF4C-C069433921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6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4DEB8-DCD0-460A-A969-92716183531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charset="0"/>
                  <a:ea typeface="굴림" pitchFamily="50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0498C9-3B86-405B-AA9A-758EAF77142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FCE325-8A68-468A-B0A0-AFFC6C5AF6B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1556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CA9E20-9AB8-4D3A-AF63-85BAB155796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24611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90EDA1E-9F01-45EA-893C-E982228D3C0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166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3431DA-FFC0-44A3-893B-E18711374BC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28444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F5469A-FC5A-47A4-BC1B-F7339569F48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922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A7EC57-9684-4512-A1A6-F5A1F83871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287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82093-3BE9-4CF2-B404-FD809FD651A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1228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BFA885-3EEA-4C57-B14E-F1ADEF96E7D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7473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330383-B97F-4C5B-B2B4-6E7CAB452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7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DB265D-493F-420A-89BE-63D6011CAAD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059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59EBBC-B635-45A8-B9D9-2F37AEAFAD2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952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82878A-2191-48F6-AFDF-0425024975F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06433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69CB-FB80-4E70-9FE6-BAED6B12079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7553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pitchFamily="50" charset="-127"/>
              </a:defRPr>
            </a:lvl1pPr>
          </a:lstStyle>
          <a:p>
            <a:fld id="{3A03626C-95D9-4D67-A9F5-1CE15DD25EE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pitchFamily="50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  <a:p>
              <a:pPr eaLnBrk="1" hangingPunct="1"/>
              <a:endParaRPr kumimoji="1" lang="ko-KR" altLang="en-US" sz="2400"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pitchFamily="50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manua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213621/visual-studio-c-inputting-data-from-csv-file-into-variable-arrays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-runtime-library/reference/popen-wpopen?view=vs-2017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windows/desktop/ipc/pipe-handle-inherita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api/processthreadsapi/nf-processthreadsapi-createprocessa" TargetMode="External"/><Relationship Id="rId7" Type="http://schemas.openxmlformats.org/officeDocument/2006/relationships/hyperlink" Target="https://docs.microsoft.com/ko-kr/cpp/mfc/reference/coblist-class?view=vs-2017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ko-kr/cpp/mfc/reference/cptrlist-class?view=vs-2017" TargetMode="External"/><Relationship Id="rId5" Type="http://schemas.openxmlformats.org/officeDocument/2006/relationships/hyperlink" Target="https://docs.microsoft.com/en-us/windows/desktop/seccrypto/example-c-program--creating-an-md-5-hash-from-file-content" TargetMode="External"/><Relationship Id="rId4" Type="http://schemas.openxmlformats.org/officeDocument/2006/relationships/hyperlink" Target="https://docs.microsoft.com/en-us/windows/desktop/api/synchapi/nf-synchapi-waitforsingleobjec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standard-library/directory-iterator-class?view=vs-2017" TargetMode="External"/><Relationship Id="rId2" Type="http://schemas.openxmlformats.org/officeDocument/2006/relationships/hyperlink" Target="https://aossuper8.tistory.com/48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0213" y="1731785"/>
            <a:ext cx="6024562" cy="240065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b="1" dirty="0">
                <a:latin typeface="굴림" pitchFamily="50" charset="-127"/>
                <a:ea typeface="굴림" pitchFamily="50" charset="-127"/>
              </a:rPr>
              <a:t> 복구 도구 검증 소프트웨어 </a:t>
            </a:r>
            <a:br>
              <a:rPr lang="en-US" altLang="ko-KR" b="1" dirty="0">
                <a:latin typeface="굴림" pitchFamily="50" charset="-127"/>
                <a:ea typeface="굴림" pitchFamily="50" charset="-127"/>
              </a:rPr>
            </a:br>
            <a:r>
              <a:rPr lang="ko-KR" altLang="en-US" b="1" dirty="0">
                <a:latin typeface="굴림" pitchFamily="50" charset="-127"/>
                <a:ea typeface="굴림" pitchFamily="50" charset="-127"/>
              </a:rPr>
              <a:t>개발 제안서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076056" y="4365104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조경호</a:t>
            </a:r>
            <a:endParaRPr lang="en-US" altLang="ko-KR" sz="2800" b="1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일정표 </a:t>
            </a:r>
            <a:r>
              <a:rPr lang="en-US" altLang="ko-KR" dirty="0">
                <a:ea typeface="굴림" pitchFamily="50" charset="-127"/>
              </a:rPr>
              <a:t>-2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28E66C-21BA-4C37-974D-4182F192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6" y="1363760"/>
            <a:ext cx="4063501" cy="5058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E3441-3040-44CB-9E48-CA0C4E5C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36" y="1412776"/>
            <a:ext cx="5043839" cy="50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1118"/>
      </p:ext>
    </p:extLst>
  </p:cSld>
  <p:clrMapOvr>
    <a:masterClrMapping/>
  </p:clrMapOvr>
  <p:transition spd="med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네트워크 구성도</a:t>
            </a:r>
          </a:p>
        </p:txBody>
      </p:sp>
      <p:sp>
        <p:nvSpPr>
          <p:cNvPr id="69646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PyramidChart 2;Master;1;0.15;3"/>
          <p:cNvSpPr>
            <a:spLocks noChangeArrowheads="1"/>
          </p:cNvSpPr>
          <p:nvPr/>
        </p:nvSpPr>
        <p:spPr bwMode="auto">
          <a:xfrm>
            <a:off x="1219200" y="20574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A5EF54C-39CD-4103-AB45-936D7A3C4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36931"/>
              </p:ext>
            </p:extLst>
          </p:nvPr>
        </p:nvGraphicFramePr>
        <p:xfrm>
          <a:off x="1524000" y="2023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165359-7FC2-46D6-9B9D-BBB468B54EBC}"/>
              </a:ext>
            </a:extLst>
          </p:cNvPr>
          <p:cNvSpPr txBox="1"/>
          <p:nvPr/>
        </p:nvSpPr>
        <p:spPr>
          <a:xfrm>
            <a:off x="2843808" y="335699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랜섬웨어</a:t>
            </a:r>
            <a:r>
              <a:rPr lang="ko-KR" altLang="en-US" sz="1400" dirty="0"/>
              <a:t> 확산 방지를 위해 물리적 분리 필요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A4E44-49B7-4641-ABA1-5F12AA627E9F}"/>
              </a:ext>
            </a:extLst>
          </p:cNvPr>
          <p:cNvSpPr txBox="1"/>
          <p:nvPr/>
        </p:nvSpPr>
        <p:spPr>
          <a:xfrm>
            <a:off x="6012160" y="28571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(Host Only)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92024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핵심 인력</a:t>
            </a: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4184104"/>
          </a:xfrm>
        </p:spPr>
        <p:txBody>
          <a:bodyPr/>
          <a:lstStyle/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UI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담당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(MFC)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개발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통신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네트워크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멀티 프로세스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내부 에이전트 개발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(CLI,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네트워크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가상 머신 파일 작성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(Virtual Machine)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테스트 및 보고서 작성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조경호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자문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rPr>
              <a:t>I</a:t>
            </a:r>
            <a:r>
              <a:rPr lang="en-US" altLang="ko-KR" sz="28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L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IT</a:t>
            </a:r>
          </a:p>
        </p:txBody>
      </p:sp>
      <p:sp>
        <p:nvSpPr>
          <p:cNvPr id="69646" name="PyramidChart 1;Master;1;0.15;3"/>
          <p:cNvSpPr>
            <a:spLocks noChangeArrowheads="1"/>
          </p:cNvSpPr>
          <p:nvPr/>
        </p:nvSpPr>
        <p:spPr bwMode="auto">
          <a:xfrm>
            <a:off x="1216025" y="19812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PyramidChart 2;Master;1;0.15;3"/>
          <p:cNvSpPr>
            <a:spLocks noChangeArrowheads="1"/>
          </p:cNvSpPr>
          <p:nvPr/>
        </p:nvSpPr>
        <p:spPr bwMode="auto">
          <a:xfrm>
            <a:off x="1219200" y="20574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 flipH="1">
            <a:off x="4578350" y="2143125"/>
            <a:ext cx="0" cy="0"/>
          </a:xfrm>
          <a:prstGeom prst="rt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000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요구 사항 별 개발 소스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752528"/>
          </a:xfrm>
        </p:spPr>
        <p:txBody>
          <a:bodyPr/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2" action="ppaction://hlinksldjump"/>
              </a:rPr>
              <a:t>SFR-001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2" action="ppaction://hlinksldjump"/>
              </a:rPr>
              <a:t>파일 입력 기능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3" action="ppaction://hlinksldjump"/>
              </a:rPr>
              <a:t>SFR-002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3" action="ppaction://hlinksldjump"/>
              </a:rPr>
              <a:t>보고서출력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4" action="ppaction://hlinksldjump"/>
              </a:rPr>
              <a:t>SFR-003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4" action="ppaction://hlinksldjump"/>
              </a:rPr>
              <a:t>가상 머신 관리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5" action="ppaction://hlinksldjump"/>
              </a:rPr>
              <a:t>SFR-004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5" action="ppaction://hlinksldjump"/>
              </a:rPr>
              <a:t>통신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6" action="ppaction://hlinksldjump"/>
              </a:rPr>
              <a:t>SFR-005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6" action="ppaction://hlinksldjump"/>
              </a:rPr>
              <a:t>에이전트 파일 입력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7" action="ppaction://hlinksldjump"/>
              </a:rPr>
              <a:t>SFR-006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7" action="ppaction://hlinksldjump"/>
              </a:rPr>
              <a:t>에이전트 실험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8" action="ppaction://hlinksldjump"/>
              </a:rPr>
              <a:t>SFR-007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8" action="ppaction://hlinksldjump"/>
              </a:rPr>
              <a:t>에이전트 통신 기능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SFR-008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가상 머신 </a:t>
            </a:r>
            <a:r>
              <a:rPr lang="en-US" altLang="ko-KR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OVA </a:t>
            </a:r>
            <a:r>
              <a:rPr lang="ko-KR" altLang="en-US" dirty="0">
                <a:latin typeface="굴림" pitchFamily="50" charset="-127"/>
                <a:ea typeface="굴림" pitchFamily="50" charset="-127"/>
                <a:hlinkClick r:id="rId9" action="ppaction://hlinksldjump"/>
              </a:rPr>
              <a:t>파일 생성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개발 도구 및 예상 권장 사양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31224" cy="4328120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개발 도구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win10(64bit), visual studio 2015 14.025431 Update 3, C++11, virtual box 5.2.26 (r128414)</a:t>
            </a: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예상 하드웨어 권장 사양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CPU 4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개 이상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쿼드코어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메모리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8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기가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이상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기억장치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SSD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여유공간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50GB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필요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참고자료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전문가 과정 교육자료 </a:t>
            </a:r>
            <a:r>
              <a:rPr lang="en-US" altLang="ko-KR" dirty="0">
                <a:ea typeface="굴림" pitchFamily="50" charset="-127"/>
              </a:rPr>
              <a:t>: </a:t>
            </a:r>
            <a:r>
              <a:rPr lang="en-US" altLang="ko-KR" dirty="0" err="1">
                <a:ea typeface="굴림" pitchFamily="50" charset="-127"/>
              </a:rPr>
              <a:t>DragAndDropTest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 err="1">
                <a:ea typeface="굴림" pitchFamily="50" charset="-127"/>
              </a:rPr>
              <a:t>MiniPPT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 err="1">
                <a:ea typeface="굴림" pitchFamily="50" charset="-127"/>
              </a:rPr>
              <a:t>Net_SampleCodes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MSDN </a:t>
            </a:r>
            <a:r>
              <a:rPr lang="ko-KR" altLang="en-US" dirty="0">
                <a:ea typeface="굴림" pitchFamily="50" charset="-127"/>
              </a:rPr>
              <a:t>예제</a:t>
            </a:r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독하게 시작하는 </a:t>
            </a:r>
            <a:r>
              <a:rPr lang="en-US" altLang="ko-KR" dirty="0">
                <a:ea typeface="굴림" pitchFamily="50" charset="-127"/>
              </a:rPr>
              <a:t>C</a:t>
            </a:r>
            <a:r>
              <a:rPr lang="ko-KR" altLang="en-US" dirty="0">
                <a:ea typeface="굴림" pitchFamily="50" charset="-127"/>
              </a:rPr>
              <a:t>프로그래밍 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ko-KR" altLang="en-US" dirty="0" err="1">
                <a:ea typeface="굴림" pitchFamily="50" charset="-127"/>
              </a:rPr>
              <a:t>최호성</a:t>
            </a:r>
            <a:endParaRPr lang="en-US" altLang="ko-KR" dirty="0">
              <a:ea typeface="굴림" pitchFamily="50" charset="-127"/>
            </a:endParaRPr>
          </a:p>
          <a:p>
            <a:r>
              <a:rPr lang="ko-KR" altLang="en-US" dirty="0">
                <a:ea typeface="굴림" pitchFamily="50" charset="-127"/>
              </a:rPr>
              <a:t>이것이 </a:t>
            </a:r>
            <a:r>
              <a:rPr lang="en-US" altLang="ko-KR" dirty="0">
                <a:ea typeface="굴림" pitchFamily="50" charset="-127"/>
              </a:rPr>
              <a:t>C++</a:t>
            </a:r>
            <a:r>
              <a:rPr lang="ko-KR" altLang="en-US" dirty="0">
                <a:ea typeface="굴림" pitchFamily="50" charset="-127"/>
              </a:rPr>
              <a:t>이다 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ko-KR" altLang="en-US" dirty="0" err="1">
                <a:ea typeface="굴림" pitchFamily="50" charset="-127"/>
              </a:rPr>
              <a:t>최호성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MFC </a:t>
            </a:r>
            <a:r>
              <a:rPr lang="ko-KR" altLang="en-US" dirty="0">
                <a:ea typeface="굴림" pitchFamily="50" charset="-127"/>
              </a:rPr>
              <a:t>프로그래밍 </a:t>
            </a:r>
            <a:r>
              <a:rPr lang="en-US" altLang="ko-KR" dirty="0">
                <a:ea typeface="굴림" pitchFamily="50" charset="-127"/>
              </a:rPr>
              <a:t>-</a:t>
            </a:r>
            <a:r>
              <a:rPr lang="ko-KR" altLang="en-US" dirty="0" err="1">
                <a:ea typeface="굴림" pitchFamily="50" charset="-127"/>
              </a:rPr>
              <a:t>최호성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  <a:hlinkClick r:id="rId2"/>
              </a:rPr>
              <a:t>VirtualBox </a:t>
            </a:r>
            <a:r>
              <a:rPr lang="ko-KR" altLang="en-US" dirty="0">
                <a:ea typeface="굴림" pitchFamily="50" charset="-127"/>
                <a:hlinkClick r:id="rId2"/>
              </a:rPr>
              <a:t>매뉴얼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 err="1">
                <a:ea typeface="굴림" pitchFamily="50" charset="-127"/>
              </a:rPr>
              <a:t>VBoxManager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매뉴얼</a:t>
            </a:r>
            <a:r>
              <a:rPr lang="en-US" altLang="ko-KR" dirty="0">
                <a:ea typeface="굴림" pitchFamily="50" charset="-127"/>
              </a:rPr>
              <a:t> -</a:t>
            </a:r>
            <a:r>
              <a:rPr lang="ko-KR" altLang="en-US" dirty="0" err="1">
                <a:ea typeface="굴림" pitchFamily="50" charset="-127"/>
              </a:rPr>
              <a:t>배문일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굴림" pitchFamily="50" charset="-127"/>
              </a:rPr>
              <a:t>I</a:t>
            </a:r>
            <a:r>
              <a:rPr lang="en-US" altLang="ko-KR" dirty="0">
                <a:solidFill>
                  <a:srgbClr val="C00000"/>
                </a:solidFill>
                <a:ea typeface="굴림" pitchFamily="50" charset="-127"/>
              </a:rPr>
              <a:t>L</a:t>
            </a:r>
            <a:r>
              <a:rPr lang="en-US" altLang="ko-KR" dirty="0">
                <a:ea typeface="굴림" pitchFamily="50" charset="-127"/>
              </a:rPr>
              <a:t>IT)</a:t>
            </a:r>
          </a:p>
          <a:p>
            <a:pPr marL="0" indent="0">
              <a:buNone/>
            </a:pP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00"/>
            <a:ext cx="8229600" cy="1371600"/>
          </a:xfrm>
        </p:spPr>
        <p:txBody>
          <a:bodyPr/>
          <a:lstStyle/>
          <a:p>
            <a:pPr algn="ctr"/>
            <a:r>
              <a:rPr lang="ko-KR" altLang="en-US" dirty="0">
                <a:ea typeface="굴림" pitchFamily="50" charset="-127"/>
              </a:rPr>
              <a:t>감사합니다</a:t>
            </a:r>
            <a:r>
              <a:rPr lang="en-US" altLang="ko-KR" dirty="0">
                <a:ea typeface="굴림" pitchFamily="50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SRF-001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파일 입력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드래그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&amp;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절대 경로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DragAndDropTest-190220</a:t>
            </a: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getpeername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–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ip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식별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5728"/>
      </p:ext>
    </p:extLst>
  </p:cSld>
  <p:clrMapOvr>
    <a:masterClrMapping/>
  </p:clrMapOvr>
  <p:transition spd="med"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SRF-002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보고서 출력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CSV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형식으로 입력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https://stackoverflow.com/questions/7213621/visual-studio-c-inputting-data-from-csv-file-into-variable-arrays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1372"/>
      </p:ext>
    </p:extLst>
  </p:cSld>
  <p:clrMapOvr>
    <a:masterClrMapping/>
  </p:clrMapOvr>
  <p:transition spd="med"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SRF-003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 가상 머신 관리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876800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목록 출력 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list –l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vms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목록 출력 값을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줄바꿈기준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파싱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“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” UUID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실행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startvm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UUID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종료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acpipowerbutton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스냅샷 생성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snapshot UUID take &lt;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스냅샷 복구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Vboxmanage.exe snapshot UUID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resotre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&lt;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이름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&gt;</a:t>
            </a: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파이프 연결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MSDN _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  <a:hlinkClick r:id="rId3"/>
              </a:rPr>
              <a:t>popen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4"/>
              </a:rPr>
              <a:t>MSDN pipe handle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862782"/>
      </p:ext>
    </p:extLst>
  </p:cSld>
  <p:clrMapOvr>
    <a:masterClrMapping/>
  </p:clrMapOvr>
  <p:transition spd="med"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조직 소개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ILIT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전문가 과정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18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년 하반기 조직 설립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보안 소프트웨어 개발자 양성 과정인원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MFC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기반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보안 소프트웨어 개발 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C/C++,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멀티프로세스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네트워크 교육이수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SRF-004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통신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통신 수신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Net_SampleCodes-MultiChattingServer-ThreadReceive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멀티 스레드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Net_SampleCodes-ThreadFuction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전송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Net_SampleCodes-TcpFileServer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Net_SampleCodes-SendChattingMessage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56270"/>
      </p:ext>
    </p:extLst>
  </p:cSld>
  <p:clrMapOvr>
    <a:masterClrMapping/>
  </p:clrMapOvr>
  <p:transition spd="med"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SRF-005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파일입력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 수신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Net_SampleCodes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– 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TcpFileClient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OS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선택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제어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에이전트 선택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=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명령 소프트웨어 제어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667713"/>
      </p:ext>
    </p:extLst>
  </p:cSld>
  <p:clrMapOvr>
    <a:masterClrMapping/>
  </p:clrMapOvr>
  <p:transition spd="med"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SRF-006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실험 기능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복구도구 실행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MSDN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  <a:hlinkClick r:id="rId3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_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  <a:hlinkClick r:id="rId3"/>
              </a:rPr>
              <a:t>CreateProcess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프로세스 종료 대기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4"/>
              </a:rPr>
              <a:t>MSDN_WaitForSingleObject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감염전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감염후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복구후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 err="1">
                <a:latin typeface="굴림" pitchFamily="50" charset="-127"/>
                <a:ea typeface="굴림" pitchFamily="50" charset="-127"/>
              </a:rPr>
              <a:t>해시값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SHA-1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5"/>
              </a:rPr>
              <a:t>MSDN_Creating an MD5 Hash from File Content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로그 메모리에 저장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6"/>
              </a:rPr>
              <a:t>CPtrList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  <a:hlinkClick r:id="rId7"/>
              </a:rPr>
              <a:t>함수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511374"/>
      </p:ext>
    </p:extLst>
  </p:cSld>
  <p:clrMapOvr>
    <a:masterClrMapping/>
  </p:clrMapOvr>
  <p:transition spd="med"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SRF-007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에이전트 통신 기능</a:t>
            </a:r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 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프로토콜 설계 구조체 사용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:MiniPPT-190214(</a:t>
            </a:r>
            <a:r>
              <a:rPr lang="en-US" altLang="ko-KR" sz="2800" dirty="0" err="1">
                <a:latin typeface="굴림" pitchFamily="50" charset="-127"/>
                <a:ea typeface="굴림" pitchFamily="50" charset="-127"/>
              </a:rPr>
              <a:t>PPTHeader.h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2153"/>
      </p:ext>
    </p:extLst>
  </p:cSld>
  <p:clrMapOvr>
    <a:masterClrMapping/>
  </p:clrMapOvr>
  <p:transition spd="med"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200" dirty="0">
                <a:ea typeface="굴림" pitchFamily="50" charset="-127"/>
                <a:hlinkClick r:id="rId2" action="ppaction://hlinksldjump"/>
              </a:rPr>
              <a:t>SRF-008 OVA </a:t>
            </a:r>
            <a:r>
              <a:rPr lang="ko-KR" altLang="en-US" sz="4200" dirty="0">
                <a:ea typeface="굴림" pitchFamily="50" charset="-127"/>
                <a:hlinkClick r:id="rId2" action="ppaction://hlinksldjump"/>
              </a:rPr>
              <a:t>파일 생성</a:t>
            </a:r>
            <a:endParaRPr lang="ko-KR" altLang="en-US" sz="4200" dirty="0">
              <a:ea typeface="굴림" pitchFamily="50" charset="-127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GUI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를 사용하여 운영체제 사전 설치 및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OVA 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파일로 보관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19764"/>
      </p:ext>
    </p:extLst>
  </p:cSld>
  <p:clrMapOvr>
    <a:masterClrMapping/>
  </p:clrMapOvr>
  <p:transition spd="med"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200" dirty="0">
                <a:ea typeface="굴림" pitchFamily="50" charset="-127"/>
              </a:rPr>
              <a:t>파일 암호화 복호화 도구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147248" cy="4400128"/>
          </a:xfrm>
        </p:spPr>
        <p:txBody>
          <a:bodyPr/>
          <a:lstStyle/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암호화 복호화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</a:t>
            </a:r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2"/>
              </a:rPr>
              <a:t>https://aossuper8.tistory.com/48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800" dirty="0">
                <a:latin typeface="굴림" pitchFamily="50" charset="-127"/>
                <a:ea typeface="굴림" pitchFamily="50" charset="-127"/>
              </a:rPr>
              <a:t>폴더 내부 접근 클래스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</a:rPr>
              <a:t>:MSDN </a:t>
            </a:r>
            <a:r>
              <a:rPr lang="en-US" altLang="ko-KR" sz="2800" dirty="0">
                <a:latin typeface="굴림" pitchFamily="50" charset="-127"/>
                <a:ea typeface="굴림" pitchFamily="50" charset="-127"/>
                <a:hlinkClick r:id="rId3"/>
              </a:rPr>
              <a:t>directory_iterator class</a:t>
            </a:r>
            <a:endParaRPr lang="en-US" altLang="ko-KR" sz="2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8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295158"/>
      </p:ext>
    </p:extLst>
  </p:cSld>
  <p:clrMapOvr>
    <a:masterClrMapping/>
  </p:clrMapOvr>
  <p:transition spd="med"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B1280D-FD78-4255-878E-2B93EBFCF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8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9237"/>
      </p:ext>
    </p:extLst>
  </p:cSld>
  <p:clrMapOvr>
    <a:masterClrMapping/>
  </p:clrMapOvr>
  <p:transition spd="med"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굴림" pitchFamily="50" charset="-127"/>
                <a:ea typeface="굴림" pitchFamily="50" charset="-127"/>
              </a:rPr>
              <a:t>프로젝트 요약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검증 소프트웨어 개발을 통해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신뢰성을 확보하는 프로그램을 개발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요구 사항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문제점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다양한 운영체제 환경에서 사용자들이 수월하게 사용할 수 있도록 충분한 신뢰성 검증이 필요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특정 환경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외부에 의뢰 시 복원 기술 유출 및 오랜 검증기간으로 인해 복구 도구 제작 완료 시점이 지연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복구 도구 신뢰성 검증 및 제작 완료 시점 단축을 위해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랜섬웨어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 복구 도구 검증 소프트웨어 개발이 필요</a:t>
            </a:r>
            <a:endParaRPr lang="en-US" altLang="ko-KR" sz="24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목표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9400" y="2343495"/>
            <a:ext cx="7994044" cy="30373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가상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머신에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각기 다른 운영체제를 설치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랜섬웨어와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복구 도구 동작 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운영체제 내 파일이 정상적으로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복호화됐는지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확인하는 소프트웨어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157" name="Group 37" descr="목표&#10;&#10;"/>
          <p:cNvGrpSpPr>
            <a:grpSpLocks noChangeAspect="1"/>
          </p:cNvGrpSpPr>
          <p:nvPr/>
        </p:nvGrpSpPr>
        <p:grpSpPr bwMode="auto">
          <a:xfrm>
            <a:off x="6840326" y="544179"/>
            <a:ext cx="1584400" cy="1865929"/>
            <a:chOff x="3552" y="1435"/>
            <a:chExt cx="1497" cy="1763"/>
          </a:xfrm>
        </p:grpSpPr>
        <p:sp>
          <p:nvSpPr>
            <p:cNvPr id="515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3552" y="1435"/>
              <a:ext cx="1497" cy="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3616" y="1489"/>
              <a:ext cx="1374" cy="1432"/>
            </a:xfrm>
            <a:custGeom>
              <a:avLst/>
              <a:gdLst>
                <a:gd name="T0" fmla="*/ 0 w 2748"/>
                <a:gd name="T1" fmla="*/ 2863 h 2863"/>
                <a:gd name="T2" fmla="*/ 0 w 2748"/>
                <a:gd name="T3" fmla="*/ 0 h 2863"/>
                <a:gd name="T4" fmla="*/ 2748 w 2748"/>
                <a:gd name="T5" fmla="*/ 0 h 2863"/>
                <a:gd name="T6" fmla="*/ 2748 w 2748"/>
                <a:gd name="T7" fmla="*/ 2863 h 2863"/>
                <a:gd name="T8" fmla="*/ 0 w 2748"/>
                <a:gd name="T9" fmla="*/ 2863 h 2863"/>
                <a:gd name="T10" fmla="*/ 0 w 2748"/>
                <a:gd name="T11" fmla="*/ 2863 h 2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8" h="2863">
                  <a:moveTo>
                    <a:pt x="0" y="2863"/>
                  </a:moveTo>
                  <a:lnTo>
                    <a:pt x="0" y="0"/>
                  </a:lnTo>
                  <a:lnTo>
                    <a:pt x="2748" y="0"/>
                  </a:lnTo>
                  <a:lnTo>
                    <a:pt x="2748" y="2863"/>
                  </a:lnTo>
                  <a:lnTo>
                    <a:pt x="0" y="28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3774" y="1655"/>
              <a:ext cx="1062" cy="1062"/>
            </a:xfrm>
            <a:custGeom>
              <a:avLst/>
              <a:gdLst>
                <a:gd name="T0" fmla="*/ 2121 w 2124"/>
                <a:gd name="T1" fmla="*/ 976 h 2124"/>
                <a:gd name="T2" fmla="*/ 2091 w 2124"/>
                <a:gd name="T3" fmla="*/ 810 h 2124"/>
                <a:gd name="T4" fmla="*/ 2038 w 2124"/>
                <a:gd name="T5" fmla="*/ 648 h 2124"/>
                <a:gd name="T6" fmla="*/ 1959 w 2124"/>
                <a:gd name="T7" fmla="*/ 496 h 2124"/>
                <a:gd name="T8" fmla="*/ 1857 w 2124"/>
                <a:gd name="T9" fmla="*/ 360 h 2124"/>
                <a:gd name="T10" fmla="*/ 1736 w 2124"/>
                <a:gd name="T11" fmla="*/ 242 h 2124"/>
                <a:gd name="T12" fmla="*/ 1597 w 2124"/>
                <a:gd name="T13" fmla="*/ 145 h 2124"/>
                <a:gd name="T14" fmla="*/ 1443 w 2124"/>
                <a:gd name="T15" fmla="*/ 71 h 2124"/>
                <a:gd name="T16" fmla="*/ 1280 w 2124"/>
                <a:gd name="T17" fmla="*/ 24 h 2124"/>
                <a:gd name="T18" fmla="*/ 1110 w 2124"/>
                <a:gd name="T19" fmla="*/ 1 h 2124"/>
                <a:gd name="T20" fmla="*/ 940 w 2124"/>
                <a:gd name="T21" fmla="*/ 6 h 2124"/>
                <a:gd name="T22" fmla="*/ 774 w 2124"/>
                <a:gd name="T23" fmla="*/ 40 h 2124"/>
                <a:gd name="T24" fmla="*/ 614 w 2124"/>
                <a:gd name="T25" fmla="*/ 98 h 2124"/>
                <a:gd name="T26" fmla="*/ 467 w 2124"/>
                <a:gd name="T27" fmla="*/ 184 h 2124"/>
                <a:gd name="T28" fmla="*/ 333 w 2124"/>
                <a:gd name="T29" fmla="*/ 291 h 2124"/>
                <a:gd name="T30" fmla="*/ 219 w 2124"/>
                <a:gd name="T31" fmla="*/ 417 h 2124"/>
                <a:gd name="T32" fmla="*/ 127 w 2124"/>
                <a:gd name="T33" fmla="*/ 559 h 2124"/>
                <a:gd name="T34" fmla="*/ 58 w 2124"/>
                <a:gd name="T35" fmla="*/ 716 h 2124"/>
                <a:gd name="T36" fmla="*/ 16 w 2124"/>
                <a:gd name="T37" fmla="*/ 881 h 2124"/>
                <a:gd name="T38" fmla="*/ 0 w 2124"/>
                <a:gd name="T39" fmla="*/ 1049 h 2124"/>
                <a:gd name="T40" fmla="*/ 13 w 2124"/>
                <a:gd name="T41" fmla="*/ 1220 h 2124"/>
                <a:gd name="T42" fmla="*/ 50 w 2124"/>
                <a:gd name="T43" fmla="*/ 1385 h 2124"/>
                <a:gd name="T44" fmla="*/ 114 w 2124"/>
                <a:gd name="T45" fmla="*/ 1544 h 2124"/>
                <a:gd name="T46" fmla="*/ 203 w 2124"/>
                <a:gd name="T47" fmla="*/ 1688 h 2124"/>
                <a:gd name="T48" fmla="*/ 315 w 2124"/>
                <a:gd name="T49" fmla="*/ 1817 h 2124"/>
                <a:gd name="T50" fmla="*/ 446 w 2124"/>
                <a:gd name="T51" fmla="*/ 1927 h 2124"/>
                <a:gd name="T52" fmla="*/ 591 w 2124"/>
                <a:gd name="T53" fmla="*/ 2016 h 2124"/>
                <a:gd name="T54" fmla="*/ 748 w 2124"/>
                <a:gd name="T55" fmla="*/ 2077 h 2124"/>
                <a:gd name="T56" fmla="*/ 915 w 2124"/>
                <a:gd name="T57" fmla="*/ 2113 h 2124"/>
                <a:gd name="T58" fmla="*/ 1084 w 2124"/>
                <a:gd name="T59" fmla="*/ 2124 h 2124"/>
                <a:gd name="T60" fmla="*/ 1256 w 2124"/>
                <a:gd name="T61" fmla="*/ 2106 h 2124"/>
                <a:gd name="T62" fmla="*/ 1419 w 2124"/>
                <a:gd name="T63" fmla="*/ 2061 h 2124"/>
                <a:gd name="T64" fmla="*/ 1573 w 2124"/>
                <a:gd name="T65" fmla="*/ 1993 h 2124"/>
                <a:gd name="T66" fmla="*/ 1716 w 2124"/>
                <a:gd name="T67" fmla="*/ 1899 h 2124"/>
                <a:gd name="T68" fmla="*/ 1839 w 2124"/>
                <a:gd name="T69" fmla="*/ 1785 h 2124"/>
                <a:gd name="T70" fmla="*/ 1946 w 2124"/>
                <a:gd name="T71" fmla="*/ 1650 h 2124"/>
                <a:gd name="T72" fmla="*/ 2028 w 2124"/>
                <a:gd name="T73" fmla="*/ 1500 h 2124"/>
                <a:gd name="T74" fmla="*/ 2085 w 2124"/>
                <a:gd name="T75" fmla="*/ 1340 h 2124"/>
                <a:gd name="T76" fmla="*/ 2117 w 2124"/>
                <a:gd name="T77" fmla="*/ 1173 h 2124"/>
                <a:gd name="T78" fmla="*/ 2124 w 2124"/>
                <a:gd name="T79" fmla="*/ 1062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24" h="2124">
                  <a:moveTo>
                    <a:pt x="2124" y="1062"/>
                  </a:moveTo>
                  <a:lnTo>
                    <a:pt x="2121" y="976"/>
                  </a:lnTo>
                  <a:lnTo>
                    <a:pt x="2109" y="894"/>
                  </a:lnTo>
                  <a:lnTo>
                    <a:pt x="2091" y="810"/>
                  </a:lnTo>
                  <a:lnTo>
                    <a:pt x="2069" y="726"/>
                  </a:lnTo>
                  <a:lnTo>
                    <a:pt x="2038" y="648"/>
                  </a:lnTo>
                  <a:lnTo>
                    <a:pt x="2003" y="570"/>
                  </a:lnTo>
                  <a:lnTo>
                    <a:pt x="1959" y="496"/>
                  </a:lnTo>
                  <a:lnTo>
                    <a:pt x="1914" y="428"/>
                  </a:lnTo>
                  <a:lnTo>
                    <a:pt x="1857" y="360"/>
                  </a:lnTo>
                  <a:lnTo>
                    <a:pt x="1799" y="299"/>
                  </a:lnTo>
                  <a:lnTo>
                    <a:pt x="1736" y="242"/>
                  </a:lnTo>
                  <a:lnTo>
                    <a:pt x="1668" y="191"/>
                  </a:lnTo>
                  <a:lnTo>
                    <a:pt x="1597" y="145"/>
                  </a:lnTo>
                  <a:lnTo>
                    <a:pt x="1522" y="105"/>
                  </a:lnTo>
                  <a:lnTo>
                    <a:pt x="1443" y="71"/>
                  </a:lnTo>
                  <a:lnTo>
                    <a:pt x="1362" y="43"/>
                  </a:lnTo>
                  <a:lnTo>
                    <a:pt x="1280" y="24"/>
                  </a:lnTo>
                  <a:lnTo>
                    <a:pt x="1194" y="8"/>
                  </a:lnTo>
                  <a:lnTo>
                    <a:pt x="1110" y="1"/>
                  </a:lnTo>
                  <a:lnTo>
                    <a:pt x="1026" y="0"/>
                  </a:lnTo>
                  <a:lnTo>
                    <a:pt x="940" y="6"/>
                  </a:lnTo>
                  <a:lnTo>
                    <a:pt x="855" y="19"/>
                  </a:lnTo>
                  <a:lnTo>
                    <a:pt x="774" y="40"/>
                  </a:lnTo>
                  <a:lnTo>
                    <a:pt x="693" y="66"/>
                  </a:lnTo>
                  <a:lnTo>
                    <a:pt x="614" y="98"/>
                  </a:lnTo>
                  <a:lnTo>
                    <a:pt x="536" y="139"/>
                  </a:lnTo>
                  <a:lnTo>
                    <a:pt x="467" y="184"/>
                  </a:lnTo>
                  <a:lnTo>
                    <a:pt x="399" y="233"/>
                  </a:lnTo>
                  <a:lnTo>
                    <a:pt x="333" y="291"/>
                  </a:lnTo>
                  <a:lnTo>
                    <a:pt x="274" y="351"/>
                  </a:lnTo>
                  <a:lnTo>
                    <a:pt x="219" y="417"/>
                  </a:lnTo>
                  <a:lnTo>
                    <a:pt x="169" y="485"/>
                  </a:lnTo>
                  <a:lnTo>
                    <a:pt x="127" y="559"/>
                  </a:lnTo>
                  <a:lnTo>
                    <a:pt x="88" y="635"/>
                  </a:lnTo>
                  <a:lnTo>
                    <a:pt x="58" y="716"/>
                  </a:lnTo>
                  <a:lnTo>
                    <a:pt x="34" y="797"/>
                  </a:lnTo>
                  <a:lnTo>
                    <a:pt x="16" y="881"/>
                  </a:lnTo>
                  <a:lnTo>
                    <a:pt x="6" y="963"/>
                  </a:lnTo>
                  <a:lnTo>
                    <a:pt x="0" y="1049"/>
                  </a:lnTo>
                  <a:lnTo>
                    <a:pt x="3" y="1135"/>
                  </a:lnTo>
                  <a:lnTo>
                    <a:pt x="13" y="1220"/>
                  </a:lnTo>
                  <a:lnTo>
                    <a:pt x="27" y="1303"/>
                  </a:lnTo>
                  <a:lnTo>
                    <a:pt x="50" y="1385"/>
                  </a:lnTo>
                  <a:lnTo>
                    <a:pt x="80" y="1466"/>
                  </a:lnTo>
                  <a:lnTo>
                    <a:pt x="114" y="1544"/>
                  </a:lnTo>
                  <a:lnTo>
                    <a:pt x="156" y="1618"/>
                  </a:lnTo>
                  <a:lnTo>
                    <a:pt x="203" y="1688"/>
                  </a:lnTo>
                  <a:lnTo>
                    <a:pt x="258" y="1754"/>
                  </a:lnTo>
                  <a:lnTo>
                    <a:pt x="315" y="1817"/>
                  </a:lnTo>
                  <a:lnTo>
                    <a:pt x="376" y="1873"/>
                  </a:lnTo>
                  <a:lnTo>
                    <a:pt x="446" y="1927"/>
                  </a:lnTo>
                  <a:lnTo>
                    <a:pt x="515" y="1974"/>
                  </a:lnTo>
                  <a:lnTo>
                    <a:pt x="591" y="2016"/>
                  </a:lnTo>
                  <a:lnTo>
                    <a:pt x="667" y="2050"/>
                  </a:lnTo>
                  <a:lnTo>
                    <a:pt x="748" y="2077"/>
                  </a:lnTo>
                  <a:lnTo>
                    <a:pt x="832" y="2098"/>
                  </a:lnTo>
                  <a:lnTo>
                    <a:pt x="915" y="2113"/>
                  </a:lnTo>
                  <a:lnTo>
                    <a:pt x="1000" y="2122"/>
                  </a:lnTo>
                  <a:lnTo>
                    <a:pt x="1084" y="2124"/>
                  </a:lnTo>
                  <a:lnTo>
                    <a:pt x="1168" y="2119"/>
                  </a:lnTo>
                  <a:lnTo>
                    <a:pt x="1256" y="2106"/>
                  </a:lnTo>
                  <a:lnTo>
                    <a:pt x="1338" y="2087"/>
                  </a:lnTo>
                  <a:lnTo>
                    <a:pt x="1419" y="2061"/>
                  </a:lnTo>
                  <a:lnTo>
                    <a:pt x="1498" y="2030"/>
                  </a:lnTo>
                  <a:lnTo>
                    <a:pt x="1573" y="1993"/>
                  </a:lnTo>
                  <a:lnTo>
                    <a:pt x="1645" y="1948"/>
                  </a:lnTo>
                  <a:lnTo>
                    <a:pt x="1716" y="1899"/>
                  </a:lnTo>
                  <a:lnTo>
                    <a:pt x="1781" y="1844"/>
                  </a:lnTo>
                  <a:lnTo>
                    <a:pt x="1839" y="1785"/>
                  </a:lnTo>
                  <a:lnTo>
                    <a:pt x="1896" y="1718"/>
                  </a:lnTo>
                  <a:lnTo>
                    <a:pt x="1946" y="1650"/>
                  </a:lnTo>
                  <a:lnTo>
                    <a:pt x="1990" y="1576"/>
                  </a:lnTo>
                  <a:lnTo>
                    <a:pt x="2028" y="1500"/>
                  </a:lnTo>
                  <a:lnTo>
                    <a:pt x="2059" y="1421"/>
                  </a:lnTo>
                  <a:lnTo>
                    <a:pt x="2085" y="1340"/>
                  </a:lnTo>
                  <a:lnTo>
                    <a:pt x="2104" y="1256"/>
                  </a:lnTo>
                  <a:lnTo>
                    <a:pt x="2117" y="1173"/>
                  </a:lnTo>
                  <a:lnTo>
                    <a:pt x="2122" y="1088"/>
                  </a:lnTo>
                  <a:lnTo>
                    <a:pt x="2124" y="106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3912" y="1793"/>
              <a:ext cx="787" cy="786"/>
            </a:xfrm>
            <a:custGeom>
              <a:avLst/>
              <a:gdLst>
                <a:gd name="T0" fmla="*/ 1570 w 1575"/>
                <a:gd name="T1" fmla="*/ 713 h 1572"/>
                <a:gd name="T2" fmla="*/ 1544 w 1575"/>
                <a:gd name="T3" fmla="*/ 568 h 1572"/>
                <a:gd name="T4" fmla="*/ 1491 w 1575"/>
                <a:gd name="T5" fmla="*/ 433 h 1572"/>
                <a:gd name="T6" fmla="*/ 1412 w 1575"/>
                <a:gd name="T7" fmla="*/ 307 h 1572"/>
                <a:gd name="T8" fmla="*/ 1315 w 1575"/>
                <a:gd name="T9" fmla="*/ 201 h 1572"/>
                <a:gd name="T10" fmla="*/ 1197 w 1575"/>
                <a:gd name="T11" fmla="*/ 113 h 1572"/>
                <a:gd name="T12" fmla="*/ 1064 w 1575"/>
                <a:gd name="T13" fmla="*/ 49 h 1572"/>
                <a:gd name="T14" fmla="*/ 923 w 1575"/>
                <a:gd name="T15" fmla="*/ 10 h 1572"/>
                <a:gd name="T16" fmla="*/ 775 w 1575"/>
                <a:gd name="T17" fmla="*/ 0 h 1572"/>
                <a:gd name="T18" fmla="*/ 631 w 1575"/>
                <a:gd name="T19" fmla="*/ 15 h 1572"/>
                <a:gd name="T20" fmla="*/ 492 w 1575"/>
                <a:gd name="T21" fmla="*/ 57 h 1572"/>
                <a:gd name="T22" fmla="*/ 361 w 1575"/>
                <a:gd name="T23" fmla="*/ 126 h 1572"/>
                <a:gd name="T24" fmla="*/ 246 w 1575"/>
                <a:gd name="T25" fmla="*/ 215 h 1572"/>
                <a:gd name="T26" fmla="*/ 149 w 1575"/>
                <a:gd name="T27" fmla="*/ 327 h 1572"/>
                <a:gd name="T28" fmla="*/ 75 w 1575"/>
                <a:gd name="T29" fmla="*/ 453 h 1572"/>
                <a:gd name="T30" fmla="*/ 26 w 1575"/>
                <a:gd name="T31" fmla="*/ 589 h 1572"/>
                <a:gd name="T32" fmla="*/ 2 w 1575"/>
                <a:gd name="T33" fmla="*/ 734 h 1572"/>
                <a:gd name="T34" fmla="*/ 7 w 1575"/>
                <a:gd name="T35" fmla="*/ 883 h 1572"/>
                <a:gd name="T36" fmla="*/ 36 w 1575"/>
                <a:gd name="T37" fmla="*/ 1025 h 1572"/>
                <a:gd name="T38" fmla="*/ 94 w 1575"/>
                <a:gd name="T39" fmla="*/ 1159 h 1572"/>
                <a:gd name="T40" fmla="*/ 175 w 1575"/>
                <a:gd name="T41" fmla="*/ 1282 h 1572"/>
                <a:gd name="T42" fmla="*/ 278 w 1575"/>
                <a:gd name="T43" fmla="*/ 1386 h 1572"/>
                <a:gd name="T44" fmla="*/ 398 w 1575"/>
                <a:gd name="T45" fmla="*/ 1470 h 1572"/>
                <a:gd name="T46" fmla="*/ 532 w 1575"/>
                <a:gd name="T47" fmla="*/ 1530 h 1572"/>
                <a:gd name="T48" fmla="*/ 673 w 1575"/>
                <a:gd name="T49" fmla="*/ 1567 h 1572"/>
                <a:gd name="T50" fmla="*/ 820 w 1575"/>
                <a:gd name="T51" fmla="*/ 1572 h 1572"/>
                <a:gd name="T52" fmla="*/ 966 w 1575"/>
                <a:gd name="T53" fmla="*/ 1554 h 1572"/>
                <a:gd name="T54" fmla="*/ 1105 w 1575"/>
                <a:gd name="T55" fmla="*/ 1505 h 1572"/>
                <a:gd name="T56" fmla="*/ 1232 w 1575"/>
                <a:gd name="T57" fmla="*/ 1436 h 1572"/>
                <a:gd name="T58" fmla="*/ 1344 w 1575"/>
                <a:gd name="T59" fmla="*/ 1342 h 1572"/>
                <a:gd name="T60" fmla="*/ 1438 w 1575"/>
                <a:gd name="T61" fmla="*/ 1229 h 1572"/>
                <a:gd name="T62" fmla="*/ 1509 w 1575"/>
                <a:gd name="T63" fmla="*/ 1100 h 1572"/>
                <a:gd name="T64" fmla="*/ 1556 w 1575"/>
                <a:gd name="T65" fmla="*/ 961 h 1572"/>
                <a:gd name="T66" fmla="*/ 1575 w 1575"/>
                <a:gd name="T67" fmla="*/ 817 h 1572"/>
                <a:gd name="T68" fmla="*/ 1575 w 1575"/>
                <a:gd name="T69" fmla="*/ 786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5" h="1572">
                  <a:moveTo>
                    <a:pt x="1575" y="786"/>
                  </a:moveTo>
                  <a:lnTo>
                    <a:pt x="1570" y="713"/>
                  </a:lnTo>
                  <a:lnTo>
                    <a:pt x="1559" y="640"/>
                  </a:lnTo>
                  <a:lnTo>
                    <a:pt x="1544" y="568"/>
                  </a:lnTo>
                  <a:lnTo>
                    <a:pt x="1522" y="500"/>
                  </a:lnTo>
                  <a:lnTo>
                    <a:pt x="1491" y="433"/>
                  </a:lnTo>
                  <a:lnTo>
                    <a:pt x="1455" y="369"/>
                  </a:lnTo>
                  <a:lnTo>
                    <a:pt x="1412" y="307"/>
                  </a:lnTo>
                  <a:lnTo>
                    <a:pt x="1365" y="252"/>
                  </a:lnTo>
                  <a:lnTo>
                    <a:pt x="1315" y="201"/>
                  </a:lnTo>
                  <a:lnTo>
                    <a:pt x="1257" y="154"/>
                  </a:lnTo>
                  <a:lnTo>
                    <a:pt x="1197" y="113"/>
                  </a:lnTo>
                  <a:lnTo>
                    <a:pt x="1130" y="78"/>
                  </a:lnTo>
                  <a:lnTo>
                    <a:pt x="1064" y="49"/>
                  </a:lnTo>
                  <a:lnTo>
                    <a:pt x="995" y="28"/>
                  </a:lnTo>
                  <a:lnTo>
                    <a:pt x="923" y="10"/>
                  </a:lnTo>
                  <a:lnTo>
                    <a:pt x="851" y="2"/>
                  </a:lnTo>
                  <a:lnTo>
                    <a:pt x="775" y="0"/>
                  </a:lnTo>
                  <a:lnTo>
                    <a:pt x="704" y="3"/>
                  </a:lnTo>
                  <a:lnTo>
                    <a:pt x="631" y="15"/>
                  </a:lnTo>
                  <a:lnTo>
                    <a:pt x="560" y="34"/>
                  </a:lnTo>
                  <a:lnTo>
                    <a:pt x="492" y="57"/>
                  </a:lnTo>
                  <a:lnTo>
                    <a:pt x="424" y="87"/>
                  </a:lnTo>
                  <a:lnTo>
                    <a:pt x="361" y="126"/>
                  </a:lnTo>
                  <a:lnTo>
                    <a:pt x="301" y="168"/>
                  </a:lnTo>
                  <a:lnTo>
                    <a:pt x="246" y="215"/>
                  </a:lnTo>
                  <a:lnTo>
                    <a:pt x="194" y="269"/>
                  </a:lnTo>
                  <a:lnTo>
                    <a:pt x="149" y="327"/>
                  </a:lnTo>
                  <a:lnTo>
                    <a:pt x="109" y="387"/>
                  </a:lnTo>
                  <a:lnTo>
                    <a:pt x="75" y="453"/>
                  </a:lnTo>
                  <a:lnTo>
                    <a:pt x="47" y="519"/>
                  </a:lnTo>
                  <a:lnTo>
                    <a:pt x="26" y="589"/>
                  </a:lnTo>
                  <a:lnTo>
                    <a:pt x="12" y="661"/>
                  </a:lnTo>
                  <a:lnTo>
                    <a:pt x="2" y="734"/>
                  </a:lnTo>
                  <a:lnTo>
                    <a:pt x="0" y="807"/>
                  </a:lnTo>
                  <a:lnTo>
                    <a:pt x="7" y="883"/>
                  </a:lnTo>
                  <a:lnTo>
                    <a:pt x="20" y="952"/>
                  </a:lnTo>
                  <a:lnTo>
                    <a:pt x="36" y="1025"/>
                  </a:lnTo>
                  <a:lnTo>
                    <a:pt x="62" y="1095"/>
                  </a:lnTo>
                  <a:lnTo>
                    <a:pt x="94" y="1159"/>
                  </a:lnTo>
                  <a:lnTo>
                    <a:pt x="133" y="1222"/>
                  </a:lnTo>
                  <a:lnTo>
                    <a:pt x="175" y="1282"/>
                  </a:lnTo>
                  <a:lnTo>
                    <a:pt x="225" y="1336"/>
                  </a:lnTo>
                  <a:lnTo>
                    <a:pt x="278" y="1386"/>
                  </a:lnTo>
                  <a:lnTo>
                    <a:pt x="335" y="1431"/>
                  </a:lnTo>
                  <a:lnTo>
                    <a:pt x="398" y="1470"/>
                  </a:lnTo>
                  <a:lnTo>
                    <a:pt x="464" y="1504"/>
                  </a:lnTo>
                  <a:lnTo>
                    <a:pt x="532" y="1530"/>
                  </a:lnTo>
                  <a:lnTo>
                    <a:pt x="603" y="1551"/>
                  </a:lnTo>
                  <a:lnTo>
                    <a:pt x="673" y="1567"/>
                  </a:lnTo>
                  <a:lnTo>
                    <a:pt x="746" y="1572"/>
                  </a:lnTo>
                  <a:lnTo>
                    <a:pt x="820" y="1572"/>
                  </a:lnTo>
                  <a:lnTo>
                    <a:pt x="893" y="1567"/>
                  </a:lnTo>
                  <a:lnTo>
                    <a:pt x="966" y="1554"/>
                  </a:lnTo>
                  <a:lnTo>
                    <a:pt x="1037" y="1534"/>
                  </a:lnTo>
                  <a:lnTo>
                    <a:pt x="1105" y="1505"/>
                  </a:lnTo>
                  <a:lnTo>
                    <a:pt x="1171" y="1473"/>
                  </a:lnTo>
                  <a:lnTo>
                    <a:pt x="1232" y="1436"/>
                  </a:lnTo>
                  <a:lnTo>
                    <a:pt x="1290" y="1391"/>
                  </a:lnTo>
                  <a:lnTo>
                    <a:pt x="1344" y="1342"/>
                  </a:lnTo>
                  <a:lnTo>
                    <a:pt x="1396" y="1287"/>
                  </a:lnTo>
                  <a:lnTo>
                    <a:pt x="1438" y="1229"/>
                  </a:lnTo>
                  <a:lnTo>
                    <a:pt x="1476" y="1166"/>
                  </a:lnTo>
                  <a:lnTo>
                    <a:pt x="1509" y="1100"/>
                  </a:lnTo>
                  <a:lnTo>
                    <a:pt x="1535" y="1032"/>
                  </a:lnTo>
                  <a:lnTo>
                    <a:pt x="1556" y="961"/>
                  </a:lnTo>
                  <a:lnTo>
                    <a:pt x="1569" y="889"/>
                  </a:lnTo>
                  <a:lnTo>
                    <a:pt x="1575" y="817"/>
                  </a:lnTo>
                  <a:lnTo>
                    <a:pt x="1575" y="786"/>
                  </a:lnTo>
                  <a:close/>
                </a:path>
              </a:pathLst>
            </a:custGeom>
            <a:solidFill>
              <a:srgbClr val="607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044" y="1927"/>
              <a:ext cx="522" cy="522"/>
            </a:xfrm>
            <a:custGeom>
              <a:avLst/>
              <a:gdLst>
                <a:gd name="T0" fmla="*/ 1041 w 1042"/>
                <a:gd name="T1" fmla="*/ 476 h 1042"/>
                <a:gd name="T2" fmla="*/ 1024 w 1042"/>
                <a:gd name="T3" fmla="*/ 386 h 1042"/>
                <a:gd name="T4" fmla="*/ 994 w 1042"/>
                <a:gd name="T5" fmla="*/ 302 h 1042"/>
                <a:gd name="T6" fmla="*/ 947 w 1042"/>
                <a:gd name="T7" fmla="*/ 223 h 1042"/>
                <a:gd name="T8" fmla="*/ 889 w 1042"/>
                <a:gd name="T9" fmla="*/ 153 h 1042"/>
                <a:gd name="T10" fmla="*/ 819 w 1042"/>
                <a:gd name="T11" fmla="*/ 95 h 1042"/>
                <a:gd name="T12" fmla="*/ 742 w 1042"/>
                <a:gd name="T13" fmla="*/ 50 h 1042"/>
                <a:gd name="T14" fmla="*/ 656 w 1042"/>
                <a:gd name="T15" fmla="*/ 17 h 1042"/>
                <a:gd name="T16" fmla="*/ 565 w 1042"/>
                <a:gd name="T17" fmla="*/ 3 h 1042"/>
                <a:gd name="T18" fmla="*/ 475 w 1042"/>
                <a:gd name="T19" fmla="*/ 3 h 1042"/>
                <a:gd name="T20" fmla="*/ 386 w 1042"/>
                <a:gd name="T21" fmla="*/ 17 h 1042"/>
                <a:gd name="T22" fmla="*/ 300 w 1042"/>
                <a:gd name="T23" fmla="*/ 50 h 1042"/>
                <a:gd name="T24" fmla="*/ 221 w 1042"/>
                <a:gd name="T25" fmla="*/ 95 h 1042"/>
                <a:gd name="T26" fmla="*/ 151 w 1042"/>
                <a:gd name="T27" fmla="*/ 153 h 1042"/>
                <a:gd name="T28" fmla="*/ 93 w 1042"/>
                <a:gd name="T29" fmla="*/ 223 h 1042"/>
                <a:gd name="T30" fmla="*/ 48 w 1042"/>
                <a:gd name="T31" fmla="*/ 302 h 1042"/>
                <a:gd name="T32" fmla="*/ 17 w 1042"/>
                <a:gd name="T33" fmla="*/ 386 h 1042"/>
                <a:gd name="T34" fmla="*/ 1 w 1042"/>
                <a:gd name="T35" fmla="*/ 476 h 1042"/>
                <a:gd name="T36" fmla="*/ 1 w 1042"/>
                <a:gd name="T37" fmla="*/ 567 h 1042"/>
                <a:gd name="T38" fmla="*/ 17 w 1042"/>
                <a:gd name="T39" fmla="*/ 656 h 1042"/>
                <a:gd name="T40" fmla="*/ 48 w 1042"/>
                <a:gd name="T41" fmla="*/ 742 h 1042"/>
                <a:gd name="T42" fmla="*/ 93 w 1042"/>
                <a:gd name="T43" fmla="*/ 821 h 1042"/>
                <a:gd name="T44" fmla="*/ 151 w 1042"/>
                <a:gd name="T45" fmla="*/ 890 h 1042"/>
                <a:gd name="T46" fmla="*/ 221 w 1042"/>
                <a:gd name="T47" fmla="*/ 949 h 1042"/>
                <a:gd name="T48" fmla="*/ 300 w 1042"/>
                <a:gd name="T49" fmla="*/ 994 h 1042"/>
                <a:gd name="T50" fmla="*/ 386 w 1042"/>
                <a:gd name="T51" fmla="*/ 1025 h 1042"/>
                <a:gd name="T52" fmla="*/ 475 w 1042"/>
                <a:gd name="T53" fmla="*/ 1041 h 1042"/>
                <a:gd name="T54" fmla="*/ 565 w 1042"/>
                <a:gd name="T55" fmla="*/ 1041 h 1042"/>
                <a:gd name="T56" fmla="*/ 656 w 1042"/>
                <a:gd name="T57" fmla="*/ 1025 h 1042"/>
                <a:gd name="T58" fmla="*/ 742 w 1042"/>
                <a:gd name="T59" fmla="*/ 994 h 1042"/>
                <a:gd name="T60" fmla="*/ 819 w 1042"/>
                <a:gd name="T61" fmla="*/ 949 h 1042"/>
                <a:gd name="T62" fmla="*/ 889 w 1042"/>
                <a:gd name="T63" fmla="*/ 890 h 1042"/>
                <a:gd name="T64" fmla="*/ 947 w 1042"/>
                <a:gd name="T65" fmla="*/ 821 h 1042"/>
                <a:gd name="T66" fmla="*/ 994 w 1042"/>
                <a:gd name="T67" fmla="*/ 742 h 1042"/>
                <a:gd name="T68" fmla="*/ 1024 w 1042"/>
                <a:gd name="T69" fmla="*/ 656 h 1042"/>
                <a:gd name="T70" fmla="*/ 1041 w 1042"/>
                <a:gd name="T71" fmla="*/ 567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2" h="1042">
                  <a:moveTo>
                    <a:pt x="1042" y="522"/>
                  </a:moveTo>
                  <a:lnTo>
                    <a:pt x="1041" y="476"/>
                  </a:lnTo>
                  <a:lnTo>
                    <a:pt x="1034" y="431"/>
                  </a:lnTo>
                  <a:lnTo>
                    <a:pt x="1024" y="386"/>
                  </a:lnTo>
                  <a:lnTo>
                    <a:pt x="1010" y="344"/>
                  </a:lnTo>
                  <a:lnTo>
                    <a:pt x="994" y="302"/>
                  </a:lnTo>
                  <a:lnTo>
                    <a:pt x="973" y="261"/>
                  </a:lnTo>
                  <a:lnTo>
                    <a:pt x="947" y="223"/>
                  </a:lnTo>
                  <a:lnTo>
                    <a:pt x="919" y="187"/>
                  </a:lnTo>
                  <a:lnTo>
                    <a:pt x="889" y="153"/>
                  </a:lnTo>
                  <a:lnTo>
                    <a:pt x="856" y="122"/>
                  </a:lnTo>
                  <a:lnTo>
                    <a:pt x="819" y="95"/>
                  </a:lnTo>
                  <a:lnTo>
                    <a:pt x="782" y="71"/>
                  </a:lnTo>
                  <a:lnTo>
                    <a:pt x="742" y="50"/>
                  </a:lnTo>
                  <a:lnTo>
                    <a:pt x="700" y="32"/>
                  </a:lnTo>
                  <a:lnTo>
                    <a:pt x="656" y="17"/>
                  </a:lnTo>
                  <a:lnTo>
                    <a:pt x="611" y="8"/>
                  </a:lnTo>
                  <a:lnTo>
                    <a:pt x="565" y="3"/>
                  </a:lnTo>
                  <a:lnTo>
                    <a:pt x="520" y="0"/>
                  </a:lnTo>
                  <a:lnTo>
                    <a:pt x="475" y="3"/>
                  </a:lnTo>
                  <a:lnTo>
                    <a:pt x="430" y="8"/>
                  </a:lnTo>
                  <a:lnTo>
                    <a:pt x="386" y="17"/>
                  </a:lnTo>
                  <a:lnTo>
                    <a:pt x="342" y="32"/>
                  </a:lnTo>
                  <a:lnTo>
                    <a:pt x="300" y="50"/>
                  </a:lnTo>
                  <a:lnTo>
                    <a:pt x="260" y="71"/>
                  </a:lnTo>
                  <a:lnTo>
                    <a:pt x="221" y="95"/>
                  </a:lnTo>
                  <a:lnTo>
                    <a:pt x="185" y="122"/>
                  </a:lnTo>
                  <a:lnTo>
                    <a:pt x="151" y="153"/>
                  </a:lnTo>
                  <a:lnTo>
                    <a:pt x="121" y="187"/>
                  </a:lnTo>
                  <a:lnTo>
                    <a:pt x="93" y="223"/>
                  </a:lnTo>
                  <a:lnTo>
                    <a:pt x="69" y="261"/>
                  </a:lnTo>
                  <a:lnTo>
                    <a:pt x="48" y="302"/>
                  </a:lnTo>
                  <a:lnTo>
                    <a:pt x="30" y="344"/>
                  </a:lnTo>
                  <a:lnTo>
                    <a:pt x="17" y="386"/>
                  </a:lnTo>
                  <a:lnTo>
                    <a:pt x="8" y="431"/>
                  </a:lnTo>
                  <a:lnTo>
                    <a:pt x="1" y="476"/>
                  </a:lnTo>
                  <a:lnTo>
                    <a:pt x="0" y="522"/>
                  </a:lnTo>
                  <a:lnTo>
                    <a:pt x="1" y="567"/>
                  </a:lnTo>
                  <a:lnTo>
                    <a:pt x="8" y="612"/>
                  </a:lnTo>
                  <a:lnTo>
                    <a:pt x="17" y="656"/>
                  </a:lnTo>
                  <a:lnTo>
                    <a:pt x="30" y="700"/>
                  </a:lnTo>
                  <a:lnTo>
                    <a:pt x="48" y="742"/>
                  </a:lnTo>
                  <a:lnTo>
                    <a:pt x="69" y="782"/>
                  </a:lnTo>
                  <a:lnTo>
                    <a:pt x="93" y="821"/>
                  </a:lnTo>
                  <a:lnTo>
                    <a:pt x="121" y="856"/>
                  </a:lnTo>
                  <a:lnTo>
                    <a:pt x="151" y="890"/>
                  </a:lnTo>
                  <a:lnTo>
                    <a:pt x="185" y="921"/>
                  </a:lnTo>
                  <a:lnTo>
                    <a:pt x="221" y="949"/>
                  </a:lnTo>
                  <a:lnTo>
                    <a:pt x="260" y="973"/>
                  </a:lnTo>
                  <a:lnTo>
                    <a:pt x="300" y="994"/>
                  </a:lnTo>
                  <a:lnTo>
                    <a:pt x="342" y="1012"/>
                  </a:lnTo>
                  <a:lnTo>
                    <a:pt x="386" y="1025"/>
                  </a:lnTo>
                  <a:lnTo>
                    <a:pt x="430" y="1036"/>
                  </a:lnTo>
                  <a:lnTo>
                    <a:pt x="475" y="1041"/>
                  </a:lnTo>
                  <a:lnTo>
                    <a:pt x="520" y="1042"/>
                  </a:lnTo>
                  <a:lnTo>
                    <a:pt x="565" y="1041"/>
                  </a:lnTo>
                  <a:lnTo>
                    <a:pt x="611" y="1036"/>
                  </a:lnTo>
                  <a:lnTo>
                    <a:pt x="656" y="1025"/>
                  </a:lnTo>
                  <a:lnTo>
                    <a:pt x="700" y="1012"/>
                  </a:lnTo>
                  <a:lnTo>
                    <a:pt x="742" y="994"/>
                  </a:lnTo>
                  <a:lnTo>
                    <a:pt x="780" y="973"/>
                  </a:lnTo>
                  <a:lnTo>
                    <a:pt x="819" y="949"/>
                  </a:lnTo>
                  <a:lnTo>
                    <a:pt x="856" y="921"/>
                  </a:lnTo>
                  <a:lnTo>
                    <a:pt x="889" y="890"/>
                  </a:lnTo>
                  <a:lnTo>
                    <a:pt x="919" y="856"/>
                  </a:lnTo>
                  <a:lnTo>
                    <a:pt x="947" y="821"/>
                  </a:lnTo>
                  <a:lnTo>
                    <a:pt x="973" y="782"/>
                  </a:lnTo>
                  <a:lnTo>
                    <a:pt x="994" y="742"/>
                  </a:lnTo>
                  <a:lnTo>
                    <a:pt x="1010" y="700"/>
                  </a:lnTo>
                  <a:lnTo>
                    <a:pt x="1024" y="656"/>
                  </a:lnTo>
                  <a:lnTo>
                    <a:pt x="1034" y="612"/>
                  </a:lnTo>
                  <a:lnTo>
                    <a:pt x="1041" y="567"/>
                  </a:lnTo>
                  <a:lnTo>
                    <a:pt x="1042" y="52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4186" y="2070"/>
              <a:ext cx="237" cy="237"/>
            </a:xfrm>
            <a:custGeom>
              <a:avLst/>
              <a:gdLst>
                <a:gd name="T0" fmla="*/ 474 w 474"/>
                <a:gd name="T1" fmla="*/ 217 h 475"/>
                <a:gd name="T2" fmla="*/ 466 w 474"/>
                <a:gd name="T3" fmla="*/ 176 h 475"/>
                <a:gd name="T4" fmla="*/ 451 w 474"/>
                <a:gd name="T5" fmla="*/ 138 h 475"/>
                <a:gd name="T6" fmla="*/ 432 w 474"/>
                <a:gd name="T7" fmla="*/ 102 h 475"/>
                <a:gd name="T8" fmla="*/ 405 w 474"/>
                <a:gd name="T9" fmla="*/ 70 h 475"/>
                <a:gd name="T10" fmla="*/ 374 w 474"/>
                <a:gd name="T11" fmla="*/ 44 h 475"/>
                <a:gd name="T12" fmla="*/ 338 w 474"/>
                <a:gd name="T13" fmla="*/ 23 h 475"/>
                <a:gd name="T14" fmla="*/ 300 w 474"/>
                <a:gd name="T15" fmla="*/ 8 h 475"/>
                <a:gd name="T16" fmla="*/ 257 w 474"/>
                <a:gd name="T17" fmla="*/ 2 h 475"/>
                <a:gd name="T18" fmla="*/ 217 w 474"/>
                <a:gd name="T19" fmla="*/ 2 h 475"/>
                <a:gd name="T20" fmla="*/ 177 w 474"/>
                <a:gd name="T21" fmla="*/ 8 h 475"/>
                <a:gd name="T22" fmla="*/ 138 w 474"/>
                <a:gd name="T23" fmla="*/ 23 h 475"/>
                <a:gd name="T24" fmla="*/ 102 w 474"/>
                <a:gd name="T25" fmla="*/ 44 h 475"/>
                <a:gd name="T26" fmla="*/ 70 w 474"/>
                <a:gd name="T27" fmla="*/ 70 h 475"/>
                <a:gd name="T28" fmla="*/ 44 w 474"/>
                <a:gd name="T29" fmla="*/ 102 h 475"/>
                <a:gd name="T30" fmla="*/ 23 w 474"/>
                <a:gd name="T31" fmla="*/ 138 h 475"/>
                <a:gd name="T32" fmla="*/ 9 w 474"/>
                <a:gd name="T33" fmla="*/ 176 h 475"/>
                <a:gd name="T34" fmla="*/ 2 w 474"/>
                <a:gd name="T35" fmla="*/ 217 h 475"/>
                <a:gd name="T36" fmla="*/ 2 w 474"/>
                <a:gd name="T37" fmla="*/ 259 h 475"/>
                <a:gd name="T38" fmla="*/ 9 w 474"/>
                <a:gd name="T39" fmla="*/ 299 h 475"/>
                <a:gd name="T40" fmla="*/ 23 w 474"/>
                <a:gd name="T41" fmla="*/ 338 h 475"/>
                <a:gd name="T42" fmla="*/ 44 w 474"/>
                <a:gd name="T43" fmla="*/ 374 h 475"/>
                <a:gd name="T44" fmla="*/ 70 w 474"/>
                <a:gd name="T45" fmla="*/ 404 h 475"/>
                <a:gd name="T46" fmla="*/ 102 w 474"/>
                <a:gd name="T47" fmla="*/ 432 h 475"/>
                <a:gd name="T48" fmla="*/ 138 w 474"/>
                <a:gd name="T49" fmla="*/ 453 h 475"/>
                <a:gd name="T50" fmla="*/ 177 w 474"/>
                <a:gd name="T51" fmla="*/ 467 h 475"/>
                <a:gd name="T52" fmla="*/ 217 w 474"/>
                <a:gd name="T53" fmla="*/ 474 h 475"/>
                <a:gd name="T54" fmla="*/ 257 w 474"/>
                <a:gd name="T55" fmla="*/ 474 h 475"/>
                <a:gd name="T56" fmla="*/ 300 w 474"/>
                <a:gd name="T57" fmla="*/ 467 h 475"/>
                <a:gd name="T58" fmla="*/ 338 w 474"/>
                <a:gd name="T59" fmla="*/ 453 h 475"/>
                <a:gd name="T60" fmla="*/ 374 w 474"/>
                <a:gd name="T61" fmla="*/ 432 h 475"/>
                <a:gd name="T62" fmla="*/ 405 w 474"/>
                <a:gd name="T63" fmla="*/ 404 h 475"/>
                <a:gd name="T64" fmla="*/ 432 w 474"/>
                <a:gd name="T65" fmla="*/ 374 h 475"/>
                <a:gd name="T66" fmla="*/ 451 w 474"/>
                <a:gd name="T67" fmla="*/ 338 h 475"/>
                <a:gd name="T68" fmla="*/ 466 w 474"/>
                <a:gd name="T69" fmla="*/ 299 h 475"/>
                <a:gd name="T70" fmla="*/ 474 w 474"/>
                <a:gd name="T71" fmla="*/ 25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4" h="475">
                  <a:moveTo>
                    <a:pt x="474" y="238"/>
                  </a:moveTo>
                  <a:lnTo>
                    <a:pt x="474" y="217"/>
                  </a:lnTo>
                  <a:lnTo>
                    <a:pt x="471" y="197"/>
                  </a:lnTo>
                  <a:lnTo>
                    <a:pt x="466" y="176"/>
                  </a:lnTo>
                  <a:lnTo>
                    <a:pt x="460" y="157"/>
                  </a:lnTo>
                  <a:lnTo>
                    <a:pt x="451" y="138"/>
                  </a:lnTo>
                  <a:lnTo>
                    <a:pt x="443" y="120"/>
                  </a:lnTo>
                  <a:lnTo>
                    <a:pt x="432" y="102"/>
                  </a:lnTo>
                  <a:lnTo>
                    <a:pt x="419" y="86"/>
                  </a:lnTo>
                  <a:lnTo>
                    <a:pt x="405" y="70"/>
                  </a:lnTo>
                  <a:lnTo>
                    <a:pt x="390" y="57"/>
                  </a:lnTo>
                  <a:lnTo>
                    <a:pt x="374" y="44"/>
                  </a:lnTo>
                  <a:lnTo>
                    <a:pt x="356" y="32"/>
                  </a:lnTo>
                  <a:lnTo>
                    <a:pt x="338" y="23"/>
                  </a:lnTo>
                  <a:lnTo>
                    <a:pt x="319" y="15"/>
                  </a:lnTo>
                  <a:lnTo>
                    <a:pt x="300" y="8"/>
                  </a:lnTo>
                  <a:lnTo>
                    <a:pt x="278" y="5"/>
                  </a:lnTo>
                  <a:lnTo>
                    <a:pt x="257" y="2"/>
                  </a:lnTo>
                  <a:lnTo>
                    <a:pt x="238" y="0"/>
                  </a:lnTo>
                  <a:lnTo>
                    <a:pt x="217" y="2"/>
                  </a:lnTo>
                  <a:lnTo>
                    <a:pt x="196" y="5"/>
                  </a:lnTo>
                  <a:lnTo>
                    <a:pt x="177" y="8"/>
                  </a:lnTo>
                  <a:lnTo>
                    <a:pt x="157" y="15"/>
                  </a:lnTo>
                  <a:lnTo>
                    <a:pt x="138" y="23"/>
                  </a:lnTo>
                  <a:lnTo>
                    <a:pt x="118" y="32"/>
                  </a:lnTo>
                  <a:lnTo>
                    <a:pt x="102" y="44"/>
                  </a:lnTo>
                  <a:lnTo>
                    <a:pt x="85" y="57"/>
                  </a:lnTo>
                  <a:lnTo>
                    <a:pt x="70" y="70"/>
                  </a:lnTo>
                  <a:lnTo>
                    <a:pt x="55" y="86"/>
                  </a:lnTo>
                  <a:lnTo>
                    <a:pt x="44" y="102"/>
                  </a:lnTo>
                  <a:lnTo>
                    <a:pt x="33" y="120"/>
                  </a:lnTo>
                  <a:lnTo>
                    <a:pt x="23" y="138"/>
                  </a:lnTo>
                  <a:lnTo>
                    <a:pt x="15" y="157"/>
                  </a:lnTo>
                  <a:lnTo>
                    <a:pt x="9" y="176"/>
                  </a:lnTo>
                  <a:lnTo>
                    <a:pt x="4" y="197"/>
                  </a:lnTo>
                  <a:lnTo>
                    <a:pt x="2" y="217"/>
                  </a:lnTo>
                  <a:lnTo>
                    <a:pt x="0" y="238"/>
                  </a:lnTo>
                  <a:lnTo>
                    <a:pt x="2" y="259"/>
                  </a:lnTo>
                  <a:lnTo>
                    <a:pt x="4" y="278"/>
                  </a:lnTo>
                  <a:lnTo>
                    <a:pt x="9" y="299"/>
                  </a:lnTo>
                  <a:lnTo>
                    <a:pt x="15" y="319"/>
                  </a:lnTo>
                  <a:lnTo>
                    <a:pt x="23" y="338"/>
                  </a:lnTo>
                  <a:lnTo>
                    <a:pt x="33" y="356"/>
                  </a:lnTo>
                  <a:lnTo>
                    <a:pt x="44" y="374"/>
                  </a:lnTo>
                  <a:lnTo>
                    <a:pt x="55" y="390"/>
                  </a:lnTo>
                  <a:lnTo>
                    <a:pt x="70" y="404"/>
                  </a:lnTo>
                  <a:lnTo>
                    <a:pt x="85" y="419"/>
                  </a:lnTo>
                  <a:lnTo>
                    <a:pt x="102" y="432"/>
                  </a:lnTo>
                  <a:lnTo>
                    <a:pt x="118" y="443"/>
                  </a:lnTo>
                  <a:lnTo>
                    <a:pt x="138" y="453"/>
                  </a:lnTo>
                  <a:lnTo>
                    <a:pt x="157" y="461"/>
                  </a:lnTo>
                  <a:lnTo>
                    <a:pt x="177" y="467"/>
                  </a:lnTo>
                  <a:lnTo>
                    <a:pt x="196" y="471"/>
                  </a:lnTo>
                  <a:lnTo>
                    <a:pt x="217" y="474"/>
                  </a:lnTo>
                  <a:lnTo>
                    <a:pt x="238" y="475"/>
                  </a:lnTo>
                  <a:lnTo>
                    <a:pt x="257" y="474"/>
                  </a:lnTo>
                  <a:lnTo>
                    <a:pt x="278" y="471"/>
                  </a:lnTo>
                  <a:lnTo>
                    <a:pt x="300" y="467"/>
                  </a:lnTo>
                  <a:lnTo>
                    <a:pt x="319" y="461"/>
                  </a:lnTo>
                  <a:lnTo>
                    <a:pt x="338" y="453"/>
                  </a:lnTo>
                  <a:lnTo>
                    <a:pt x="356" y="443"/>
                  </a:lnTo>
                  <a:lnTo>
                    <a:pt x="374" y="432"/>
                  </a:lnTo>
                  <a:lnTo>
                    <a:pt x="390" y="419"/>
                  </a:lnTo>
                  <a:lnTo>
                    <a:pt x="405" y="404"/>
                  </a:lnTo>
                  <a:lnTo>
                    <a:pt x="419" y="390"/>
                  </a:lnTo>
                  <a:lnTo>
                    <a:pt x="432" y="374"/>
                  </a:lnTo>
                  <a:lnTo>
                    <a:pt x="443" y="356"/>
                  </a:lnTo>
                  <a:lnTo>
                    <a:pt x="451" y="338"/>
                  </a:lnTo>
                  <a:lnTo>
                    <a:pt x="460" y="319"/>
                  </a:lnTo>
                  <a:lnTo>
                    <a:pt x="466" y="299"/>
                  </a:lnTo>
                  <a:lnTo>
                    <a:pt x="471" y="278"/>
                  </a:lnTo>
                  <a:lnTo>
                    <a:pt x="474" y="259"/>
                  </a:lnTo>
                  <a:lnTo>
                    <a:pt x="474" y="238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4169" y="2047"/>
              <a:ext cx="146" cy="276"/>
            </a:xfrm>
            <a:custGeom>
              <a:avLst/>
              <a:gdLst>
                <a:gd name="T0" fmla="*/ 293 w 293"/>
                <a:gd name="T1" fmla="*/ 551 h 551"/>
                <a:gd name="T2" fmla="*/ 258 w 293"/>
                <a:gd name="T3" fmla="*/ 551 h 551"/>
                <a:gd name="T4" fmla="*/ 216 w 293"/>
                <a:gd name="T5" fmla="*/ 545 h 551"/>
                <a:gd name="T6" fmla="*/ 173 w 293"/>
                <a:gd name="T7" fmla="*/ 532 h 551"/>
                <a:gd name="T8" fmla="*/ 136 w 293"/>
                <a:gd name="T9" fmla="*/ 512 h 551"/>
                <a:gd name="T10" fmla="*/ 99 w 293"/>
                <a:gd name="T11" fmla="*/ 488 h 551"/>
                <a:gd name="T12" fmla="*/ 70 w 293"/>
                <a:gd name="T13" fmla="*/ 457 h 551"/>
                <a:gd name="T14" fmla="*/ 41 w 293"/>
                <a:gd name="T15" fmla="*/ 423 h 551"/>
                <a:gd name="T16" fmla="*/ 23 w 293"/>
                <a:gd name="T17" fmla="*/ 385 h 551"/>
                <a:gd name="T18" fmla="*/ 7 w 293"/>
                <a:gd name="T19" fmla="*/ 344 h 551"/>
                <a:gd name="T20" fmla="*/ 0 w 293"/>
                <a:gd name="T21" fmla="*/ 302 h 551"/>
                <a:gd name="T22" fmla="*/ 0 w 293"/>
                <a:gd name="T23" fmla="*/ 257 h 551"/>
                <a:gd name="T24" fmla="*/ 7 w 293"/>
                <a:gd name="T25" fmla="*/ 215 h 551"/>
                <a:gd name="T26" fmla="*/ 20 w 293"/>
                <a:gd name="T27" fmla="*/ 173 h 551"/>
                <a:gd name="T28" fmla="*/ 39 w 293"/>
                <a:gd name="T29" fmla="*/ 134 h 551"/>
                <a:gd name="T30" fmla="*/ 64 w 293"/>
                <a:gd name="T31" fmla="*/ 98 h 551"/>
                <a:gd name="T32" fmla="*/ 96 w 293"/>
                <a:gd name="T33" fmla="*/ 68 h 551"/>
                <a:gd name="T34" fmla="*/ 130 w 293"/>
                <a:gd name="T35" fmla="*/ 43 h 551"/>
                <a:gd name="T36" fmla="*/ 167 w 293"/>
                <a:gd name="T37" fmla="*/ 22 h 551"/>
                <a:gd name="T38" fmla="*/ 209 w 293"/>
                <a:gd name="T39" fmla="*/ 10 h 551"/>
                <a:gd name="T40" fmla="*/ 251 w 293"/>
                <a:gd name="T41" fmla="*/ 0 h 551"/>
                <a:gd name="T42" fmla="*/ 293 w 293"/>
                <a:gd name="T43" fmla="*/ 0 h 551"/>
                <a:gd name="T44" fmla="*/ 293 w 293"/>
                <a:gd name="T45" fmla="*/ 113 h 551"/>
                <a:gd name="T46" fmla="*/ 261 w 293"/>
                <a:gd name="T47" fmla="*/ 113 h 551"/>
                <a:gd name="T48" fmla="*/ 230 w 293"/>
                <a:gd name="T49" fmla="*/ 119 h 551"/>
                <a:gd name="T50" fmla="*/ 198 w 293"/>
                <a:gd name="T51" fmla="*/ 132 h 551"/>
                <a:gd name="T52" fmla="*/ 170 w 293"/>
                <a:gd name="T53" fmla="*/ 152 h 551"/>
                <a:gd name="T54" fmla="*/ 148 w 293"/>
                <a:gd name="T55" fmla="*/ 176 h 551"/>
                <a:gd name="T56" fmla="*/ 130 w 293"/>
                <a:gd name="T57" fmla="*/ 205 h 551"/>
                <a:gd name="T58" fmla="*/ 119 w 293"/>
                <a:gd name="T59" fmla="*/ 236 h 551"/>
                <a:gd name="T60" fmla="*/ 114 w 293"/>
                <a:gd name="T61" fmla="*/ 270 h 551"/>
                <a:gd name="T62" fmla="*/ 117 w 293"/>
                <a:gd name="T63" fmla="*/ 302 h 551"/>
                <a:gd name="T64" fmla="*/ 125 w 293"/>
                <a:gd name="T65" fmla="*/ 333 h 551"/>
                <a:gd name="T66" fmla="*/ 140 w 293"/>
                <a:gd name="T67" fmla="*/ 364 h 551"/>
                <a:gd name="T68" fmla="*/ 161 w 293"/>
                <a:gd name="T69" fmla="*/ 389 h 551"/>
                <a:gd name="T70" fmla="*/ 186 w 293"/>
                <a:gd name="T71" fmla="*/ 410 h 551"/>
                <a:gd name="T72" fmla="*/ 217 w 293"/>
                <a:gd name="T73" fmla="*/ 425 h 551"/>
                <a:gd name="T74" fmla="*/ 248 w 293"/>
                <a:gd name="T75" fmla="*/ 436 h 551"/>
                <a:gd name="T76" fmla="*/ 280 w 293"/>
                <a:gd name="T77" fmla="*/ 438 h 551"/>
                <a:gd name="T78" fmla="*/ 293 w 293"/>
                <a:gd name="T79" fmla="*/ 436 h 551"/>
                <a:gd name="T80" fmla="*/ 293 w 293"/>
                <a:gd name="T81" fmla="*/ 551 h 551"/>
                <a:gd name="T82" fmla="*/ 293 w 293"/>
                <a:gd name="T8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3" h="551">
                  <a:moveTo>
                    <a:pt x="293" y="551"/>
                  </a:moveTo>
                  <a:lnTo>
                    <a:pt x="258" y="551"/>
                  </a:lnTo>
                  <a:lnTo>
                    <a:pt x="216" y="545"/>
                  </a:lnTo>
                  <a:lnTo>
                    <a:pt x="173" y="532"/>
                  </a:lnTo>
                  <a:lnTo>
                    <a:pt x="136" y="512"/>
                  </a:lnTo>
                  <a:lnTo>
                    <a:pt x="99" y="488"/>
                  </a:lnTo>
                  <a:lnTo>
                    <a:pt x="70" y="457"/>
                  </a:lnTo>
                  <a:lnTo>
                    <a:pt x="41" y="423"/>
                  </a:lnTo>
                  <a:lnTo>
                    <a:pt x="23" y="385"/>
                  </a:lnTo>
                  <a:lnTo>
                    <a:pt x="7" y="344"/>
                  </a:lnTo>
                  <a:lnTo>
                    <a:pt x="0" y="302"/>
                  </a:lnTo>
                  <a:lnTo>
                    <a:pt x="0" y="257"/>
                  </a:lnTo>
                  <a:lnTo>
                    <a:pt x="7" y="215"/>
                  </a:lnTo>
                  <a:lnTo>
                    <a:pt x="20" y="173"/>
                  </a:lnTo>
                  <a:lnTo>
                    <a:pt x="39" y="134"/>
                  </a:lnTo>
                  <a:lnTo>
                    <a:pt x="64" y="98"/>
                  </a:lnTo>
                  <a:lnTo>
                    <a:pt x="96" y="68"/>
                  </a:lnTo>
                  <a:lnTo>
                    <a:pt x="130" y="43"/>
                  </a:lnTo>
                  <a:lnTo>
                    <a:pt x="167" y="22"/>
                  </a:lnTo>
                  <a:lnTo>
                    <a:pt x="209" y="10"/>
                  </a:lnTo>
                  <a:lnTo>
                    <a:pt x="251" y="0"/>
                  </a:lnTo>
                  <a:lnTo>
                    <a:pt x="293" y="0"/>
                  </a:lnTo>
                  <a:lnTo>
                    <a:pt x="293" y="113"/>
                  </a:lnTo>
                  <a:lnTo>
                    <a:pt x="261" y="113"/>
                  </a:lnTo>
                  <a:lnTo>
                    <a:pt x="230" y="119"/>
                  </a:lnTo>
                  <a:lnTo>
                    <a:pt x="198" y="132"/>
                  </a:lnTo>
                  <a:lnTo>
                    <a:pt x="170" y="152"/>
                  </a:lnTo>
                  <a:lnTo>
                    <a:pt x="148" y="176"/>
                  </a:lnTo>
                  <a:lnTo>
                    <a:pt x="130" y="205"/>
                  </a:lnTo>
                  <a:lnTo>
                    <a:pt x="119" y="236"/>
                  </a:lnTo>
                  <a:lnTo>
                    <a:pt x="114" y="270"/>
                  </a:lnTo>
                  <a:lnTo>
                    <a:pt x="117" y="302"/>
                  </a:lnTo>
                  <a:lnTo>
                    <a:pt x="125" y="333"/>
                  </a:lnTo>
                  <a:lnTo>
                    <a:pt x="140" y="364"/>
                  </a:lnTo>
                  <a:lnTo>
                    <a:pt x="161" y="389"/>
                  </a:lnTo>
                  <a:lnTo>
                    <a:pt x="186" y="410"/>
                  </a:lnTo>
                  <a:lnTo>
                    <a:pt x="217" y="425"/>
                  </a:lnTo>
                  <a:lnTo>
                    <a:pt x="248" y="436"/>
                  </a:lnTo>
                  <a:lnTo>
                    <a:pt x="280" y="438"/>
                  </a:lnTo>
                  <a:lnTo>
                    <a:pt x="293" y="436"/>
                  </a:lnTo>
                  <a:lnTo>
                    <a:pt x="293" y="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4297" y="2047"/>
              <a:ext cx="147" cy="276"/>
            </a:xfrm>
            <a:custGeom>
              <a:avLst/>
              <a:gdLst>
                <a:gd name="T0" fmla="*/ 0 w 292"/>
                <a:gd name="T1" fmla="*/ 551 h 551"/>
                <a:gd name="T2" fmla="*/ 35 w 292"/>
                <a:gd name="T3" fmla="*/ 551 h 551"/>
                <a:gd name="T4" fmla="*/ 79 w 292"/>
                <a:gd name="T5" fmla="*/ 545 h 551"/>
                <a:gd name="T6" fmla="*/ 119 w 292"/>
                <a:gd name="T7" fmla="*/ 532 h 551"/>
                <a:gd name="T8" fmla="*/ 158 w 292"/>
                <a:gd name="T9" fmla="*/ 512 h 551"/>
                <a:gd name="T10" fmla="*/ 194 w 292"/>
                <a:gd name="T11" fmla="*/ 488 h 551"/>
                <a:gd name="T12" fmla="*/ 224 w 292"/>
                <a:gd name="T13" fmla="*/ 457 h 551"/>
                <a:gd name="T14" fmla="*/ 252 w 292"/>
                <a:gd name="T15" fmla="*/ 423 h 551"/>
                <a:gd name="T16" fmla="*/ 271 w 292"/>
                <a:gd name="T17" fmla="*/ 385 h 551"/>
                <a:gd name="T18" fmla="*/ 286 w 292"/>
                <a:gd name="T19" fmla="*/ 344 h 551"/>
                <a:gd name="T20" fmla="*/ 292 w 292"/>
                <a:gd name="T21" fmla="*/ 302 h 551"/>
                <a:gd name="T22" fmla="*/ 292 w 292"/>
                <a:gd name="T23" fmla="*/ 257 h 551"/>
                <a:gd name="T24" fmla="*/ 286 w 292"/>
                <a:gd name="T25" fmla="*/ 215 h 551"/>
                <a:gd name="T26" fmla="*/ 273 w 292"/>
                <a:gd name="T27" fmla="*/ 173 h 551"/>
                <a:gd name="T28" fmla="*/ 253 w 292"/>
                <a:gd name="T29" fmla="*/ 134 h 551"/>
                <a:gd name="T30" fmla="*/ 231 w 292"/>
                <a:gd name="T31" fmla="*/ 98 h 551"/>
                <a:gd name="T32" fmla="*/ 198 w 292"/>
                <a:gd name="T33" fmla="*/ 68 h 551"/>
                <a:gd name="T34" fmla="*/ 164 w 292"/>
                <a:gd name="T35" fmla="*/ 43 h 551"/>
                <a:gd name="T36" fmla="*/ 126 w 292"/>
                <a:gd name="T37" fmla="*/ 22 h 551"/>
                <a:gd name="T38" fmla="*/ 85 w 292"/>
                <a:gd name="T39" fmla="*/ 10 h 551"/>
                <a:gd name="T40" fmla="*/ 42 w 292"/>
                <a:gd name="T41" fmla="*/ 0 h 551"/>
                <a:gd name="T42" fmla="*/ 0 w 292"/>
                <a:gd name="T43" fmla="*/ 0 h 551"/>
                <a:gd name="T44" fmla="*/ 0 w 292"/>
                <a:gd name="T45" fmla="*/ 113 h 551"/>
                <a:gd name="T46" fmla="*/ 32 w 292"/>
                <a:gd name="T47" fmla="*/ 113 h 551"/>
                <a:gd name="T48" fmla="*/ 64 w 292"/>
                <a:gd name="T49" fmla="*/ 119 h 551"/>
                <a:gd name="T50" fmla="*/ 97 w 292"/>
                <a:gd name="T51" fmla="*/ 132 h 551"/>
                <a:gd name="T52" fmla="*/ 122 w 292"/>
                <a:gd name="T53" fmla="*/ 152 h 551"/>
                <a:gd name="T54" fmla="*/ 145 w 292"/>
                <a:gd name="T55" fmla="*/ 176 h 551"/>
                <a:gd name="T56" fmla="*/ 164 w 292"/>
                <a:gd name="T57" fmla="*/ 205 h 551"/>
                <a:gd name="T58" fmla="*/ 174 w 292"/>
                <a:gd name="T59" fmla="*/ 236 h 551"/>
                <a:gd name="T60" fmla="*/ 179 w 292"/>
                <a:gd name="T61" fmla="*/ 270 h 551"/>
                <a:gd name="T62" fmla="*/ 177 w 292"/>
                <a:gd name="T63" fmla="*/ 302 h 551"/>
                <a:gd name="T64" fmla="*/ 168 w 292"/>
                <a:gd name="T65" fmla="*/ 333 h 551"/>
                <a:gd name="T66" fmla="*/ 153 w 292"/>
                <a:gd name="T67" fmla="*/ 364 h 551"/>
                <a:gd name="T68" fmla="*/ 132 w 292"/>
                <a:gd name="T69" fmla="*/ 389 h 551"/>
                <a:gd name="T70" fmla="*/ 106 w 292"/>
                <a:gd name="T71" fmla="*/ 410 h 551"/>
                <a:gd name="T72" fmla="*/ 77 w 292"/>
                <a:gd name="T73" fmla="*/ 425 h 551"/>
                <a:gd name="T74" fmla="*/ 46 w 292"/>
                <a:gd name="T75" fmla="*/ 436 h 551"/>
                <a:gd name="T76" fmla="*/ 12 w 292"/>
                <a:gd name="T77" fmla="*/ 438 h 551"/>
                <a:gd name="T78" fmla="*/ 0 w 292"/>
                <a:gd name="T79" fmla="*/ 436 h 551"/>
                <a:gd name="T80" fmla="*/ 0 w 292"/>
                <a:gd name="T81" fmla="*/ 551 h 551"/>
                <a:gd name="T82" fmla="*/ 0 w 292"/>
                <a:gd name="T8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" h="551">
                  <a:moveTo>
                    <a:pt x="0" y="551"/>
                  </a:moveTo>
                  <a:lnTo>
                    <a:pt x="35" y="551"/>
                  </a:lnTo>
                  <a:lnTo>
                    <a:pt x="79" y="545"/>
                  </a:lnTo>
                  <a:lnTo>
                    <a:pt x="119" y="532"/>
                  </a:lnTo>
                  <a:lnTo>
                    <a:pt x="158" y="512"/>
                  </a:lnTo>
                  <a:lnTo>
                    <a:pt x="194" y="488"/>
                  </a:lnTo>
                  <a:lnTo>
                    <a:pt x="224" y="457"/>
                  </a:lnTo>
                  <a:lnTo>
                    <a:pt x="252" y="423"/>
                  </a:lnTo>
                  <a:lnTo>
                    <a:pt x="271" y="385"/>
                  </a:lnTo>
                  <a:lnTo>
                    <a:pt x="286" y="344"/>
                  </a:lnTo>
                  <a:lnTo>
                    <a:pt x="292" y="302"/>
                  </a:lnTo>
                  <a:lnTo>
                    <a:pt x="292" y="257"/>
                  </a:lnTo>
                  <a:lnTo>
                    <a:pt x="286" y="215"/>
                  </a:lnTo>
                  <a:lnTo>
                    <a:pt x="273" y="173"/>
                  </a:lnTo>
                  <a:lnTo>
                    <a:pt x="253" y="134"/>
                  </a:lnTo>
                  <a:lnTo>
                    <a:pt x="231" y="98"/>
                  </a:lnTo>
                  <a:lnTo>
                    <a:pt x="198" y="68"/>
                  </a:lnTo>
                  <a:lnTo>
                    <a:pt x="164" y="43"/>
                  </a:lnTo>
                  <a:lnTo>
                    <a:pt x="126" y="22"/>
                  </a:lnTo>
                  <a:lnTo>
                    <a:pt x="85" y="1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2" y="113"/>
                  </a:lnTo>
                  <a:lnTo>
                    <a:pt x="64" y="119"/>
                  </a:lnTo>
                  <a:lnTo>
                    <a:pt x="97" y="132"/>
                  </a:lnTo>
                  <a:lnTo>
                    <a:pt x="122" y="152"/>
                  </a:lnTo>
                  <a:lnTo>
                    <a:pt x="145" y="176"/>
                  </a:lnTo>
                  <a:lnTo>
                    <a:pt x="164" y="205"/>
                  </a:lnTo>
                  <a:lnTo>
                    <a:pt x="174" y="236"/>
                  </a:lnTo>
                  <a:lnTo>
                    <a:pt x="179" y="270"/>
                  </a:lnTo>
                  <a:lnTo>
                    <a:pt x="177" y="302"/>
                  </a:lnTo>
                  <a:lnTo>
                    <a:pt x="168" y="333"/>
                  </a:lnTo>
                  <a:lnTo>
                    <a:pt x="153" y="364"/>
                  </a:lnTo>
                  <a:lnTo>
                    <a:pt x="132" y="389"/>
                  </a:lnTo>
                  <a:lnTo>
                    <a:pt x="106" y="410"/>
                  </a:lnTo>
                  <a:lnTo>
                    <a:pt x="77" y="425"/>
                  </a:lnTo>
                  <a:lnTo>
                    <a:pt x="46" y="436"/>
                  </a:lnTo>
                  <a:lnTo>
                    <a:pt x="12" y="438"/>
                  </a:lnTo>
                  <a:lnTo>
                    <a:pt x="0" y="436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4026" y="1905"/>
              <a:ext cx="295" cy="560"/>
            </a:xfrm>
            <a:custGeom>
              <a:avLst/>
              <a:gdLst>
                <a:gd name="T0" fmla="*/ 590 w 590"/>
                <a:gd name="T1" fmla="*/ 1121 h 1121"/>
                <a:gd name="T2" fmla="*/ 565 w 590"/>
                <a:gd name="T3" fmla="*/ 1121 h 1121"/>
                <a:gd name="T4" fmla="*/ 503 w 590"/>
                <a:gd name="T5" fmla="*/ 1119 h 1121"/>
                <a:gd name="T6" fmla="*/ 443 w 590"/>
                <a:gd name="T7" fmla="*/ 1108 h 1121"/>
                <a:gd name="T8" fmla="*/ 383 w 590"/>
                <a:gd name="T9" fmla="*/ 1093 h 1121"/>
                <a:gd name="T10" fmla="*/ 325 w 590"/>
                <a:gd name="T11" fmla="*/ 1069 h 1121"/>
                <a:gd name="T12" fmla="*/ 270 w 590"/>
                <a:gd name="T13" fmla="*/ 1040 h 1121"/>
                <a:gd name="T14" fmla="*/ 220 w 590"/>
                <a:gd name="T15" fmla="*/ 1006 h 1121"/>
                <a:gd name="T16" fmla="*/ 173 w 590"/>
                <a:gd name="T17" fmla="*/ 965 h 1121"/>
                <a:gd name="T18" fmla="*/ 131 w 590"/>
                <a:gd name="T19" fmla="*/ 920 h 1121"/>
                <a:gd name="T20" fmla="*/ 92 w 590"/>
                <a:gd name="T21" fmla="*/ 872 h 1121"/>
                <a:gd name="T22" fmla="*/ 63 w 590"/>
                <a:gd name="T23" fmla="*/ 817 h 1121"/>
                <a:gd name="T24" fmla="*/ 38 w 590"/>
                <a:gd name="T25" fmla="*/ 760 h 1121"/>
                <a:gd name="T26" fmla="*/ 18 w 590"/>
                <a:gd name="T27" fmla="*/ 702 h 1121"/>
                <a:gd name="T28" fmla="*/ 5 w 590"/>
                <a:gd name="T29" fmla="*/ 641 h 1121"/>
                <a:gd name="T30" fmla="*/ 0 w 590"/>
                <a:gd name="T31" fmla="*/ 581 h 1121"/>
                <a:gd name="T32" fmla="*/ 4 w 590"/>
                <a:gd name="T33" fmla="*/ 518 h 1121"/>
                <a:gd name="T34" fmla="*/ 10 w 590"/>
                <a:gd name="T35" fmla="*/ 456 h 1121"/>
                <a:gd name="T36" fmla="*/ 25 w 590"/>
                <a:gd name="T37" fmla="*/ 396 h 1121"/>
                <a:gd name="T38" fmla="*/ 46 w 590"/>
                <a:gd name="T39" fmla="*/ 338 h 1121"/>
                <a:gd name="T40" fmla="*/ 73 w 590"/>
                <a:gd name="T41" fmla="*/ 283 h 1121"/>
                <a:gd name="T42" fmla="*/ 107 w 590"/>
                <a:gd name="T43" fmla="*/ 231 h 1121"/>
                <a:gd name="T44" fmla="*/ 146 w 590"/>
                <a:gd name="T45" fmla="*/ 183 h 1121"/>
                <a:gd name="T46" fmla="*/ 191 w 590"/>
                <a:gd name="T47" fmla="*/ 139 h 1121"/>
                <a:gd name="T48" fmla="*/ 240 w 590"/>
                <a:gd name="T49" fmla="*/ 102 h 1121"/>
                <a:gd name="T50" fmla="*/ 291 w 590"/>
                <a:gd name="T51" fmla="*/ 70 h 1121"/>
                <a:gd name="T52" fmla="*/ 350 w 590"/>
                <a:gd name="T53" fmla="*/ 41 h 1121"/>
                <a:gd name="T54" fmla="*/ 406 w 590"/>
                <a:gd name="T55" fmla="*/ 23 h 1121"/>
                <a:gd name="T56" fmla="*/ 466 w 590"/>
                <a:gd name="T57" fmla="*/ 7 h 1121"/>
                <a:gd name="T58" fmla="*/ 529 w 590"/>
                <a:gd name="T59" fmla="*/ 0 h 1121"/>
                <a:gd name="T60" fmla="*/ 590 w 590"/>
                <a:gd name="T61" fmla="*/ 0 h 1121"/>
                <a:gd name="T62" fmla="*/ 590 w 590"/>
                <a:gd name="T63" fmla="*/ 115 h 1121"/>
                <a:gd name="T64" fmla="*/ 535 w 590"/>
                <a:gd name="T65" fmla="*/ 115 h 1121"/>
                <a:gd name="T66" fmla="*/ 479 w 590"/>
                <a:gd name="T67" fmla="*/ 122 h 1121"/>
                <a:gd name="T68" fmla="*/ 426 w 590"/>
                <a:gd name="T69" fmla="*/ 136 h 1121"/>
                <a:gd name="T70" fmla="*/ 375 w 590"/>
                <a:gd name="T71" fmla="*/ 155 h 1121"/>
                <a:gd name="T72" fmla="*/ 325 w 590"/>
                <a:gd name="T73" fmla="*/ 180 h 1121"/>
                <a:gd name="T74" fmla="*/ 280 w 590"/>
                <a:gd name="T75" fmla="*/ 212 h 1121"/>
                <a:gd name="T76" fmla="*/ 240 w 590"/>
                <a:gd name="T77" fmla="*/ 249 h 1121"/>
                <a:gd name="T78" fmla="*/ 204 w 590"/>
                <a:gd name="T79" fmla="*/ 291 h 1121"/>
                <a:gd name="T80" fmla="*/ 173 w 590"/>
                <a:gd name="T81" fmla="*/ 338 h 1121"/>
                <a:gd name="T82" fmla="*/ 151 w 590"/>
                <a:gd name="T83" fmla="*/ 388 h 1121"/>
                <a:gd name="T84" fmla="*/ 131 w 590"/>
                <a:gd name="T85" fmla="*/ 438 h 1121"/>
                <a:gd name="T86" fmla="*/ 120 w 590"/>
                <a:gd name="T87" fmla="*/ 493 h 1121"/>
                <a:gd name="T88" fmla="*/ 114 w 590"/>
                <a:gd name="T89" fmla="*/ 548 h 1121"/>
                <a:gd name="T90" fmla="*/ 117 w 590"/>
                <a:gd name="T91" fmla="*/ 603 h 1121"/>
                <a:gd name="T92" fmla="*/ 125 w 590"/>
                <a:gd name="T93" fmla="*/ 660 h 1121"/>
                <a:gd name="T94" fmla="*/ 139 w 590"/>
                <a:gd name="T95" fmla="*/ 710 h 1121"/>
                <a:gd name="T96" fmla="*/ 164 w 590"/>
                <a:gd name="T97" fmla="*/ 762 h 1121"/>
                <a:gd name="T98" fmla="*/ 191 w 590"/>
                <a:gd name="T99" fmla="*/ 809 h 1121"/>
                <a:gd name="T100" fmla="*/ 223 w 590"/>
                <a:gd name="T101" fmla="*/ 854 h 1121"/>
                <a:gd name="T102" fmla="*/ 264 w 590"/>
                <a:gd name="T103" fmla="*/ 893 h 1121"/>
                <a:gd name="T104" fmla="*/ 306 w 590"/>
                <a:gd name="T105" fmla="*/ 927 h 1121"/>
                <a:gd name="T106" fmla="*/ 353 w 590"/>
                <a:gd name="T107" fmla="*/ 956 h 1121"/>
                <a:gd name="T108" fmla="*/ 403 w 590"/>
                <a:gd name="T109" fmla="*/ 977 h 1121"/>
                <a:gd name="T110" fmla="*/ 456 w 590"/>
                <a:gd name="T111" fmla="*/ 995 h 1121"/>
                <a:gd name="T112" fmla="*/ 511 w 590"/>
                <a:gd name="T113" fmla="*/ 1006 h 1121"/>
                <a:gd name="T114" fmla="*/ 565 w 590"/>
                <a:gd name="T115" fmla="*/ 1007 h 1121"/>
                <a:gd name="T116" fmla="*/ 590 w 590"/>
                <a:gd name="T117" fmla="*/ 1006 h 1121"/>
                <a:gd name="T118" fmla="*/ 590 w 590"/>
                <a:gd name="T119" fmla="*/ 1121 h 1121"/>
                <a:gd name="T120" fmla="*/ 590 w 590"/>
                <a:gd name="T121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0" h="1121">
                  <a:moveTo>
                    <a:pt x="590" y="1121"/>
                  </a:moveTo>
                  <a:lnTo>
                    <a:pt x="565" y="1121"/>
                  </a:lnTo>
                  <a:lnTo>
                    <a:pt x="503" y="1119"/>
                  </a:lnTo>
                  <a:lnTo>
                    <a:pt x="443" y="1108"/>
                  </a:lnTo>
                  <a:lnTo>
                    <a:pt x="383" y="1093"/>
                  </a:lnTo>
                  <a:lnTo>
                    <a:pt x="325" y="1069"/>
                  </a:lnTo>
                  <a:lnTo>
                    <a:pt x="270" y="1040"/>
                  </a:lnTo>
                  <a:lnTo>
                    <a:pt x="220" y="1006"/>
                  </a:lnTo>
                  <a:lnTo>
                    <a:pt x="173" y="965"/>
                  </a:lnTo>
                  <a:lnTo>
                    <a:pt x="131" y="920"/>
                  </a:lnTo>
                  <a:lnTo>
                    <a:pt x="92" y="872"/>
                  </a:lnTo>
                  <a:lnTo>
                    <a:pt x="63" y="817"/>
                  </a:lnTo>
                  <a:lnTo>
                    <a:pt x="38" y="760"/>
                  </a:lnTo>
                  <a:lnTo>
                    <a:pt x="18" y="702"/>
                  </a:lnTo>
                  <a:lnTo>
                    <a:pt x="5" y="641"/>
                  </a:lnTo>
                  <a:lnTo>
                    <a:pt x="0" y="581"/>
                  </a:lnTo>
                  <a:lnTo>
                    <a:pt x="4" y="518"/>
                  </a:lnTo>
                  <a:lnTo>
                    <a:pt x="10" y="456"/>
                  </a:lnTo>
                  <a:lnTo>
                    <a:pt x="25" y="396"/>
                  </a:lnTo>
                  <a:lnTo>
                    <a:pt x="46" y="338"/>
                  </a:lnTo>
                  <a:lnTo>
                    <a:pt x="73" y="283"/>
                  </a:lnTo>
                  <a:lnTo>
                    <a:pt x="107" y="231"/>
                  </a:lnTo>
                  <a:lnTo>
                    <a:pt x="146" y="183"/>
                  </a:lnTo>
                  <a:lnTo>
                    <a:pt x="191" y="139"/>
                  </a:lnTo>
                  <a:lnTo>
                    <a:pt x="240" y="102"/>
                  </a:lnTo>
                  <a:lnTo>
                    <a:pt x="291" y="70"/>
                  </a:lnTo>
                  <a:lnTo>
                    <a:pt x="350" y="41"/>
                  </a:lnTo>
                  <a:lnTo>
                    <a:pt x="406" y="23"/>
                  </a:lnTo>
                  <a:lnTo>
                    <a:pt x="466" y="7"/>
                  </a:lnTo>
                  <a:lnTo>
                    <a:pt x="529" y="0"/>
                  </a:lnTo>
                  <a:lnTo>
                    <a:pt x="590" y="0"/>
                  </a:lnTo>
                  <a:lnTo>
                    <a:pt x="590" y="115"/>
                  </a:lnTo>
                  <a:lnTo>
                    <a:pt x="535" y="115"/>
                  </a:lnTo>
                  <a:lnTo>
                    <a:pt x="479" y="122"/>
                  </a:lnTo>
                  <a:lnTo>
                    <a:pt x="426" y="136"/>
                  </a:lnTo>
                  <a:lnTo>
                    <a:pt x="375" y="155"/>
                  </a:lnTo>
                  <a:lnTo>
                    <a:pt x="325" y="180"/>
                  </a:lnTo>
                  <a:lnTo>
                    <a:pt x="280" y="212"/>
                  </a:lnTo>
                  <a:lnTo>
                    <a:pt x="240" y="249"/>
                  </a:lnTo>
                  <a:lnTo>
                    <a:pt x="204" y="291"/>
                  </a:lnTo>
                  <a:lnTo>
                    <a:pt x="173" y="338"/>
                  </a:lnTo>
                  <a:lnTo>
                    <a:pt x="151" y="388"/>
                  </a:lnTo>
                  <a:lnTo>
                    <a:pt x="131" y="438"/>
                  </a:lnTo>
                  <a:lnTo>
                    <a:pt x="120" y="493"/>
                  </a:lnTo>
                  <a:lnTo>
                    <a:pt x="114" y="548"/>
                  </a:lnTo>
                  <a:lnTo>
                    <a:pt x="117" y="603"/>
                  </a:lnTo>
                  <a:lnTo>
                    <a:pt x="125" y="660"/>
                  </a:lnTo>
                  <a:lnTo>
                    <a:pt x="139" y="710"/>
                  </a:lnTo>
                  <a:lnTo>
                    <a:pt x="164" y="762"/>
                  </a:lnTo>
                  <a:lnTo>
                    <a:pt x="191" y="809"/>
                  </a:lnTo>
                  <a:lnTo>
                    <a:pt x="223" y="854"/>
                  </a:lnTo>
                  <a:lnTo>
                    <a:pt x="264" y="893"/>
                  </a:lnTo>
                  <a:lnTo>
                    <a:pt x="306" y="927"/>
                  </a:lnTo>
                  <a:lnTo>
                    <a:pt x="353" y="956"/>
                  </a:lnTo>
                  <a:lnTo>
                    <a:pt x="403" y="977"/>
                  </a:lnTo>
                  <a:lnTo>
                    <a:pt x="456" y="995"/>
                  </a:lnTo>
                  <a:lnTo>
                    <a:pt x="511" y="1006"/>
                  </a:lnTo>
                  <a:lnTo>
                    <a:pt x="565" y="1007"/>
                  </a:lnTo>
                  <a:lnTo>
                    <a:pt x="590" y="1006"/>
                  </a:lnTo>
                  <a:lnTo>
                    <a:pt x="590" y="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293" y="1905"/>
              <a:ext cx="294" cy="560"/>
            </a:xfrm>
            <a:custGeom>
              <a:avLst/>
              <a:gdLst>
                <a:gd name="T0" fmla="*/ 0 w 589"/>
                <a:gd name="T1" fmla="*/ 1121 h 1121"/>
                <a:gd name="T2" fmla="*/ 25 w 589"/>
                <a:gd name="T3" fmla="*/ 1121 h 1121"/>
                <a:gd name="T4" fmla="*/ 88 w 589"/>
                <a:gd name="T5" fmla="*/ 1119 h 1121"/>
                <a:gd name="T6" fmla="*/ 148 w 589"/>
                <a:gd name="T7" fmla="*/ 1108 h 1121"/>
                <a:gd name="T8" fmla="*/ 207 w 589"/>
                <a:gd name="T9" fmla="*/ 1093 h 1121"/>
                <a:gd name="T10" fmla="*/ 266 w 589"/>
                <a:gd name="T11" fmla="*/ 1069 h 1121"/>
                <a:gd name="T12" fmla="*/ 321 w 589"/>
                <a:gd name="T13" fmla="*/ 1040 h 1121"/>
                <a:gd name="T14" fmla="*/ 369 w 589"/>
                <a:gd name="T15" fmla="*/ 1006 h 1121"/>
                <a:gd name="T16" fmla="*/ 416 w 589"/>
                <a:gd name="T17" fmla="*/ 965 h 1121"/>
                <a:gd name="T18" fmla="*/ 460 w 589"/>
                <a:gd name="T19" fmla="*/ 920 h 1121"/>
                <a:gd name="T20" fmla="*/ 498 w 589"/>
                <a:gd name="T21" fmla="*/ 872 h 1121"/>
                <a:gd name="T22" fmla="*/ 527 w 589"/>
                <a:gd name="T23" fmla="*/ 817 h 1121"/>
                <a:gd name="T24" fmla="*/ 553 w 589"/>
                <a:gd name="T25" fmla="*/ 760 h 1121"/>
                <a:gd name="T26" fmla="*/ 573 w 589"/>
                <a:gd name="T27" fmla="*/ 702 h 1121"/>
                <a:gd name="T28" fmla="*/ 586 w 589"/>
                <a:gd name="T29" fmla="*/ 641 h 1121"/>
                <a:gd name="T30" fmla="*/ 589 w 589"/>
                <a:gd name="T31" fmla="*/ 581 h 1121"/>
                <a:gd name="T32" fmla="*/ 587 w 589"/>
                <a:gd name="T33" fmla="*/ 518 h 1121"/>
                <a:gd name="T34" fmla="*/ 581 w 589"/>
                <a:gd name="T35" fmla="*/ 456 h 1121"/>
                <a:gd name="T36" fmla="*/ 566 w 589"/>
                <a:gd name="T37" fmla="*/ 396 h 1121"/>
                <a:gd name="T38" fmla="*/ 545 w 589"/>
                <a:gd name="T39" fmla="*/ 338 h 1121"/>
                <a:gd name="T40" fmla="*/ 516 w 589"/>
                <a:gd name="T41" fmla="*/ 283 h 1121"/>
                <a:gd name="T42" fmla="*/ 482 w 589"/>
                <a:gd name="T43" fmla="*/ 231 h 1121"/>
                <a:gd name="T44" fmla="*/ 445 w 589"/>
                <a:gd name="T45" fmla="*/ 183 h 1121"/>
                <a:gd name="T46" fmla="*/ 400 w 589"/>
                <a:gd name="T47" fmla="*/ 139 h 1121"/>
                <a:gd name="T48" fmla="*/ 350 w 589"/>
                <a:gd name="T49" fmla="*/ 102 h 1121"/>
                <a:gd name="T50" fmla="*/ 300 w 589"/>
                <a:gd name="T51" fmla="*/ 70 h 1121"/>
                <a:gd name="T52" fmla="*/ 241 w 589"/>
                <a:gd name="T53" fmla="*/ 41 h 1121"/>
                <a:gd name="T54" fmla="*/ 183 w 589"/>
                <a:gd name="T55" fmla="*/ 23 h 1121"/>
                <a:gd name="T56" fmla="*/ 123 w 589"/>
                <a:gd name="T57" fmla="*/ 7 h 1121"/>
                <a:gd name="T58" fmla="*/ 62 w 589"/>
                <a:gd name="T59" fmla="*/ 0 h 1121"/>
                <a:gd name="T60" fmla="*/ 0 w 589"/>
                <a:gd name="T61" fmla="*/ 0 h 1121"/>
                <a:gd name="T62" fmla="*/ 0 w 589"/>
                <a:gd name="T63" fmla="*/ 115 h 1121"/>
                <a:gd name="T64" fmla="*/ 55 w 589"/>
                <a:gd name="T65" fmla="*/ 115 h 1121"/>
                <a:gd name="T66" fmla="*/ 112 w 589"/>
                <a:gd name="T67" fmla="*/ 122 h 1121"/>
                <a:gd name="T68" fmla="*/ 164 w 589"/>
                <a:gd name="T69" fmla="*/ 136 h 1121"/>
                <a:gd name="T70" fmla="*/ 215 w 589"/>
                <a:gd name="T71" fmla="*/ 155 h 1121"/>
                <a:gd name="T72" fmla="*/ 266 w 589"/>
                <a:gd name="T73" fmla="*/ 180 h 1121"/>
                <a:gd name="T74" fmla="*/ 309 w 589"/>
                <a:gd name="T75" fmla="*/ 212 h 1121"/>
                <a:gd name="T76" fmla="*/ 350 w 589"/>
                <a:gd name="T77" fmla="*/ 249 h 1121"/>
                <a:gd name="T78" fmla="*/ 387 w 589"/>
                <a:gd name="T79" fmla="*/ 291 h 1121"/>
                <a:gd name="T80" fmla="*/ 416 w 589"/>
                <a:gd name="T81" fmla="*/ 338 h 1121"/>
                <a:gd name="T82" fmla="*/ 440 w 589"/>
                <a:gd name="T83" fmla="*/ 388 h 1121"/>
                <a:gd name="T84" fmla="*/ 460 w 589"/>
                <a:gd name="T85" fmla="*/ 438 h 1121"/>
                <a:gd name="T86" fmla="*/ 469 w 589"/>
                <a:gd name="T87" fmla="*/ 493 h 1121"/>
                <a:gd name="T88" fmla="*/ 476 w 589"/>
                <a:gd name="T89" fmla="*/ 548 h 1121"/>
                <a:gd name="T90" fmla="*/ 474 w 589"/>
                <a:gd name="T91" fmla="*/ 603 h 1121"/>
                <a:gd name="T92" fmla="*/ 466 w 589"/>
                <a:gd name="T93" fmla="*/ 660 h 1121"/>
                <a:gd name="T94" fmla="*/ 451 w 589"/>
                <a:gd name="T95" fmla="*/ 710 h 1121"/>
                <a:gd name="T96" fmla="*/ 427 w 589"/>
                <a:gd name="T97" fmla="*/ 762 h 1121"/>
                <a:gd name="T98" fmla="*/ 400 w 589"/>
                <a:gd name="T99" fmla="*/ 809 h 1121"/>
                <a:gd name="T100" fmla="*/ 367 w 589"/>
                <a:gd name="T101" fmla="*/ 854 h 1121"/>
                <a:gd name="T102" fmla="*/ 327 w 589"/>
                <a:gd name="T103" fmla="*/ 893 h 1121"/>
                <a:gd name="T104" fmla="*/ 283 w 589"/>
                <a:gd name="T105" fmla="*/ 927 h 1121"/>
                <a:gd name="T106" fmla="*/ 236 w 589"/>
                <a:gd name="T107" fmla="*/ 956 h 1121"/>
                <a:gd name="T108" fmla="*/ 188 w 589"/>
                <a:gd name="T109" fmla="*/ 977 h 1121"/>
                <a:gd name="T110" fmla="*/ 135 w 589"/>
                <a:gd name="T111" fmla="*/ 995 h 1121"/>
                <a:gd name="T112" fmla="*/ 80 w 589"/>
                <a:gd name="T113" fmla="*/ 1006 h 1121"/>
                <a:gd name="T114" fmla="*/ 25 w 589"/>
                <a:gd name="T115" fmla="*/ 1007 h 1121"/>
                <a:gd name="T116" fmla="*/ 0 w 589"/>
                <a:gd name="T117" fmla="*/ 1006 h 1121"/>
                <a:gd name="T118" fmla="*/ 0 w 589"/>
                <a:gd name="T119" fmla="*/ 1121 h 1121"/>
                <a:gd name="T120" fmla="*/ 0 w 589"/>
                <a:gd name="T121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1121">
                  <a:moveTo>
                    <a:pt x="0" y="1121"/>
                  </a:moveTo>
                  <a:lnTo>
                    <a:pt x="25" y="1121"/>
                  </a:lnTo>
                  <a:lnTo>
                    <a:pt x="88" y="1119"/>
                  </a:lnTo>
                  <a:lnTo>
                    <a:pt x="148" y="1108"/>
                  </a:lnTo>
                  <a:lnTo>
                    <a:pt x="207" y="1093"/>
                  </a:lnTo>
                  <a:lnTo>
                    <a:pt x="266" y="1069"/>
                  </a:lnTo>
                  <a:lnTo>
                    <a:pt x="321" y="1040"/>
                  </a:lnTo>
                  <a:lnTo>
                    <a:pt x="369" y="1006"/>
                  </a:lnTo>
                  <a:lnTo>
                    <a:pt x="416" y="965"/>
                  </a:lnTo>
                  <a:lnTo>
                    <a:pt x="460" y="920"/>
                  </a:lnTo>
                  <a:lnTo>
                    <a:pt x="498" y="872"/>
                  </a:lnTo>
                  <a:lnTo>
                    <a:pt x="527" y="817"/>
                  </a:lnTo>
                  <a:lnTo>
                    <a:pt x="553" y="760"/>
                  </a:lnTo>
                  <a:lnTo>
                    <a:pt x="573" y="702"/>
                  </a:lnTo>
                  <a:lnTo>
                    <a:pt x="586" y="641"/>
                  </a:lnTo>
                  <a:lnTo>
                    <a:pt x="589" y="581"/>
                  </a:lnTo>
                  <a:lnTo>
                    <a:pt x="587" y="518"/>
                  </a:lnTo>
                  <a:lnTo>
                    <a:pt x="581" y="456"/>
                  </a:lnTo>
                  <a:lnTo>
                    <a:pt x="566" y="396"/>
                  </a:lnTo>
                  <a:lnTo>
                    <a:pt x="545" y="338"/>
                  </a:lnTo>
                  <a:lnTo>
                    <a:pt x="516" y="283"/>
                  </a:lnTo>
                  <a:lnTo>
                    <a:pt x="482" y="231"/>
                  </a:lnTo>
                  <a:lnTo>
                    <a:pt x="445" y="183"/>
                  </a:lnTo>
                  <a:lnTo>
                    <a:pt x="400" y="139"/>
                  </a:lnTo>
                  <a:lnTo>
                    <a:pt x="350" y="102"/>
                  </a:lnTo>
                  <a:lnTo>
                    <a:pt x="300" y="70"/>
                  </a:lnTo>
                  <a:lnTo>
                    <a:pt x="241" y="41"/>
                  </a:lnTo>
                  <a:lnTo>
                    <a:pt x="183" y="23"/>
                  </a:lnTo>
                  <a:lnTo>
                    <a:pt x="123" y="7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55" y="115"/>
                  </a:lnTo>
                  <a:lnTo>
                    <a:pt x="112" y="122"/>
                  </a:lnTo>
                  <a:lnTo>
                    <a:pt x="164" y="136"/>
                  </a:lnTo>
                  <a:lnTo>
                    <a:pt x="215" y="155"/>
                  </a:lnTo>
                  <a:lnTo>
                    <a:pt x="266" y="180"/>
                  </a:lnTo>
                  <a:lnTo>
                    <a:pt x="309" y="212"/>
                  </a:lnTo>
                  <a:lnTo>
                    <a:pt x="350" y="249"/>
                  </a:lnTo>
                  <a:lnTo>
                    <a:pt x="387" y="291"/>
                  </a:lnTo>
                  <a:lnTo>
                    <a:pt x="416" y="338"/>
                  </a:lnTo>
                  <a:lnTo>
                    <a:pt x="440" y="388"/>
                  </a:lnTo>
                  <a:lnTo>
                    <a:pt x="460" y="438"/>
                  </a:lnTo>
                  <a:lnTo>
                    <a:pt x="469" y="493"/>
                  </a:lnTo>
                  <a:lnTo>
                    <a:pt x="476" y="548"/>
                  </a:lnTo>
                  <a:lnTo>
                    <a:pt x="474" y="603"/>
                  </a:lnTo>
                  <a:lnTo>
                    <a:pt x="466" y="660"/>
                  </a:lnTo>
                  <a:lnTo>
                    <a:pt x="451" y="710"/>
                  </a:lnTo>
                  <a:lnTo>
                    <a:pt x="427" y="762"/>
                  </a:lnTo>
                  <a:lnTo>
                    <a:pt x="400" y="809"/>
                  </a:lnTo>
                  <a:lnTo>
                    <a:pt x="367" y="854"/>
                  </a:lnTo>
                  <a:lnTo>
                    <a:pt x="327" y="893"/>
                  </a:lnTo>
                  <a:lnTo>
                    <a:pt x="283" y="927"/>
                  </a:lnTo>
                  <a:lnTo>
                    <a:pt x="236" y="956"/>
                  </a:lnTo>
                  <a:lnTo>
                    <a:pt x="188" y="977"/>
                  </a:lnTo>
                  <a:lnTo>
                    <a:pt x="135" y="995"/>
                  </a:lnTo>
                  <a:lnTo>
                    <a:pt x="80" y="1006"/>
                  </a:lnTo>
                  <a:lnTo>
                    <a:pt x="25" y="1007"/>
                  </a:lnTo>
                  <a:lnTo>
                    <a:pt x="0" y="1006"/>
                  </a:lnTo>
                  <a:lnTo>
                    <a:pt x="0" y="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3888" y="1767"/>
              <a:ext cx="433" cy="835"/>
            </a:xfrm>
            <a:custGeom>
              <a:avLst/>
              <a:gdLst>
                <a:gd name="T0" fmla="*/ 790 w 864"/>
                <a:gd name="T1" fmla="*/ 2 h 1670"/>
                <a:gd name="T2" fmla="*/ 640 w 864"/>
                <a:gd name="T3" fmla="*/ 25 h 1670"/>
                <a:gd name="T4" fmla="*/ 497 w 864"/>
                <a:gd name="T5" fmla="*/ 72 h 1670"/>
                <a:gd name="T6" fmla="*/ 365 w 864"/>
                <a:gd name="T7" fmla="*/ 146 h 1670"/>
                <a:gd name="T8" fmla="*/ 247 w 864"/>
                <a:gd name="T9" fmla="*/ 240 h 1670"/>
                <a:gd name="T10" fmla="*/ 151 w 864"/>
                <a:gd name="T11" fmla="*/ 355 h 1670"/>
                <a:gd name="T12" fmla="*/ 74 w 864"/>
                <a:gd name="T13" fmla="*/ 485 h 1670"/>
                <a:gd name="T14" fmla="*/ 25 w 864"/>
                <a:gd name="T15" fmla="*/ 628 h 1670"/>
                <a:gd name="T16" fmla="*/ 1 w 864"/>
                <a:gd name="T17" fmla="*/ 778 h 1670"/>
                <a:gd name="T18" fmla="*/ 4 w 864"/>
                <a:gd name="T19" fmla="*/ 928 h 1670"/>
                <a:gd name="T20" fmla="*/ 33 w 864"/>
                <a:gd name="T21" fmla="*/ 1077 h 1670"/>
                <a:gd name="T22" fmla="*/ 92 w 864"/>
                <a:gd name="T23" fmla="*/ 1216 h 1670"/>
                <a:gd name="T24" fmla="*/ 171 w 864"/>
                <a:gd name="T25" fmla="*/ 1344 h 1670"/>
                <a:gd name="T26" fmla="*/ 273 w 864"/>
                <a:gd name="T27" fmla="*/ 1455 h 1670"/>
                <a:gd name="T28" fmla="*/ 394 w 864"/>
                <a:gd name="T29" fmla="*/ 1544 h 1670"/>
                <a:gd name="T30" fmla="*/ 530 w 864"/>
                <a:gd name="T31" fmla="*/ 1614 h 1670"/>
                <a:gd name="T32" fmla="*/ 674 w 864"/>
                <a:gd name="T33" fmla="*/ 1656 h 1670"/>
                <a:gd name="T34" fmla="*/ 824 w 864"/>
                <a:gd name="T35" fmla="*/ 1670 h 1670"/>
                <a:gd name="T36" fmla="*/ 864 w 864"/>
                <a:gd name="T37" fmla="*/ 1556 h 1670"/>
                <a:gd name="T38" fmla="*/ 785 w 864"/>
                <a:gd name="T39" fmla="*/ 1556 h 1670"/>
                <a:gd name="T40" fmla="*/ 646 w 864"/>
                <a:gd name="T41" fmla="*/ 1531 h 1670"/>
                <a:gd name="T42" fmla="*/ 514 w 864"/>
                <a:gd name="T43" fmla="*/ 1483 h 1670"/>
                <a:gd name="T44" fmla="*/ 397 w 864"/>
                <a:gd name="T45" fmla="*/ 1409 h 1670"/>
                <a:gd name="T46" fmla="*/ 294 w 864"/>
                <a:gd name="T47" fmla="*/ 1313 h 1670"/>
                <a:gd name="T48" fmla="*/ 211 w 864"/>
                <a:gd name="T49" fmla="*/ 1198 h 1670"/>
                <a:gd name="T50" fmla="*/ 153 w 864"/>
                <a:gd name="T51" fmla="*/ 1072 h 1670"/>
                <a:gd name="T52" fmla="*/ 119 w 864"/>
                <a:gd name="T53" fmla="*/ 937 h 1670"/>
                <a:gd name="T54" fmla="*/ 114 w 864"/>
                <a:gd name="T55" fmla="*/ 796 h 1670"/>
                <a:gd name="T56" fmla="*/ 134 w 864"/>
                <a:gd name="T57" fmla="*/ 657 h 1670"/>
                <a:gd name="T58" fmla="*/ 182 w 864"/>
                <a:gd name="T59" fmla="*/ 526 h 1670"/>
                <a:gd name="T60" fmla="*/ 257 w 864"/>
                <a:gd name="T61" fmla="*/ 405 h 1670"/>
                <a:gd name="T62" fmla="*/ 350 w 864"/>
                <a:gd name="T63" fmla="*/ 301 h 1670"/>
                <a:gd name="T64" fmla="*/ 460 w 864"/>
                <a:gd name="T65" fmla="*/ 219 h 1670"/>
                <a:gd name="T66" fmla="*/ 590 w 864"/>
                <a:gd name="T67" fmla="*/ 156 h 1670"/>
                <a:gd name="T68" fmla="*/ 724 w 864"/>
                <a:gd name="T69" fmla="*/ 122 h 1670"/>
                <a:gd name="T70" fmla="*/ 864 w 864"/>
                <a:gd name="T71" fmla="*/ 115 h 1670"/>
                <a:gd name="T72" fmla="*/ 864 w 864"/>
                <a:gd name="T73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4" h="1670">
                  <a:moveTo>
                    <a:pt x="864" y="0"/>
                  </a:moveTo>
                  <a:lnTo>
                    <a:pt x="790" y="2"/>
                  </a:lnTo>
                  <a:lnTo>
                    <a:pt x="712" y="9"/>
                  </a:lnTo>
                  <a:lnTo>
                    <a:pt x="640" y="25"/>
                  </a:lnTo>
                  <a:lnTo>
                    <a:pt x="567" y="46"/>
                  </a:lnTo>
                  <a:lnTo>
                    <a:pt x="497" y="72"/>
                  </a:lnTo>
                  <a:lnTo>
                    <a:pt x="428" y="106"/>
                  </a:lnTo>
                  <a:lnTo>
                    <a:pt x="365" y="146"/>
                  </a:lnTo>
                  <a:lnTo>
                    <a:pt x="305" y="191"/>
                  </a:lnTo>
                  <a:lnTo>
                    <a:pt x="247" y="240"/>
                  </a:lnTo>
                  <a:lnTo>
                    <a:pt x="195" y="295"/>
                  </a:lnTo>
                  <a:lnTo>
                    <a:pt x="151" y="355"/>
                  </a:lnTo>
                  <a:lnTo>
                    <a:pt x="111" y="419"/>
                  </a:lnTo>
                  <a:lnTo>
                    <a:pt x="74" y="485"/>
                  </a:lnTo>
                  <a:lnTo>
                    <a:pt x="46" y="557"/>
                  </a:lnTo>
                  <a:lnTo>
                    <a:pt x="25" y="628"/>
                  </a:lnTo>
                  <a:lnTo>
                    <a:pt x="11" y="704"/>
                  </a:lnTo>
                  <a:lnTo>
                    <a:pt x="1" y="778"/>
                  </a:lnTo>
                  <a:lnTo>
                    <a:pt x="0" y="852"/>
                  </a:lnTo>
                  <a:lnTo>
                    <a:pt x="4" y="928"/>
                  </a:lnTo>
                  <a:lnTo>
                    <a:pt x="17" y="1003"/>
                  </a:lnTo>
                  <a:lnTo>
                    <a:pt x="33" y="1077"/>
                  </a:lnTo>
                  <a:lnTo>
                    <a:pt x="59" y="1148"/>
                  </a:lnTo>
                  <a:lnTo>
                    <a:pt x="92" y="1216"/>
                  </a:lnTo>
                  <a:lnTo>
                    <a:pt x="127" y="1282"/>
                  </a:lnTo>
                  <a:lnTo>
                    <a:pt x="171" y="1344"/>
                  </a:lnTo>
                  <a:lnTo>
                    <a:pt x="219" y="1402"/>
                  </a:lnTo>
                  <a:lnTo>
                    <a:pt x="273" y="1455"/>
                  </a:lnTo>
                  <a:lnTo>
                    <a:pt x="331" y="1502"/>
                  </a:lnTo>
                  <a:lnTo>
                    <a:pt x="394" y="1544"/>
                  </a:lnTo>
                  <a:lnTo>
                    <a:pt x="460" y="1582"/>
                  </a:lnTo>
                  <a:lnTo>
                    <a:pt x="530" y="1614"/>
                  </a:lnTo>
                  <a:lnTo>
                    <a:pt x="599" y="1637"/>
                  </a:lnTo>
                  <a:lnTo>
                    <a:pt x="674" y="1656"/>
                  </a:lnTo>
                  <a:lnTo>
                    <a:pt x="750" y="1667"/>
                  </a:lnTo>
                  <a:lnTo>
                    <a:pt x="824" y="1670"/>
                  </a:lnTo>
                  <a:lnTo>
                    <a:pt x="864" y="1669"/>
                  </a:lnTo>
                  <a:lnTo>
                    <a:pt x="864" y="1556"/>
                  </a:lnTo>
                  <a:lnTo>
                    <a:pt x="853" y="1556"/>
                  </a:lnTo>
                  <a:lnTo>
                    <a:pt x="785" y="1556"/>
                  </a:lnTo>
                  <a:lnTo>
                    <a:pt x="714" y="1548"/>
                  </a:lnTo>
                  <a:lnTo>
                    <a:pt x="646" y="1531"/>
                  </a:lnTo>
                  <a:lnTo>
                    <a:pt x="580" y="1512"/>
                  </a:lnTo>
                  <a:lnTo>
                    <a:pt x="514" y="1483"/>
                  </a:lnTo>
                  <a:lnTo>
                    <a:pt x="454" y="1449"/>
                  </a:lnTo>
                  <a:lnTo>
                    <a:pt x="397" y="1409"/>
                  </a:lnTo>
                  <a:lnTo>
                    <a:pt x="344" y="1363"/>
                  </a:lnTo>
                  <a:lnTo>
                    <a:pt x="294" y="1313"/>
                  </a:lnTo>
                  <a:lnTo>
                    <a:pt x="250" y="1258"/>
                  </a:lnTo>
                  <a:lnTo>
                    <a:pt x="211" y="1198"/>
                  </a:lnTo>
                  <a:lnTo>
                    <a:pt x="179" y="1137"/>
                  </a:lnTo>
                  <a:lnTo>
                    <a:pt x="153" y="1072"/>
                  </a:lnTo>
                  <a:lnTo>
                    <a:pt x="132" y="1004"/>
                  </a:lnTo>
                  <a:lnTo>
                    <a:pt x="119" y="937"/>
                  </a:lnTo>
                  <a:lnTo>
                    <a:pt x="113" y="865"/>
                  </a:lnTo>
                  <a:lnTo>
                    <a:pt x="114" y="796"/>
                  </a:lnTo>
                  <a:lnTo>
                    <a:pt x="121" y="726"/>
                  </a:lnTo>
                  <a:lnTo>
                    <a:pt x="134" y="657"/>
                  </a:lnTo>
                  <a:lnTo>
                    <a:pt x="155" y="591"/>
                  </a:lnTo>
                  <a:lnTo>
                    <a:pt x="182" y="526"/>
                  </a:lnTo>
                  <a:lnTo>
                    <a:pt x="215" y="464"/>
                  </a:lnTo>
                  <a:lnTo>
                    <a:pt x="257" y="405"/>
                  </a:lnTo>
                  <a:lnTo>
                    <a:pt x="300" y="351"/>
                  </a:lnTo>
                  <a:lnTo>
                    <a:pt x="350" y="301"/>
                  </a:lnTo>
                  <a:lnTo>
                    <a:pt x="404" y="256"/>
                  </a:lnTo>
                  <a:lnTo>
                    <a:pt x="460" y="219"/>
                  </a:lnTo>
                  <a:lnTo>
                    <a:pt x="523" y="185"/>
                  </a:lnTo>
                  <a:lnTo>
                    <a:pt x="590" y="156"/>
                  </a:lnTo>
                  <a:lnTo>
                    <a:pt x="656" y="136"/>
                  </a:lnTo>
                  <a:lnTo>
                    <a:pt x="724" y="122"/>
                  </a:lnTo>
                  <a:lnTo>
                    <a:pt x="795" y="115"/>
                  </a:lnTo>
                  <a:lnTo>
                    <a:pt x="864" y="11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293" y="1766"/>
              <a:ext cx="433" cy="835"/>
            </a:xfrm>
            <a:custGeom>
              <a:avLst/>
              <a:gdLst>
                <a:gd name="T0" fmla="*/ 75 w 865"/>
                <a:gd name="T1" fmla="*/ 1 h 1670"/>
                <a:gd name="T2" fmla="*/ 225 w 865"/>
                <a:gd name="T3" fmla="*/ 22 h 1670"/>
                <a:gd name="T4" fmla="*/ 367 w 865"/>
                <a:gd name="T5" fmla="*/ 69 h 1670"/>
                <a:gd name="T6" fmla="*/ 500 w 865"/>
                <a:gd name="T7" fmla="*/ 144 h 1670"/>
                <a:gd name="T8" fmla="*/ 618 w 865"/>
                <a:gd name="T9" fmla="*/ 239 h 1670"/>
                <a:gd name="T10" fmla="*/ 713 w 865"/>
                <a:gd name="T11" fmla="*/ 354 h 1670"/>
                <a:gd name="T12" fmla="*/ 791 w 865"/>
                <a:gd name="T13" fmla="*/ 485 h 1670"/>
                <a:gd name="T14" fmla="*/ 839 w 865"/>
                <a:gd name="T15" fmla="*/ 627 h 1670"/>
                <a:gd name="T16" fmla="*/ 864 w 865"/>
                <a:gd name="T17" fmla="*/ 777 h 1670"/>
                <a:gd name="T18" fmla="*/ 860 w 865"/>
                <a:gd name="T19" fmla="*/ 926 h 1670"/>
                <a:gd name="T20" fmla="*/ 831 w 865"/>
                <a:gd name="T21" fmla="*/ 1077 h 1670"/>
                <a:gd name="T22" fmla="*/ 773 w 865"/>
                <a:gd name="T23" fmla="*/ 1216 h 1670"/>
                <a:gd name="T24" fmla="*/ 694 w 865"/>
                <a:gd name="T25" fmla="*/ 1343 h 1670"/>
                <a:gd name="T26" fmla="*/ 592 w 865"/>
                <a:gd name="T27" fmla="*/ 1455 h 1670"/>
                <a:gd name="T28" fmla="*/ 469 w 865"/>
                <a:gd name="T29" fmla="*/ 1544 h 1670"/>
                <a:gd name="T30" fmla="*/ 335 w 865"/>
                <a:gd name="T31" fmla="*/ 1613 h 1670"/>
                <a:gd name="T32" fmla="*/ 190 w 865"/>
                <a:gd name="T33" fmla="*/ 1655 h 1670"/>
                <a:gd name="T34" fmla="*/ 41 w 865"/>
                <a:gd name="T35" fmla="*/ 1670 h 1670"/>
                <a:gd name="T36" fmla="*/ 0 w 865"/>
                <a:gd name="T37" fmla="*/ 1555 h 1670"/>
                <a:gd name="T38" fmla="*/ 80 w 865"/>
                <a:gd name="T39" fmla="*/ 1555 h 1670"/>
                <a:gd name="T40" fmla="*/ 219 w 865"/>
                <a:gd name="T41" fmla="*/ 1531 h 1670"/>
                <a:gd name="T42" fmla="*/ 350 w 865"/>
                <a:gd name="T43" fmla="*/ 1482 h 1670"/>
                <a:gd name="T44" fmla="*/ 468 w 865"/>
                <a:gd name="T45" fmla="*/ 1408 h 1670"/>
                <a:gd name="T46" fmla="*/ 570 w 865"/>
                <a:gd name="T47" fmla="*/ 1311 h 1670"/>
                <a:gd name="T48" fmla="*/ 654 w 865"/>
                <a:gd name="T49" fmla="*/ 1198 h 1670"/>
                <a:gd name="T50" fmla="*/ 712 w 865"/>
                <a:gd name="T51" fmla="*/ 1072 h 1670"/>
                <a:gd name="T52" fmla="*/ 746 w 865"/>
                <a:gd name="T53" fmla="*/ 936 h 1670"/>
                <a:gd name="T54" fmla="*/ 751 w 865"/>
                <a:gd name="T55" fmla="*/ 794 h 1670"/>
                <a:gd name="T56" fmla="*/ 731 w 865"/>
                <a:gd name="T57" fmla="*/ 655 h 1670"/>
                <a:gd name="T58" fmla="*/ 681 w 865"/>
                <a:gd name="T59" fmla="*/ 525 h 1670"/>
                <a:gd name="T60" fmla="*/ 608 w 865"/>
                <a:gd name="T61" fmla="*/ 404 h 1670"/>
                <a:gd name="T62" fmla="*/ 515 w 865"/>
                <a:gd name="T63" fmla="*/ 301 h 1670"/>
                <a:gd name="T64" fmla="*/ 403 w 865"/>
                <a:gd name="T65" fmla="*/ 218 h 1670"/>
                <a:gd name="T66" fmla="*/ 275 w 865"/>
                <a:gd name="T67" fmla="*/ 155 h 1670"/>
                <a:gd name="T68" fmla="*/ 141 w 865"/>
                <a:gd name="T69" fmla="*/ 121 h 1670"/>
                <a:gd name="T70" fmla="*/ 0 w 865"/>
                <a:gd name="T71" fmla="*/ 115 h 1670"/>
                <a:gd name="T72" fmla="*/ 0 w 865"/>
                <a:gd name="T73" fmla="*/ 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5" h="1670">
                  <a:moveTo>
                    <a:pt x="0" y="0"/>
                  </a:moveTo>
                  <a:lnTo>
                    <a:pt x="75" y="1"/>
                  </a:lnTo>
                  <a:lnTo>
                    <a:pt x="151" y="8"/>
                  </a:lnTo>
                  <a:lnTo>
                    <a:pt x="225" y="22"/>
                  </a:lnTo>
                  <a:lnTo>
                    <a:pt x="296" y="43"/>
                  </a:lnTo>
                  <a:lnTo>
                    <a:pt x="367" y="69"/>
                  </a:lnTo>
                  <a:lnTo>
                    <a:pt x="435" y="103"/>
                  </a:lnTo>
                  <a:lnTo>
                    <a:pt x="500" y="144"/>
                  </a:lnTo>
                  <a:lnTo>
                    <a:pt x="560" y="189"/>
                  </a:lnTo>
                  <a:lnTo>
                    <a:pt x="618" y="239"/>
                  </a:lnTo>
                  <a:lnTo>
                    <a:pt x="668" y="294"/>
                  </a:lnTo>
                  <a:lnTo>
                    <a:pt x="713" y="354"/>
                  </a:lnTo>
                  <a:lnTo>
                    <a:pt x="754" y="419"/>
                  </a:lnTo>
                  <a:lnTo>
                    <a:pt x="791" y="485"/>
                  </a:lnTo>
                  <a:lnTo>
                    <a:pt x="818" y="554"/>
                  </a:lnTo>
                  <a:lnTo>
                    <a:pt x="839" y="627"/>
                  </a:lnTo>
                  <a:lnTo>
                    <a:pt x="854" y="701"/>
                  </a:lnTo>
                  <a:lnTo>
                    <a:pt x="864" y="777"/>
                  </a:lnTo>
                  <a:lnTo>
                    <a:pt x="865" y="852"/>
                  </a:lnTo>
                  <a:lnTo>
                    <a:pt x="860" y="926"/>
                  </a:lnTo>
                  <a:lnTo>
                    <a:pt x="848" y="1001"/>
                  </a:lnTo>
                  <a:lnTo>
                    <a:pt x="831" y="1077"/>
                  </a:lnTo>
                  <a:lnTo>
                    <a:pt x="806" y="1148"/>
                  </a:lnTo>
                  <a:lnTo>
                    <a:pt x="773" y="1216"/>
                  </a:lnTo>
                  <a:lnTo>
                    <a:pt x="738" y="1282"/>
                  </a:lnTo>
                  <a:lnTo>
                    <a:pt x="694" y="1343"/>
                  </a:lnTo>
                  <a:lnTo>
                    <a:pt x="645" y="1402"/>
                  </a:lnTo>
                  <a:lnTo>
                    <a:pt x="592" y="1455"/>
                  </a:lnTo>
                  <a:lnTo>
                    <a:pt x="534" y="1502"/>
                  </a:lnTo>
                  <a:lnTo>
                    <a:pt x="469" y="1544"/>
                  </a:lnTo>
                  <a:lnTo>
                    <a:pt x="403" y="1581"/>
                  </a:lnTo>
                  <a:lnTo>
                    <a:pt x="335" y="1613"/>
                  </a:lnTo>
                  <a:lnTo>
                    <a:pt x="266" y="1636"/>
                  </a:lnTo>
                  <a:lnTo>
                    <a:pt x="190" y="1655"/>
                  </a:lnTo>
                  <a:lnTo>
                    <a:pt x="115" y="1665"/>
                  </a:lnTo>
                  <a:lnTo>
                    <a:pt x="41" y="1670"/>
                  </a:lnTo>
                  <a:lnTo>
                    <a:pt x="0" y="1668"/>
                  </a:lnTo>
                  <a:lnTo>
                    <a:pt x="0" y="1555"/>
                  </a:lnTo>
                  <a:lnTo>
                    <a:pt x="10" y="1555"/>
                  </a:lnTo>
                  <a:lnTo>
                    <a:pt x="80" y="1555"/>
                  </a:lnTo>
                  <a:lnTo>
                    <a:pt x="149" y="1545"/>
                  </a:lnTo>
                  <a:lnTo>
                    <a:pt x="219" y="1531"/>
                  </a:lnTo>
                  <a:lnTo>
                    <a:pt x="283" y="1510"/>
                  </a:lnTo>
                  <a:lnTo>
                    <a:pt x="350" y="1482"/>
                  </a:lnTo>
                  <a:lnTo>
                    <a:pt x="409" y="1448"/>
                  </a:lnTo>
                  <a:lnTo>
                    <a:pt x="468" y="1408"/>
                  </a:lnTo>
                  <a:lnTo>
                    <a:pt x="521" y="1363"/>
                  </a:lnTo>
                  <a:lnTo>
                    <a:pt x="570" y="1311"/>
                  </a:lnTo>
                  <a:lnTo>
                    <a:pt x="615" y="1258"/>
                  </a:lnTo>
                  <a:lnTo>
                    <a:pt x="654" y="1198"/>
                  </a:lnTo>
                  <a:lnTo>
                    <a:pt x="686" y="1136"/>
                  </a:lnTo>
                  <a:lnTo>
                    <a:pt x="712" y="1072"/>
                  </a:lnTo>
                  <a:lnTo>
                    <a:pt x="733" y="1004"/>
                  </a:lnTo>
                  <a:lnTo>
                    <a:pt x="746" y="936"/>
                  </a:lnTo>
                  <a:lnTo>
                    <a:pt x="752" y="865"/>
                  </a:lnTo>
                  <a:lnTo>
                    <a:pt x="751" y="794"/>
                  </a:lnTo>
                  <a:lnTo>
                    <a:pt x="744" y="726"/>
                  </a:lnTo>
                  <a:lnTo>
                    <a:pt x="731" y="655"/>
                  </a:lnTo>
                  <a:lnTo>
                    <a:pt x="709" y="590"/>
                  </a:lnTo>
                  <a:lnTo>
                    <a:pt x="681" y="525"/>
                  </a:lnTo>
                  <a:lnTo>
                    <a:pt x="649" y="462"/>
                  </a:lnTo>
                  <a:lnTo>
                    <a:pt x="608" y="404"/>
                  </a:lnTo>
                  <a:lnTo>
                    <a:pt x="565" y="349"/>
                  </a:lnTo>
                  <a:lnTo>
                    <a:pt x="515" y="301"/>
                  </a:lnTo>
                  <a:lnTo>
                    <a:pt x="461" y="255"/>
                  </a:lnTo>
                  <a:lnTo>
                    <a:pt x="403" y="218"/>
                  </a:lnTo>
                  <a:lnTo>
                    <a:pt x="342" y="183"/>
                  </a:lnTo>
                  <a:lnTo>
                    <a:pt x="275" y="155"/>
                  </a:lnTo>
                  <a:lnTo>
                    <a:pt x="209" y="136"/>
                  </a:lnTo>
                  <a:lnTo>
                    <a:pt x="141" y="121"/>
                  </a:lnTo>
                  <a:lnTo>
                    <a:pt x="70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3750" y="1631"/>
              <a:ext cx="575" cy="1109"/>
            </a:xfrm>
            <a:custGeom>
              <a:avLst/>
              <a:gdLst>
                <a:gd name="T0" fmla="*/ 1065 w 1149"/>
                <a:gd name="T1" fmla="*/ 2218 h 2218"/>
                <a:gd name="T2" fmla="*/ 894 w 1149"/>
                <a:gd name="T3" fmla="*/ 2199 h 2218"/>
                <a:gd name="T4" fmla="*/ 724 w 1149"/>
                <a:gd name="T5" fmla="*/ 2149 h 2218"/>
                <a:gd name="T6" fmla="*/ 568 w 1149"/>
                <a:gd name="T7" fmla="*/ 2078 h 2218"/>
                <a:gd name="T8" fmla="*/ 422 w 1149"/>
                <a:gd name="T9" fmla="*/ 1981 h 2218"/>
                <a:gd name="T10" fmla="*/ 296 w 1149"/>
                <a:gd name="T11" fmla="*/ 1863 h 2218"/>
                <a:gd name="T12" fmla="*/ 188 w 1149"/>
                <a:gd name="T13" fmla="*/ 1727 h 2218"/>
                <a:gd name="T14" fmla="*/ 100 w 1149"/>
                <a:gd name="T15" fmla="*/ 1575 h 2218"/>
                <a:gd name="T16" fmla="*/ 42 w 1149"/>
                <a:gd name="T17" fmla="*/ 1410 h 2218"/>
                <a:gd name="T18" fmla="*/ 7 w 1149"/>
                <a:gd name="T19" fmla="*/ 1239 h 2218"/>
                <a:gd name="T20" fmla="*/ 0 w 1149"/>
                <a:gd name="T21" fmla="*/ 1066 h 2218"/>
                <a:gd name="T22" fmla="*/ 19 w 1149"/>
                <a:gd name="T23" fmla="*/ 893 h 2218"/>
                <a:gd name="T24" fmla="*/ 68 w 1149"/>
                <a:gd name="T25" fmla="*/ 726 h 2218"/>
                <a:gd name="T26" fmla="*/ 139 w 1149"/>
                <a:gd name="T27" fmla="*/ 568 h 2218"/>
                <a:gd name="T28" fmla="*/ 238 w 1149"/>
                <a:gd name="T29" fmla="*/ 422 h 2218"/>
                <a:gd name="T30" fmla="*/ 356 w 1149"/>
                <a:gd name="T31" fmla="*/ 294 h 2218"/>
                <a:gd name="T32" fmla="*/ 492 w 1149"/>
                <a:gd name="T33" fmla="*/ 186 h 2218"/>
                <a:gd name="T34" fmla="*/ 643 w 1149"/>
                <a:gd name="T35" fmla="*/ 100 h 2218"/>
                <a:gd name="T36" fmla="*/ 807 w 1149"/>
                <a:gd name="T37" fmla="*/ 41 h 2218"/>
                <a:gd name="T38" fmla="*/ 977 w 1149"/>
                <a:gd name="T39" fmla="*/ 7 h 2218"/>
                <a:gd name="T40" fmla="*/ 1149 w 1149"/>
                <a:gd name="T41" fmla="*/ 0 h 2218"/>
                <a:gd name="T42" fmla="*/ 1069 w 1149"/>
                <a:gd name="T43" fmla="*/ 113 h 2218"/>
                <a:gd name="T44" fmla="*/ 904 w 1149"/>
                <a:gd name="T45" fmla="*/ 134 h 2218"/>
                <a:gd name="T46" fmla="*/ 747 w 1149"/>
                <a:gd name="T47" fmla="*/ 181 h 2218"/>
                <a:gd name="T48" fmla="*/ 598 w 1149"/>
                <a:gd name="T49" fmla="*/ 254 h 2218"/>
                <a:gd name="T50" fmla="*/ 464 w 1149"/>
                <a:gd name="T51" fmla="*/ 349 h 2218"/>
                <a:gd name="T52" fmla="*/ 349 w 1149"/>
                <a:gd name="T53" fmla="*/ 466 h 2218"/>
                <a:gd name="T54" fmla="*/ 252 w 1149"/>
                <a:gd name="T55" fmla="*/ 600 h 2218"/>
                <a:gd name="T56" fmla="*/ 181 w 1149"/>
                <a:gd name="T57" fmla="*/ 750 h 2218"/>
                <a:gd name="T58" fmla="*/ 133 w 1149"/>
                <a:gd name="T59" fmla="*/ 907 h 2218"/>
                <a:gd name="T60" fmla="*/ 113 w 1149"/>
                <a:gd name="T61" fmla="*/ 1070 h 2218"/>
                <a:gd name="T62" fmla="*/ 123 w 1149"/>
                <a:gd name="T63" fmla="*/ 1235 h 2218"/>
                <a:gd name="T64" fmla="*/ 157 w 1149"/>
                <a:gd name="T65" fmla="*/ 1397 h 2218"/>
                <a:gd name="T66" fmla="*/ 217 w 1149"/>
                <a:gd name="T67" fmla="*/ 1551 h 2218"/>
                <a:gd name="T68" fmla="*/ 302 w 1149"/>
                <a:gd name="T69" fmla="*/ 1693 h 2218"/>
                <a:gd name="T70" fmla="*/ 409 w 1149"/>
                <a:gd name="T71" fmla="*/ 1816 h 2218"/>
                <a:gd name="T72" fmla="*/ 535 w 1149"/>
                <a:gd name="T73" fmla="*/ 1922 h 2218"/>
                <a:gd name="T74" fmla="*/ 677 w 1149"/>
                <a:gd name="T75" fmla="*/ 2007 h 2218"/>
                <a:gd name="T76" fmla="*/ 831 w 1149"/>
                <a:gd name="T77" fmla="*/ 2066 h 2218"/>
                <a:gd name="T78" fmla="*/ 994 w 1149"/>
                <a:gd name="T79" fmla="*/ 2099 h 2218"/>
                <a:gd name="T80" fmla="*/ 1149 w 1149"/>
                <a:gd name="T81" fmla="*/ 2105 h 2218"/>
                <a:gd name="T82" fmla="*/ 1149 w 1149"/>
                <a:gd name="T8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9" h="2218">
                  <a:moveTo>
                    <a:pt x="1149" y="2218"/>
                  </a:moveTo>
                  <a:lnTo>
                    <a:pt x="1065" y="2218"/>
                  </a:lnTo>
                  <a:lnTo>
                    <a:pt x="980" y="2212"/>
                  </a:lnTo>
                  <a:lnTo>
                    <a:pt x="894" y="2199"/>
                  </a:lnTo>
                  <a:lnTo>
                    <a:pt x="808" y="2176"/>
                  </a:lnTo>
                  <a:lnTo>
                    <a:pt x="724" y="2149"/>
                  </a:lnTo>
                  <a:lnTo>
                    <a:pt x="643" y="2116"/>
                  </a:lnTo>
                  <a:lnTo>
                    <a:pt x="568" y="2078"/>
                  </a:lnTo>
                  <a:lnTo>
                    <a:pt x="492" y="2032"/>
                  </a:lnTo>
                  <a:lnTo>
                    <a:pt x="422" y="1981"/>
                  </a:lnTo>
                  <a:lnTo>
                    <a:pt x="356" y="1926"/>
                  </a:lnTo>
                  <a:lnTo>
                    <a:pt x="296" y="1863"/>
                  </a:lnTo>
                  <a:lnTo>
                    <a:pt x="238" y="1796"/>
                  </a:lnTo>
                  <a:lnTo>
                    <a:pt x="188" y="1727"/>
                  </a:lnTo>
                  <a:lnTo>
                    <a:pt x="142" y="1651"/>
                  </a:lnTo>
                  <a:lnTo>
                    <a:pt x="100" y="1575"/>
                  </a:lnTo>
                  <a:lnTo>
                    <a:pt x="70" y="1494"/>
                  </a:lnTo>
                  <a:lnTo>
                    <a:pt x="42" y="1410"/>
                  </a:lnTo>
                  <a:lnTo>
                    <a:pt x="19" y="1328"/>
                  </a:lnTo>
                  <a:lnTo>
                    <a:pt x="7" y="1239"/>
                  </a:lnTo>
                  <a:lnTo>
                    <a:pt x="0" y="1153"/>
                  </a:lnTo>
                  <a:lnTo>
                    <a:pt x="0" y="1066"/>
                  </a:lnTo>
                  <a:lnTo>
                    <a:pt x="7" y="978"/>
                  </a:lnTo>
                  <a:lnTo>
                    <a:pt x="19" y="893"/>
                  </a:lnTo>
                  <a:lnTo>
                    <a:pt x="42" y="807"/>
                  </a:lnTo>
                  <a:lnTo>
                    <a:pt x="68" y="726"/>
                  </a:lnTo>
                  <a:lnTo>
                    <a:pt x="100" y="645"/>
                  </a:lnTo>
                  <a:lnTo>
                    <a:pt x="139" y="568"/>
                  </a:lnTo>
                  <a:lnTo>
                    <a:pt x="188" y="493"/>
                  </a:lnTo>
                  <a:lnTo>
                    <a:pt x="238" y="422"/>
                  </a:lnTo>
                  <a:lnTo>
                    <a:pt x="294" y="356"/>
                  </a:lnTo>
                  <a:lnTo>
                    <a:pt x="356" y="294"/>
                  </a:lnTo>
                  <a:lnTo>
                    <a:pt x="422" y="236"/>
                  </a:lnTo>
                  <a:lnTo>
                    <a:pt x="492" y="186"/>
                  </a:lnTo>
                  <a:lnTo>
                    <a:pt x="564" y="141"/>
                  </a:lnTo>
                  <a:lnTo>
                    <a:pt x="643" y="100"/>
                  </a:lnTo>
                  <a:lnTo>
                    <a:pt x="723" y="68"/>
                  </a:lnTo>
                  <a:lnTo>
                    <a:pt x="807" y="41"/>
                  </a:lnTo>
                  <a:lnTo>
                    <a:pt x="891" y="20"/>
                  </a:lnTo>
                  <a:lnTo>
                    <a:pt x="977" y="7"/>
                  </a:lnTo>
                  <a:lnTo>
                    <a:pt x="1065" y="0"/>
                  </a:lnTo>
                  <a:lnTo>
                    <a:pt x="1149" y="0"/>
                  </a:lnTo>
                  <a:lnTo>
                    <a:pt x="1149" y="113"/>
                  </a:lnTo>
                  <a:lnTo>
                    <a:pt x="1069" y="113"/>
                  </a:lnTo>
                  <a:lnTo>
                    <a:pt x="985" y="120"/>
                  </a:lnTo>
                  <a:lnTo>
                    <a:pt x="904" y="134"/>
                  </a:lnTo>
                  <a:lnTo>
                    <a:pt x="825" y="154"/>
                  </a:lnTo>
                  <a:lnTo>
                    <a:pt x="747" y="181"/>
                  </a:lnTo>
                  <a:lnTo>
                    <a:pt x="671" y="214"/>
                  </a:lnTo>
                  <a:lnTo>
                    <a:pt x="598" y="254"/>
                  </a:lnTo>
                  <a:lnTo>
                    <a:pt x="530" y="299"/>
                  </a:lnTo>
                  <a:lnTo>
                    <a:pt x="464" y="349"/>
                  </a:lnTo>
                  <a:lnTo>
                    <a:pt x="404" y="406"/>
                  </a:lnTo>
                  <a:lnTo>
                    <a:pt x="349" y="466"/>
                  </a:lnTo>
                  <a:lnTo>
                    <a:pt x="298" y="532"/>
                  </a:lnTo>
                  <a:lnTo>
                    <a:pt x="252" y="600"/>
                  </a:lnTo>
                  <a:lnTo>
                    <a:pt x="213" y="673"/>
                  </a:lnTo>
                  <a:lnTo>
                    <a:pt x="181" y="750"/>
                  </a:lnTo>
                  <a:lnTo>
                    <a:pt x="155" y="826"/>
                  </a:lnTo>
                  <a:lnTo>
                    <a:pt x="133" y="907"/>
                  </a:lnTo>
                  <a:lnTo>
                    <a:pt x="120" y="990"/>
                  </a:lnTo>
                  <a:lnTo>
                    <a:pt x="113" y="1070"/>
                  </a:lnTo>
                  <a:lnTo>
                    <a:pt x="113" y="1153"/>
                  </a:lnTo>
                  <a:lnTo>
                    <a:pt x="123" y="1235"/>
                  </a:lnTo>
                  <a:lnTo>
                    <a:pt x="136" y="1316"/>
                  </a:lnTo>
                  <a:lnTo>
                    <a:pt x="157" y="1397"/>
                  </a:lnTo>
                  <a:lnTo>
                    <a:pt x="184" y="1475"/>
                  </a:lnTo>
                  <a:lnTo>
                    <a:pt x="217" y="1551"/>
                  </a:lnTo>
                  <a:lnTo>
                    <a:pt x="257" y="1623"/>
                  </a:lnTo>
                  <a:lnTo>
                    <a:pt x="302" y="1693"/>
                  </a:lnTo>
                  <a:lnTo>
                    <a:pt x="353" y="1756"/>
                  </a:lnTo>
                  <a:lnTo>
                    <a:pt x="409" y="1816"/>
                  </a:lnTo>
                  <a:lnTo>
                    <a:pt x="471" y="1872"/>
                  </a:lnTo>
                  <a:lnTo>
                    <a:pt x="535" y="1922"/>
                  </a:lnTo>
                  <a:lnTo>
                    <a:pt x="605" y="1968"/>
                  </a:lnTo>
                  <a:lnTo>
                    <a:pt x="677" y="2007"/>
                  </a:lnTo>
                  <a:lnTo>
                    <a:pt x="753" y="2039"/>
                  </a:lnTo>
                  <a:lnTo>
                    <a:pt x="831" y="2066"/>
                  </a:lnTo>
                  <a:lnTo>
                    <a:pt x="910" y="2086"/>
                  </a:lnTo>
                  <a:lnTo>
                    <a:pt x="994" y="2099"/>
                  </a:lnTo>
                  <a:lnTo>
                    <a:pt x="1075" y="2105"/>
                  </a:lnTo>
                  <a:lnTo>
                    <a:pt x="1149" y="2105"/>
                  </a:lnTo>
                  <a:lnTo>
                    <a:pt x="1149" y="2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288" y="1631"/>
              <a:ext cx="574" cy="1109"/>
            </a:xfrm>
            <a:custGeom>
              <a:avLst/>
              <a:gdLst>
                <a:gd name="T0" fmla="*/ 86 w 1150"/>
                <a:gd name="T1" fmla="*/ 2218 h 2218"/>
                <a:gd name="T2" fmla="*/ 257 w 1150"/>
                <a:gd name="T3" fmla="*/ 2199 h 2218"/>
                <a:gd name="T4" fmla="*/ 425 w 1150"/>
                <a:gd name="T5" fmla="*/ 2149 h 2218"/>
                <a:gd name="T6" fmla="*/ 584 w 1150"/>
                <a:gd name="T7" fmla="*/ 2078 h 2218"/>
                <a:gd name="T8" fmla="*/ 729 w 1150"/>
                <a:gd name="T9" fmla="*/ 1981 h 2218"/>
                <a:gd name="T10" fmla="*/ 855 w 1150"/>
                <a:gd name="T11" fmla="*/ 1863 h 2218"/>
                <a:gd name="T12" fmla="*/ 964 w 1150"/>
                <a:gd name="T13" fmla="*/ 1727 h 2218"/>
                <a:gd name="T14" fmla="*/ 1049 w 1150"/>
                <a:gd name="T15" fmla="*/ 1575 h 2218"/>
                <a:gd name="T16" fmla="*/ 1109 w 1150"/>
                <a:gd name="T17" fmla="*/ 1410 h 2218"/>
                <a:gd name="T18" fmla="*/ 1143 w 1150"/>
                <a:gd name="T19" fmla="*/ 1239 h 2218"/>
                <a:gd name="T20" fmla="*/ 1150 w 1150"/>
                <a:gd name="T21" fmla="*/ 1066 h 2218"/>
                <a:gd name="T22" fmla="*/ 1130 w 1150"/>
                <a:gd name="T23" fmla="*/ 893 h 2218"/>
                <a:gd name="T24" fmla="*/ 1083 w 1150"/>
                <a:gd name="T25" fmla="*/ 726 h 2218"/>
                <a:gd name="T26" fmla="*/ 1011 w 1150"/>
                <a:gd name="T27" fmla="*/ 568 h 2218"/>
                <a:gd name="T28" fmla="*/ 912 w 1150"/>
                <a:gd name="T29" fmla="*/ 422 h 2218"/>
                <a:gd name="T30" fmla="*/ 796 w 1150"/>
                <a:gd name="T31" fmla="*/ 294 h 2218"/>
                <a:gd name="T32" fmla="*/ 658 w 1150"/>
                <a:gd name="T33" fmla="*/ 186 h 2218"/>
                <a:gd name="T34" fmla="*/ 506 w 1150"/>
                <a:gd name="T35" fmla="*/ 100 h 2218"/>
                <a:gd name="T36" fmla="*/ 344 w 1150"/>
                <a:gd name="T37" fmla="*/ 41 h 2218"/>
                <a:gd name="T38" fmla="*/ 173 w 1150"/>
                <a:gd name="T39" fmla="*/ 7 h 2218"/>
                <a:gd name="T40" fmla="*/ 0 w 1150"/>
                <a:gd name="T41" fmla="*/ 0 h 2218"/>
                <a:gd name="T42" fmla="*/ 81 w 1150"/>
                <a:gd name="T43" fmla="*/ 113 h 2218"/>
                <a:gd name="T44" fmla="*/ 246 w 1150"/>
                <a:gd name="T45" fmla="*/ 134 h 2218"/>
                <a:gd name="T46" fmla="*/ 404 w 1150"/>
                <a:gd name="T47" fmla="*/ 181 h 2218"/>
                <a:gd name="T48" fmla="*/ 551 w 1150"/>
                <a:gd name="T49" fmla="*/ 254 h 2218"/>
                <a:gd name="T50" fmla="*/ 686 w 1150"/>
                <a:gd name="T51" fmla="*/ 349 h 2218"/>
                <a:gd name="T52" fmla="*/ 802 w 1150"/>
                <a:gd name="T53" fmla="*/ 466 h 2218"/>
                <a:gd name="T54" fmla="*/ 897 w 1150"/>
                <a:gd name="T55" fmla="*/ 600 h 2218"/>
                <a:gd name="T56" fmla="*/ 970 w 1150"/>
                <a:gd name="T57" fmla="*/ 750 h 2218"/>
                <a:gd name="T58" fmla="*/ 1017 w 1150"/>
                <a:gd name="T59" fmla="*/ 907 h 2218"/>
                <a:gd name="T60" fmla="*/ 1036 w 1150"/>
                <a:gd name="T61" fmla="*/ 1070 h 2218"/>
                <a:gd name="T62" fmla="*/ 1027 w 1150"/>
                <a:gd name="T63" fmla="*/ 1235 h 2218"/>
                <a:gd name="T64" fmla="*/ 994 w 1150"/>
                <a:gd name="T65" fmla="*/ 1397 h 2218"/>
                <a:gd name="T66" fmla="*/ 933 w 1150"/>
                <a:gd name="T67" fmla="*/ 1551 h 2218"/>
                <a:gd name="T68" fmla="*/ 849 w 1150"/>
                <a:gd name="T69" fmla="*/ 1693 h 2218"/>
                <a:gd name="T70" fmla="*/ 742 w 1150"/>
                <a:gd name="T71" fmla="*/ 1816 h 2218"/>
                <a:gd name="T72" fmla="*/ 616 w 1150"/>
                <a:gd name="T73" fmla="*/ 1922 h 2218"/>
                <a:gd name="T74" fmla="*/ 472 w 1150"/>
                <a:gd name="T75" fmla="*/ 2007 h 2218"/>
                <a:gd name="T76" fmla="*/ 319 w 1150"/>
                <a:gd name="T77" fmla="*/ 2066 h 2218"/>
                <a:gd name="T78" fmla="*/ 155 w 1150"/>
                <a:gd name="T79" fmla="*/ 2099 h 2218"/>
                <a:gd name="T80" fmla="*/ 0 w 1150"/>
                <a:gd name="T81" fmla="*/ 2105 h 2218"/>
                <a:gd name="T82" fmla="*/ 0 w 1150"/>
                <a:gd name="T83" fmla="*/ 2218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50" h="2218">
                  <a:moveTo>
                    <a:pt x="0" y="2218"/>
                  </a:moveTo>
                  <a:lnTo>
                    <a:pt x="86" y="2218"/>
                  </a:lnTo>
                  <a:lnTo>
                    <a:pt x="171" y="2212"/>
                  </a:lnTo>
                  <a:lnTo>
                    <a:pt x="257" y="2199"/>
                  </a:lnTo>
                  <a:lnTo>
                    <a:pt x="343" y="2176"/>
                  </a:lnTo>
                  <a:lnTo>
                    <a:pt x="425" y="2149"/>
                  </a:lnTo>
                  <a:lnTo>
                    <a:pt x="506" y="2116"/>
                  </a:lnTo>
                  <a:lnTo>
                    <a:pt x="584" y="2078"/>
                  </a:lnTo>
                  <a:lnTo>
                    <a:pt x="658" y="2032"/>
                  </a:lnTo>
                  <a:lnTo>
                    <a:pt x="729" y="1981"/>
                  </a:lnTo>
                  <a:lnTo>
                    <a:pt x="796" y="1926"/>
                  </a:lnTo>
                  <a:lnTo>
                    <a:pt x="855" y="1863"/>
                  </a:lnTo>
                  <a:lnTo>
                    <a:pt x="912" y="1796"/>
                  </a:lnTo>
                  <a:lnTo>
                    <a:pt x="964" y="1727"/>
                  </a:lnTo>
                  <a:lnTo>
                    <a:pt x="1009" y="1651"/>
                  </a:lnTo>
                  <a:lnTo>
                    <a:pt x="1049" y="1575"/>
                  </a:lnTo>
                  <a:lnTo>
                    <a:pt x="1082" y="1494"/>
                  </a:lnTo>
                  <a:lnTo>
                    <a:pt x="1109" y="1410"/>
                  </a:lnTo>
                  <a:lnTo>
                    <a:pt x="1130" y="1328"/>
                  </a:lnTo>
                  <a:lnTo>
                    <a:pt x="1143" y="1239"/>
                  </a:lnTo>
                  <a:lnTo>
                    <a:pt x="1150" y="1153"/>
                  </a:lnTo>
                  <a:lnTo>
                    <a:pt x="1150" y="1066"/>
                  </a:lnTo>
                  <a:lnTo>
                    <a:pt x="1143" y="978"/>
                  </a:lnTo>
                  <a:lnTo>
                    <a:pt x="1130" y="893"/>
                  </a:lnTo>
                  <a:lnTo>
                    <a:pt x="1109" y="807"/>
                  </a:lnTo>
                  <a:lnTo>
                    <a:pt x="1083" y="726"/>
                  </a:lnTo>
                  <a:lnTo>
                    <a:pt x="1049" y="645"/>
                  </a:lnTo>
                  <a:lnTo>
                    <a:pt x="1011" y="568"/>
                  </a:lnTo>
                  <a:lnTo>
                    <a:pt x="964" y="493"/>
                  </a:lnTo>
                  <a:lnTo>
                    <a:pt x="912" y="422"/>
                  </a:lnTo>
                  <a:lnTo>
                    <a:pt x="857" y="356"/>
                  </a:lnTo>
                  <a:lnTo>
                    <a:pt x="796" y="294"/>
                  </a:lnTo>
                  <a:lnTo>
                    <a:pt x="729" y="236"/>
                  </a:lnTo>
                  <a:lnTo>
                    <a:pt x="658" y="186"/>
                  </a:lnTo>
                  <a:lnTo>
                    <a:pt x="585" y="141"/>
                  </a:lnTo>
                  <a:lnTo>
                    <a:pt x="506" y="100"/>
                  </a:lnTo>
                  <a:lnTo>
                    <a:pt x="427" y="68"/>
                  </a:lnTo>
                  <a:lnTo>
                    <a:pt x="344" y="41"/>
                  </a:lnTo>
                  <a:lnTo>
                    <a:pt x="259" y="20"/>
                  </a:lnTo>
                  <a:lnTo>
                    <a:pt x="173" y="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81" y="113"/>
                  </a:lnTo>
                  <a:lnTo>
                    <a:pt x="165" y="120"/>
                  </a:lnTo>
                  <a:lnTo>
                    <a:pt x="246" y="134"/>
                  </a:lnTo>
                  <a:lnTo>
                    <a:pt x="325" y="154"/>
                  </a:lnTo>
                  <a:lnTo>
                    <a:pt x="404" y="181"/>
                  </a:lnTo>
                  <a:lnTo>
                    <a:pt x="479" y="214"/>
                  </a:lnTo>
                  <a:lnTo>
                    <a:pt x="551" y="254"/>
                  </a:lnTo>
                  <a:lnTo>
                    <a:pt x="619" y="299"/>
                  </a:lnTo>
                  <a:lnTo>
                    <a:pt x="686" y="349"/>
                  </a:lnTo>
                  <a:lnTo>
                    <a:pt x="745" y="406"/>
                  </a:lnTo>
                  <a:lnTo>
                    <a:pt x="802" y="466"/>
                  </a:lnTo>
                  <a:lnTo>
                    <a:pt x="852" y="532"/>
                  </a:lnTo>
                  <a:lnTo>
                    <a:pt x="897" y="600"/>
                  </a:lnTo>
                  <a:lnTo>
                    <a:pt x="936" y="673"/>
                  </a:lnTo>
                  <a:lnTo>
                    <a:pt x="970" y="750"/>
                  </a:lnTo>
                  <a:lnTo>
                    <a:pt x="996" y="826"/>
                  </a:lnTo>
                  <a:lnTo>
                    <a:pt x="1017" y="907"/>
                  </a:lnTo>
                  <a:lnTo>
                    <a:pt x="1030" y="990"/>
                  </a:lnTo>
                  <a:lnTo>
                    <a:pt x="1036" y="1070"/>
                  </a:lnTo>
                  <a:lnTo>
                    <a:pt x="1036" y="1153"/>
                  </a:lnTo>
                  <a:lnTo>
                    <a:pt x="1027" y="1235"/>
                  </a:lnTo>
                  <a:lnTo>
                    <a:pt x="1015" y="1316"/>
                  </a:lnTo>
                  <a:lnTo>
                    <a:pt x="994" y="1397"/>
                  </a:lnTo>
                  <a:lnTo>
                    <a:pt x="965" y="1475"/>
                  </a:lnTo>
                  <a:lnTo>
                    <a:pt x="933" y="1551"/>
                  </a:lnTo>
                  <a:lnTo>
                    <a:pt x="893" y="1623"/>
                  </a:lnTo>
                  <a:lnTo>
                    <a:pt x="849" y="1693"/>
                  </a:lnTo>
                  <a:lnTo>
                    <a:pt x="797" y="1756"/>
                  </a:lnTo>
                  <a:lnTo>
                    <a:pt x="742" y="1816"/>
                  </a:lnTo>
                  <a:lnTo>
                    <a:pt x="679" y="1872"/>
                  </a:lnTo>
                  <a:lnTo>
                    <a:pt x="616" y="1922"/>
                  </a:lnTo>
                  <a:lnTo>
                    <a:pt x="545" y="1968"/>
                  </a:lnTo>
                  <a:lnTo>
                    <a:pt x="472" y="2007"/>
                  </a:lnTo>
                  <a:lnTo>
                    <a:pt x="398" y="2039"/>
                  </a:lnTo>
                  <a:lnTo>
                    <a:pt x="319" y="2066"/>
                  </a:lnTo>
                  <a:lnTo>
                    <a:pt x="239" y="2086"/>
                  </a:lnTo>
                  <a:lnTo>
                    <a:pt x="155" y="2099"/>
                  </a:lnTo>
                  <a:lnTo>
                    <a:pt x="74" y="2105"/>
                  </a:lnTo>
                  <a:lnTo>
                    <a:pt x="0" y="210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3568" y="1451"/>
              <a:ext cx="1465" cy="1513"/>
            </a:xfrm>
            <a:custGeom>
              <a:avLst/>
              <a:gdLst>
                <a:gd name="T0" fmla="*/ 0 w 2930"/>
                <a:gd name="T1" fmla="*/ 0 h 3025"/>
                <a:gd name="T2" fmla="*/ 0 w 2930"/>
                <a:gd name="T3" fmla="*/ 3025 h 3025"/>
                <a:gd name="T4" fmla="*/ 170 w 2930"/>
                <a:gd name="T5" fmla="*/ 3025 h 3025"/>
                <a:gd name="T6" fmla="*/ 170 w 2930"/>
                <a:gd name="T7" fmla="*/ 172 h 3025"/>
                <a:gd name="T8" fmla="*/ 2854 w 2930"/>
                <a:gd name="T9" fmla="*/ 172 h 3025"/>
                <a:gd name="T10" fmla="*/ 2930 w 2930"/>
                <a:gd name="T11" fmla="*/ 0 h 3025"/>
                <a:gd name="T12" fmla="*/ 0 w 2930"/>
                <a:gd name="T13" fmla="*/ 0 h 3025"/>
                <a:gd name="T14" fmla="*/ 0 w 2930"/>
                <a:gd name="T15" fmla="*/ 0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0" h="3025">
                  <a:moveTo>
                    <a:pt x="0" y="0"/>
                  </a:moveTo>
                  <a:lnTo>
                    <a:pt x="0" y="3025"/>
                  </a:lnTo>
                  <a:lnTo>
                    <a:pt x="170" y="3025"/>
                  </a:lnTo>
                  <a:lnTo>
                    <a:pt x="170" y="172"/>
                  </a:lnTo>
                  <a:lnTo>
                    <a:pt x="2854" y="172"/>
                  </a:lnTo>
                  <a:lnTo>
                    <a:pt x="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3568" y="1451"/>
              <a:ext cx="1465" cy="1513"/>
            </a:xfrm>
            <a:custGeom>
              <a:avLst/>
              <a:gdLst>
                <a:gd name="T0" fmla="*/ 2930 w 2930"/>
                <a:gd name="T1" fmla="*/ 3025 h 3025"/>
                <a:gd name="T2" fmla="*/ 2930 w 2930"/>
                <a:gd name="T3" fmla="*/ 0 h 3025"/>
                <a:gd name="T4" fmla="*/ 2760 w 2930"/>
                <a:gd name="T5" fmla="*/ 0 h 3025"/>
                <a:gd name="T6" fmla="*/ 2760 w 2930"/>
                <a:gd name="T7" fmla="*/ 2854 h 3025"/>
                <a:gd name="T8" fmla="*/ 76 w 2930"/>
                <a:gd name="T9" fmla="*/ 2854 h 3025"/>
                <a:gd name="T10" fmla="*/ 0 w 2930"/>
                <a:gd name="T11" fmla="*/ 3025 h 3025"/>
                <a:gd name="T12" fmla="*/ 2930 w 2930"/>
                <a:gd name="T13" fmla="*/ 3025 h 3025"/>
                <a:gd name="T14" fmla="*/ 2930 w 2930"/>
                <a:gd name="T15" fmla="*/ 3025 h 3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0" h="3025">
                  <a:moveTo>
                    <a:pt x="2930" y="3025"/>
                  </a:moveTo>
                  <a:lnTo>
                    <a:pt x="2930" y="0"/>
                  </a:lnTo>
                  <a:lnTo>
                    <a:pt x="2760" y="0"/>
                  </a:lnTo>
                  <a:lnTo>
                    <a:pt x="2760" y="2854"/>
                  </a:lnTo>
                  <a:lnTo>
                    <a:pt x="76" y="2854"/>
                  </a:lnTo>
                  <a:lnTo>
                    <a:pt x="0" y="3025"/>
                  </a:lnTo>
                  <a:lnTo>
                    <a:pt x="2930" y="3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3872" y="2917"/>
              <a:ext cx="386" cy="265"/>
            </a:xfrm>
            <a:custGeom>
              <a:avLst/>
              <a:gdLst>
                <a:gd name="T0" fmla="*/ 534 w 771"/>
                <a:gd name="T1" fmla="*/ 0 h 531"/>
                <a:gd name="T2" fmla="*/ 0 w 771"/>
                <a:gd name="T3" fmla="*/ 531 h 531"/>
                <a:gd name="T4" fmla="*/ 239 w 771"/>
                <a:gd name="T5" fmla="*/ 531 h 531"/>
                <a:gd name="T6" fmla="*/ 771 w 771"/>
                <a:gd name="T7" fmla="*/ 0 h 531"/>
                <a:gd name="T8" fmla="*/ 534 w 771"/>
                <a:gd name="T9" fmla="*/ 0 h 531"/>
                <a:gd name="T10" fmla="*/ 534 w 77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531">
                  <a:moveTo>
                    <a:pt x="534" y="0"/>
                  </a:moveTo>
                  <a:lnTo>
                    <a:pt x="0" y="531"/>
                  </a:lnTo>
                  <a:lnTo>
                    <a:pt x="239" y="531"/>
                  </a:lnTo>
                  <a:lnTo>
                    <a:pt x="771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4353" y="2917"/>
              <a:ext cx="386" cy="265"/>
            </a:xfrm>
            <a:custGeom>
              <a:avLst/>
              <a:gdLst>
                <a:gd name="T0" fmla="*/ 236 w 771"/>
                <a:gd name="T1" fmla="*/ 0 h 531"/>
                <a:gd name="T2" fmla="*/ 771 w 771"/>
                <a:gd name="T3" fmla="*/ 531 h 531"/>
                <a:gd name="T4" fmla="*/ 532 w 771"/>
                <a:gd name="T5" fmla="*/ 531 h 531"/>
                <a:gd name="T6" fmla="*/ 0 w 771"/>
                <a:gd name="T7" fmla="*/ 0 h 531"/>
                <a:gd name="T8" fmla="*/ 236 w 771"/>
                <a:gd name="T9" fmla="*/ 0 h 531"/>
                <a:gd name="T10" fmla="*/ 236 w 77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531">
                  <a:moveTo>
                    <a:pt x="236" y="0"/>
                  </a:moveTo>
                  <a:lnTo>
                    <a:pt x="771" y="531"/>
                  </a:lnTo>
                  <a:lnTo>
                    <a:pt x="532" y="531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4068" y="3040"/>
              <a:ext cx="475" cy="52"/>
            </a:xfrm>
            <a:custGeom>
              <a:avLst/>
              <a:gdLst>
                <a:gd name="T0" fmla="*/ 0 w 951"/>
                <a:gd name="T1" fmla="*/ 105 h 105"/>
                <a:gd name="T2" fmla="*/ 0 w 951"/>
                <a:gd name="T3" fmla="*/ 0 h 105"/>
                <a:gd name="T4" fmla="*/ 951 w 951"/>
                <a:gd name="T5" fmla="*/ 0 h 105"/>
                <a:gd name="T6" fmla="*/ 951 w 951"/>
                <a:gd name="T7" fmla="*/ 105 h 105"/>
                <a:gd name="T8" fmla="*/ 0 w 951"/>
                <a:gd name="T9" fmla="*/ 105 h 105"/>
                <a:gd name="T10" fmla="*/ 0 w 9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105">
                  <a:moveTo>
                    <a:pt x="0" y="105"/>
                  </a:moveTo>
                  <a:lnTo>
                    <a:pt x="0" y="0"/>
                  </a:lnTo>
                  <a:lnTo>
                    <a:pt x="951" y="0"/>
                  </a:lnTo>
                  <a:lnTo>
                    <a:pt x="951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주요 이점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추가 제안사항</a:t>
            </a: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07338" cy="2674938"/>
          </a:xfrm>
        </p:spPr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복구 도구 개발 시기와 무관하게 언제든지 여러 운영체제에서 검증이 가능함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통제된 가상 머신 안에서 작동함으로 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랜섬웨어의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외부 감염문제 해결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관리 소프트웨어의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UI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CLI(</a:t>
            </a:r>
            <a:r>
              <a:rPr lang="ko-KR" altLang="en-US" dirty="0" err="1">
                <a:latin typeface="굴림" pitchFamily="50" charset="-127"/>
                <a:ea typeface="굴림" pitchFamily="50" charset="-127"/>
              </a:rPr>
              <a:t>명령프롬프트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에서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MFC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기반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GUI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로 변경하여 사용자들이 수월하게 사용 가능함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200" dirty="0">
                <a:latin typeface="굴림" pitchFamily="50" charset="-127"/>
                <a:ea typeface="굴림" pitchFamily="50" charset="-127"/>
              </a:rPr>
              <a:t>외부 프로그램</a:t>
            </a:r>
            <a:br>
              <a:rPr lang="en-US" altLang="ko-KR" sz="4200" dirty="0">
                <a:latin typeface="굴림" pitchFamily="50" charset="-127"/>
                <a:ea typeface="굴림" pitchFamily="50" charset="-127"/>
              </a:rPr>
            </a:br>
            <a:r>
              <a:rPr lang="ko-KR" altLang="en-US" sz="4200" dirty="0">
                <a:latin typeface="굴림" pitchFamily="50" charset="-127"/>
                <a:ea typeface="굴림" pitchFamily="50" charset="-127"/>
              </a:rPr>
              <a:t>비용 및 장점 </a:t>
            </a:r>
            <a:r>
              <a:rPr lang="en-US" altLang="ko-KR" sz="4200" dirty="0">
                <a:latin typeface="굴림" pitchFamily="50" charset="-127"/>
                <a:ea typeface="굴림" pitchFamily="50" charset="-127"/>
              </a:rPr>
              <a:t>– Virtual Box</a:t>
            </a:r>
            <a:endParaRPr lang="ko-KR" altLang="en-US" sz="4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07338" cy="2674938"/>
          </a:xfrm>
        </p:spPr>
        <p:txBody>
          <a:bodyPr/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장점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개인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교육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기업용 및 테스트용 무료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여러 운영체제 동시에 실행 가능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단점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높은 하드웨어 성능 필요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82799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itchFamily="50" charset="-127"/>
              </a:rPr>
              <a:t>개발 절차</a:t>
            </a:r>
          </a:p>
        </p:txBody>
      </p:sp>
      <p:sp>
        <p:nvSpPr>
          <p:cNvPr id="6174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84784"/>
            <a:ext cx="8148638" cy="5040560"/>
          </a:xfrm>
        </p:spPr>
        <p:txBody>
          <a:bodyPr/>
          <a:lstStyle/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인터페이스 개발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인터페이스와 기능 요구에 기반한 통신 프로토콜 개발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가상머신 관리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파일전송 기능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동작 수행 명령 송신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수신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내부 에이전트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파일수신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수행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송신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복수 에이전트 명령 기능 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내부 에이전트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 err="1">
                <a:latin typeface="굴림" pitchFamily="50" charset="-127"/>
                <a:ea typeface="굴림" pitchFamily="50" charset="-127"/>
              </a:rPr>
              <a:t>랜섬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err="1">
                <a:latin typeface="굴림" pitchFamily="50" charset="-127"/>
                <a:ea typeface="굴림" pitchFamily="50" charset="-127"/>
              </a:rPr>
              <a:t>웨어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복구 도구 실행 기능 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명령 소프트웨어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–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보고서 출력 기능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차 소프트웨어 모듈 검증 및 문제 대응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가상 머신 이미지 파일 생성 및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OVA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 작성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소프트웨어 테스트 시행 및 문제 대응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결과 보고서 및 매뉴얼 작성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ko-KR" altLang="en-US" dirty="0">
                <a:ea typeface="굴림" pitchFamily="50" charset="-127"/>
              </a:rPr>
              <a:t>일정표 </a:t>
            </a:r>
            <a:r>
              <a:rPr lang="en-US" altLang="ko-KR" dirty="0">
                <a:ea typeface="굴림" pitchFamily="50" charset="-127"/>
              </a:rPr>
              <a:t>-1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D615D9-82FD-4266-A54B-A7A2A8F1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495773" cy="5234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CCC9D5-ECAB-4038-A312-C717A8DCD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81" y="1554838"/>
            <a:ext cx="3816424" cy="5092638"/>
          </a:xfrm>
          <a:prstGeom prst="rect">
            <a:avLst/>
          </a:prstGeom>
        </p:spPr>
      </p:pic>
    </p:spTree>
  </p:cSld>
  <p:clrMapOvr>
    <a:masterClrMapping/>
  </p:clrMapOvr>
  <p:transition spd="med">
    <p:wheel spokes="8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Office 테마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D2F2F96-B244-43E3-A641-87EC514AA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280</TotalTime>
  <Words>791</Words>
  <Application>Microsoft Office PowerPoint</Application>
  <PresentationFormat>화면 슬라이드 쇼(4:3)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Arial</vt:lpstr>
      <vt:lpstr>Arial Black</vt:lpstr>
      <vt:lpstr>Times New Roman</vt:lpstr>
      <vt:lpstr>Wingdings</vt:lpstr>
      <vt:lpstr>Office 테마</vt:lpstr>
      <vt:lpstr>랜섬웨어 복구 도구 검증 소프트웨어  개발 제안서</vt:lpstr>
      <vt:lpstr>조직 소개</vt:lpstr>
      <vt:lpstr>프로젝트 요약</vt:lpstr>
      <vt:lpstr>요구 사항/문제점</vt:lpstr>
      <vt:lpstr>목표</vt:lpstr>
      <vt:lpstr>주요 이점 /추가 제안사항</vt:lpstr>
      <vt:lpstr>외부 프로그램 비용 및 장점 – Virtual Box</vt:lpstr>
      <vt:lpstr>개발 절차</vt:lpstr>
      <vt:lpstr>일정표 -1</vt:lpstr>
      <vt:lpstr>일정표 -2</vt:lpstr>
      <vt:lpstr>네트워크 구성도</vt:lpstr>
      <vt:lpstr>핵심 인력</vt:lpstr>
      <vt:lpstr>요구 사항 별 개발 소스</vt:lpstr>
      <vt:lpstr>개발 도구 및 예상 권장 사양</vt:lpstr>
      <vt:lpstr>참고자료</vt:lpstr>
      <vt:lpstr>감사합니다.</vt:lpstr>
      <vt:lpstr>SRF-001 파일 입력 기능</vt:lpstr>
      <vt:lpstr>SRF-002 보고서 출력 기능</vt:lpstr>
      <vt:lpstr>SRF-003  가상 머신 관리</vt:lpstr>
      <vt:lpstr>SRF-004 통신 기능</vt:lpstr>
      <vt:lpstr>SRF-005 에이전트 파일입력 기능</vt:lpstr>
      <vt:lpstr>SRF-006 에이전트 실험 기능</vt:lpstr>
      <vt:lpstr>SRF-007 에이전트 통신 기능 </vt:lpstr>
      <vt:lpstr>SRF-008 OVA 파일 생성</vt:lpstr>
      <vt:lpstr>파일 암호화 복호화 도구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랜섬웨어 복구 도구 검증 소프트웨어  개발 제안서</dc:title>
  <dc:subject/>
  <dc:creator>KYOUNGHO CHO</dc:creator>
  <cp:keywords/>
  <dc:description/>
  <cp:lastModifiedBy>kyoungho cho</cp:lastModifiedBy>
  <cp:revision>32</cp:revision>
  <dcterms:created xsi:type="dcterms:W3CDTF">2019-03-03T11:06:07Z</dcterms:created>
  <dcterms:modified xsi:type="dcterms:W3CDTF">2022-04-11T06:35:35Z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