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&amp;ehk=OlkCjpfeITkUuECKCWljag&amp;pid=OfficeInsert" ContentType="image/jpeg"/>
  <Default Extension="jpg&amp;ehk=SXpKKY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&amp;ehk=OlkCjpfeITkUuECKCWljag&amp;pid=OfficeInsert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SXpKKY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Bodega Bash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Marina Johnson, James, Jake, Dalton, </a:t>
            </a:r>
            <a:r>
              <a:rPr lang="en-US" dirty="0" err="1"/>
              <a:t>isaac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6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Bodega? Bash?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	Yes, welcome to Calamity Cay. Where everyday is a disaster!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Yes, that’s our slogan. Calamity Cay is an island somewhere off the Atlantic but not specifically in the Pacific. Here in Calamity Cay everyday there is a new and exciting natural disaster!!</a:t>
            </a:r>
          </a:p>
          <a:p>
            <a:pPr marL="0" indent="0">
              <a:buNone/>
            </a:pPr>
            <a:r>
              <a:rPr lang="en-US"/>
              <a:t>	So as you can imagine our grocery stores are jack full of supplies ranging from earthquakes to zombie invasions.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4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With your shopping cart, navigate around the grocery store</a:t>
            </a:r>
          </a:p>
          <a:p>
            <a:r>
              <a:rPr lang="en-US" dirty="0"/>
              <a:t>Pick up items you need to survive</a:t>
            </a:r>
          </a:p>
          <a:p>
            <a:r>
              <a:rPr lang="en-US" dirty="0"/>
              <a:t>Knock into other carts to grab their items.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Try and pick up as many items as needed before the time runs out.</a:t>
            </a:r>
          </a:p>
          <a:p>
            <a:r>
              <a:rPr lang="en-US" dirty="0"/>
              <a:t>There are only so many items in supply so try and grab the most important one’s first.</a:t>
            </a:r>
          </a:p>
          <a:p>
            <a:r>
              <a:rPr lang="en-US" dirty="0"/>
              <a:t>At the end of the time limit it will take into account all items grabbed and tell you if you actually survived the disaster.</a:t>
            </a:r>
          </a:p>
        </p:txBody>
      </p:sp>
    </p:spTree>
    <p:extLst>
      <p:ext uri="{BB962C8B-B14F-4D97-AF65-F5344CB8AC3E}">
        <p14:creationId xmlns:p14="http://schemas.microsoft.com/office/powerpoint/2010/main" val="320398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P11-&lt;strong&gt;NaturalDisasters&lt;/strong&gt; - home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711" r="871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 and Similar Games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game is a mix between Mario kart and super smash bros.</a:t>
            </a:r>
          </a:p>
          <a:p>
            <a:r>
              <a:rPr lang="en-US" dirty="0"/>
              <a:t>Targeted towards children and young adults.</a:t>
            </a:r>
          </a:p>
          <a:p>
            <a:r>
              <a:rPr lang="en-US" dirty="0"/>
              <a:t>It is a multiplayer game designed to teach people what they would need in certain natural and unnatural disasters.</a:t>
            </a:r>
          </a:p>
          <a:p>
            <a:r>
              <a:rPr lang="en-US" dirty="0"/>
              <a:t>The crazy flow of the game will really teach players what they need and how to prioritize finding these items.</a:t>
            </a:r>
          </a:p>
        </p:txBody>
      </p:sp>
    </p:spTree>
    <p:extLst>
      <p:ext uri="{BB962C8B-B14F-4D97-AF65-F5344CB8AC3E}">
        <p14:creationId xmlns:p14="http://schemas.microsoft.com/office/powerpoint/2010/main" val="134821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2723" y="5444636"/>
            <a:ext cx="7017488" cy="951135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Well… Good luck I guess.</a:t>
            </a:r>
          </a:p>
        </p:txBody>
      </p:sp>
      <p:pic>
        <p:nvPicPr>
          <p:cNvPr id="5" name="Picture 4" descr="The &lt;strong&gt;Zombie&lt;/strong&gt; Rights Campaign Blog » Snorg Tees Hates &lt;strong&gt;Zombies&lt;/strong&g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36" y="297672"/>
            <a:ext cx="7077075" cy="51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3247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930</TotalTime>
  <Words>179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Bodega Bash</vt:lpstr>
      <vt:lpstr>Bodega? Bash? </vt:lpstr>
      <vt:lpstr>How to play</vt:lpstr>
      <vt:lpstr>Target Market and Similar Games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Bodega Bash</dc:title>
  <dc:creator>Marina Johnson</dc:creator>
  <cp:lastModifiedBy>Marina Johnson</cp:lastModifiedBy>
  <cp:revision>8</cp:revision>
  <dcterms:created xsi:type="dcterms:W3CDTF">2017-01-30T05:17:05Z</dcterms:created>
  <dcterms:modified xsi:type="dcterms:W3CDTF">2017-01-31T23:00:25Z</dcterms:modified>
</cp:coreProperties>
</file>