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27" name="Shape 227"/>
          <p:cNvSpPr/>
          <p:nvPr>
            <p:ph type="sldImg"/>
          </p:nvPr>
        </p:nvSpPr>
        <p:spPr>
          <a:xfrm>
            <a:off x="1143000" y="685800"/>
            <a:ext cx="4572000" cy="3429000"/>
          </a:xfrm>
          <a:prstGeom prst="rect">
            <a:avLst/>
          </a:prstGeom>
        </p:spPr>
        <p:txBody>
          <a:bodyPr/>
          <a:lstStyle/>
          <a:p>
            <a:pPr/>
          </a:p>
        </p:txBody>
      </p:sp>
      <p:sp>
        <p:nvSpPr>
          <p:cNvPr id="228" name="Shape 2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07" name="Slide Number"/>
          <p:cNvSpPr txBox="1"/>
          <p:nvPr>
            <p:ph type="sldNum" sz="quarter" idx="2"/>
          </p:nvPr>
        </p:nvSpPr>
        <p:spPr>
          <a:xfrm>
            <a:off x="8741003" y="4735852"/>
            <a:ext cx="244868" cy="243801"/>
          </a:xfrm>
          <a:prstGeom prst="rect">
            <a:avLst/>
          </a:prstGeom>
        </p:spPr>
        <p:txBody>
          <a:bodyPr lIns="45699" tIns="45699" rIns="45699" bIns="45699">
            <a:spAutoFit/>
          </a:bodyPr>
          <a:lstStyle>
            <a:lvl1pPr>
              <a:defRPr>
                <a:solidFill>
                  <a:srgbClr val="888888"/>
                </a:solidFill>
                <a:latin typeface="Century Gothic"/>
                <a:ea typeface="Century Gothic"/>
                <a:cs typeface="Century Gothic"/>
                <a:sym typeface="Century Gothic"/>
              </a:defRPr>
            </a:lvl1pPr>
          </a:lstStyle>
          <a:p>
            <a:pPr/>
            <a:fld id="{86CB4B4D-7CA3-9044-876B-883B54F8677D}" type="slidenum"/>
          </a:p>
        </p:txBody>
      </p:sp>
      <p:pic>
        <p:nvPicPr>
          <p:cNvPr id="108" name="Google Shape;54;p13" descr="Google Shape;54;p13"/>
          <p:cNvPicPr>
            <a:picLocks noChangeAspect="1"/>
          </p:cNvPicPr>
          <p:nvPr/>
        </p:nvPicPr>
        <p:blipFill>
          <a:blip r:embed="rId2">
            <a:extLst/>
          </a:blip>
          <a:stretch>
            <a:fillRect/>
          </a:stretch>
        </p:blipFill>
        <p:spPr>
          <a:xfrm>
            <a:off x="0" y="0"/>
            <a:ext cx="9144000" cy="851648"/>
          </a:xfrm>
          <a:prstGeom prst="rect">
            <a:avLst/>
          </a:prstGeom>
          <a:ln w="12700">
            <a:miter lim="400000"/>
          </a:ln>
        </p:spPr>
      </p:pic>
      <p:sp>
        <p:nvSpPr>
          <p:cNvPr id="109" name="Title Text"/>
          <p:cNvSpPr txBox="1"/>
          <p:nvPr>
            <p:ph type="title"/>
          </p:nvPr>
        </p:nvSpPr>
        <p:spPr>
          <a:xfrm>
            <a:off x="685800" y="1597819"/>
            <a:ext cx="7772400" cy="1102520"/>
          </a:xfrm>
          <a:prstGeom prst="rect">
            <a:avLst/>
          </a:prstGeom>
        </p:spPr>
        <p:txBody>
          <a:bodyPr lIns="45699" tIns="45699" rIns="45699" bIns="45699" anchor="ctr"/>
          <a:lstStyle>
            <a:lvl1pPr algn="ctr">
              <a:defRPr b="1" sz="4400">
                <a:solidFill>
                  <a:srgbClr val="007BB0"/>
                </a:solidFill>
                <a:latin typeface="Century Gothic"/>
                <a:ea typeface="Century Gothic"/>
                <a:cs typeface="Century Gothic"/>
                <a:sym typeface="Century Gothic"/>
              </a:defRPr>
            </a:lvl1pPr>
          </a:lstStyle>
          <a:p>
            <a:pPr/>
            <a:r>
              <a:t>Title Text</a:t>
            </a:r>
          </a:p>
        </p:txBody>
      </p:sp>
      <p:sp>
        <p:nvSpPr>
          <p:cNvPr id="110" name="Body Level One…"/>
          <p:cNvSpPr txBox="1"/>
          <p:nvPr>
            <p:ph type="body" sz="quarter" idx="1"/>
          </p:nvPr>
        </p:nvSpPr>
        <p:spPr>
          <a:xfrm>
            <a:off x="1371600" y="2914650"/>
            <a:ext cx="6400800" cy="1314450"/>
          </a:xfrm>
          <a:prstGeom prst="rect">
            <a:avLst/>
          </a:prstGeom>
        </p:spPr>
        <p:txBody>
          <a:bodyPr lIns="45699" tIns="45699" rIns="45699" bIns="45699"/>
          <a:lstStyle>
            <a:lvl1pPr marL="431800" indent="-406400" algn="ctr">
              <a:lnSpc>
                <a:spcPct val="100000"/>
              </a:lnSpc>
              <a:spcBef>
                <a:spcPts val="600"/>
              </a:spcBef>
              <a:buClrTx/>
              <a:buSzTx/>
              <a:buFontTx/>
              <a:buNone/>
              <a:defRPr sz="3200">
                <a:solidFill>
                  <a:srgbClr val="333333"/>
                </a:solidFill>
                <a:latin typeface="Century Gothic"/>
                <a:ea typeface="Century Gothic"/>
                <a:cs typeface="Century Gothic"/>
                <a:sym typeface="Century Gothic"/>
              </a:defRPr>
            </a:lvl1pPr>
            <a:lvl2pPr marL="431800" indent="76200" algn="ctr">
              <a:lnSpc>
                <a:spcPct val="100000"/>
              </a:lnSpc>
              <a:spcBef>
                <a:spcPts val="600"/>
              </a:spcBef>
              <a:buClrTx/>
              <a:buSzTx/>
              <a:buFontTx/>
              <a:buNone/>
              <a:defRPr sz="3200">
                <a:solidFill>
                  <a:srgbClr val="333333"/>
                </a:solidFill>
                <a:latin typeface="Century Gothic"/>
                <a:ea typeface="Century Gothic"/>
                <a:cs typeface="Century Gothic"/>
                <a:sym typeface="Century Gothic"/>
              </a:defRPr>
            </a:lvl2pPr>
            <a:lvl3pPr marL="431800" indent="558800" algn="ctr">
              <a:lnSpc>
                <a:spcPct val="100000"/>
              </a:lnSpc>
              <a:spcBef>
                <a:spcPts val="600"/>
              </a:spcBef>
              <a:buClrTx/>
              <a:buSzTx/>
              <a:buFontTx/>
              <a:buNone/>
              <a:defRPr sz="3200">
                <a:solidFill>
                  <a:srgbClr val="333333"/>
                </a:solidFill>
                <a:latin typeface="Century Gothic"/>
                <a:ea typeface="Century Gothic"/>
                <a:cs typeface="Century Gothic"/>
                <a:sym typeface="Century Gothic"/>
              </a:defRPr>
            </a:lvl3pPr>
            <a:lvl4pPr marL="431800" indent="1041400" algn="ctr">
              <a:lnSpc>
                <a:spcPct val="100000"/>
              </a:lnSpc>
              <a:spcBef>
                <a:spcPts val="600"/>
              </a:spcBef>
              <a:buClrTx/>
              <a:buSzTx/>
              <a:buFontTx/>
              <a:buNone/>
              <a:defRPr sz="3200">
                <a:solidFill>
                  <a:srgbClr val="333333"/>
                </a:solidFill>
                <a:latin typeface="Century Gothic"/>
                <a:ea typeface="Century Gothic"/>
                <a:cs typeface="Century Gothic"/>
                <a:sym typeface="Century Gothic"/>
              </a:defRPr>
            </a:lvl4pPr>
            <a:lvl5pPr marL="431800" indent="1498600" algn="ctr">
              <a:lnSpc>
                <a:spcPct val="100000"/>
              </a:lnSpc>
              <a:spcBef>
                <a:spcPts val="600"/>
              </a:spcBef>
              <a:buClrTx/>
              <a:buSzTx/>
              <a:buFontTx/>
              <a:buNone/>
              <a:defRPr sz="3200">
                <a:solidFill>
                  <a:srgbClr val="333333"/>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117" name="Slide Number"/>
          <p:cNvSpPr txBox="1"/>
          <p:nvPr>
            <p:ph type="sldNum" sz="quarter" idx="2"/>
          </p:nvPr>
        </p:nvSpPr>
        <p:spPr>
          <a:xfrm>
            <a:off x="8741003" y="4735852"/>
            <a:ext cx="244868" cy="243801"/>
          </a:xfrm>
          <a:prstGeom prst="rect">
            <a:avLst/>
          </a:prstGeom>
        </p:spPr>
        <p:txBody>
          <a:bodyPr lIns="45699" tIns="45699" rIns="45699" bIns="45699">
            <a:spAutoFit/>
          </a:bodyPr>
          <a:lstStyle>
            <a:lvl1pPr>
              <a:defRPr>
                <a:solidFill>
                  <a:srgbClr val="888888"/>
                </a:solidFill>
                <a:latin typeface="Century Gothic"/>
                <a:ea typeface="Century Gothic"/>
                <a:cs typeface="Century Gothic"/>
                <a:sym typeface="Century Gothic"/>
              </a:defRPr>
            </a:lvl1pPr>
          </a:lstStyle>
          <a:p>
            <a:pPr/>
            <a:fld id="{86CB4B4D-7CA3-9044-876B-883B54F8677D}" type="slidenum"/>
          </a:p>
        </p:txBody>
      </p:sp>
      <p:pic>
        <p:nvPicPr>
          <p:cNvPr id="118" name="Google Shape;54;p13" descr="Google Shape;54;p13"/>
          <p:cNvPicPr>
            <a:picLocks noChangeAspect="1"/>
          </p:cNvPicPr>
          <p:nvPr/>
        </p:nvPicPr>
        <p:blipFill>
          <a:blip r:embed="rId2">
            <a:extLst/>
          </a:blip>
          <a:stretch>
            <a:fillRect/>
          </a:stretch>
        </p:blipFill>
        <p:spPr>
          <a:xfrm>
            <a:off x="0" y="0"/>
            <a:ext cx="9144000" cy="851648"/>
          </a:xfrm>
          <a:prstGeom prst="rect">
            <a:avLst/>
          </a:prstGeom>
          <a:ln w="12700">
            <a:miter lim="400000"/>
          </a:ln>
        </p:spPr>
      </p:pic>
      <p:sp>
        <p:nvSpPr>
          <p:cNvPr id="119" name="Title Text"/>
          <p:cNvSpPr txBox="1"/>
          <p:nvPr>
            <p:ph type="title"/>
          </p:nvPr>
        </p:nvSpPr>
        <p:spPr>
          <a:xfrm>
            <a:off x="457200" y="1121298"/>
            <a:ext cx="8229600" cy="857251"/>
          </a:xfrm>
          <a:prstGeom prst="rect">
            <a:avLst/>
          </a:prstGeom>
        </p:spPr>
        <p:txBody>
          <a:bodyPr lIns="45699" tIns="45699" rIns="45699" bIns="45699" anchor="ctr"/>
          <a:lstStyle>
            <a:lvl1pPr algn="ctr">
              <a:defRPr b="1" sz="4400">
                <a:solidFill>
                  <a:srgbClr val="007BB0"/>
                </a:solidFill>
                <a:latin typeface="Century Gothic"/>
                <a:ea typeface="Century Gothic"/>
                <a:cs typeface="Century Gothic"/>
                <a:sym typeface="Century Gothic"/>
              </a:defRPr>
            </a:lvl1pPr>
          </a:lstStyle>
          <a:p>
            <a:pPr/>
            <a:r>
              <a:t>Title Text</a:t>
            </a:r>
          </a:p>
        </p:txBody>
      </p:sp>
      <p:sp>
        <p:nvSpPr>
          <p:cNvPr id="120" name="Body Level One…"/>
          <p:cNvSpPr txBox="1"/>
          <p:nvPr>
            <p:ph type="body" idx="1"/>
          </p:nvPr>
        </p:nvSpPr>
        <p:spPr>
          <a:xfrm>
            <a:off x="457200" y="2005398"/>
            <a:ext cx="8229600" cy="3029348"/>
          </a:xfrm>
          <a:prstGeom prst="rect">
            <a:avLst/>
          </a:prstGeom>
        </p:spPr>
        <p:txBody>
          <a:bodyPr lIns="45699" tIns="45699" rIns="45699" bIns="45699"/>
          <a:lstStyle>
            <a:lvl1pPr indent="-43180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1pPr>
            <a:lvl2pPr marL="972457" indent="-464457">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2pPr>
            <a:lvl3pPr marL="1498600" indent="-50800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3pPr>
            <a:lvl4pPr marL="2042160" indent="-56896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4pPr>
            <a:lvl5pPr marL="2499360" indent="-56896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127" name="Slide Number"/>
          <p:cNvSpPr txBox="1"/>
          <p:nvPr>
            <p:ph type="sldNum" sz="quarter" idx="2"/>
          </p:nvPr>
        </p:nvSpPr>
        <p:spPr>
          <a:xfrm>
            <a:off x="8741003" y="4735852"/>
            <a:ext cx="244868" cy="243801"/>
          </a:xfrm>
          <a:prstGeom prst="rect">
            <a:avLst/>
          </a:prstGeom>
        </p:spPr>
        <p:txBody>
          <a:bodyPr lIns="45699" tIns="45699" rIns="45699" bIns="45699">
            <a:spAutoFit/>
          </a:bodyPr>
          <a:lstStyle>
            <a:lvl1pPr>
              <a:defRPr>
                <a:solidFill>
                  <a:srgbClr val="888888"/>
                </a:solidFill>
                <a:latin typeface="Century Gothic"/>
                <a:ea typeface="Century Gothic"/>
                <a:cs typeface="Century Gothic"/>
                <a:sym typeface="Century Gothic"/>
              </a:defRPr>
            </a:lvl1pPr>
          </a:lstStyle>
          <a:p>
            <a:pPr/>
            <a:fld id="{86CB4B4D-7CA3-9044-876B-883B54F8677D}" type="slidenum"/>
          </a:p>
        </p:txBody>
      </p:sp>
      <p:pic>
        <p:nvPicPr>
          <p:cNvPr id="128" name="Google Shape;54;p13" descr="Google Shape;54;p13"/>
          <p:cNvPicPr>
            <a:picLocks noChangeAspect="1"/>
          </p:cNvPicPr>
          <p:nvPr/>
        </p:nvPicPr>
        <p:blipFill>
          <a:blip r:embed="rId2">
            <a:extLst/>
          </a:blip>
          <a:stretch>
            <a:fillRect/>
          </a:stretch>
        </p:blipFill>
        <p:spPr>
          <a:xfrm>
            <a:off x="0" y="0"/>
            <a:ext cx="9144000" cy="851648"/>
          </a:xfrm>
          <a:prstGeom prst="rect">
            <a:avLst/>
          </a:prstGeom>
          <a:ln w="12700">
            <a:miter lim="400000"/>
          </a:ln>
        </p:spPr>
      </p:pic>
      <p:sp>
        <p:nvSpPr>
          <p:cNvPr id="129" name="Title Text"/>
          <p:cNvSpPr txBox="1"/>
          <p:nvPr>
            <p:ph type="title"/>
          </p:nvPr>
        </p:nvSpPr>
        <p:spPr>
          <a:xfrm>
            <a:off x="722312" y="3305176"/>
            <a:ext cx="7772401" cy="1021557"/>
          </a:xfrm>
          <a:prstGeom prst="rect">
            <a:avLst/>
          </a:prstGeom>
        </p:spPr>
        <p:txBody>
          <a:bodyPr lIns="45699" tIns="45699" rIns="45699" bIns="45699"/>
          <a:lstStyle>
            <a:lvl1pPr>
              <a:defRPr b="1" sz="4000">
                <a:solidFill>
                  <a:srgbClr val="007BB0"/>
                </a:solidFill>
                <a:latin typeface="Century Gothic"/>
                <a:ea typeface="Century Gothic"/>
                <a:cs typeface="Century Gothic"/>
                <a:sym typeface="Century Gothic"/>
              </a:defRPr>
            </a:lvl1pPr>
          </a:lstStyle>
          <a:p>
            <a:pPr/>
            <a:r>
              <a:t>Title Text</a:t>
            </a:r>
          </a:p>
        </p:txBody>
      </p:sp>
      <p:sp>
        <p:nvSpPr>
          <p:cNvPr id="130" name="Body Level One…"/>
          <p:cNvSpPr txBox="1"/>
          <p:nvPr>
            <p:ph type="body" sz="quarter" idx="1"/>
          </p:nvPr>
        </p:nvSpPr>
        <p:spPr>
          <a:xfrm>
            <a:off x="722312" y="2180034"/>
            <a:ext cx="7772401" cy="1125141"/>
          </a:xfrm>
          <a:prstGeom prst="rect">
            <a:avLst/>
          </a:prstGeom>
        </p:spPr>
        <p:txBody>
          <a:bodyPr lIns="45699" tIns="45699" rIns="45699" bIns="45699" anchor="b"/>
          <a:lstStyle>
            <a:lvl1pPr marL="228600" indent="0">
              <a:lnSpc>
                <a:spcPct val="100000"/>
              </a:lnSpc>
              <a:spcBef>
                <a:spcPts val="400"/>
              </a:spcBef>
              <a:buClrTx/>
              <a:buSzTx/>
              <a:buFontTx/>
              <a:buNone/>
              <a:defRPr sz="2000">
                <a:solidFill>
                  <a:srgbClr val="333333"/>
                </a:solidFill>
                <a:latin typeface="Century Gothic"/>
                <a:ea typeface="Century Gothic"/>
                <a:cs typeface="Century Gothic"/>
                <a:sym typeface="Century Gothic"/>
              </a:defRPr>
            </a:lvl1pPr>
            <a:lvl2pPr marL="228600" indent="457200">
              <a:lnSpc>
                <a:spcPct val="100000"/>
              </a:lnSpc>
              <a:spcBef>
                <a:spcPts val="400"/>
              </a:spcBef>
              <a:buClrTx/>
              <a:buSzTx/>
              <a:buFontTx/>
              <a:buNone/>
              <a:defRPr sz="2000">
                <a:solidFill>
                  <a:srgbClr val="333333"/>
                </a:solidFill>
                <a:latin typeface="Century Gothic"/>
                <a:ea typeface="Century Gothic"/>
                <a:cs typeface="Century Gothic"/>
                <a:sym typeface="Century Gothic"/>
              </a:defRPr>
            </a:lvl2pPr>
            <a:lvl3pPr marL="228600" indent="914400">
              <a:lnSpc>
                <a:spcPct val="100000"/>
              </a:lnSpc>
              <a:spcBef>
                <a:spcPts val="400"/>
              </a:spcBef>
              <a:buClrTx/>
              <a:buSzTx/>
              <a:buFontTx/>
              <a:buNone/>
              <a:defRPr sz="2000">
                <a:solidFill>
                  <a:srgbClr val="333333"/>
                </a:solidFill>
                <a:latin typeface="Century Gothic"/>
                <a:ea typeface="Century Gothic"/>
                <a:cs typeface="Century Gothic"/>
                <a:sym typeface="Century Gothic"/>
              </a:defRPr>
            </a:lvl3pPr>
            <a:lvl4pPr marL="228600" indent="1371600">
              <a:lnSpc>
                <a:spcPct val="100000"/>
              </a:lnSpc>
              <a:spcBef>
                <a:spcPts val="400"/>
              </a:spcBef>
              <a:buClrTx/>
              <a:buSzTx/>
              <a:buFontTx/>
              <a:buNone/>
              <a:defRPr sz="2000">
                <a:solidFill>
                  <a:srgbClr val="333333"/>
                </a:solidFill>
                <a:latin typeface="Century Gothic"/>
                <a:ea typeface="Century Gothic"/>
                <a:cs typeface="Century Gothic"/>
                <a:sym typeface="Century Gothic"/>
              </a:defRPr>
            </a:lvl4pPr>
            <a:lvl5pPr marL="228600" indent="1828800">
              <a:lnSpc>
                <a:spcPct val="100000"/>
              </a:lnSpc>
              <a:spcBef>
                <a:spcPts val="400"/>
              </a:spcBef>
              <a:buClrTx/>
              <a:buSzTx/>
              <a:buFontTx/>
              <a:buNone/>
              <a:defRPr sz="2000">
                <a:solidFill>
                  <a:srgbClr val="333333"/>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137" name="Slide Number"/>
          <p:cNvSpPr txBox="1"/>
          <p:nvPr>
            <p:ph type="sldNum" sz="quarter" idx="2"/>
          </p:nvPr>
        </p:nvSpPr>
        <p:spPr>
          <a:xfrm>
            <a:off x="8741003" y="4735852"/>
            <a:ext cx="244868" cy="243801"/>
          </a:xfrm>
          <a:prstGeom prst="rect">
            <a:avLst/>
          </a:prstGeom>
        </p:spPr>
        <p:txBody>
          <a:bodyPr lIns="45699" tIns="45699" rIns="45699" bIns="45699">
            <a:spAutoFit/>
          </a:bodyPr>
          <a:lstStyle>
            <a:lvl1pPr>
              <a:defRPr>
                <a:solidFill>
                  <a:srgbClr val="888888"/>
                </a:solidFill>
                <a:latin typeface="Century Gothic"/>
                <a:ea typeface="Century Gothic"/>
                <a:cs typeface="Century Gothic"/>
                <a:sym typeface="Century Gothic"/>
              </a:defRPr>
            </a:lvl1pPr>
          </a:lstStyle>
          <a:p>
            <a:pPr/>
            <a:fld id="{86CB4B4D-7CA3-9044-876B-883B54F8677D}" type="slidenum"/>
          </a:p>
        </p:txBody>
      </p:sp>
      <p:pic>
        <p:nvPicPr>
          <p:cNvPr id="138" name="Google Shape;54;p13" descr="Google Shape;54;p13"/>
          <p:cNvPicPr>
            <a:picLocks noChangeAspect="1"/>
          </p:cNvPicPr>
          <p:nvPr/>
        </p:nvPicPr>
        <p:blipFill>
          <a:blip r:embed="rId2">
            <a:extLst/>
          </a:blip>
          <a:stretch>
            <a:fillRect/>
          </a:stretch>
        </p:blipFill>
        <p:spPr>
          <a:xfrm>
            <a:off x="0" y="0"/>
            <a:ext cx="9144000" cy="851648"/>
          </a:xfrm>
          <a:prstGeom prst="rect">
            <a:avLst/>
          </a:prstGeom>
          <a:ln w="12700">
            <a:miter lim="400000"/>
          </a:ln>
        </p:spPr>
      </p:pic>
      <p:sp>
        <p:nvSpPr>
          <p:cNvPr id="139" name="Title Text"/>
          <p:cNvSpPr txBox="1"/>
          <p:nvPr>
            <p:ph type="title"/>
          </p:nvPr>
        </p:nvSpPr>
        <p:spPr>
          <a:xfrm>
            <a:off x="457200" y="905346"/>
            <a:ext cx="8229600" cy="857251"/>
          </a:xfrm>
          <a:prstGeom prst="rect">
            <a:avLst/>
          </a:prstGeom>
        </p:spPr>
        <p:txBody>
          <a:bodyPr lIns="45699" tIns="45699" rIns="45699" bIns="45699" anchor="ctr"/>
          <a:lstStyle>
            <a:lvl1pPr algn="ctr">
              <a:defRPr b="1" sz="4400">
                <a:solidFill>
                  <a:srgbClr val="007BB0"/>
                </a:solidFill>
                <a:latin typeface="Century Gothic"/>
                <a:ea typeface="Century Gothic"/>
                <a:cs typeface="Century Gothic"/>
                <a:sym typeface="Century Gothic"/>
              </a:defRPr>
            </a:lvl1pPr>
          </a:lstStyle>
          <a:p>
            <a:pPr/>
            <a:r>
              <a:t>Title Text</a:t>
            </a:r>
          </a:p>
        </p:txBody>
      </p:sp>
      <p:sp>
        <p:nvSpPr>
          <p:cNvPr id="140" name="Body Level One…"/>
          <p:cNvSpPr txBox="1"/>
          <p:nvPr>
            <p:ph type="body" sz="half" idx="1"/>
          </p:nvPr>
        </p:nvSpPr>
        <p:spPr>
          <a:xfrm>
            <a:off x="457200" y="1762597"/>
            <a:ext cx="4038600" cy="3160105"/>
          </a:xfrm>
          <a:prstGeom prst="rect">
            <a:avLst/>
          </a:prstGeom>
        </p:spPr>
        <p:txBody>
          <a:bodyPr lIns="45699" tIns="45699" rIns="45699" bIns="45699"/>
          <a:lstStyle>
            <a:lvl1pPr indent="-406400">
              <a:lnSpc>
                <a:spcPct val="100000"/>
              </a:lnSpc>
              <a:spcBef>
                <a:spcPts val="500"/>
              </a:spcBef>
              <a:buClr>
                <a:srgbClr val="333333"/>
              </a:buClr>
              <a:buSzPts val="2800"/>
              <a:buChar char="•"/>
              <a:defRPr sz="2800">
                <a:solidFill>
                  <a:srgbClr val="333333"/>
                </a:solidFill>
                <a:latin typeface="Century Gothic"/>
                <a:ea typeface="Century Gothic"/>
                <a:cs typeface="Century Gothic"/>
                <a:sym typeface="Century Gothic"/>
              </a:defRPr>
            </a:lvl1pPr>
            <a:lvl2pPr marL="977900" indent="-444500">
              <a:lnSpc>
                <a:spcPct val="100000"/>
              </a:lnSpc>
              <a:spcBef>
                <a:spcPts val="500"/>
              </a:spcBef>
              <a:buClr>
                <a:srgbClr val="333333"/>
              </a:buClr>
              <a:buSzPts val="2800"/>
              <a:buChar char="–"/>
              <a:defRPr sz="2800">
                <a:solidFill>
                  <a:srgbClr val="333333"/>
                </a:solidFill>
                <a:latin typeface="Century Gothic"/>
                <a:ea typeface="Century Gothic"/>
                <a:cs typeface="Century Gothic"/>
                <a:sym typeface="Century Gothic"/>
              </a:defRPr>
            </a:lvl2pPr>
            <a:lvl3pPr marL="1513839" indent="-497839">
              <a:lnSpc>
                <a:spcPct val="100000"/>
              </a:lnSpc>
              <a:spcBef>
                <a:spcPts val="500"/>
              </a:spcBef>
              <a:buClr>
                <a:srgbClr val="333333"/>
              </a:buClr>
              <a:buSzPts val="2800"/>
              <a:buChar char="•"/>
              <a:defRPr sz="2800">
                <a:solidFill>
                  <a:srgbClr val="333333"/>
                </a:solidFill>
                <a:latin typeface="Century Gothic"/>
                <a:ea typeface="Century Gothic"/>
                <a:cs typeface="Century Gothic"/>
                <a:sym typeface="Century Gothic"/>
              </a:defRPr>
            </a:lvl3pPr>
            <a:lvl4pPr marL="2019300" indent="-533400">
              <a:lnSpc>
                <a:spcPct val="100000"/>
              </a:lnSpc>
              <a:spcBef>
                <a:spcPts val="500"/>
              </a:spcBef>
              <a:buClr>
                <a:srgbClr val="333333"/>
              </a:buClr>
              <a:buSzPts val="2800"/>
              <a:buChar char="–"/>
              <a:defRPr sz="2800">
                <a:solidFill>
                  <a:srgbClr val="333333"/>
                </a:solidFill>
                <a:latin typeface="Century Gothic"/>
                <a:ea typeface="Century Gothic"/>
                <a:cs typeface="Century Gothic"/>
                <a:sym typeface="Century Gothic"/>
              </a:defRPr>
            </a:lvl4pPr>
            <a:lvl5pPr marL="2476500" indent="-533400">
              <a:lnSpc>
                <a:spcPct val="100000"/>
              </a:lnSpc>
              <a:spcBef>
                <a:spcPts val="500"/>
              </a:spcBef>
              <a:buClr>
                <a:srgbClr val="333333"/>
              </a:buClr>
              <a:buSzPts val="2800"/>
              <a:buChar char="»"/>
              <a:defRPr sz="2800">
                <a:solidFill>
                  <a:srgbClr val="333333"/>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
        <p:nvSpPr>
          <p:cNvPr id="141" name="Google Shape;67;p17"/>
          <p:cNvSpPr txBox="1"/>
          <p:nvPr>
            <p:ph type="body" sz="half" idx="21"/>
          </p:nvPr>
        </p:nvSpPr>
        <p:spPr>
          <a:xfrm>
            <a:off x="4648201" y="1759417"/>
            <a:ext cx="4038601" cy="3160105"/>
          </a:xfrm>
          <a:prstGeom prst="rect">
            <a:avLst/>
          </a:prstGeom>
        </p:spPr>
        <p:txBody>
          <a:bodyPr lIns="45699" tIns="45699" rIns="45699" bIns="45699"/>
          <a:lstStyle/>
          <a:p>
            <a:pPr indent="-406400">
              <a:lnSpc>
                <a:spcPct val="100000"/>
              </a:lnSpc>
              <a:spcBef>
                <a:spcPts val="500"/>
              </a:spcBef>
              <a:buClr>
                <a:srgbClr val="333333"/>
              </a:buClr>
              <a:buSzPts val="2800"/>
              <a:buChar char="•"/>
              <a:defRPr sz="2800">
                <a:solidFill>
                  <a:srgbClr val="333333"/>
                </a:solidFill>
                <a:latin typeface="Century Gothic"/>
                <a:ea typeface="Century Gothic"/>
                <a:cs typeface="Century Gothic"/>
                <a:sym typeface="Century Gothic"/>
              </a:defRPr>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148" name="Slide Number"/>
          <p:cNvSpPr txBox="1"/>
          <p:nvPr>
            <p:ph type="sldNum" sz="quarter" idx="2"/>
          </p:nvPr>
        </p:nvSpPr>
        <p:spPr>
          <a:xfrm>
            <a:off x="8741003" y="4735852"/>
            <a:ext cx="244868" cy="243801"/>
          </a:xfrm>
          <a:prstGeom prst="rect">
            <a:avLst/>
          </a:prstGeom>
        </p:spPr>
        <p:txBody>
          <a:bodyPr lIns="45699" tIns="45699" rIns="45699" bIns="45699">
            <a:spAutoFit/>
          </a:bodyPr>
          <a:lstStyle>
            <a:lvl1pPr>
              <a:defRPr>
                <a:solidFill>
                  <a:srgbClr val="888888"/>
                </a:solidFill>
                <a:latin typeface="Century Gothic"/>
                <a:ea typeface="Century Gothic"/>
                <a:cs typeface="Century Gothic"/>
                <a:sym typeface="Century Gothic"/>
              </a:defRPr>
            </a:lvl1pPr>
          </a:lstStyle>
          <a:p>
            <a:pPr/>
            <a:fld id="{86CB4B4D-7CA3-9044-876B-883B54F8677D}" type="slidenum"/>
          </a:p>
        </p:txBody>
      </p:sp>
      <p:pic>
        <p:nvPicPr>
          <p:cNvPr id="149" name="Google Shape;54;p13" descr="Google Shape;54;p13"/>
          <p:cNvPicPr>
            <a:picLocks noChangeAspect="1"/>
          </p:cNvPicPr>
          <p:nvPr/>
        </p:nvPicPr>
        <p:blipFill>
          <a:blip r:embed="rId2">
            <a:extLst/>
          </a:blip>
          <a:stretch>
            <a:fillRect/>
          </a:stretch>
        </p:blipFill>
        <p:spPr>
          <a:xfrm>
            <a:off x="0" y="0"/>
            <a:ext cx="9144000" cy="851648"/>
          </a:xfrm>
          <a:prstGeom prst="rect">
            <a:avLst/>
          </a:prstGeom>
          <a:ln w="12700">
            <a:miter lim="400000"/>
          </a:ln>
        </p:spPr>
      </p:pic>
      <p:sp>
        <p:nvSpPr>
          <p:cNvPr id="150" name="Title Text"/>
          <p:cNvSpPr txBox="1"/>
          <p:nvPr>
            <p:ph type="title"/>
          </p:nvPr>
        </p:nvSpPr>
        <p:spPr>
          <a:xfrm>
            <a:off x="457200" y="798035"/>
            <a:ext cx="8229600" cy="857251"/>
          </a:xfrm>
          <a:prstGeom prst="rect">
            <a:avLst/>
          </a:prstGeom>
        </p:spPr>
        <p:txBody>
          <a:bodyPr lIns="45699" tIns="45699" rIns="45699" bIns="45699" anchor="ctr"/>
          <a:lstStyle>
            <a:lvl1pPr algn="ctr">
              <a:defRPr b="1" sz="4400">
                <a:solidFill>
                  <a:srgbClr val="007BB0"/>
                </a:solidFill>
                <a:latin typeface="Century Gothic"/>
                <a:ea typeface="Century Gothic"/>
                <a:cs typeface="Century Gothic"/>
                <a:sym typeface="Century Gothic"/>
              </a:defRPr>
            </a:lvl1pPr>
          </a:lstStyle>
          <a:p>
            <a:pPr/>
            <a:r>
              <a:t>Title Text</a:t>
            </a:r>
          </a:p>
        </p:txBody>
      </p:sp>
      <p:sp>
        <p:nvSpPr>
          <p:cNvPr id="151" name="Body Level One…"/>
          <p:cNvSpPr txBox="1"/>
          <p:nvPr>
            <p:ph type="body" sz="quarter" idx="1"/>
          </p:nvPr>
        </p:nvSpPr>
        <p:spPr>
          <a:xfrm>
            <a:off x="457200" y="1655285"/>
            <a:ext cx="4040188" cy="596865"/>
          </a:xfrm>
          <a:prstGeom prst="rect">
            <a:avLst/>
          </a:prstGeom>
        </p:spPr>
        <p:txBody>
          <a:bodyPr lIns="45699" tIns="45699" rIns="45699" bIns="45699" anchor="b"/>
          <a:lstStyle>
            <a:lvl1pPr marL="228600" indent="0">
              <a:lnSpc>
                <a:spcPct val="100000"/>
              </a:lnSpc>
              <a:spcBef>
                <a:spcPts val="400"/>
              </a:spcBef>
              <a:buClrTx/>
              <a:buSzTx/>
              <a:buFontTx/>
              <a:buNone/>
              <a:defRPr b="1" sz="2400">
                <a:solidFill>
                  <a:srgbClr val="333333"/>
                </a:solidFill>
                <a:latin typeface="Century Gothic"/>
                <a:ea typeface="Century Gothic"/>
                <a:cs typeface="Century Gothic"/>
                <a:sym typeface="Century Gothic"/>
              </a:defRPr>
            </a:lvl1pPr>
            <a:lvl2pPr marL="228600" indent="457200">
              <a:lnSpc>
                <a:spcPct val="100000"/>
              </a:lnSpc>
              <a:spcBef>
                <a:spcPts val="400"/>
              </a:spcBef>
              <a:buClrTx/>
              <a:buSzTx/>
              <a:buFontTx/>
              <a:buNone/>
              <a:defRPr b="1" sz="2400">
                <a:solidFill>
                  <a:srgbClr val="333333"/>
                </a:solidFill>
                <a:latin typeface="Century Gothic"/>
                <a:ea typeface="Century Gothic"/>
                <a:cs typeface="Century Gothic"/>
                <a:sym typeface="Century Gothic"/>
              </a:defRPr>
            </a:lvl2pPr>
            <a:lvl3pPr marL="228600" indent="914400">
              <a:lnSpc>
                <a:spcPct val="100000"/>
              </a:lnSpc>
              <a:spcBef>
                <a:spcPts val="400"/>
              </a:spcBef>
              <a:buClrTx/>
              <a:buSzTx/>
              <a:buFontTx/>
              <a:buNone/>
              <a:defRPr b="1" sz="2400">
                <a:solidFill>
                  <a:srgbClr val="333333"/>
                </a:solidFill>
                <a:latin typeface="Century Gothic"/>
                <a:ea typeface="Century Gothic"/>
                <a:cs typeface="Century Gothic"/>
                <a:sym typeface="Century Gothic"/>
              </a:defRPr>
            </a:lvl3pPr>
            <a:lvl4pPr marL="228600" indent="1371600">
              <a:lnSpc>
                <a:spcPct val="100000"/>
              </a:lnSpc>
              <a:spcBef>
                <a:spcPts val="400"/>
              </a:spcBef>
              <a:buClrTx/>
              <a:buSzTx/>
              <a:buFontTx/>
              <a:buNone/>
              <a:defRPr b="1" sz="2400">
                <a:solidFill>
                  <a:srgbClr val="333333"/>
                </a:solidFill>
                <a:latin typeface="Century Gothic"/>
                <a:ea typeface="Century Gothic"/>
                <a:cs typeface="Century Gothic"/>
                <a:sym typeface="Century Gothic"/>
              </a:defRPr>
            </a:lvl4pPr>
            <a:lvl5pPr marL="228600" indent="1828800">
              <a:lnSpc>
                <a:spcPct val="100000"/>
              </a:lnSpc>
              <a:spcBef>
                <a:spcPts val="400"/>
              </a:spcBef>
              <a:buClrTx/>
              <a:buSzTx/>
              <a:buFontTx/>
              <a:buNone/>
              <a:defRPr b="1" sz="2400">
                <a:solidFill>
                  <a:srgbClr val="333333"/>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
        <p:nvSpPr>
          <p:cNvPr id="152" name="Google Shape;71;p18"/>
          <p:cNvSpPr txBox="1"/>
          <p:nvPr>
            <p:ph type="body" sz="half" idx="21"/>
          </p:nvPr>
        </p:nvSpPr>
        <p:spPr>
          <a:xfrm>
            <a:off x="457200" y="2278437"/>
            <a:ext cx="4040188" cy="2608553"/>
          </a:xfrm>
          <a:prstGeom prst="rect">
            <a:avLst/>
          </a:prstGeom>
        </p:spPr>
        <p:txBody>
          <a:bodyPr lIns="45699" tIns="45699" rIns="45699" bIns="45699"/>
          <a:lstStyle/>
          <a:p>
            <a:pPr indent="-381000">
              <a:lnSpc>
                <a:spcPct val="100000"/>
              </a:lnSpc>
              <a:spcBef>
                <a:spcPts val="400"/>
              </a:spcBef>
              <a:buClr>
                <a:srgbClr val="333333"/>
              </a:buClr>
              <a:buSzPts val="2400"/>
              <a:buChar char="•"/>
              <a:defRPr sz="2400">
                <a:solidFill>
                  <a:srgbClr val="333333"/>
                </a:solidFill>
                <a:latin typeface="Century Gothic"/>
                <a:ea typeface="Century Gothic"/>
                <a:cs typeface="Century Gothic"/>
                <a:sym typeface="Century Gothic"/>
              </a:defRPr>
            </a:pPr>
          </a:p>
        </p:txBody>
      </p:sp>
      <p:sp>
        <p:nvSpPr>
          <p:cNvPr id="153" name="Google Shape;72;p18"/>
          <p:cNvSpPr txBox="1"/>
          <p:nvPr>
            <p:ph type="body" sz="quarter" idx="22"/>
          </p:nvPr>
        </p:nvSpPr>
        <p:spPr>
          <a:xfrm>
            <a:off x="4645025" y="1655285"/>
            <a:ext cx="4041775" cy="614597"/>
          </a:xfrm>
          <a:prstGeom prst="rect">
            <a:avLst/>
          </a:prstGeom>
        </p:spPr>
        <p:txBody>
          <a:bodyPr lIns="45699" tIns="45699" rIns="45699" bIns="45699" anchor="b"/>
          <a:lstStyle/>
          <a:p>
            <a:pPr marL="228600" indent="0">
              <a:lnSpc>
                <a:spcPct val="100000"/>
              </a:lnSpc>
              <a:spcBef>
                <a:spcPts val="400"/>
              </a:spcBef>
              <a:buClrTx/>
              <a:buSzTx/>
              <a:buFontTx/>
              <a:buNone/>
              <a:defRPr b="1" sz="2400">
                <a:solidFill>
                  <a:srgbClr val="333333"/>
                </a:solidFill>
                <a:latin typeface="Century Gothic"/>
                <a:ea typeface="Century Gothic"/>
                <a:cs typeface="Century Gothic"/>
                <a:sym typeface="Century Gothic"/>
              </a:defRPr>
            </a:pPr>
          </a:p>
        </p:txBody>
      </p:sp>
      <p:sp>
        <p:nvSpPr>
          <p:cNvPr id="154" name="Google Shape;73;p18"/>
          <p:cNvSpPr txBox="1"/>
          <p:nvPr>
            <p:ph type="body" sz="half" idx="23"/>
          </p:nvPr>
        </p:nvSpPr>
        <p:spPr>
          <a:xfrm>
            <a:off x="4645025" y="2272624"/>
            <a:ext cx="4041775" cy="2677830"/>
          </a:xfrm>
          <a:prstGeom prst="rect">
            <a:avLst/>
          </a:prstGeom>
        </p:spPr>
        <p:txBody>
          <a:bodyPr lIns="45699" tIns="45699" rIns="45699" bIns="45699"/>
          <a:lstStyle/>
          <a:p>
            <a:pPr indent="-381000">
              <a:lnSpc>
                <a:spcPct val="100000"/>
              </a:lnSpc>
              <a:spcBef>
                <a:spcPts val="400"/>
              </a:spcBef>
              <a:buClr>
                <a:srgbClr val="333333"/>
              </a:buClr>
              <a:buSzPts val="2400"/>
              <a:buChar char="•"/>
              <a:defRPr sz="2400">
                <a:solidFill>
                  <a:srgbClr val="333333"/>
                </a:solidFill>
                <a:latin typeface="Century Gothic"/>
                <a:ea typeface="Century Gothic"/>
                <a:cs typeface="Century Gothic"/>
                <a:sym typeface="Century Gothic"/>
              </a:defRPr>
            </a:pP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61" name="Slide Number"/>
          <p:cNvSpPr txBox="1"/>
          <p:nvPr>
            <p:ph type="sldNum" sz="quarter" idx="2"/>
          </p:nvPr>
        </p:nvSpPr>
        <p:spPr>
          <a:xfrm>
            <a:off x="8741003" y="4735852"/>
            <a:ext cx="244868" cy="243801"/>
          </a:xfrm>
          <a:prstGeom prst="rect">
            <a:avLst/>
          </a:prstGeom>
        </p:spPr>
        <p:txBody>
          <a:bodyPr lIns="45699" tIns="45699" rIns="45699" bIns="45699">
            <a:spAutoFit/>
          </a:bodyPr>
          <a:lstStyle>
            <a:lvl1pPr>
              <a:defRPr>
                <a:solidFill>
                  <a:srgbClr val="888888"/>
                </a:solidFill>
                <a:latin typeface="Century Gothic"/>
                <a:ea typeface="Century Gothic"/>
                <a:cs typeface="Century Gothic"/>
                <a:sym typeface="Century Gothic"/>
              </a:defRPr>
            </a:lvl1pPr>
          </a:lstStyle>
          <a:p>
            <a:pPr/>
            <a:fld id="{86CB4B4D-7CA3-9044-876B-883B54F8677D}" type="slidenum"/>
          </a:p>
        </p:txBody>
      </p:sp>
      <p:pic>
        <p:nvPicPr>
          <p:cNvPr id="162" name="Google Shape;54;p13" descr="Google Shape;54;p13"/>
          <p:cNvPicPr>
            <a:picLocks noChangeAspect="1"/>
          </p:cNvPicPr>
          <p:nvPr/>
        </p:nvPicPr>
        <p:blipFill>
          <a:blip r:embed="rId2">
            <a:extLst/>
          </a:blip>
          <a:stretch>
            <a:fillRect/>
          </a:stretch>
        </p:blipFill>
        <p:spPr>
          <a:xfrm>
            <a:off x="0" y="0"/>
            <a:ext cx="9144000" cy="851648"/>
          </a:xfrm>
          <a:prstGeom prst="rect">
            <a:avLst/>
          </a:prstGeom>
          <a:ln w="12700">
            <a:miter lim="400000"/>
          </a:ln>
        </p:spPr>
      </p:pic>
      <p:sp>
        <p:nvSpPr>
          <p:cNvPr id="163" name="Title Text"/>
          <p:cNvSpPr txBox="1"/>
          <p:nvPr>
            <p:ph type="title"/>
          </p:nvPr>
        </p:nvSpPr>
        <p:spPr>
          <a:xfrm>
            <a:off x="457200" y="1121298"/>
            <a:ext cx="8229600" cy="857251"/>
          </a:xfrm>
          <a:prstGeom prst="rect">
            <a:avLst/>
          </a:prstGeom>
        </p:spPr>
        <p:txBody>
          <a:bodyPr lIns="45699" tIns="45699" rIns="45699" bIns="45699" anchor="ctr"/>
          <a:lstStyle>
            <a:lvl1pPr algn="ctr">
              <a:defRPr b="1" sz="4400">
                <a:solidFill>
                  <a:srgbClr val="007BB0"/>
                </a:solidFill>
                <a:latin typeface="Century Gothic"/>
                <a:ea typeface="Century Gothic"/>
                <a:cs typeface="Century Gothic"/>
                <a:sym typeface="Century Gothic"/>
              </a:defRPr>
            </a:lvl1pPr>
          </a:lstStyle>
          <a:p>
            <a:pPr/>
            <a:r>
              <a:t>Title Text</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70" name="Slide Number"/>
          <p:cNvSpPr txBox="1"/>
          <p:nvPr>
            <p:ph type="sldNum" sz="quarter" idx="2"/>
          </p:nvPr>
        </p:nvSpPr>
        <p:spPr>
          <a:xfrm>
            <a:off x="8741003" y="4735852"/>
            <a:ext cx="244868" cy="243801"/>
          </a:xfrm>
          <a:prstGeom prst="rect">
            <a:avLst/>
          </a:prstGeom>
        </p:spPr>
        <p:txBody>
          <a:bodyPr lIns="45699" tIns="45699" rIns="45699" bIns="45699">
            <a:spAutoFit/>
          </a:bodyPr>
          <a:lstStyle>
            <a:lvl1pPr>
              <a:defRPr>
                <a:solidFill>
                  <a:srgbClr val="888888"/>
                </a:solidFill>
                <a:latin typeface="Century Gothic"/>
                <a:ea typeface="Century Gothic"/>
                <a:cs typeface="Century Gothic"/>
                <a:sym typeface="Century Gothic"/>
              </a:defRPr>
            </a:lvl1pPr>
          </a:lstStyle>
          <a:p>
            <a:pPr/>
            <a:fld id="{86CB4B4D-7CA3-9044-876B-883B54F8677D}" type="slidenum"/>
          </a:p>
        </p:txBody>
      </p:sp>
      <p:pic>
        <p:nvPicPr>
          <p:cNvPr id="171" name="Google Shape;54;p13" descr="Google Shape;54;p13"/>
          <p:cNvPicPr>
            <a:picLocks noChangeAspect="1"/>
          </p:cNvPicPr>
          <p:nvPr/>
        </p:nvPicPr>
        <p:blipFill>
          <a:blip r:embed="rId2">
            <a:extLst/>
          </a:blip>
          <a:stretch>
            <a:fillRect/>
          </a:stretch>
        </p:blipFill>
        <p:spPr>
          <a:xfrm>
            <a:off x="0" y="0"/>
            <a:ext cx="9144000" cy="851648"/>
          </a:xfrm>
          <a:prstGeom prst="rect">
            <a:avLst/>
          </a:prstGeom>
          <a:ln w="12700">
            <a:miter lim="400000"/>
          </a:ln>
        </p:spPr>
      </p:pic>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78" name="Slide Number"/>
          <p:cNvSpPr txBox="1"/>
          <p:nvPr>
            <p:ph type="sldNum" sz="quarter" idx="2"/>
          </p:nvPr>
        </p:nvSpPr>
        <p:spPr>
          <a:xfrm>
            <a:off x="8741003" y="4735852"/>
            <a:ext cx="244868" cy="243801"/>
          </a:xfrm>
          <a:prstGeom prst="rect">
            <a:avLst/>
          </a:prstGeom>
        </p:spPr>
        <p:txBody>
          <a:bodyPr lIns="45699" tIns="45699" rIns="45699" bIns="45699">
            <a:spAutoFit/>
          </a:bodyPr>
          <a:lstStyle>
            <a:lvl1pPr>
              <a:defRPr>
                <a:solidFill>
                  <a:srgbClr val="888888"/>
                </a:solidFill>
                <a:latin typeface="Century Gothic"/>
                <a:ea typeface="Century Gothic"/>
                <a:cs typeface="Century Gothic"/>
                <a:sym typeface="Century Gothic"/>
              </a:defRPr>
            </a:lvl1pPr>
          </a:lstStyle>
          <a:p>
            <a:pPr/>
            <a:fld id="{86CB4B4D-7CA3-9044-876B-883B54F8677D}" type="slidenum"/>
          </a:p>
        </p:txBody>
      </p:sp>
      <p:pic>
        <p:nvPicPr>
          <p:cNvPr id="179" name="Google Shape;54;p13" descr="Google Shape;54;p13"/>
          <p:cNvPicPr>
            <a:picLocks noChangeAspect="1"/>
          </p:cNvPicPr>
          <p:nvPr/>
        </p:nvPicPr>
        <p:blipFill>
          <a:blip r:embed="rId2">
            <a:extLst/>
          </a:blip>
          <a:stretch>
            <a:fillRect/>
          </a:stretch>
        </p:blipFill>
        <p:spPr>
          <a:xfrm>
            <a:off x="0" y="0"/>
            <a:ext cx="9144000" cy="851648"/>
          </a:xfrm>
          <a:prstGeom prst="rect">
            <a:avLst/>
          </a:prstGeom>
          <a:ln w="12700">
            <a:miter lim="400000"/>
          </a:ln>
        </p:spPr>
      </p:pic>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86" name="Slide Number"/>
          <p:cNvSpPr txBox="1"/>
          <p:nvPr>
            <p:ph type="sldNum" sz="quarter" idx="2"/>
          </p:nvPr>
        </p:nvSpPr>
        <p:spPr>
          <a:xfrm>
            <a:off x="8741003" y="4735852"/>
            <a:ext cx="244868" cy="243801"/>
          </a:xfrm>
          <a:prstGeom prst="rect">
            <a:avLst/>
          </a:prstGeom>
        </p:spPr>
        <p:txBody>
          <a:bodyPr lIns="45699" tIns="45699" rIns="45699" bIns="45699">
            <a:spAutoFit/>
          </a:bodyPr>
          <a:lstStyle>
            <a:lvl1pPr>
              <a:defRPr>
                <a:solidFill>
                  <a:srgbClr val="888888"/>
                </a:solidFill>
                <a:latin typeface="Century Gothic"/>
                <a:ea typeface="Century Gothic"/>
                <a:cs typeface="Century Gothic"/>
                <a:sym typeface="Century Gothic"/>
              </a:defRPr>
            </a:lvl1pPr>
          </a:lstStyle>
          <a:p>
            <a:pPr/>
            <a:fld id="{86CB4B4D-7CA3-9044-876B-883B54F8677D}" type="slidenum"/>
          </a:p>
        </p:txBody>
      </p:sp>
      <p:pic>
        <p:nvPicPr>
          <p:cNvPr id="187" name="Google Shape;54;p13" descr="Google Shape;54;p13"/>
          <p:cNvPicPr>
            <a:picLocks noChangeAspect="1"/>
          </p:cNvPicPr>
          <p:nvPr/>
        </p:nvPicPr>
        <p:blipFill>
          <a:blip r:embed="rId2">
            <a:extLst/>
          </a:blip>
          <a:stretch>
            <a:fillRect/>
          </a:stretch>
        </p:blipFill>
        <p:spPr>
          <a:xfrm>
            <a:off x="0" y="0"/>
            <a:ext cx="9144000" cy="851648"/>
          </a:xfrm>
          <a:prstGeom prst="rect">
            <a:avLst/>
          </a:prstGeom>
          <a:ln w="12700">
            <a:miter lim="400000"/>
          </a:ln>
        </p:spPr>
      </p:pic>
      <p:sp>
        <p:nvSpPr>
          <p:cNvPr id="188" name="Title Text"/>
          <p:cNvSpPr txBox="1"/>
          <p:nvPr>
            <p:ph type="title"/>
          </p:nvPr>
        </p:nvSpPr>
        <p:spPr>
          <a:xfrm>
            <a:off x="457201" y="758438"/>
            <a:ext cx="3008314" cy="871539"/>
          </a:xfrm>
          <a:prstGeom prst="rect">
            <a:avLst/>
          </a:prstGeom>
        </p:spPr>
        <p:txBody>
          <a:bodyPr lIns="45699" tIns="45699" rIns="45699" bIns="45699" anchor="b"/>
          <a:lstStyle>
            <a:lvl1pPr>
              <a:defRPr b="1" sz="2000">
                <a:solidFill>
                  <a:srgbClr val="007BB0"/>
                </a:solidFill>
                <a:latin typeface="Century Gothic"/>
                <a:ea typeface="Century Gothic"/>
                <a:cs typeface="Century Gothic"/>
                <a:sym typeface="Century Gothic"/>
              </a:defRPr>
            </a:lvl1pPr>
          </a:lstStyle>
          <a:p>
            <a:pPr/>
            <a:r>
              <a:t>Title Text</a:t>
            </a:r>
          </a:p>
        </p:txBody>
      </p:sp>
      <p:sp>
        <p:nvSpPr>
          <p:cNvPr id="189" name="Body Level One…"/>
          <p:cNvSpPr txBox="1"/>
          <p:nvPr>
            <p:ph type="body" idx="1"/>
          </p:nvPr>
        </p:nvSpPr>
        <p:spPr>
          <a:xfrm>
            <a:off x="3575050" y="758438"/>
            <a:ext cx="5111750" cy="4219425"/>
          </a:xfrm>
          <a:prstGeom prst="rect">
            <a:avLst/>
          </a:prstGeom>
        </p:spPr>
        <p:txBody>
          <a:bodyPr lIns="45699" tIns="45699" rIns="45699" bIns="45699"/>
          <a:lstStyle>
            <a:lvl1pPr indent="-43180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1pPr>
            <a:lvl2pPr marL="972457" indent="-464457">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2pPr>
            <a:lvl3pPr marL="1498600" indent="-50800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3pPr>
            <a:lvl4pPr marL="2042160" indent="-56896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4pPr>
            <a:lvl5pPr marL="2499360" indent="-56896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
        <p:nvSpPr>
          <p:cNvPr id="190" name="Google Shape;81;p22"/>
          <p:cNvSpPr txBox="1"/>
          <p:nvPr>
            <p:ph type="body" sz="half" idx="21"/>
          </p:nvPr>
        </p:nvSpPr>
        <p:spPr>
          <a:xfrm>
            <a:off x="457200" y="1629977"/>
            <a:ext cx="3008315" cy="3355172"/>
          </a:xfrm>
          <a:prstGeom prst="rect">
            <a:avLst/>
          </a:prstGeom>
        </p:spPr>
        <p:txBody>
          <a:bodyPr lIns="45699" tIns="45699" rIns="45699" bIns="45699"/>
          <a:lstStyle/>
          <a:p>
            <a:pPr marL="228600" indent="0">
              <a:lnSpc>
                <a:spcPct val="100000"/>
              </a:lnSpc>
              <a:spcBef>
                <a:spcPts val="200"/>
              </a:spcBef>
              <a:buClrTx/>
              <a:buSzTx/>
              <a:buFontTx/>
              <a:buNone/>
              <a:defRPr sz="1400">
                <a:solidFill>
                  <a:srgbClr val="333333"/>
                </a:solidFill>
                <a:latin typeface="Century Gothic"/>
                <a:ea typeface="Century Gothic"/>
                <a:cs typeface="Century Gothic"/>
                <a:sym typeface="Century Gothic"/>
              </a:defRPr>
            </a:pP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97" name="Slide Number"/>
          <p:cNvSpPr txBox="1"/>
          <p:nvPr>
            <p:ph type="sldNum" sz="quarter" idx="2"/>
          </p:nvPr>
        </p:nvSpPr>
        <p:spPr>
          <a:xfrm>
            <a:off x="8741003" y="4735852"/>
            <a:ext cx="244868" cy="243801"/>
          </a:xfrm>
          <a:prstGeom prst="rect">
            <a:avLst/>
          </a:prstGeom>
        </p:spPr>
        <p:txBody>
          <a:bodyPr lIns="45699" tIns="45699" rIns="45699" bIns="45699">
            <a:spAutoFit/>
          </a:bodyPr>
          <a:lstStyle>
            <a:lvl1pPr>
              <a:defRPr>
                <a:solidFill>
                  <a:srgbClr val="888888"/>
                </a:solidFill>
                <a:latin typeface="Century Gothic"/>
                <a:ea typeface="Century Gothic"/>
                <a:cs typeface="Century Gothic"/>
                <a:sym typeface="Century Gothic"/>
              </a:defRPr>
            </a:lvl1pPr>
          </a:lstStyle>
          <a:p>
            <a:pPr/>
            <a:fld id="{86CB4B4D-7CA3-9044-876B-883B54F8677D}" type="slidenum"/>
          </a:p>
        </p:txBody>
      </p:sp>
      <p:pic>
        <p:nvPicPr>
          <p:cNvPr id="198" name="Google Shape;54;p13" descr="Google Shape;54;p13"/>
          <p:cNvPicPr>
            <a:picLocks noChangeAspect="1"/>
          </p:cNvPicPr>
          <p:nvPr/>
        </p:nvPicPr>
        <p:blipFill>
          <a:blip r:embed="rId2">
            <a:extLst/>
          </a:blip>
          <a:stretch>
            <a:fillRect/>
          </a:stretch>
        </p:blipFill>
        <p:spPr>
          <a:xfrm>
            <a:off x="0" y="0"/>
            <a:ext cx="9144000" cy="851648"/>
          </a:xfrm>
          <a:prstGeom prst="rect">
            <a:avLst/>
          </a:prstGeom>
          <a:ln w="12700">
            <a:miter lim="400000"/>
          </a:ln>
        </p:spPr>
      </p:pic>
      <p:sp>
        <p:nvSpPr>
          <p:cNvPr id="199" name="Title Text"/>
          <p:cNvSpPr txBox="1"/>
          <p:nvPr>
            <p:ph type="title"/>
          </p:nvPr>
        </p:nvSpPr>
        <p:spPr>
          <a:xfrm>
            <a:off x="1792288" y="3748366"/>
            <a:ext cx="5486401" cy="425055"/>
          </a:xfrm>
          <a:prstGeom prst="rect">
            <a:avLst/>
          </a:prstGeom>
        </p:spPr>
        <p:txBody>
          <a:bodyPr lIns="45699" tIns="45699" rIns="45699" bIns="45699" anchor="b"/>
          <a:lstStyle>
            <a:lvl1pPr>
              <a:defRPr b="1" sz="2000">
                <a:solidFill>
                  <a:srgbClr val="007BB0"/>
                </a:solidFill>
                <a:latin typeface="Century Gothic"/>
                <a:ea typeface="Century Gothic"/>
                <a:cs typeface="Century Gothic"/>
                <a:sym typeface="Century Gothic"/>
              </a:defRPr>
            </a:lvl1pPr>
          </a:lstStyle>
          <a:p>
            <a:pPr/>
            <a:r>
              <a:t>Title Text</a:t>
            </a:r>
          </a:p>
        </p:txBody>
      </p:sp>
      <p:sp>
        <p:nvSpPr>
          <p:cNvPr id="200" name="Google Shape;84;p23"/>
          <p:cNvSpPr/>
          <p:nvPr>
            <p:ph type="pic" sz="half" idx="21"/>
          </p:nvPr>
        </p:nvSpPr>
        <p:spPr>
          <a:xfrm>
            <a:off x="1792288" y="970078"/>
            <a:ext cx="5486401" cy="2716797"/>
          </a:xfrm>
          <a:prstGeom prst="rect">
            <a:avLst/>
          </a:prstGeom>
        </p:spPr>
        <p:txBody>
          <a:bodyPr lIns="91439" tIns="45719" rIns="91439" bIns="45719">
            <a:noAutofit/>
          </a:bodyPr>
          <a:lstStyle/>
          <a:p>
            <a:pPr/>
          </a:p>
        </p:txBody>
      </p:sp>
      <p:sp>
        <p:nvSpPr>
          <p:cNvPr id="201" name="Body Level One…"/>
          <p:cNvSpPr txBox="1"/>
          <p:nvPr>
            <p:ph type="body" sz="quarter" idx="1"/>
          </p:nvPr>
        </p:nvSpPr>
        <p:spPr>
          <a:xfrm>
            <a:off x="1792288" y="4173420"/>
            <a:ext cx="5486401" cy="603648"/>
          </a:xfrm>
          <a:prstGeom prst="rect">
            <a:avLst/>
          </a:prstGeom>
        </p:spPr>
        <p:txBody>
          <a:bodyPr lIns="45699" tIns="45699" rIns="45699" bIns="45699"/>
          <a:lstStyle>
            <a:lvl1pPr marL="228600" indent="0">
              <a:lnSpc>
                <a:spcPct val="100000"/>
              </a:lnSpc>
              <a:spcBef>
                <a:spcPts val="200"/>
              </a:spcBef>
              <a:buClrTx/>
              <a:buSzTx/>
              <a:buFontTx/>
              <a:buNone/>
              <a:defRPr sz="1400">
                <a:solidFill>
                  <a:srgbClr val="333333"/>
                </a:solidFill>
                <a:latin typeface="Century Gothic"/>
                <a:ea typeface="Century Gothic"/>
                <a:cs typeface="Century Gothic"/>
                <a:sym typeface="Century Gothic"/>
              </a:defRPr>
            </a:lvl1pPr>
            <a:lvl2pPr marL="228600" indent="457200">
              <a:lnSpc>
                <a:spcPct val="100000"/>
              </a:lnSpc>
              <a:spcBef>
                <a:spcPts val="200"/>
              </a:spcBef>
              <a:buClrTx/>
              <a:buSzTx/>
              <a:buFontTx/>
              <a:buNone/>
              <a:defRPr sz="1400">
                <a:solidFill>
                  <a:srgbClr val="333333"/>
                </a:solidFill>
                <a:latin typeface="Century Gothic"/>
                <a:ea typeface="Century Gothic"/>
                <a:cs typeface="Century Gothic"/>
                <a:sym typeface="Century Gothic"/>
              </a:defRPr>
            </a:lvl2pPr>
            <a:lvl3pPr marL="228600" indent="914400">
              <a:lnSpc>
                <a:spcPct val="100000"/>
              </a:lnSpc>
              <a:spcBef>
                <a:spcPts val="200"/>
              </a:spcBef>
              <a:buClrTx/>
              <a:buSzTx/>
              <a:buFontTx/>
              <a:buNone/>
              <a:defRPr sz="1400">
                <a:solidFill>
                  <a:srgbClr val="333333"/>
                </a:solidFill>
                <a:latin typeface="Century Gothic"/>
                <a:ea typeface="Century Gothic"/>
                <a:cs typeface="Century Gothic"/>
                <a:sym typeface="Century Gothic"/>
              </a:defRPr>
            </a:lvl3pPr>
            <a:lvl4pPr marL="228600" indent="1371600">
              <a:lnSpc>
                <a:spcPct val="100000"/>
              </a:lnSpc>
              <a:spcBef>
                <a:spcPts val="200"/>
              </a:spcBef>
              <a:buClrTx/>
              <a:buSzTx/>
              <a:buFontTx/>
              <a:buNone/>
              <a:defRPr sz="1400">
                <a:solidFill>
                  <a:srgbClr val="333333"/>
                </a:solidFill>
                <a:latin typeface="Century Gothic"/>
                <a:ea typeface="Century Gothic"/>
                <a:cs typeface="Century Gothic"/>
                <a:sym typeface="Century Gothic"/>
              </a:defRPr>
            </a:lvl4pPr>
            <a:lvl5pPr marL="228600" indent="1828800">
              <a:lnSpc>
                <a:spcPct val="100000"/>
              </a:lnSpc>
              <a:spcBef>
                <a:spcPts val="200"/>
              </a:spcBef>
              <a:buClrTx/>
              <a:buSzTx/>
              <a:buFontTx/>
              <a:buNone/>
              <a:defRPr sz="1400">
                <a:solidFill>
                  <a:srgbClr val="333333"/>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208" name="Slide Number"/>
          <p:cNvSpPr txBox="1"/>
          <p:nvPr>
            <p:ph type="sldNum" sz="quarter" idx="2"/>
          </p:nvPr>
        </p:nvSpPr>
        <p:spPr>
          <a:xfrm>
            <a:off x="8741003" y="4735852"/>
            <a:ext cx="244868" cy="243801"/>
          </a:xfrm>
          <a:prstGeom prst="rect">
            <a:avLst/>
          </a:prstGeom>
        </p:spPr>
        <p:txBody>
          <a:bodyPr lIns="45699" tIns="45699" rIns="45699" bIns="45699">
            <a:spAutoFit/>
          </a:bodyPr>
          <a:lstStyle>
            <a:lvl1pPr>
              <a:defRPr>
                <a:solidFill>
                  <a:srgbClr val="888888"/>
                </a:solidFill>
                <a:latin typeface="Century Gothic"/>
                <a:ea typeface="Century Gothic"/>
                <a:cs typeface="Century Gothic"/>
                <a:sym typeface="Century Gothic"/>
              </a:defRPr>
            </a:lvl1pPr>
          </a:lstStyle>
          <a:p>
            <a:pPr/>
            <a:fld id="{86CB4B4D-7CA3-9044-876B-883B54F8677D}" type="slidenum"/>
          </a:p>
        </p:txBody>
      </p:sp>
      <p:pic>
        <p:nvPicPr>
          <p:cNvPr id="209" name="Google Shape;54;p13" descr="Google Shape;54;p13"/>
          <p:cNvPicPr>
            <a:picLocks noChangeAspect="1"/>
          </p:cNvPicPr>
          <p:nvPr/>
        </p:nvPicPr>
        <p:blipFill>
          <a:blip r:embed="rId2">
            <a:extLst/>
          </a:blip>
          <a:stretch>
            <a:fillRect/>
          </a:stretch>
        </p:blipFill>
        <p:spPr>
          <a:xfrm>
            <a:off x="0" y="0"/>
            <a:ext cx="9144000" cy="851648"/>
          </a:xfrm>
          <a:prstGeom prst="rect">
            <a:avLst/>
          </a:prstGeom>
          <a:ln w="12700">
            <a:miter lim="400000"/>
          </a:ln>
        </p:spPr>
      </p:pic>
      <p:sp>
        <p:nvSpPr>
          <p:cNvPr id="210" name="Title Text"/>
          <p:cNvSpPr txBox="1"/>
          <p:nvPr>
            <p:ph type="title"/>
          </p:nvPr>
        </p:nvSpPr>
        <p:spPr>
          <a:xfrm>
            <a:off x="457200" y="1121298"/>
            <a:ext cx="8229600" cy="857251"/>
          </a:xfrm>
          <a:prstGeom prst="rect">
            <a:avLst/>
          </a:prstGeom>
        </p:spPr>
        <p:txBody>
          <a:bodyPr lIns="45699" tIns="45699" rIns="45699" bIns="45699" anchor="ctr"/>
          <a:lstStyle>
            <a:lvl1pPr algn="ctr">
              <a:defRPr b="1" sz="4400">
                <a:solidFill>
                  <a:srgbClr val="007BB0"/>
                </a:solidFill>
                <a:latin typeface="Century Gothic"/>
                <a:ea typeface="Century Gothic"/>
                <a:cs typeface="Century Gothic"/>
                <a:sym typeface="Century Gothic"/>
              </a:defRPr>
            </a:lvl1pPr>
          </a:lstStyle>
          <a:p>
            <a:pPr/>
            <a:r>
              <a:t>Title Text</a:t>
            </a:r>
          </a:p>
        </p:txBody>
      </p:sp>
      <p:sp>
        <p:nvSpPr>
          <p:cNvPr id="211" name="Body Level One…"/>
          <p:cNvSpPr txBox="1"/>
          <p:nvPr>
            <p:ph type="body" idx="1"/>
          </p:nvPr>
        </p:nvSpPr>
        <p:spPr>
          <a:xfrm rot="5400000">
            <a:off x="3057326" y="-594728"/>
            <a:ext cx="3029349" cy="8229601"/>
          </a:xfrm>
          <a:prstGeom prst="rect">
            <a:avLst/>
          </a:prstGeom>
        </p:spPr>
        <p:txBody>
          <a:bodyPr lIns="45699" tIns="45699" rIns="45699" bIns="45699"/>
          <a:lstStyle>
            <a:lvl1pPr indent="-43180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1pPr>
            <a:lvl2pPr marL="972457" indent="-464457">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2pPr>
            <a:lvl3pPr marL="1498600" indent="-50800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3pPr>
            <a:lvl4pPr marL="2042160" indent="-56896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4pPr>
            <a:lvl5pPr marL="2499360" indent="-56896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218" name="Slide Number"/>
          <p:cNvSpPr txBox="1"/>
          <p:nvPr>
            <p:ph type="sldNum" sz="quarter" idx="2"/>
          </p:nvPr>
        </p:nvSpPr>
        <p:spPr>
          <a:xfrm>
            <a:off x="8741003" y="4735852"/>
            <a:ext cx="244868" cy="243801"/>
          </a:xfrm>
          <a:prstGeom prst="rect">
            <a:avLst/>
          </a:prstGeom>
        </p:spPr>
        <p:txBody>
          <a:bodyPr lIns="45699" tIns="45699" rIns="45699" bIns="45699">
            <a:spAutoFit/>
          </a:bodyPr>
          <a:lstStyle>
            <a:lvl1pPr>
              <a:defRPr>
                <a:solidFill>
                  <a:srgbClr val="888888"/>
                </a:solidFill>
                <a:latin typeface="Century Gothic"/>
                <a:ea typeface="Century Gothic"/>
                <a:cs typeface="Century Gothic"/>
                <a:sym typeface="Century Gothic"/>
              </a:defRPr>
            </a:lvl1pPr>
          </a:lstStyle>
          <a:p>
            <a:pPr/>
            <a:fld id="{86CB4B4D-7CA3-9044-876B-883B54F8677D}" type="slidenum"/>
          </a:p>
        </p:txBody>
      </p:sp>
      <p:pic>
        <p:nvPicPr>
          <p:cNvPr id="219" name="Google Shape;54;p13" descr="Google Shape;54;p13"/>
          <p:cNvPicPr>
            <a:picLocks noChangeAspect="1"/>
          </p:cNvPicPr>
          <p:nvPr/>
        </p:nvPicPr>
        <p:blipFill>
          <a:blip r:embed="rId2">
            <a:extLst/>
          </a:blip>
          <a:stretch>
            <a:fillRect/>
          </a:stretch>
        </p:blipFill>
        <p:spPr>
          <a:xfrm>
            <a:off x="0" y="0"/>
            <a:ext cx="9144000" cy="851648"/>
          </a:xfrm>
          <a:prstGeom prst="rect">
            <a:avLst/>
          </a:prstGeom>
          <a:ln w="12700">
            <a:miter lim="400000"/>
          </a:ln>
        </p:spPr>
      </p:pic>
      <p:sp>
        <p:nvSpPr>
          <p:cNvPr id="220" name="Title Text"/>
          <p:cNvSpPr txBox="1"/>
          <p:nvPr>
            <p:ph type="title"/>
          </p:nvPr>
        </p:nvSpPr>
        <p:spPr>
          <a:xfrm rot="5400000">
            <a:off x="5692847" y="1862857"/>
            <a:ext cx="3930506" cy="2057401"/>
          </a:xfrm>
          <a:prstGeom prst="rect">
            <a:avLst/>
          </a:prstGeom>
        </p:spPr>
        <p:txBody>
          <a:bodyPr lIns="45699" tIns="45699" rIns="45699" bIns="45699" anchor="ctr"/>
          <a:lstStyle>
            <a:lvl1pPr algn="ctr">
              <a:defRPr b="1" sz="4400">
                <a:solidFill>
                  <a:srgbClr val="007BB0"/>
                </a:solidFill>
                <a:latin typeface="Century Gothic"/>
                <a:ea typeface="Century Gothic"/>
                <a:cs typeface="Century Gothic"/>
                <a:sym typeface="Century Gothic"/>
              </a:defRPr>
            </a:lvl1pPr>
          </a:lstStyle>
          <a:p>
            <a:pPr/>
            <a:r>
              <a:t>Title Text</a:t>
            </a:r>
          </a:p>
        </p:txBody>
      </p:sp>
      <p:sp>
        <p:nvSpPr>
          <p:cNvPr id="221" name="Body Level One…"/>
          <p:cNvSpPr txBox="1"/>
          <p:nvPr>
            <p:ph type="body" idx="1"/>
          </p:nvPr>
        </p:nvSpPr>
        <p:spPr>
          <a:xfrm rot="5400000">
            <a:off x="1501846" y="-118343"/>
            <a:ext cx="3930508" cy="6019801"/>
          </a:xfrm>
          <a:prstGeom prst="rect">
            <a:avLst/>
          </a:prstGeom>
        </p:spPr>
        <p:txBody>
          <a:bodyPr lIns="45699" tIns="45699" rIns="45699" bIns="45699"/>
          <a:lstStyle>
            <a:lvl1pPr indent="-43180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1pPr>
            <a:lvl2pPr marL="972457" indent="-464457">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2pPr>
            <a:lvl3pPr marL="1498600" indent="-50800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3pPr>
            <a:lvl4pPr marL="2042160" indent="-56896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4pPr>
            <a:lvl5pPr marL="2499360" indent="-568960">
              <a:lnSpc>
                <a:spcPct val="100000"/>
              </a:lnSpc>
              <a:spcBef>
                <a:spcPts val="600"/>
              </a:spcBef>
              <a:buClr>
                <a:srgbClr val="333333"/>
              </a:buClr>
              <a:buSzPts val="3200"/>
              <a:buChar char="»"/>
              <a:defRPr sz="3200">
                <a:solidFill>
                  <a:srgbClr val="333333"/>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Google Shape;96;p26"/>
          <p:cNvSpPr txBox="1"/>
          <p:nvPr>
            <p:ph type="ctrTitle"/>
          </p:nvPr>
        </p:nvSpPr>
        <p:spPr>
          <a:xfrm>
            <a:off x="311707" y="744575"/>
            <a:ext cx="8520602" cy="2052599"/>
          </a:xfrm>
          <a:prstGeom prst="rect">
            <a:avLst/>
          </a:prstGeom>
        </p:spPr>
        <p:txBody>
          <a:bodyPr/>
          <a:lstStyle/>
          <a:p>
            <a:pPr/>
          </a:p>
        </p:txBody>
      </p:sp>
      <p:sp>
        <p:nvSpPr>
          <p:cNvPr id="231" name="Google Shape;97;p26"/>
          <p:cNvSpPr txBox="1"/>
          <p:nvPr>
            <p:ph type="subTitle" sz="quarter" idx="1"/>
          </p:nvPr>
        </p:nvSpPr>
        <p:spPr>
          <a:xfrm>
            <a:off x="311699" y="2834125"/>
            <a:ext cx="8520602" cy="792601"/>
          </a:xfrm>
          <a:prstGeom prst="rect">
            <a:avLst/>
          </a:prstGeom>
        </p:spPr>
        <p:txBody>
          <a:bodyPr/>
          <a:lstStyle/>
          <a:p>
            <a:pPr marL="0" indent="0"/>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Google Shape;53;p13"/>
          <p:cNvSpPr txBox="1"/>
          <p:nvPr>
            <p:ph type="sldNum" sz="quarter" idx="2"/>
          </p:nvPr>
        </p:nvSpPr>
        <p:spPr>
          <a:xfrm>
            <a:off x="8741003" y="4735852"/>
            <a:ext cx="244868"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6" name="Google Shape;115;p29"/>
          <p:cNvSpPr txBox="1"/>
          <p:nvPr>
            <p:ph type="title"/>
          </p:nvPr>
        </p:nvSpPr>
        <p:spPr>
          <a:prstGeom prst="rect">
            <a:avLst/>
          </a:prstGeom>
        </p:spPr>
        <p:txBody>
          <a:bodyPr/>
          <a:lstStyle>
            <a:lvl1pPr>
              <a:defRPr sz="2900"/>
            </a:lvl1pPr>
          </a:lstStyle>
          <a:p>
            <a:pPr/>
            <a:r>
              <a:t>Some details on our model</a:t>
            </a:r>
          </a:p>
        </p:txBody>
      </p:sp>
      <p:sp>
        <p:nvSpPr>
          <p:cNvPr id="277" name="Google Shape;116;p29"/>
          <p:cNvSpPr txBox="1"/>
          <p:nvPr>
            <p:ph type="body" idx="1"/>
          </p:nvPr>
        </p:nvSpPr>
        <p:spPr>
          <a:prstGeom prst="rect">
            <a:avLst/>
          </a:prstGeom>
        </p:spPr>
        <p:txBody>
          <a:bodyPr/>
          <a:lstStyle/>
          <a:p>
            <a:pPr marL="228600" indent="-228600">
              <a:spcBef>
                <a:spcPts val="200"/>
              </a:spcBef>
              <a:buClrTx/>
              <a:buSzTx/>
              <a:buFontTx/>
              <a:buNone/>
              <a:defRPr sz="1400"/>
            </a:pPr>
            <a:r>
              <a:t>Our algorithm consisted of the following ensemble methods:</a:t>
            </a:r>
          </a:p>
          <a:p>
            <a:pPr marL="228600" indent="-228600">
              <a:spcBef>
                <a:spcPts val="200"/>
              </a:spcBef>
              <a:buClrTx/>
              <a:buSzTx/>
              <a:buFontTx/>
              <a:buNone/>
              <a:defRPr sz="1400"/>
            </a:pPr>
            <a:r>
              <a:t>• </a:t>
            </a:r>
            <a:r>
              <a:rPr b="1"/>
              <a:t>Boosting</a:t>
            </a:r>
            <a:r>
              <a:t>: Gradient boosting with xgboost</a:t>
            </a:r>
          </a:p>
          <a:p>
            <a:pPr marL="228600" indent="-228600">
              <a:spcBef>
                <a:spcPts val="200"/>
              </a:spcBef>
              <a:buClrTx/>
              <a:buSzTx/>
              <a:buFontTx/>
              <a:buNone/>
              <a:defRPr sz="1400"/>
            </a:pPr>
            <a:r>
              <a:t>• </a:t>
            </a:r>
            <a:r>
              <a:rPr b="1"/>
              <a:t>Bagging</a:t>
            </a:r>
            <a:r>
              <a:t>: Random forest as base learner</a:t>
            </a:r>
          </a:p>
          <a:p>
            <a:pPr marL="228600" indent="-228600">
              <a:spcBef>
                <a:spcPts val="200"/>
              </a:spcBef>
              <a:buClrTx/>
              <a:buSzTx/>
              <a:buFontTx/>
              <a:buNone/>
              <a:defRPr sz="1400"/>
            </a:pPr>
            <a:r>
              <a:t>• </a:t>
            </a:r>
            <a:r>
              <a:rPr b="1"/>
              <a:t>Voting</a:t>
            </a:r>
            <a:r>
              <a:t>: Combination of models based on expert estimates</a:t>
            </a:r>
          </a:p>
          <a:p>
            <a:pPr marL="228600" indent="-228600">
              <a:spcBef>
                <a:spcPts val="200"/>
              </a:spcBef>
              <a:buClrTx/>
              <a:buSzTx/>
              <a:buFontTx/>
              <a:buNone/>
              <a:defRPr sz="1400"/>
            </a:pPr>
          </a:p>
          <a:p>
            <a:pPr marL="228600" indent="-228600">
              <a:spcBef>
                <a:spcPts val="200"/>
              </a:spcBef>
              <a:buClrTx/>
              <a:buSzTx/>
              <a:buFontTx/>
              <a:buNone/>
              <a:defRPr sz="1400"/>
            </a:pPr>
            <a:r>
              <a:t>Adjusting the following model parameters significantly improved our position on the leaderboard:</a:t>
            </a:r>
          </a:p>
          <a:p>
            <a:pPr marL="228600" indent="-228600">
              <a:spcBef>
                <a:spcPts val="200"/>
              </a:spcBef>
              <a:buClrTx/>
              <a:buSzTx/>
              <a:buFontTx/>
              <a:buNone/>
              <a:defRPr sz="1400"/>
            </a:pPr>
            <a:r>
              <a:t>• </a:t>
            </a:r>
            <a:r>
              <a:rPr b="1"/>
              <a:t>num_parallel_tree</a:t>
            </a:r>
            <a:r>
              <a:t>: Setting this parameter to a number greater than 1 allows the use of Random Forest as the base model;</a:t>
            </a:r>
          </a:p>
          <a:p>
            <a:pPr marL="228600" indent="-228600">
              <a:spcBef>
                <a:spcPts val="200"/>
              </a:spcBef>
              <a:buClrTx/>
              <a:buSzTx/>
              <a:buFontTx/>
              <a:buNone/>
              <a:defRPr sz="1400"/>
            </a:pPr>
            <a:r>
              <a:t>• </a:t>
            </a:r>
            <a:r>
              <a:rPr b="1"/>
              <a:t>monotone_constraints</a:t>
            </a:r>
            <a:r>
              <a:t>: This parameter can be used, for example, to enforce a positive relationship between the number of children and the ultimate;</a:t>
            </a:r>
          </a:p>
          <a:p>
            <a:pPr marL="228600" indent="-228600">
              <a:spcBef>
                <a:spcPts val="200"/>
              </a:spcBef>
              <a:buClrTx/>
              <a:buSzTx/>
              <a:buFontTx/>
              <a:buNone/>
              <a:defRPr sz="1400"/>
            </a:pPr>
            <a:r>
              <a:t>• </a:t>
            </a:r>
            <a:r>
              <a:rPr b="1"/>
              <a:t>objective</a:t>
            </a:r>
            <a:r>
              <a:t>: Setting to reg:gamma and reg:tweedie.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Google Shape;53;p13"/>
          <p:cNvSpPr txBox="1"/>
          <p:nvPr>
            <p:ph type="sldNum" sz="quarter" idx="2"/>
          </p:nvPr>
        </p:nvSpPr>
        <p:spPr>
          <a:xfrm>
            <a:off x="8741003" y="4735852"/>
            <a:ext cx="244868"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0" name="Google Shape;136;p32"/>
          <p:cNvSpPr txBox="1"/>
          <p:nvPr>
            <p:ph type="title"/>
          </p:nvPr>
        </p:nvSpPr>
        <p:spPr>
          <a:prstGeom prst="rect">
            <a:avLst/>
          </a:prstGeom>
        </p:spPr>
        <p:txBody>
          <a:bodyPr/>
          <a:lstStyle>
            <a:lvl1pPr>
              <a:defRPr sz="2900"/>
            </a:lvl1pPr>
          </a:lstStyle>
          <a:p>
            <a:pPr/>
            <a:r>
              <a:t>Model comparisons</a:t>
            </a:r>
          </a:p>
        </p:txBody>
      </p:sp>
      <p:sp>
        <p:nvSpPr>
          <p:cNvPr id="281" name="Google Shape;137;p32"/>
          <p:cNvSpPr txBox="1"/>
          <p:nvPr>
            <p:ph type="body" sz="half" idx="1"/>
          </p:nvPr>
        </p:nvSpPr>
        <p:spPr>
          <a:prstGeom prst="rect">
            <a:avLst/>
          </a:prstGeom>
        </p:spPr>
        <p:txBody>
          <a:bodyPr/>
          <a:lstStyle/>
          <a:p>
            <a:pPr marL="165100" indent="12700">
              <a:spcBef>
                <a:spcPts val="0"/>
              </a:spcBef>
              <a:buSzTx/>
              <a:buNone/>
            </a:pPr>
          </a:p>
        </p:txBody>
      </p:sp>
      <p:pic>
        <p:nvPicPr>
          <p:cNvPr id="282" name="Image" descr="Image"/>
          <p:cNvPicPr>
            <a:picLocks noChangeAspect="1"/>
          </p:cNvPicPr>
          <p:nvPr/>
        </p:nvPicPr>
        <p:blipFill>
          <a:blip r:embed="rId2">
            <a:extLst/>
          </a:blip>
          <a:stretch>
            <a:fillRect/>
          </a:stretch>
        </p:blipFill>
        <p:spPr>
          <a:xfrm>
            <a:off x="303901" y="1675944"/>
            <a:ext cx="4345198" cy="3333410"/>
          </a:xfrm>
          <a:prstGeom prst="rect">
            <a:avLst/>
          </a:prstGeom>
          <a:ln w="12700">
            <a:miter lim="400000"/>
          </a:ln>
        </p:spPr>
      </p:pic>
      <p:sp>
        <p:nvSpPr>
          <p:cNvPr id="283" name="Google Shape;147;p33"/>
          <p:cNvSpPr txBox="1"/>
          <p:nvPr/>
        </p:nvSpPr>
        <p:spPr>
          <a:xfrm>
            <a:off x="4674163" y="1646898"/>
            <a:ext cx="4041776" cy="339150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nSpc>
                <a:spcPct val="80000"/>
              </a:lnSpc>
              <a:spcBef>
                <a:spcPts val="600"/>
              </a:spcBef>
              <a:defRPr sz="1600">
                <a:solidFill>
                  <a:srgbClr val="333333"/>
                </a:solidFill>
                <a:latin typeface="Century Gothic"/>
                <a:ea typeface="Century Gothic"/>
                <a:cs typeface="Century Gothic"/>
                <a:sym typeface="Century Gothic"/>
              </a:defRPr>
            </a:pPr>
            <a:r>
              <a:rPr b="1"/>
              <a:t>Takeaways:</a:t>
            </a:r>
          </a:p>
          <a:p>
            <a:pPr marL="457200" indent="-317744">
              <a:lnSpc>
                <a:spcPct val="80000"/>
              </a:lnSpc>
              <a:spcBef>
                <a:spcPts val="600"/>
              </a:spcBef>
              <a:buClr>
                <a:srgbClr val="333333"/>
              </a:buClr>
              <a:buSzPct val="100000"/>
              <a:buFont typeface="Arial"/>
              <a:buChar char="•"/>
              <a:defRPr sz="1600">
                <a:solidFill>
                  <a:srgbClr val="333333"/>
                </a:solidFill>
                <a:latin typeface="Century Gothic"/>
                <a:ea typeface="Century Gothic"/>
                <a:cs typeface="Century Gothic"/>
                <a:sym typeface="Century Gothic"/>
              </a:defRPr>
            </a:pPr>
            <a:r>
              <a:t>Greatest impact is given by boosting</a:t>
            </a:r>
          </a:p>
          <a:p>
            <a:pPr marL="457200" indent="-317744">
              <a:lnSpc>
                <a:spcPct val="80000"/>
              </a:lnSpc>
              <a:spcBef>
                <a:spcPts val="600"/>
              </a:spcBef>
              <a:buClr>
                <a:srgbClr val="333333"/>
              </a:buClr>
              <a:buSzPct val="100000"/>
              <a:buFont typeface="Arial"/>
              <a:buChar char="•"/>
              <a:defRPr sz="1600">
                <a:solidFill>
                  <a:srgbClr val="333333"/>
                </a:solidFill>
                <a:latin typeface="Century Gothic"/>
                <a:ea typeface="Century Gothic"/>
                <a:cs typeface="Century Gothic"/>
                <a:sym typeface="Century Gothic"/>
              </a:defRPr>
            </a:pPr>
            <a:r>
              <a:t>Without boosting:</a:t>
            </a:r>
          </a:p>
          <a:p>
            <a:pPr lvl="1" marL="825743" indent="-317743">
              <a:lnSpc>
                <a:spcPct val="80000"/>
              </a:lnSpc>
              <a:spcBef>
                <a:spcPts val="600"/>
              </a:spcBef>
              <a:buClr>
                <a:srgbClr val="333333"/>
              </a:buClr>
              <a:buSzPct val="100000"/>
              <a:buFont typeface="Arial"/>
              <a:buChar char="-"/>
              <a:defRPr sz="1600">
                <a:solidFill>
                  <a:srgbClr val="333333"/>
                </a:solidFill>
                <a:latin typeface="Century Gothic"/>
                <a:ea typeface="Century Gothic"/>
                <a:cs typeface="Century Gothic"/>
                <a:sym typeface="Century Gothic"/>
              </a:defRPr>
            </a:pPr>
            <a:r>
              <a:t>NLP does not influence the results</a:t>
            </a:r>
          </a:p>
          <a:p>
            <a:pPr lvl="1" marL="825743" indent="-317743">
              <a:lnSpc>
                <a:spcPct val="80000"/>
              </a:lnSpc>
              <a:spcBef>
                <a:spcPts val="600"/>
              </a:spcBef>
              <a:buClr>
                <a:srgbClr val="333333"/>
              </a:buClr>
              <a:buSzPct val="100000"/>
              <a:buFont typeface="Arial"/>
              <a:buChar char="-"/>
              <a:defRPr sz="1600">
                <a:solidFill>
                  <a:srgbClr val="333333"/>
                </a:solidFill>
                <a:latin typeface="Century Gothic"/>
                <a:ea typeface="Century Gothic"/>
                <a:cs typeface="Century Gothic"/>
                <a:sym typeface="Century Gothic"/>
              </a:defRPr>
            </a:pPr>
            <a:r>
              <a:t>Distribution-based loss functions perform significantly worse</a:t>
            </a:r>
          </a:p>
          <a:p>
            <a:pPr lvl="1" marL="457443" indent="-317743">
              <a:lnSpc>
                <a:spcPct val="80000"/>
              </a:lnSpc>
              <a:spcBef>
                <a:spcPts val="600"/>
              </a:spcBef>
              <a:buClr>
                <a:srgbClr val="333333"/>
              </a:buClr>
              <a:buSzPct val="100000"/>
              <a:buFont typeface="Arial"/>
              <a:buChar char="•"/>
              <a:defRPr sz="1600">
                <a:solidFill>
                  <a:srgbClr val="333333"/>
                </a:solidFill>
                <a:latin typeface="Century Gothic"/>
                <a:ea typeface="Century Gothic"/>
                <a:cs typeface="Century Gothic"/>
                <a:sym typeface="Century Gothic"/>
              </a:defRPr>
            </a:pPr>
            <a:r>
              <a:t>Bagging does not consistently improve the result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Google Shape;53;p13"/>
          <p:cNvSpPr txBox="1"/>
          <p:nvPr>
            <p:ph type="sldNum" sz="quarter" idx="2"/>
          </p:nvPr>
        </p:nvSpPr>
        <p:spPr>
          <a:xfrm>
            <a:off x="8741003" y="4735852"/>
            <a:ext cx="244868"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6" name="Google Shape;115;p29"/>
          <p:cNvSpPr txBox="1"/>
          <p:nvPr>
            <p:ph type="title"/>
          </p:nvPr>
        </p:nvSpPr>
        <p:spPr>
          <a:prstGeom prst="rect">
            <a:avLst/>
          </a:prstGeom>
        </p:spPr>
        <p:txBody>
          <a:bodyPr/>
          <a:lstStyle>
            <a:lvl1pPr>
              <a:defRPr sz="2900"/>
            </a:lvl1pPr>
          </a:lstStyle>
          <a:p>
            <a:pPr/>
            <a:r>
              <a:t>Conclusion</a:t>
            </a:r>
          </a:p>
        </p:txBody>
      </p:sp>
      <p:sp>
        <p:nvSpPr>
          <p:cNvPr id="287" name="Google Shape;116;p29"/>
          <p:cNvSpPr txBox="1"/>
          <p:nvPr>
            <p:ph type="body" idx="1"/>
          </p:nvPr>
        </p:nvSpPr>
        <p:spPr>
          <a:prstGeom prst="rect">
            <a:avLst/>
          </a:prstGeom>
        </p:spPr>
        <p:txBody>
          <a:bodyPr/>
          <a:lstStyle/>
          <a:p>
            <a:pPr marL="228600" indent="-228600">
              <a:spcBef>
                <a:spcPts val="200"/>
              </a:spcBef>
              <a:buClrTx/>
              <a:buSzTx/>
              <a:buFontTx/>
              <a:buNone/>
              <a:defRPr sz="1400"/>
            </a:pPr>
            <a:r>
              <a:t>Lessons learned:</a:t>
            </a:r>
          </a:p>
          <a:p>
            <a:pPr marL="228600" indent="-228600">
              <a:spcBef>
                <a:spcPts val="200"/>
              </a:spcBef>
              <a:buClrTx/>
              <a:buSzTx/>
              <a:buFontTx/>
              <a:buNone/>
              <a:defRPr sz="1400"/>
            </a:pPr>
            <a:r>
              <a:t>• Feature engineering was more important than hyperparameter tuning;</a:t>
            </a:r>
          </a:p>
          <a:p>
            <a:pPr marL="228600" indent="-228600">
              <a:spcBef>
                <a:spcPts val="200"/>
              </a:spcBef>
              <a:buClrTx/>
              <a:buSzTx/>
              <a:buFontTx/>
              <a:buNone/>
              <a:defRPr sz="1400"/>
            </a:pPr>
            <a:r>
              <a:t>• There is a Human Learning process which goes hand in hand with Machine Learning;</a:t>
            </a:r>
          </a:p>
          <a:p>
            <a:pPr marL="228600" indent="-228600">
              <a:spcBef>
                <a:spcPts val="200"/>
              </a:spcBef>
              <a:buClrTx/>
              <a:buSzTx/>
              <a:buFontTx/>
              <a:buNone/>
              <a:defRPr sz="1400"/>
            </a:pPr>
            <a:r>
              <a:t>• Stacking models led to overfitting;</a:t>
            </a:r>
          </a:p>
          <a:p>
            <a:pPr marL="228600" indent="-228600">
              <a:spcBef>
                <a:spcPts val="200"/>
              </a:spcBef>
              <a:buClrTx/>
              <a:buSzTx/>
              <a:buFontTx/>
              <a:buNone/>
              <a:defRPr sz="1400"/>
            </a:pPr>
            <a:r>
              <a:t>• Neural networks don't solve every problem.</a:t>
            </a:r>
          </a:p>
          <a:p>
            <a:pPr marL="228600" indent="-228600">
              <a:spcBef>
                <a:spcPts val="200"/>
              </a:spcBef>
              <a:buClrTx/>
              <a:buSzTx/>
              <a:buFontTx/>
              <a:buNone/>
              <a:defRPr sz="1400"/>
            </a:pPr>
            <a:r>
              <a:t>• Large claims had a disproportionate impact on predictions. (MSE)</a:t>
            </a:r>
          </a:p>
          <a:p>
            <a:pPr marL="228600" indent="-228600">
              <a:spcBef>
                <a:spcPts val="200"/>
              </a:spcBef>
              <a:buClrTx/>
              <a:buSzTx/>
              <a:buFontTx/>
              <a:buNone/>
              <a:defRPr sz="1400"/>
            </a:pPr>
            <a:r>
              <a:t>Thank you for your attention!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53;p13"/>
          <p:cNvSpPr txBox="1"/>
          <p:nvPr>
            <p:ph type="sldNum" sz="quarter" idx="2"/>
          </p:nvPr>
        </p:nvSpPr>
        <p:spPr>
          <a:xfrm>
            <a:off x="8811386" y="4735852"/>
            <a:ext cx="174485"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4" name="Google Shape;103;p27" descr="Google Shape;103;p27"/>
          <p:cNvPicPr>
            <a:picLocks noChangeAspect="1"/>
          </p:cNvPicPr>
          <p:nvPr/>
        </p:nvPicPr>
        <p:blipFill>
          <a:blip r:embed="rId2">
            <a:extLst/>
          </a:blip>
          <a:stretch>
            <a:fillRect/>
          </a:stretch>
        </p:blipFill>
        <p:spPr>
          <a:xfrm>
            <a:off x="0" y="0"/>
            <a:ext cx="9144000" cy="51435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Google Shape;53;p13"/>
          <p:cNvSpPr txBox="1"/>
          <p:nvPr>
            <p:ph type="sldNum" sz="quarter" idx="2"/>
          </p:nvPr>
        </p:nvSpPr>
        <p:spPr>
          <a:xfrm>
            <a:off x="8811386" y="4735852"/>
            <a:ext cx="174485"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7" name="Google Shape;108;p28"/>
          <p:cNvSpPr txBox="1"/>
          <p:nvPr>
            <p:ph type="title"/>
          </p:nvPr>
        </p:nvSpPr>
        <p:spPr>
          <a:xfrm>
            <a:off x="685800" y="1179128"/>
            <a:ext cx="7772400" cy="1102521"/>
          </a:xfrm>
          <a:prstGeom prst="rect">
            <a:avLst/>
          </a:prstGeom>
        </p:spPr>
        <p:txBody>
          <a:bodyPr/>
          <a:lstStyle>
            <a:lvl1pPr defTabSz="731520">
              <a:lnSpc>
                <a:spcPct val="110000"/>
              </a:lnSpc>
              <a:defRPr sz="3120"/>
            </a:lvl1pPr>
          </a:lstStyle>
          <a:p>
            <a:pPr/>
            <a:r>
              <a:t>Micro-reserving for Workers’ Compensation claims</a:t>
            </a:r>
          </a:p>
        </p:txBody>
      </p:sp>
      <p:sp>
        <p:nvSpPr>
          <p:cNvPr id="238" name="Google Shape;109;p28"/>
          <p:cNvSpPr txBox="1"/>
          <p:nvPr>
            <p:ph type="body" sz="quarter" idx="1"/>
          </p:nvPr>
        </p:nvSpPr>
        <p:spPr>
          <a:xfrm>
            <a:off x="1298026" y="2571750"/>
            <a:ext cx="6400801" cy="1314450"/>
          </a:xfrm>
          <a:prstGeom prst="rect">
            <a:avLst/>
          </a:prstGeom>
        </p:spPr>
        <p:txBody>
          <a:bodyPr/>
          <a:lstStyle>
            <a:lvl1pPr marL="0" indent="0">
              <a:lnSpc>
                <a:spcPct val="110000"/>
              </a:lnSpc>
              <a:spcBef>
                <a:spcPts val="0"/>
              </a:spcBef>
            </a:lvl1pPr>
          </a:lstStyle>
          <a:p>
            <a:pPr/>
            <a:r>
              <a:t>a case study from Kaggle</a:t>
            </a:r>
          </a:p>
        </p:txBody>
      </p:sp>
      <p:sp>
        <p:nvSpPr>
          <p:cNvPr id="239" name="Google Shape;110;p28"/>
          <p:cNvSpPr txBox="1"/>
          <p:nvPr/>
        </p:nvSpPr>
        <p:spPr>
          <a:xfrm>
            <a:off x="1278726" y="4172815"/>
            <a:ext cx="6586547" cy="88887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ctr">
              <a:defRPr b="1" sz="1000">
                <a:latin typeface="Calibri"/>
                <a:ea typeface="Calibri"/>
                <a:cs typeface="Calibri"/>
                <a:sym typeface="Calibri"/>
              </a:defRPr>
            </a:pPr>
            <a:r>
              <a:t>© Boosted Goose (Nelvis Fornasin, Attila Gulyas)</a:t>
            </a:r>
          </a:p>
          <a:p>
            <a:pPr algn="ctr"/>
            <a:endParaRPr i="1" sz="1000">
              <a:latin typeface="Calibri"/>
              <a:ea typeface="Calibri"/>
              <a:cs typeface="Calibri"/>
              <a:sym typeface="Calibri"/>
            </a:endParaRPr>
          </a:p>
          <a:p>
            <a:pPr algn="ctr">
              <a:defRPr i="1" sz="1000">
                <a:latin typeface="Calibri"/>
                <a:ea typeface="Calibri"/>
                <a:cs typeface="Calibri"/>
                <a:sym typeface="Calibri"/>
              </a:defRPr>
            </a:pPr>
            <a:r>
              <a:t>This presentation has been prepared for the 2023 International Congress of Actuaries. </a:t>
            </a:r>
          </a:p>
          <a:p>
            <a:pPr algn="ctr">
              <a:defRPr i="1" sz="1000">
                <a:latin typeface="Calibri"/>
                <a:ea typeface="Calibri"/>
                <a:cs typeface="Calibri"/>
                <a:sym typeface="Calibri"/>
              </a:defRPr>
            </a:pPr>
            <a:r>
              <a:t>The Actuaries Institute Australia Council wishes it to be understood that opinions put forward herein are not necessarily those of the Institute and the Council is not responsible for those opinions.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Google Shape;53;p13"/>
          <p:cNvSpPr txBox="1"/>
          <p:nvPr>
            <p:ph type="sldNum" sz="quarter" idx="2"/>
          </p:nvPr>
        </p:nvSpPr>
        <p:spPr>
          <a:xfrm>
            <a:off x="8811386" y="4735852"/>
            <a:ext cx="174485"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Google Shape;115;p29"/>
          <p:cNvSpPr txBox="1"/>
          <p:nvPr>
            <p:ph type="title"/>
          </p:nvPr>
        </p:nvSpPr>
        <p:spPr>
          <a:prstGeom prst="rect">
            <a:avLst/>
          </a:prstGeom>
        </p:spPr>
        <p:txBody>
          <a:bodyPr/>
          <a:lstStyle>
            <a:lvl1pPr>
              <a:defRPr sz="2900"/>
            </a:lvl1pPr>
          </a:lstStyle>
          <a:p>
            <a:pPr/>
            <a:r>
              <a:t>The "Actuarial Loss Prediction" Competition</a:t>
            </a:r>
          </a:p>
        </p:txBody>
      </p:sp>
      <p:sp>
        <p:nvSpPr>
          <p:cNvPr id="243" name="Google Shape;116;p29"/>
          <p:cNvSpPr txBox="1"/>
          <p:nvPr>
            <p:ph type="body" idx="1"/>
          </p:nvPr>
        </p:nvSpPr>
        <p:spPr>
          <a:prstGeom prst="rect">
            <a:avLst/>
          </a:prstGeom>
        </p:spPr>
        <p:txBody>
          <a:bodyPr/>
          <a:lstStyle/>
          <a:p>
            <a:pPr indent="-325120">
              <a:lnSpc>
                <a:spcPct val="90000"/>
              </a:lnSpc>
              <a:spcBef>
                <a:spcPts val="0"/>
              </a:spcBef>
              <a:buSzPct val="100000"/>
              <a:defRPr b="1" sz="1500"/>
            </a:pPr>
            <a:r>
              <a:t>Duration:</a:t>
            </a:r>
            <a:r>
              <a:rPr b="0"/>
              <a:t> December 2020 to April 2021</a:t>
            </a:r>
          </a:p>
          <a:p>
            <a:pPr indent="-325120">
              <a:lnSpc>
                <a:spcPct val="90000"/>
              </a:lnSpc>
              <a:spcBef>
                <a:spcPts val="0"/>
              </a:spcBef>
              <a:buSzPct val="100000"/>
              <a:defRPr b="1" sz="1500"/>
            </a:pPr>
            <a:r>
              <a:t>Organizers:</a:t>
            </a:r>
            <a:r>
              <a:rPr b="0"/>
              <a:t> Actuaries Institute of Australia, Institute and Faculty of Actuaries and</a:t>
            </a:r>
            <a:br>
              <a:rPr b="0"/>
            </a:br>
            <a:r>
              <a:rPr b="0"/>
              <a:t>Singapore Actuarial Society</a:t>
            </a:r>
          </a:p>
          <a:p>
            <a:pPr indent="-325120">
              <a:lnSpc>
                <a:spcPct val="90000"/>
              </a:lnSpc>
              <a:spcBef>
                <a:spcPts val="0"/>
              </a:spcBef>
              <a:buSzPct val="100000"/>
              <a:defRPr b="1" sz="1500"/>
            </a:pPr>
            <a:r>
              <a:t>Platform:</a:t>
            </a:r>
            <a:r>
              <a:rPr b="0"/>
              <a:t> Kaggle</a:t>
            </a:r>
          </a:p>
          <a:p>
            <a:pPr indent="-325120">
              <a:lnSpc>
                <a:spcPct val="90000"/>
              </a:lnSpc>
              <a:spcBef>
                <a:spcPts val="0"/>
              </a:spcBef>
              <a:buSzPct val="100000"/>
              <a:defRPr b="1" sz="1500"/>
            </a:pPr>
            <a:r>
              <a:t>Objective:</a:t>
            </a:r>
            <a:r>
              <a:rPr b="0"/>
              <a:t> Prediction of workers' compensation reserves on an individual claim basis, i.e., development of an individual claim reserving model for IBNeR (Incurred but not enough Reported)</a:t>
            </a:r>
          </a:p>
          <a:p>
            <a:pPr indent="-325120">
              <a:lnSpc>
                <a:spcPct val="90000"/>
              </a:lnSpc>
              <a:spcBef>
                <a:spcPts val="0"/>
              </a:spcBef>
              <a:buSzPct val="100000"/>
              <a:defRPr b="1" sz="1500"/>
            </a:pPr>
            <a:r>
              <a:t>Data:</a:t>
            </a:r>
            <a:r>
              <a:rPr b="0"/>
              <a:t> Synthetically generated without reference to a specific jurisdiction or country. The dataset included, among other things, the insured person's anagraphic data, a description of the damage, and an initial estimate of the ultimate.</a:t>
            </a:r>
          </a:p>
          <a:p>
            <a:pPr indent="-325120">
              <a:lnSpc>
                <a:spcPct val="90000"/>
              </a:lnSpc>
              <a:spcBef>
                <a:spcPts val="0"/>
              </a:spcBef>
              <a:buSzPct val="100000"/>
              <a:defRPr b="1" sz="1500"/>
            </a:pPr>
            <a:r>
              <a:t>Evaluation of submitted solutions:</a:t>
            </a:r>
            <a:r>
              <a:rPr b="0"/>
              <a:t> Mean squared error (MSE)</a:t>
            </a:r>
          </a:p>
          <a:p>
            <a:pPr indent="-325120">
              <a:lnSpc>
                <a:spcPct val="90000"/>
              </a:lnSpc>
              <a:spcBef>
                <a:spcPts val="0"/>
              </a:spcBef>
              <a:buSzPct val="100000"/>
              <a:defRPr b="1" sz="1500"/>
            </a:pPr>
            <a:r>
              <a:t>Our result:</a:t>
            </a:r>
            <a:r>
              <a:rPr b="0"/>
              <a:t> 2nd place among the 140 participating teams/individuals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Google Shape;125;p30"/>
          <p:cNvSpPr txBox="1"/>
          <p:nvPr/>
        </p:nvSpPr>
        <p:spPr>
          <a:xfrm>
            <a:off x="502925" y="2962794"/>
            <a:ext cx="8138150" cy="9234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marL="457200" indent="-317744">
              <a:lnSpc>
                <a:spcPct val="80000"/>
              </a:lnSpc>
              <a:spcBef>
                <a:spcPts val="600"/>
              </a:spcBef>
              <a:buClr>
                <a:srgbClr val="333333"/>
              </a:buClr>
              <a:buSzPct val="100000"/>
              <a:buFont typeface="Arial"/>
              <a:buChar char="•"/>
              <a:defRPr>
                <a:solidFill>
                  <a:srgbClr val="333333"/>
                </a:solidFill>
                <a:latin typeface="Century Gothic"/>
                <a:ea typeface="Century Gothic"/>
                <a:cs typeface="Century Gothic"/>
                <a:sym typeface="Century Gothic"/>
              </a:defRPr>
            </a:pPr>
            <a:r>
              <a:t>Details on the </a:t>
            </a:r>
            <a:r>
              <a:rPr b="1"/>
              <a:t>profession</a:t>
            </a:r>
            <a:r>
              <a:t>:</a:t>
            </a:r>
          </a:p>
        </p:txBody>
      </p:sp>
      <p:sp>
        <p:nvSpPr>
          <p:cNvPr id="246" name="Google Shape;53;p13"/>
          <p:cNvSpPr txBox="1"/>
          <p:nvPr>
            <p:ph type="sldNum" sz="quarter" idx="2"/>
          </p:nvPr>
        </p:nvSpPr>
        <p:spPr>
          <a:xfrm>
            <a:off x="8811386" y="4735852"/>
            <a:ext cx="174485"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Google Shape;121;p30"/>
          <p:cNvSpPr txBox="1"/>
          <p:nvPr>
            <p:ph type="title"/>
          </p:nvPr>
        </p:nvSpPr>
        <p:spPr>
          <a:xfrm>
            <a:off x="457200" y="1121298"/>
            <a:ext cx="8229600" cy="857401"/>
          </a:xfrm>
          <a:prstGeom prst="rect">
            <a:avLst/>
          </a:prstGeom>
        </p:spPr>
        <p:txBody>
          <a:bodyPr/>
          <a:lstStyle>
            <a:lvl1pPr>
              <a:defRPr sz="2900"/>
            </a:lvl1pPr>
          </a:lstStyle>
          <a:p>
            <a:pPr/>
            <a:r>
              <a:t>A quick overview of the data</a:t>
            </a:r>
          </a:p>
        </p:txBody>
      </p:sp>
      <p:sp>
        <p:nvSpPr>
          <p:cNvPr id="248" name="Google Shape;122;p30"/>
          <p:cNvSpPr txBox="1"/>
          <p:nvPr>
            <p:ph type="body" sz="quarter" idx="1"/>
          </p:nvPr>
        </p:nvSpPr>
        <p:spPr>
          <a:xfrm>
            <a:off x="457200" y="1993255"/>
            <a:ext cx="8229600" cy="954983"/>
          </a:xfrm>
          <a:prstGeom prst="rect">
            <a:avLst/>
          </a:prstGeom>
        </p:spPr>
        <p:txBody>
          <a:bodyPr/>
          <a:lstStyle/>
          <a:p>
            <a:pPr indent="-317744">
              <a:lnSpc>
                <a:spcPct val="80000"/>
              </a:lnSpc>
              <a:buSzPct val="100000"/>
              <a:defRPr sz="1400"/>
            </a:pPr>
            <a:r>
              <a:t>Details on the </a:t>
            </a:r>
            <a:r>
              <a:rPr b="1"/>
              <a:t>insured person</a:t>
            </a:r>
            <a:r>
              <a:t>:</a:t>
            </a:r>
          </a:p>
        </p:txBody>
      </p:sp>
      <p:graphicFrame>
        <p:nvGraphicFramePr>
          <p:cNvPr id="249" name="Google Shape;123;p30"/>
          <p:cNvGraphicFramePr/>
          <p:nvPr/>
        </p:nvGraphicFramePr>
        <p:xfrm>
          <a:off x="1004875" y="2273539"/>
          <a:ext cx="7561991" cy="6868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10493"/>
                <a:gridCol w="1510493"/>
                <a:gridCol w="1510493"/>
                <a:gridCol w="1510493"/>
                <a:gridCol w="1510493"/>
              </a:tblGrid>
              <a:tr h="357975">
                <a:tc>
                  <a:txBody>
                    <a:bodyPr/>
                    <a:lstStyle/>
                    <a:p>
                      <a:pPr algn="l">
                        <a:defRPr sz="1800"/>
                      </a:pPr>
                      <a:r>
                        <a:rPr b="1" sz="800">
                          <a:latin typeface="Century Gothic"/>
                          <a:ea typeface="Century Gothic"/>
                          <a:cs typeface="Century Gothic"/>
                          <a:sym typeface="Century Gothic"/>
                        </a:rPr>
                        <a:t>Age</a:t>
                      </a:r>
                    </a:p>
                  </a:txBody>
                  <a:tcPr marL="91425" marR="91425" marT="91425" marB="91425" anchor="t" anchorCtr="0" horzOverflow="overflow"/>
                </a:tc>
                <a:tc>
                  <a:txBody>
                    <a:bodyPr/>
                    <a:lstStyle/>
                    <a:p>
                      <a:pPr algn="l">
                        <a:defRPr sz="1800"/>
                      </a:pPr>
                      <a:r>
                        <a:rPr b="1" sz="800">
                          <a:latin typeface="Century Gothic"/>
                          <a:ea typeface="Century Gothic"/>
                          <a:cs typeface="Century Gothic"/>
                          <a:sym typeface="Century Gothic"/>
                        </a:rPr>
                        <a:t>Gender</a:t>
                      </a:r>
                    </a:p>
                  </a:txBody>
                  <a:tcPr marL="91425" marR="91425" marT="91425" marB="91425" anchor="t" anchorCtr="0" horzOverflow="overflow"/>
                </a:tc>
                <a:tc>
                  <a:txBody>
                    <a:bodyPr/>
                    <a:lstStyle/>
                    <a:p>
                      <a:pPr algn="l">
                        <a:defRPr sz="1800"/>
                      </a:pPr>
                      <a:r>
                        <a:rPr b="1" sz="800">
                          <a:latin typeface="Century Gothic"/>
                          <a:ea typeface="Century Gothic"/>
                          <a:cs typeface="Century Gothic"/>
                          <a:sym typeface="Century Gothic"/>
                        </a:rPr>
                        <a:t>Marital Status</a:t>
                      </a:r>
                    </a:p>
                  </a:txBody>
                  <a:tcPr marL="91425" marR="91425" marT="91425" marB="91425" anchor="t" anchorCtr="0" horzOverflow="overflow"/>
                </a:tc>
                <a:tc>
                  <a:txBody>
                    <a:bodyPr/>
                    <a:lstStyle/>
                    <a:p>
                      <a:pPr algn="l">
                        <a:defRPr sz="1800"/>
                      </a:pPr>
                      <a:r>
                        <a:rPr b="1" sz="800">
                          <a:latin typeface="Century Gothic"/>
                          <a:ea typeface="Century Gothic"/>
                          <a:cs typeface="Century Gothic"/>
                          <a:sym typeface="Century Gothic"/>
                        </a:rPr>
                        <a:t>Dependent Children</a:t>
                      </a:r>
                    </a:p>
                  </a:txBody>
                  <a:tcPr marL="91425" marR="91425" marT="91425" marB="91425" anchor="t" anchorCtr="0" horzOverflow="overflow"/>
                </a:tc>
                <a:tc>
                  <a:txBody>
                    <a:bodyPr/>
                    <a:lstStyle/>
                    <a:p>
                      <a:pPr algn="l">
                        <a:defRPr sz="1800"/>
                      </a:pPr>
                      <a:r>
                        <a:rPr b="1" sz="800">
                          <a:latin typeface="Century Gothic"/>
                          <a:ea typeface="Century Gothic"/>
                          <a:cs typeface="Century Gothic"/>
                          <a:sym typeface="Century Gothic"/>
                        </a:rPr>
                        <a:t>Dependents Other</a:t>
                      </a:r>
                    </a:p>
                  </a:txBody>
                  <a:tcPr marL="91425" marR="91425" marT="91425" marB="91425" anchor="t" anchorCtr="0" horzOverflow="overflow"/>
                </a:tc>
              </a:tr>
              <a:tr h="263250">
                <a:tc>
                  <a:txBody>
                    <a:bodyPr/>
                    <a:lstStyle/>
                    <a:p>
                      <a:pPr algn="l">
                        <a:defRPr sz="1800"/>
                      </a:pPr>
                      <a:r>
                        <a:rPr sz="800">
                          <a:latin typeface="Century Gothic"/>
                          <a:ea typeface="Century Gothic"/>
                          <a:cs typeface="Century Gothic"/>
                          <a:sym typeface="Century Gothic"/>
                        </a:rPr>
                        <a:t>43</a:t>
                      </a:r>
                    </a:p>
                  </a:txBody>
                  <a:tcPr marL="91425" marR="91425" marT="91425" marB="91425" anchor="t" anchorCtr="0" horzOverflow="overflow"/>
                </a:tc>
                <a:tc>
                  <a:txBody>
                    <a:bodyPr/>
                    <a:lstStyle/>
                    <a:p>
                      <a:pPr algn="l">
                        <a:defRPr sz="1800"/>
                      </a:pPr>
                      <a:r>
                        <a:rPr sz="800">
                          <a:latin typeface="Century Gothic"/>
                          <a:ea typeface="Century Gothic"/>
                          <a:cs typeface="Century Gothic"/>
                          <a:sym typeface="Century Gothic"/>
                        </a:rPr>
                        <a:t>M</a:t>
                      </a:r>
                    </a:p>
                  </a:txBody>
                  <a:tcPr marL="91425" marR="91425" marT="91425" marB="91425" anchor="t" anchorCtr="0" horzOverflow="overflow"/>
                </a:tc>
                <a:tc>
                  <a:txBody>
                    <a:bodyPr/>
                    <a:lstStyle/>
                    <a:p>
                      <a:pPr algn="l">
                        <a:defRPr sz="1800"/>
                      </a:pPr>
                      <a:r>
                        <a:rPr sz="800">
                          <a:latin typeface="Century Gothic"/>
                          <a:ea typeface="Century Gothic"/>
                          <a:cs typeface="Century Gothic"/>
                          <a:sym typeface="Century Gothic"/>
                        </a:rPr>
                        <a:t>F</a:t>
                      </a:r>
                    </a:p>
                  </a:txBody>
                  <a:tcPr marL="91425" marR="91425" marT="91425" marB="91425" anchor="t" anchorCtr="0" horzOverflow="overflow"/>
                </a:tc>
                <a:tc>
                  <a:txBody>
                    <a:bodyPr/>
                    <a:lstStyle/>
                    <a:p>
                      <a:pPr algn="l">
                        <a:defRPr sz="1800"/>
                      </a:pPr>
                      <a:r>
                        <a:rPr sz="800">
                          <a:latin typeface="Century Gothic"/>
                          <a:ea typeface="Century Gothic"/>
                          <a:cs typeface="Century Gothic"/>
                          <a:sym typeface="Century Gothic"/>
                        </a:rPr>
                        <a:t>1</a:t>
                      </a:r>
                    </a:p>
                  </a:txBody>
                  <a:tcPr marL="91425" marR="91425" marT="91425" marB="91425" anchor="t" anchorCtr="0" horzOverflow="overflow"/>
                </a:tc>
                <a:tc>
                  <a:txBody>
                    <a:bodyPr/>
                    <a:lstStyle/>
                    <a:p>
                      <a:pPr algn="l">
                        <a:defRPr sz="1800"/>
                      </a:pPr>
                      <a:r>
                        <a:rPr sz="800">
                          <a:latin typeface="Century Gothic"/>
                          <a:ea typeface="Century Gothic"/>
                          <a:cs typeface="Century Gothic"/>
                          <a:sym typeface="Century Gothic"/>
                        </a:rPr>
                        <a:t>0</a:t>
                      </a:r>
                    </a:p>
                  </a:txBody>
                  <a:tcPr marL="91425" marR="91425" marT="91425" marB="91425" anchor="t" anchorCtr="0" horzOverflow="overflow"/>
                </a:tc>
              </a:tr>
            </a:tbl>
          </a:graphicData>
        </a:graphic>
      </p:graphicFrame>
      <p:graphicFrame>
        <p:nvGraphicFramePr>
          <p:cNvPr id="250" name="Google Shape;124;p30"/>
          <p:cNvGraphicFramePr/>
          <p:nvPr/>
        </p:nvGraphicFramePr>
        <p:xfrm>
          <a:off x="1004862" y="3250491"/>
          <a:ext cx="7562017" cy="6736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88122"/>
                <a:gridCol w="1888122"/>
                <a:gridCol w="1888122"/>
                <a:gridCol w="1888122"/>
              </a:tblGrid>
              <a:tr h="332074">
                <a:tc>
                  <a:txBody>
                    <a:bodyPr/>
                    <a:lstStyle/>
                    <a:p>
                      <a:pPr algn="l">
                        <a:defRPr sz="1800"/>
                      </a:pPr>
                      <a:r>
                        <a:rPr b="1" sz="800">
                          <a:latin typeface="Century Gothic"/>
                          <a:ea typeface="Century Gothic"/>
                          <a:cs typeface="Century Gothic"/>
                          <a:sym typeface="Century Gothic"/>
                        </a:rPr>
                        <a:t>Weekly Wage</a:t>
                      </a:r>
                    </a:p>
                  </a:txBody>
                  <a:tcPr marL="91425" marR="91425" marT="91425" marB="91425" anchor="t" anchorCtr="0" horzOverflow="overflow"/>
                </a:tc>
                <a:tc>
                  <a:txBody>
                    <a:bodyPr/>
                    <a:lstStyle/>
                    <a:p>
                      <a:pPr algn="l">
                        <a:defRPr sz="1800"/>
                      </a:pPr>
                      <a:r>
                        <a:rPr b="1" sz="800">
                          <a:latin typeface="Century Gothic"/>
                          <a:ea typeface="Century Gothic"/>
                          <a:cs typeface="Century Gothic"/>
                          <a:sym typeface="Century Gothic"/>
                        </a:rPr>
                        <a:t>Part Time/Full Time</a:t>
                      </a:r>
                    </a:p>
                  </a:txBody>
                  <a:tcPr marL="91425" marR="91425" marT="91425" marB="91425" anchor="t" anchorCtr="0" horzOverflow="overflow"/>
                </a:tc>
                <a:tc>
                  <a:txBody>
                    <a:bodyPr/>
                    <a:lstStyle/>
                    <a:p>
                      <a:pPr algn="l">
                        <a:defRPr sz="1800"/>
                      </a:pPr>
                      <a:r>
                        <a:rPr b="1" sz="800">
                          <a:latin typeface="Century Gothic"/>
                          <a:ea typeface="Century Gothic"/>
                          <a:cs typeface="Century Gothic"/>
                          <a:sym typeface="Century Gothic"/>
                        </a:rPr>
                        <a:t>Hours Worked per Week</a:t>
                      </a:r>
                    </a:p>
                  </a:txBody>
                  <a:tcPr marL="91425" marR="91425" marT="91425" marB="91425" anchor="t" anchorCtr="0" horzOverflow="overflow"/>
                </a:tc>
                <a:tc>
                  <a:txBody>
                    <a:bodyPr/>
                    <a:lstStyle/>
                    <a:p>
                      <a:pPr algn="l">
                        <a:defRPr sz="1800"/>
                      </a:pPr>
                      <a:r>
                        <a:rPr b="1" sz="800">
                          <a:latin typeface="Century Gothic"/>
                          <a:ea typeface="Century Gothic"/>
                          <a:cs typeface="Century Gothic"/>
                          <a:sym typeface="Century Gothic"/>
                        </a:rPr>
                        <a:t>Days Worked per Week</a:t>
                      </a:r>
                    </a:p>
                  </a:txBody>
                  <a:tcPr marL="91425" marR="91425" marT="91425" marB="91425" anchor="t" anchorCtr="0" horzOverflow="overflow"/>
                </a:tc>
              </a:tr>
              <a:tr h="332074">
                <a:tc>
                  <a:txBody>
                    <a:bodyPr/>
                    <a:lstStyle/>
                    <a:p>
                      <a:pPr algn="l">
                        <a:defRPr sz="1800"/>
                      </a:pPr>
                      <a:r>
                        <a:rPr sz="800">
                          <a:latin typeface="Century Gothic"/>
                          <a:ea typeface="Century Gothic"/>
                          <a:cs typeface="Century Gothic"/>
                          <a:sym typeface="Century Gothic"/>
                        </a:rPr>
                        <a:t>509.34</a:t>
                      </a:r>
                    </a:p>
                  </a:txBody>
                  <a:tcPr marL="91425" marR="91425" marT="91425" marB="91425" anchor="t" anchorCtr="0" horzOverflow="overflow"/>
                </a:tc>
                <a:tc>
                  <a:txBody>
                    <a:bodyPr/>
                    <a:lstStyle/>
                    <a:p>
                      <a:pPr algn="l">
                        <a:defRPr sz="1800"/>
                      </a:pPr>
                      <a:r>
                        <a:rPr sz="800">
                          <a:latin typeface="Century Gothic"/>
                          <a:ea typeface="Century Gothic"/>
                          <a:cs typeface="Century Gothic"/>
                          <a:sym typeface="Century Gothic"/>
                        </a:rPr>
                        <a:t>F</a:t>
                      </a:r>
                    </a:p>
                  </a:txBody>
                  <a:tcPr marL="91425" marR="91425" marT="91425" marB="91425" anchor="t" anchorCtr="0" horzOverflow="overflow"/>
                </a:tc>
                <a:tc>
                  <a:txBody>
                    <a:bodyPr/>
                    <a:lstStyle/>
                    <a:p>
                      <a:pPr algn="l">
                        <a:defRPr sz="1800"/>
                      </a:pPr>
                      <a:r>
                        <a:rPr sz="800">
                          <a:latin typeface="Century Gothic"/>
                          <a:ea typeface="Century Gothic"/>
                          <a:cs typeface="Century Gothic"/>
                          <a:sym typeface="Century Gothic"/>
                        </a:rPr>
                        <a:t>37.5</a:t>
                      </a:r>
                    </a:p>
                  </a:txBody>
                  <a:tcPr marL="91425" marR="91425" marT="91425" marB="91425" anchor="t" anchorCtr="0" horzOverflow="overflow"/>
                </a:tc>
                <a:tc>
                  <a:txBody>
                    <a:bodyPr/>
                    <a:lstStyle/>
                    <a:p>
                      <a:pPr algn="l">
                        <a:defRPr sz="1800"/>
                      </a:pPr>
                      <a:r>
                        <a:rPr sz="800">
                          <a:latin typeface="Century Gothic"/>
                          <a:ea typeface="Century Gothic"/>
                          <a:cs typeface="Century Gothic"/>
                          <a:sym typeface="Century Gothic"/>
                        </a:rPr>
                        <a:t>5</a:t>
                      </a:r>
                    </a:p>
                  </a:txBody>
                  <a:tcPr marL="91425" marR="91425" marT="91425" marB="91425" anchor="t" anchorCtr="0" horzOverflow="overflow"/>
                </a:tc>
              </a:tr>
            </a:tbl>
          </a:graphicData>
        </a:graphic>
      </p:graphicFrame>
      <p:sp>
        <p:nvSpPr>
          <p:cNvPr id="251" name="Google Shape;125;p30"/>
          <p:cNvSpPr txBox="1"/>
          <p:nvPr/>
        </p:nvSpPr>
        <p:spPr>
          <a:xfrm>
            <a:off x="502925" y="3900750"/>
            <a:ext cx="8138150" cy="9234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marL="457200" indent="-317744">
              <a:lnSpc>
                <a:spcPct val="80000"/>
              </a:lnSpc>
              <a:spcBef>
                <a:spcPts val="600"/>
              </a:spcBef>
              <a:buClr>
                <a:srgbClr val="333333"/>
              </a:buClr>
              <a:buSzPct val="100000"/>
              <a:buFont typeface="Arial"/>
              <a:buChar char="•"/>
              <a:defRPr>
                <a:solidFill>
                  <a:srgbClr val="333333"/>
                </a:solidFill>
                <a:latin typeface="Century Gothic"/>
                <a:ea typeface="Century Gothic"/>
                <a:cs typeface="Century Gothic"/>
                <a:sym typeface="Century Gothic"/>
              </a:defRPr>
            </a:pPr>
            <a:r>
              <a:t>Details on the </a:t>
            </a:r>
            <a:r>
              <a:rPr b="1"/>
              <a:t>claim</a:t>
            </a:r>
            <a:r>
              <a:t>:</a:t>
            </a:r>
          </a:p>
        </p:txBody>
      </p:sp>
      <p:graphicFrame>
        <p:nvGraphicFramePr>
          <p:cNvPr id="252" name="Google Shape;124;p30"/>
          <p:cNvGraphicFramePr/>
          <p:nvPr/>
        </p:nvGraphicFramePr>
        <p:xfrm>
          <a:off x="1004862" y="4223322"/>
          <a:ext cx="7562016" cy="8006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88122"/>
                <a:gridCol w="1888122"/>
                <a:gridCol w="1888122"/>
                <a:gridCol w="1888122"/>
              </a:tblGrid>
              <a:tr h="319374">
                <a:tc>
                  <a:txBody>
                    <a:bodyPr/>
                    <a:lstStyle/>
                    <a:p>
                      <a:pPr algn="l">
                        <a:defRPr sz="1800"/>
                      </a:pPr>
                      <a:r>
                        <a:rPr b="1" sz="800">
                          <a:latin typeface="Century Gothic"/>
                          <a:ea typeface="Century Gothic"/>
                          <a:cs typeface="Century Gothic"/>
                          <a:sym typeface="Century Gothic"/>
                        </a:rPr>
                        <a:t>Date and Time of Accident</a:t>
                      </a:r>
                    </a:p>
                  </a:txBody>
                  <a:tcPr marL="91425" marR="91425" marT="91425" marB="91425" anchor="t" anchorCtr="0" horzOverflow="overflow"/>
                </a:tc>
                <a:tc>
                  <a:txBody>
                    <a:bodyPr/>
                    <a:lstStyle/>
                    <a:p>
                      <a:pPr algn="l">
                        <a:defRPr sz="1800"/>
                      </a:pPr>
                      <a:r>
                        <a:rPr b="1" sz="800">
                          <a:latin typeface="Century Gothic"/>
                          <a:ea typeface="Century Gothic"/>
                          <a:cs typeface="Century Gothic"/>
                          <a:sym typeface="Century Gothic"/>
                        </a:rPr>
                        <a:t>Date Reported</a:t>
                      </a:r>
                    </a:p>
                  </a:txBody>
                  <a:tcPr marL="91425" marR="91425" marT="91425" marB="91425" anchor="t" anchorCtr="0" horzOverflow="overflow"/>
                </a:tc>
                <a:tc>
                  <a:txBody>
                    <a:bodyPr/>
                    <a:lstStyle/>
                    <a:p>
                      <a:pPr algn="l">
                        <a:defRPr sz="1800"/>
                      </a:pPr>
                      <a:r>
                        <a:rPr b="1" sz="800">
                          <a:latin typeface="Century Gothic"/>
                          <a:ea typeface="Century Gothic"/>
                          <a:cs typeface="Century Gothic"/>
                          <a:sym typeface="Century Gothic"/>
                        </a:rPr>
                        <a:t>Claim Description</a:t>
                      </a:r>
                    </a:p>
                  </a:txBody>
                  <a:tcPr marL="91425" marR="91425" marT="91425" marB="91425" anchor="t" anchorCtr="0" horzOverflow="overflow"/>
                </a:tc>
                <a:tc>
                  <a:txBody>
                    <a:bodyPr/>
                    <a:lstStyle/>
                    <a:p>
                      <a:pPr algn="l">
                        <a:defRPr sz="1800"/>
                      </a:pPr>
                      <a:r>
                        <a:rPr b="1" sz="800">
                          <a:latin typeface="Century Gothic"/>
                          <a:ea typeface="Century Gothic"/>
                          <a:cs typeface="Century Gothic"/>
                          <a:sym typeface="Century Gothic"/>
                        </a:rPr>
                        <a:t>Initial Incurred Costs</a:t>
                      </a:r>
                    </a:p>
                  </a:txBody>
                  <a:tcPr marL="91425" marR="91425" marT="91425" marB="91425" anchor="t" anchorCtr="0" horzOverflow="overflow"/>
                </a:tc>
              </a:tr>
              <a:tr h="471774">
                <a:tc>
                  <a:txBody>
                    <a:bodyPr/>
                    <a:lstStyle/>
                    <a:p>
                      <a:pPr algn="l">
                        <a:defRPr sz="1800"/>
                      </a:pPr>
                      <a:r>
                        <a:rPr sz="800">
                          <a:latin typeface="Century Gothic"/>
                          <a:ea typeface="Century Gothic"/>
                          <a:cs typeface="Century Gothic"/>
                          <a:sym typeface="Century Gothic"/>
                        </a:rPr>
                        <a:t>1999-01-07, 11:00:00</a:t>
                      </a:r>
                    </a:p>
                  </a:txBody>
                  <a:tcPr marL="91425" marR="91425" marT="91425" marB="91425" anchor="t" anchorCtr="0" horzOverflow="overflow"/>
                </a:tc>
                <a:tc>
                  <a:txBody>
                    <a:bodyPr/>
                    <a:lstStyle/>
                    <a:p>
                      <a:pPr algn="l">
                        <a:defRPr sz="1800"/>
                      </a:pPr>
                      <a:r>
                        <a:rPr sz="800">
                          <a:latin typeface="Century Gothic"/>
                          <a:ea typeface="Century Gothic"/>
                          <a:cs typeface="Century Gothic"/>
                          <a:sym typeface="Century Gothic"/>
                        </a:rPr>
                        <a:t>1999-01-20</a:t>
                      </a:r>
                    </a:p>
                  </a:txBody>
                  <a:tcPr marL="91425" marR="91425" marT="91425" marB="91425" anchor="t" anchorCtr="0" horzOverflow="overflow"/>
                </a:tc>
                <a:tc>
                  <a:txBody>
                    <a:bodyPr/>
                    <a:lstStyle/>
                    <a:p>
                      <a:pPr algn="l" defTabSz="457200">
                        <a:spcBef>
                          <a:spcPts val="1200"/>
                        </a:spcBef>
                        <a:defRPr sz="1800"/>
                      </a:pPr>
                      <a:r>
                        <a:rPr sz="800">
                          <a:latin typeface="Century Gothic"/>
                          <a:ea typeface="Century Gothic"/>
                          <a:cs typeface="Century Gothic"/>
                          <a:sym typeface="Century Gothic"/>
                        </a:rPr>
                        <a:t>CUT ON SHARP EDGE CUT LEFT THUMB </a:t>
                      </a:r>
                    </a:p>
                  </a:txBody>
                  <a:tcPr marL="91425" marR="91425" marT="91425" marB="91425" anchor="t" anchorCtr="0" horzOverflow="overflow"/>
                </a:tc>
                <a:tc>
                  <a:txBody>
                    <a:bodyPr/>
                    <a:lstStyle/>
                    <a:p>
                      <a:pPr algn="l">
                        <a:defRPr sz="1800"/>
                      </a:pPr>
                      <a:r>
                        <a:rPr sz="800">
                          <a:latin typeface="Century Gothic"/>
                          <a:ea typeface="Century Gothic"/>
                          <a:cs typeface="Century Gothic"/>
                          <a:sym typeface="Century Gothic"/>
                        </a:rPr>
                        <a:t>1500</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Google Shape;53;p13"/>
          <p:cNvSpPr txBox="1"/>
          <p:nvPr>
            <p:ph type="sldNum" sz="quarter" idx="2"/>
          </p:nvPr>
        </p:nvSpPr>
        <p:spPr>
          <a:xfrm>
            <a:off x="8811386" y="4735852"/>
            <a:ext cx="174485"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5" name="Google Shape;136;p32"/>
          <p:cNvSpPr txBox="1"/>
          <p:nvPr>
            <p:ph type="title"/>
          </p:nvPr>
        </p:nvSpPr>
        <p:spPr>
          <a:prstGeom prst="rect">
            <a:avLst/>
          </a:prstGeom>
        </p:spPr>
        <p:txBody>
          <a:bodyPr/>
          <a:lstStyle>
            <a:lvl1pPr>
              <a:defRPr sz="2900"/>
            </a:lvl1pPr>
          </a:lstStyle>
          <a:p>
            <a:pPr/>
            <a:r>
              <a:t>Initial vs. Ultimate Claim Cost</a:t>
            </a:r>
          </a:p>
        </p:txBody>
      </p:sp>
      <p:sp>
        <p:nvSpPr>
          <p:cNvPr id="256" name="Google Shape;137;p32"/>
          <p:cNvSpPr txBox="1"/>
          <p:nvPr>
            <p:ph type="body" sz="half" idx="1"/>
          </p:nvPr>
        </p:nvSpPr>
        <p:spPr>
          <a:prstGeom prst="rect">
            <a:avLst/>
          </a:prstGeom>
        </p:spPr>
        <p:txBody>
          <a:bodyPr/>
          <a:lstStyle/>
          <a:p>
            <a:pPr marL="165100" indent="12700">
              <a:spcBef>
                <a:spcPts val="0"/>
              </a:spcBef>
              <a:buSzTx/>
              <a:buNone/>
            </a:pPr>
          </a:p>
        </p:txBody>
      </p:sp>
      <p:sp>
        <p:nvSpPr>
          <p:cNvPr id="257" name="Google Shape;138;p32"/>
          <p:cNvSpPr txBox="1"/>
          <p:nvPr>
            <p:ph type="body" idx="21"/>
          </p:nvPr>
        </p:nvSpPr>
        <p:spPr>
          <a:prstGeom prst="rect">
            <a:avLst/>
          </a:prstGeom>
        </p:spPr>
        <p:txBody>
          <a:bodyPr/>
          <a:lstStyle/>
          <a:p>
            <a:pPr marL="165100" indent="12700">
              <a:lnSpc>
                <a:spcPct val="100000"/>
              </a:lnSpc>
              <a:buClr>
                <a:srgbClr val="333333"/>
              </a:buClr>
              <a:buSzTx/>
              <a:buNone/>
              <a:defRPr sz="2800">
                <a:solidFill>
                  <a:srgbClr val="333333"/>
                </a:solidFill>
                <a:latin typeface="Century Gothic"/>
                <a:ea typeface="Century Gothic"/>
                <a:cs typeface="Century Gothic"/>
                <a:sym typeface="Century Gothic"/>
              </a:defRPr>
            </a:pPr>
          </a:p>
        </p:txBody>
      </p:sp>
      <p:pic>
        <p:nvPicPr>
          <p:cNvPr id="258" name="densities.png" descr="densities.png"/>
          <p:cNvPicPr>
            <a:picLocks noChangeAspect="1"/>
          </p:cNvPicPr>
          <p:nvPr/>
        </p:nvPicPr>
        <p:blipFill>
          <a:blip r:embed="rId2">
            <a:extLst/>
          </a:blip>
          <a:stretch>
            <a:fillRect/>
          </a:stretch>
        </p:blipFill>
        <p:spPr>
          <a:xfrm>
            <a:off x="288953" y="1661843"/>
            <a:ext cx="8566094" cy="329465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Google Shape;53;p13"/>
          <p:cNvSpPr txBox="1"/>
          <p:nvPr>
            <p:ph type="sldNum" sz="quarter" idx="2"/>
          </p:nvPr>
        </p:nvSpPr>
        <p:spPr>
          <a:xfrm>
            <a:off x="8811386" y="4735852"/>
            <a:ext cx="174485"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1" name="Google Shape;143;p33"/>
          <p:cNvSpPr txBox="1"/>
          <p:nvPr>
            <p:ph type="title"/>
          </p:nvPr>
        </p:nvSpPr>
        <p:spPr>
          <a:prstGeom prst="rect">
            <a:avLst/>
          </a:prstGeom>
        </p:spPr>
        <p:txBody>
          <a:bodyPr/>
          <a:lstStyle>
            <a:lvl1pPr>
              <a:defRPr sz="2900"/>
            </a:lvl1pPr>
          </a:lstStyle>
          <a:p>
            <a:pPr/>
            <a:r>
              <a:t>Claim Descriptions - Wordcloud</a:t>
            </a:r>
          </a:p>
        </p:txBody>
      </p:sp>
      <p:sp>
        <p:nvSpPr>
          <p:cNvPr id="262" name="Google Shape;147;p33"/>
          <p:cNvSpPr txBox="1"/>
          <p:nvPr>
            <p:ph type="body" idx="23"/>
          </p:nvPr>
        </p:nvSpPr>
        <p:spPr>
          <a:xfrm>
            <a:off x="4645025" y="1558952"/>
            <a:ext cx="4041775" cy="3391502"/>
          </a:xfrm>
          <a:prstGeom prst="rect">
            <a:avLst/>
          </a:prstGeom>
          <a:extLst>
            <a:ext uri="{C572A759-6A51-4108-AA02-DFA0A04FC94B}">
              <ma14:wrappingTextBoxFlag xmlns:ma14="http://schemas.microsoft.com/office/mac/drawingml/2011/main" val="1"/>
            </a:ext>
          </a:extLst>
        </p:spPr>
        <p:txBody>
          <a:bodyPr/>
          <a:lstStyle/>
          <a:p>
            <a:pPr marL="0" indent="0">
              <a:lnSpc>
                <a:spcPct val="80000"/>
              </a:lnSpc>
              <a:spcBef>
                <a:spcPts val="600"/>
              </a:spcBef>
              <a:buClrTx/>
              <a:buSzTx/>
              <a:buFontTx/>
              <a:buNone/>
              <a:defRPr sz="1600">
                <a:solidFill>
                  <a:srgbClr val="333333"/>
                </a:solidFill>
                <a:latin typeface="Century Gothic"/>
                <a:ea typeface="Century Gothic"/>
                <a:cs typeface="Century Gothic"/>
                <a:sym typeface="Century Gothic"/>
              </a:defRPr>
            </a:pPr>
            <a:r>
              <a:rPr b="1"/>
              <a:t>Remarks:</a:t>
            </a:r>
          </a:p>
          <a:p>
            <a:pPr indent="-317744">
              <a:lnSpc>
                <a:spcPct val="80000"/>
              </a:lnSpc>
              <a:spcBef>
                <a:spcPts val="600"/>
              </a:spcBef>
              <a:buClr>
                <a:srgbClr val="333333"/>
              </a:buClr>
              <a:buSzPct val="100000"/>
              <a:buChar char="•"/>
              <a:defRPr sz="1600">
                <a:solidFill>
                  <a:srgbClr val="333333"/>
                </a:solidFill>
                <a:latin typeface="Century Gothic"/>
                <a:ea typeface="Century Gothic"/>
                <a:cs typeface="Century Gothic"/>
                <a:sym typeface="Century Gothic"/>
              </a:defRPr>
            </a:pPr>
            <a:r>
              <a:t>Many different words </a:t>
            </a:r>
            <a:br/>
            <a:r>
              <a:rPr sz="1200"/>
              <a:t>Synovitis, Table, Particle, Ring...</a:t>
            </a:r>
          </a:p>
          <a:p>
            <a:pPr indent="-317744">
              <a:lnSpc>
                <a:spcPct val="80000"/>
              </a:lnSpc>
              <a:spcBef>
                <a:spcPts val="600"/>
              </a:spcBef>
              <a:buClr>
                <a:srgbClr val="333333"/>
              </a:buClr>
              <a:buSzPct val="100000"/>
              <a:buChar char="•"/>
              <a:defRPr sz="1600">
                <a:solidFill>
                  <a:srgbClr val="333333"/>
                </a:solidFill>
                <a:latin typeface="Century Gothic"/>
                <a:ea typeface="Century Gothic"/>
                <a:cs typeface="Century Gothic"/>
                <a:sym typeface="Century Gothic"/>
              </a:defRPr>
            </a:pPr>
            <a:r>
              <a:t>Body parts, types of accidents</a:t>
            </a:r>
            <a:br/>
            <a:r>
              <a:rPr sz="1200"/>
              <a:t>e.g. Back, Shoulder, Finger, Strain, Laceration</a:t>
            </a:r>
          </a:p>
          <a:p>
            <a:pPr marL="0" indent="0">
              <a:lnSpc>
                <a:spcPct val="80000"/>
              </a:lnSpc>
              <a:spcBef>
                <a:spcPts val="600"/>
              </a:spcBef>
              <a:buClrTx/>
              <a:buSzTx/>
              <a:buFontTx/>
              <a:buNone/>
              <a:defRPr sz="1600">
                <a:solidFill>
                  <a:srgbClr val="333333"/>
                </a:solidFill>
                <a:latin typeface="Century Gothic"/>
                <a:ea typeface="Century Gothic"/>
                <a:cs typeface="Century Gothic"/>
                <a:sym typeface="Century Gothic"/>
              </a:defRPr>
            </a:pPr>
            <a:r>
              <a:rPr b="1"/>
              <a:t>Important for the analysis:</a:t>
            </a:r>
          </a:p>
          <a:p>
            <a:pPr indent="-317744">
              <a:lnSpc>
                <a:spcPct val="80000"/>
              </a:lnSpc>
              <a:spcBef>
                <a:spcPts val="600"/>
              </a:spcBef>
              <a:buClr>
                <a:srgbClr val="333333"/>
              </a:buClr>
              <a:buSzPct val="100000"/>
              <a:buChar char="•"/>
              <a:defRPr sz="1600">
                <a:solidFill>
                  <a:srgbClr val="333333"/>
                </a:solidFill>
                <a:latin typeface="Century Gothic"/>
                <a:ea typeface="Century Gothic"/>
                <a:cs typeface="Century Gothic"/>
                <a:sym typeface="Century Gothic"/>
              </a:defRPr>
            </a:pPr>
            <a:r>
              <a:t>Remove stop words </a:t>
            </a:r>
            <a:br/>
            <a:r>
              <a:rPr sz="1200"/>
              <a:t>e.g. and, to, with, on</a:t>
            </a:r>
          </a:p>
          <a:p>
            <a:pPr indent="-317744">
              <a:lnSpc>
                <a:spcPct val="80000"/>
              </a:lnSpc>
              <a:spcBef>
                <a:spcPts val="600"/>
              </a:spcBef>
              <a:buClr>
                <a:srgbClr val="333333"/>
              </a:buClr>
              <a:buSzPct val="100000"/>
              <a:buChar char="•"/>
              <a:defRPr sz="1600">
                <a:solidFill>
                  <a:srgbClr val="333333"/>
                </a:solidFill>
                <a:latin typeface="Century Gothic"/>
                <a:ea typeface="Century Gothic"/>
                <a:cs typeface="Century Gothic"/>
                <a:sym typeface="Century Gothic"/>
              </a:defRPr>
            </a:pPr>
            <a:r>
              <a:t>Stem remaining words </a:t>
            </a:r>
            <a:br/>
            <a:r>
              <a:rPr sz="1200"/>
              <a:t>e.g. fall, falling, fell =&gt; fall</a:t>
            </a:r>
          </a:p>
          <a:p>
            <a:pPr indent="-317744">
              <a:lnSpc>
                <a:spcPct val="80000"/>
              </a:lnSpc>
              <a:spcBef>
                <a:spcPts val="600"/>
              </a:spcBef>
              <a:buClr>
                <a:srgbClr val="333333"/>
              </a:buClr>
              <a:buSzPct val="100000"/>
              <a:buChar char="•"/>
              <a:defRPr sz="1600">
                <a:solidFill>
                  <a:srgbClr val="333333"/>
                </a:solidFill>
                <a:latin typeface="Century Gothic"/>
                <a:ea typeface="Century Gothic"/>
                <a:cs typeface="Century Gothic"/>
                <a:sym typeface="Century Gothic"/>
              </a:defRPr>
            </a:pPr>
            <a:r>
              <a:t>Cluster the stemmed words</a:t>
            </a:r>
            <a:br/>
            <a:r>
              <a:rPr sz="1200"/>
              <a:t>e.g. eye, cornea =&gt; "eye" cluster</a:t>
            </a:r>
          </a:p>
        </p:txBody>
      </p:sp>
      <p:pic>
        <p:nvPicPr>
          <p:cNvPr id="263" name="wordcloud.png" descr="wordcloud.png"/>
          <p:cNvPicPr>
            <a:picLocks noChangeAspect="1"/>
          </p:cNvPicPr>
          <p:nvPr/>
        </p:nvPicPr>
        <p:blipFill>
          <a:blip r:embed="rId2">
            <a:extLst/>
          </a:blip>
          <a:stretch>
            <a:fillRect/>
          </a:stretch>
        </p:blipFill>
        <p:spPr>
          <a:xfrm>
            <a:off x="418007" y="1433854"/>
            <a:ext cx="3641698" cy="364169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Google Shape;53;p13"/>
          <p:cNvSpPr txBox="1"/>
          <p:nvPr>
            <p:ph type="sldNum" sz="quarter" idx="2"/>
          </p:nvPr>
        </p:nvSpPr>
        <p:spPr>
          <a:xfrm>
            <a:off x="8811386" y="4735852"/>
            <a:ext cx="174485"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Google Shape;136;p32"/>
          <p:cNvSpPr txBox="1"/>
          <p:nvPr>
            <p:ph type="title"/>
          </p:nvPr>
        </p:nvSpPr>
        <p:spPr>
          <a:prstGeom prst="rect">
            <a:avLst/>
          </a:prstGeom>
        </p:spPr>
        <p:txBody>
          <a:bodyPr/>
          <a:lstStyle>
            <a:lvl1pPr>
              <a:defRPr sz="2900"/>
            </a:lvl1pPr>
          </a:lstStyle>
          <a:p>
            <a:pPr/>
            <a:r>
              <a:t>Claim Descriptions - Effects on the ultimate</a:t>
            </a:r>
          </a:p>
        </p:txBody>
      </p:sp>
      <p:sp>
        <p:nvSpPr>
          <p:cNvPr id="267" name="Google Shape;137;p32"/>
          <p:cNvSpPr txBox="1"/>
          <p:nvPr>
            <p:ph type="body" sz="half" idx="1"/>
          </p:nvPr>
        </p:nvSpPr>
        <p:spPr>
          <a:prstGeom prst="rect">
            <a:avLst/>
          </a:prstGeom>
        </p:spPr>
        <p:txBody>
          <a:bodyPr/>
          <a:lstStyle/>
          <a:p>
            <a:pPr marL="165100" indent="12700">
              <a:spcBef>
                <a:spcPts val="0"/>
              </a:spcBef>
              <a:buSzTx/>
              <a:buNone/>
            </a:pPr>
          </a:p>
        </p:txBody>
      </p:sp>
      <p:sp>
        <p:nvSpPr>
          <p:cNvPr id="268" name="Google Shape;138;p32"/>
          <p:cNvSpPr txBox="1"/>
          <p:nvPr>
            <p:ph type="body" idx="21"/>
          </p:nvPr>
        </p:nvSpPr>
        <p:spPr>
          <a:prstGeom prst="rect">
            <a:avLst/>
          </a:prstGeom>
        </p:spPr>
        <p:txBody>
          <a:bodyPr/>
          <a:lstStyle/>
          <a:p>
            <a:pPr marL="165100" indent="12700">
              <a:lnSpc>
                <a:spcPct val="100000"/>
              </a:lnSpc>
              <a:buClr>
                <a:srgbClr val="333333"/>
              </a:buClr>
              <a:buSzTx/>
              <a:buNone/>
              <a:defRPr sz="2800">
                <a:solidFill>
                  <a:srgbClr val="333333"/>
                </a:solidFill>
                <a:latin typeface="Century Gothic"/>
                <a:ea typeface="Century Gothic"/>
                <a:cs typeface="Century Gothic"/>
                <a:sym typeface="Century Gothic"/>
              </a:defRPr>
            </a:pPr>
          </a:p>
        </p:txBody>
      </p:sp>
      <p:pic>
        <p:nvPicPr>
          <p:cNvPr id="269" name="Image" descr="Image"/>
          <p:cNvPicPr>
            <a:picLocks noChangeAspect="1"/>
          </p:cNvPicPr>
          <p:nvPr/>
        </p:nvPicPr>
        <p:blipFill>
          <a:blip r:embed="rId2">
            <a:extLst/>
          </a:blip>
          <a:stretch>
            <a:fillRect/>
          </a:stretch>
        </p:blipFill>
        <p:spPr>
          <a:xfrm>
            <a:off x="0" y="1584187"/>
            <a:ext cx="9144001" cy="351692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Google Shape;53;p13"/>
          <p:cNvSpPr txBox="1"/>
          <p:nvPr>
            <p:ph type="sldNum" sz="quarter" idx="2"/>
          </p:nvPr>
        </p:nvSpPr>
        <p:spPr>
          <a:xfrm>
            <a:off x="8811386" y="4735852"/>
            <a:ext cx="174485"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2" name="Google Shape;115;p29"/>
          <p:cNvSpPr txBox="1"/>
          <p:nvPr>
            <p:ph type="title"/>
          </p:nvPr>
        </p:nvSpPr>
        <p:spPr>
          <a:prstGeom prst="rect">
            <a:avLst/>
          </a:prstGeom>
        </p:spPr>
        <p:txBody>
          <a:bodyPr/>
          <a:lstStyle>
            <a:lvl1pPr>
              <a:defRPr sz="2900"/>
            </a:lvl1pPr>
          </a:lstStyle>
          <a:p>
            <a:pPr/>
            <a:r>
              <a:t>Claim Descriptions - Analysis</a:t>
            </a:r>
          </a:p>
        </p:txBody>
      </p:sp>
      <p:sp>
        <p:nvSpPr>
          <p:cNvPr id="273" name="Google Shape;116;p29"/>
          <p:cNvSpPr txBox="1"/>
          <p:nvPr>
            <p:ph type="body" idx="1"/>
          </p:nvPr>
        </p:nvSpPr>
        <p:spPr>
          <a:prstGeom prst="rect">
            <a:avLst/>
          </a:prstGeom>
        </p:spPr>
        <p:txBody>
          <a:bodyPr/>
          <a:lstStyle/>
          <a:p>
            <a:pPr marL="0" indent="0">
              <a:lnSpc>
                <a:spcPct val="80000"/>
              </a:lnSpc>
              <a:buClrTx/>
              <a:buSzTx/>
              <a:buFontTx/>
              <a:buNone/>
              <a:defRPr sz="1600"/>
            </a:pPr>
            <a:r>
              <a:t>The (synthetically generated) claim descriptions don't offer much grammatical structure, sometimes simply nonsensical, e.g. "TO RIGHT LEG RIGHT KNEE".</a:t>
            </a:r>
          </a:p>
          <a:p>
            <a:pPr marL="0" indent="0">
              <a:lnSpc>
                <a:spcPct val="80000"/>
              </a:lnSpc>
              <a:buClrTx/>
              <a:buSzTx/>
              <a:buFontTx/>
              <a:buNone/>
              <a:defRPr sz="1600"/>
            </a:pPr>
            <a:r>
              <a:t>• Our approach to analysis:</a:t>
            </a:r>
          </a:p>
          <a:p>
            <a:pPr marL="0" indent="0">
              <a:lnSpc>
                <a:spcPct val="80000"/>
              </a:lnSpc>
              <a:buClrTx/>
              <a:buSzTx/>
              <a:buFontTx/>
              <a:buNone/>
              <a:defRPr sz="1600"/>
            </a:pPr>
            <a:r>
              <a:t>– Remove stop words ("in", "on", ...);</a:t>
            </a:r>
          </a:p>
          <a:p>
            <a:pPr marL="0" indent="0">
              <a:lnSpc>
                <a:spcPct val="80000"/>
              </a:lnSpc>
              <a:buClrTx/>
              <a:buSzTx/>
              <a:buFontTx/>
              <a:buNone/>
              <a:defRPr sz="1600"/>
            </a:pPr>
            <a:r>
              <a:t>– Lemmatization and stemming of words ("Feet" and "foot" are both mapped to "foot", "laceration" and "lacerated" to "lacer");</a:t>
            </a:r>
          </a:p>
          <a:p>
            <a:pPr marL="0" indent="0">
              <a:lnSpc>
                <a:spcPct val="80000"/>
              </a:lnSpc>
              <a:buClrTx/>
              <a:buSzTx/>
              <a:buFontTx/>
              <a:buNone/>
              <a:defRPr sz="1600"/>
            </a:pPr>
            <a:r>
              <a:t>– Clustering of words according to context and ultimate;</a:t>
            </a:r>
          </a:p>
          <a:p>
            <a:pPr marL="0" indent="0">
              <a:lnSpc>
                <a:spcPct val="80000"/>
              </a:lnSpc>
              <a:buClrTx/>
              <a:buSzTx/>
              <a:buFontTx/>
              <a:buNone/>
              <a:defRPr sz="1600"/>
            </a:pPr>
            <a:r>
              <a:t>– OHE for the most common words.</a:t>
            </a:r>
          </a:p>
          <a:p>
            <a:pPr marL="0" indent="0">
              <a:lnSpc>
                <a:spcPct val="80000"/>
              </a:lnSpc>
              <a:buClrTx/>
              <a:buSzTx/>
              <a:buFontTx/>
              <a:buNone/>
              <a:defRPr sz="1600"/>
            </a:pPr>
            <a:r>
              <a:t>• In the end, we OHEncoded about 100 words and created 30 clusters.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