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6bd70be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6bd70be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6bd70be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6bd70be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6bd70be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6bd70be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f6bd70be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f6bd70be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f6bd70be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f6bd70b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f6bd70be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f6bd70be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f6bd70be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f6bd70be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f6bd70be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f6bd70be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f6bd70be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f6bd70be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6bd70be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6bd70be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6bd70be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6bd70b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f6bd70be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f6bd70be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f6bd70be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f6bd70be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f6bd70be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f6bd70be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f6bd70be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f6bd70be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f6bd70be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f6bd70be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f6bd70be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f6bd70be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f6bd70be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f6bd70be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f6bd70be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f6bd70be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f6bd70be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f6bd70be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f6bd70be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f6bd70be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ec8163e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ec8163e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f6bd70b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f6bd70b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6bd70b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6bd70b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6bd70b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f6bd70b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f6bd70b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f6bd70b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f6bd70be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f6bd70be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6bd70b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f6bd70b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cppreference.com/w/cpp/language/raii" TargetMode="External"/><Relationship Id="rId4" Type="http://schemas.openxmlformats.org/officeDocument/2006/relationships/hyperlink" Target="https://ananyapam7.github.io/blog/2023/threadin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Параллельное программирование в C++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Осовский Никита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Расширенные мьютексы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std::shared_mutex</a:t>
            </a:r>
            <a:r>
              <a:rPr lang="en" sz="1400">
                <a:solidFill>
                  <a:schemeClr val="dk1"/>
                </a:solidFill>
              </a:rPr>
              <a:t> — это примитив синхронизации, введённый в C++17, который позволяет одновременно блокировать ресурс несколькими потоками для чтения или одним потоком для записи. Это делает его идеальным для сценариев, где часто выполняются операции чтения и редко — записи.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Основные возможности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Разделение блокировки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Несколько потоков могут одновременно захватить мьютекс в режиме чтения (shared lock).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Только один поток может захватить мьютекс в режиме записи (exclusive lock), и при этом другие потоки блокируются.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Совместимость с блокировщиками: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Для работы с std::shared_mutex используются: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std::shared_lock — для чтения.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std::unique_lock — для записи.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235475" y="304800"/>
            <a:ext cx="9144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std::shared_mutex shared_mtx;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std::vector&lt;int&gt; data;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Функция чтения данных (несколько потоков могут читать одновременно)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void reader(int id)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std::shared_lock&lt;std::shared_mutex&gt; lock(shared_mtx); // Shared lock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std::cout &lt;&lt; "Reader " &lt;&lt; id &lt;&lt; " видит данные: 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for (int val : data)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std::cout &lt;&lt; val &lt;&lt; " 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std::cout &lt;&lt; "\n";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Функция записи данных (только один поток может писать)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void writer(int value)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std::unique_lock&lt;std::shared_mutex&gt; lock(shared_mtx); // Exclusive lock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data.push_back(value);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std::cout &lt;&lt; "Writer добавил: " &lt;&lt; value &lt;&lt; "\n";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Переменные условия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Переменные условия (std::condition_variable)</a:t>
            </a:r>
            <a:r>
              <a:rPr lang="en" sz="1600">
                <a:solidFill>
                  <a:schemeClr val="dk1"/>
                </a:solidFill>
              </a:rPr>
              <a:t> — это механизм синхронизации, который позволяет потокам ожидать наступления определённых событий или сигналов, не занимая ресурсы процессора. Они используются совместно с мьютексами для организации взаимодействия между потоками.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wait(lock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Приостанавливает поток и освобождает мьютекс. Просыпается, когда вызывается notify_one() или notify_all().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wait(lock, pred)</a:t>
            </a:r>
            <a:r>
              <a:rPr lang="en" sz="1600">
                <a:solidFill>
                  <a:schemeClr val="dk1"/>
                </a:solidFill>
              </a:rPr>
              <a:t> То же самое, но с проверкой условия. Если pred() возвращает false, поток снова засыпает.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notify_one()</a:t>
            </a:r>
            <a:r>
              <a:rPr lang="en" sz="1600">
                <a:solidFill>
                  <a:schemeClr val="dk1"/>
                </a:solidFill>
              </a:rPr>
              <a:t> Пробуждает один из потоков, ожидающих на переменной условия.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notify_all()</a:t>
            </a:r>
            <a:r>
              <a:rPr lang="en" sz="1600">
                <a:solidFill>
                  <a:schemeClr val="dk1"/>
                </a:solidFill>
              </a:rPr>
              <a:t> Пробуждает все потоки, ожидающие на переменной условия.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448225" y="286050"/>
            <a:ext cx="86172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std::mutex mtx;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std::condition_variable cv;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std::queue&lt;int&gt; data_queue;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bool finished = false;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void producer()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for (int i = 1; i &lt;= 5; ++i) {  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std::this_thread::sleep_for(std::chrono::milliseconds(100));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std::unique_lock&lt;std::mutex&gt; lock(mtx);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data_queue.push(i);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std::cout &lt;&lt; "Производитель добавил: " &lt;&lt; i &lt;&lt; "\n";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cv.notify_one(); // Уведомляем потребителя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std::unique_lock&lt;std::mutex&gt; lock(mtx);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finished = true;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cv.notify_all(); // Уведомляем о завершении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330525" y="0"/>
            <a:ext cx="83037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consumer()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(true)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std::unique_lock&lt;std::mutex&gt; lock(mtx);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cv.wait(lock, [] { return !data_queue.empty() || finished; });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(!data_queue.empty())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value = data_queue.front();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data_queue.pop();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std::cout &lt;&lt; "Потребитель обработал: " &lt;&lt; value &lt;&lt; "\n";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(finished) break;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std::thread t1(producer);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std::thread t2(consumer);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t1.join();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t2.join();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295900" y="2664725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ВЫВОД:</a:t>
            </a:r>
            <a:br>
              <a:rPr lang="en"/>
            </a:br>
            <a:r>
              <a:rPr lang="en"/>
              <a:t>Производитель добавил: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Потребитель обработал: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Производитель добавил: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Потребитель обработал: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Производитель добавил: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Потребитель обработал: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Атомарные переменные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017725"/>
            <a:ext cx="8520600" cy="4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Атомарные переменные (std::atomic)</a:t>
            </a:r>
            <a:r>
              <a:rPr lang="en">
                <a:solidFill>
                  <a:schemeClr val="dk1"/>
                </a:solidFill>
              </a:rPr>
              <a:t> — это средства синхронизации в C++, которые позволяют производить операции над переменными безопасным образом в многопоточной среде. Они предотвращают гонки данных, обеспечивая, что операции над переменной выполняются атомарно — то есть неделимо, без возможности прерывания.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Гарантия атомарности операций (избежание Data Race)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Атомарные переменные быстрее, чем мьютексы.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Избежание взаимной блокировки (deadlock)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Упрощение кода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Атомарные переменные предоставляют гибкие гарантии упорядоченности операций, которые позволяют управлять взаимодействием между потоками.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298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Гонка данных (Data Race)</a:t>
            </a:r>
            <a:r>
              <a:rPr lang="en">
                <a:solidFill>
                  <a:schemeClr val="dk1"/>
                </a:solidFill>
              </a:rPr>
              <a:t> — это состояние в многопоточной программе, которое возникает, когда два или более потока одновременно пытаются получить доступ к одной и той же области памяти, причём хотя бы один из них модифицирует данные, а синхронизация между потоками отсутствует или недостаточна.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688975" y="400650"/>
            <a:ext cx="5849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counter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increment()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for (int i = 0; i &lt; 1000; ++i)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counter++; // Data Race!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std::thread t1(increment);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std::thread t2(increment);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t1.join();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t2.join();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std::cout &lt;&lt; "Счётчик: " &lt;&lt; counter &lt;&lt; "\n";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Результат не будет 2000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 ( решение )</a:t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367725" y="1218375"/>
            <a:ext cx="5266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std::atomic&lt;int&gt; counter =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void increment()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for (int i = 0; i &lt; 1000; ++i)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counter++; // Потокобезопасно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Deadlock (взаимная блокировка)</a:t>
            </a:r>
            <a:r>
              <a:rPr lang="en">
                <a:solidFill>
                  <a:schemeClr val="dk1"/>
                </a:solidFill>
              </a:rPr>
              <a:t> — это ситуация в многопоточной программе, при которой два или более потока блокируют друг друга, ожидая освобождения ресурсов, которые они уже захватили, но которые требуются другим потокам для продолжения работы. В результате ни один из потоков не может продолжить выполнение.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(пример)</a:t>
            </a: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26900" y="1039900"/>
            <a:ext cx="9565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std::mutex mtx1;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std::mutex mtx2;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thread1()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std::lock_guard&lt;std::mutex&gt; lock1(mtx1); // Захват первого мьютекса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std::this_thread::sleep_for(std::chrono::milliseconds(100)); // Имитируем работу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std::lock_guard&lt;std::mutex&gt; lock2(mtx2); // Ожидание второго мьютекса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"Поток 1 завершил работу\n";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thread2()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std::lock_guard&lt;std::mutex&gt; lock2(mtx2); // Захват второго мьютекса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std::this_thread::sleep_for(std::chrono::milliseconds(100)); // Имитируем работу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std::lock_guard&lt;std::mutex&gt; lock1(mtx1); // Ожидание первого мьютекса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"Поток 2 завершил работу\n";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потоков std::thread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Функция </a:t>
            </a:r>
            <a:r>
              <a:rPr b="1" lang="en" sz="1300">
                <a:solidFill>
                  <a:schemeClr val="dk1"/>
                </a:solidFill>
              </a:rPr>
              <a:t>join</a:t>
            </a:r>
            <a:r>
              <a:rPr lang="en" sz="1300">
                <a:solidFill>
                  <a:schemeClr val="dk1"/>
                </a:solidFill>
              </a:rPr>
              <a:t> используется для присоединения основного потока к рабочему потоку. Это означает, что основной поток будет ждать завершения рабочего потока перед продолжением выполнения программы.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Особенности: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Блокирует выполнение текущего потока (основного) до завершения рабочего потока.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После вызова join поток больше нельзя использовать.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Функция </a:t>
            </a:r>
            <a:r>
              <a:rPr b="1" lang="en" sz="1300">
                <a:solidFill>
                  <a:schemeClr val="dk1"/>
                </a:solidFill>
              </a:rPr>
              <a:t>detach</a:t>
            </a:r>
            <a:r>
              <a:rPr lang="en" sz="1300">
                <a:solidFill>
                  <a:schemeClr val="dk1"/>
                </a:solidFill>
              </a:rPr>
              <a:t> отсоединяет поток от текущего контекста выполнения, превращая его в независимый поток. После вызова detach поток будет выполняться в фоновом режиме, и основной поток продолжит выполнение без ожидания завершения рабочего потока.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Особенности: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Поток становится "демоном" — продолжает выполнение независимо от основного потока.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Вы не можете контролировать поток после detach.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Если основной поток завершится раньше рабочего, программа завершится, не дождавшись фонового потока.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Семантика памяти в атомарных операциях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Семантика памяти (memory ordering)</a:t>
            </a:r>
            <a:r>
              <a:rPr lang="en">
                <a:solidFill>
                  <a:schemeClr val="dk1"/>
                </a:solidFill>
              </a:rPr>
              <a:t> в контексте атомарных операций определяет, как действия в одном потоке становятся видимыми для других потоков, и как операции упорядочиваются относительно других операций на уровне памяти.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317900" y="2571750"/>
            <a:ext cx="9041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memory_order_relaxed</a:t>
            </a:r>
            <a:r>
              <a:rPr lang="en"/>
              <a:t>	Нет ограничений на порядок операций. Максимальная производительность, минимальная синхронизация.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memory_order_consume</a:t>
            </a:r>
            <a:r>
              <a:rPr lang="en"/>
              <a:t>	Гарантирует упорядоченность зависимых операций.</a:t>
            </a:r>
            <a:r>
              <a:rPr lang="en"/>
              <a:t> Практически не используется из-за сложности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memory_order_acquire</a:t>
            </a:r>
            <a:r>
              <a:rPr lang="en"/>
              <a:t>	Гарантирует, что операции перед load в других потоках будут завершены до него.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memory_order_release</a:t>
            </a:r>
            <a:r>
              <a:rPr lang="en"/>
              <a:t>	Гарантирует, что все операции до store будут завершены до него.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memory_order_acq_rel</a:t>
            </a:r>
            <a:r>
              <a:rPr lang="en"/>
              <a:t>	Сочетает эффекты acquire и release.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memory_order_seq_cst</a:t>
            </a:r>
            <a:r>
              <a:rPr lang="en"/>
              <a:t>	Самая строгая модель, обеспечивает последовательную согласованность всех потоков.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/>
        </p:nvSpPr>
        <p:spPr>
          <a:xfrm>
            <a:off x="76200" y="0"/>
            <a:ext cx="87093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std::atomic&lt;bool&gt; ready{false};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std::atomic&lt;int&gt; data{0};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producer()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data.store(42, std::memory_order_relaxed); // Записываем данные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ready.store(true, std::memory_order_release); // Устанавливаем флаг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consumer()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while (!ready.load(std::memory_order_acquire))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// Ожидание сигнала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std::cout &lt;&lt; "Данные: " &lt;&lt; data.load(std::memory_order_relaxed) &lt;&lt; "\n";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std::thread t1(producer);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std::thread t2(consumer);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t1.join();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t2.join();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459950" y="3372975"/>
            <a:ext cx="4583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Гарантия: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memory_order_release</a:t>
            </a:r>
            <a:r>
              <a:rPr lang="en" sz="1500"/>
              <a:t> гарантирует, что запись данных завершится до установки флага.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memory_order_acquire</a:t>
            </a:r>
            <a:r>
              <a:rPr lang="en" sz="1500"/>
              <a:t> гарантирует, что чтение флага увидит данные в правильном состоянии.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Сопрограммы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Сопрограммы (coroutines)</a:t>
            </a:r>
            <a:r>
              <a:rPr lang="en" sz="1500">
                <a:solidFill>
                  <a:schemeClr val="dk1"/>
                </a:solidFill>
              </a:rPr>
              <a:t> — это механизм, введённый в стандарт C++20, который позволяет создавать функции, которые можно приостанавливать и возобновлять в определённых точках.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Promise (обещание):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Специальный объект, который управляет жизненным циклом сопрограммы и определяет её поведение (возврат значения, обработка исключений).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Awaiter (ожидатель):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Объект, который предоставляет механизм для приостановки и возобновления выполнения сопрограммы.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Handle (дескриптор):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std::coroutine_handle — низкоуровневый объект, управляющий сопрограммой, позволяющий запускать, возобновлять и уничтожать её.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/>
        </p:nvSpPr>
        <p:spPr>
          <a:xfrm>
            <a:off x="0" y="0"/>
            <a:ext cx="9625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PromiseType для сопрограммы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 SumTask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struct promise_type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int partial_sum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SumTask get_return_object()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return SumTask{this};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std::suspend_always initial_suspend()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return 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std::suspend_always final_suspend() noexcept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return 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void return_void()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void unhandled_exception()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std::exit(1);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// Ожидание нового блока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std::suspend_always yield_value(int value)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partial_sum += value;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return 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/>
        </p:nvSpPr>
        <p:spPr>
          <a:xfrm>
            <a:off x="0" y="152400"/>
            <a:ext cx="95631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std::coroutine_handle&lt;promise_type&gt; coro;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SumTask(promise_type* p) : coro(std::coroutine_handle&lt;promise_type&gt;::from_promise(*p)) {}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~SumTask()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(coro) coro.destroy();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get_result()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coro.promise().partial_sum;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Функция, которая будет выполняться в отдельных потоках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SumTask compute_partial_sum(std::vector&lt;int&gt;&amp; data, int start, int end)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start; i &lt; end; ++i)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co_yield data[i];  // Возвращаем частичную сумму, приостанавливаем выполнение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100800" y="0"/>
            <a:ext cx="89424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Вектор данных для вычисления суммы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std::vector&lt;int&gt; data(10000);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10000; ++i)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data[i] = i + 1;  // Заполняем данными от 1 до 10000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Количество потоков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const int num_threads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chunk_size = data.size() / num_threads;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std::vector&lt;std::thread&gt; threads;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std::vector&lt;SumTask&gt; tasks;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Параллельно выполняем вычисления с использованием сопрограмм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num_threads; ++i)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start = i * chunk_size;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end = (i == num_threads - 1) ? data.size() : (i + 1) * chunk_size;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tasks.emplace_back(compute_partial_sum(data, start, end));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threads.push_back(std::thread([&amp;tasks, i]()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Даем возможность сопрограмме выполнить свою работу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tasks[i].coro.resume();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/>
        </p:nvSpPr>
        <p:spPr>
          <a:xfrm>
            <a:off x="246550" y="89650"/>
            <a:ext cx="8494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Ожидаем завершения всех потоков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(auto&amp; t : threads)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t.join();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Суммируем результаты всех потоков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total_sum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(auto&amp; task : tasks)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total_sum += task.get_result();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"Общая сумма: " &lt;&lt; total_sum &lt;&lt; std::endl;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 что я еще не рассказал?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Семафоры</a:t>
            </a:r>
            <a:r>
              <a:rPr lang="en">
                <a:solidFill>
                  <a:schemeClr val="dk1"/>
                </a:solidFill>
              </a:rPr>
              <a:t>. С помощью семафоров можно регулировать количество потоков, которые могут одновременно использовать определённые ресурсы, обеспечивая таким образом безопасность и координацию в многозадачных системах.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Защёлки (latches).</a:t>
            </a:r>
            <a:r>
              <a:rPr lang="en">
                <a:solidFill>
                  <a:schemeClr val="dk1"/>
                </a:solidFill>
              </a:rPr>
              <a:t> Защёлка блокирует поток, пока не будет выполнено заданное количество действий другими потоками. Как только все потоки, которые должны были выполнить действия, выполнены, все заблокированные потоки могут продолжить выполнение.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Барьер (Barrier).</a:t>
            </a:r>
            <a:r>
              <a:rPr lang="en">
                <a:solidFill>
                  <a:schemeClr val="dk1"/>
                </a:solidFill>
              </a:rPr>
              <a:t> Позволяет нескольким потокам синхронизировать выполнение, ожидая друг друга на определённой точке. Барьер блокирует потоки до тех пор, пока все потоки, участвующие в синхронизации, не достигнут этой точки.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Источники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https://en.cppreference.com/w/cpp/language/raii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https://ananyapam7.github.io/blog/2023/threading/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Параллельное программирование на современном языке C++, Райнер Гримм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2673725" y="187300"/>
            <a:ext cx="35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</a:t>
            </a:r>
            <a:endParaRPr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175" y="797775"/>
            <a:ext cx="3346101" cy="41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1"/>
          <p:cNvSpPr txBox="1"/>
          <p:nvPr/>
        </p:nvSpPr>
        <p:spPr>
          <a:xfrm>
            <a:off x="6174450" y="4650450"/>
            <a:ext cx="21516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придумал c++ (не факт)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2075" y="50550"/>
            <a:ext cx="9972900" cy="5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&lt;thread&gt;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worker()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Do some work...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"Worker thread is executing." &lt;&lt; std::endl;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std::thread t(worker);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Detach the thread and continue with main thread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t.detach();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(t.joinable())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This won't be executed as the thread is detached and therefore not joinable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t.join();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The main program continues independently of the worker thread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"Main thread continues its execution." &lt;&lt; std::endl;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std::jthread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Автоматически вызывает </a:t>
            </a:r>
            <a:r>
              <a:rPr b="1" lang="en" sz="1500">
                <a:solidFill>
                  <a:schemeClr val="dk1"/>
                </a:solidFill>
              </a:rPr>
              <a:t>join() </a:t>
            </a:r>
            <a:r>
              <a:rPr lang="en" sz="1500">
                <a:solidFill>
                  <a:schemeClr val="dk1"/>
                </a:solidFill>
              </a:rPr>
              <a:t>в своем деструкторе, обеспечивая безопасное завершение потока, если это возможно.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777025"/>
            <a:ext cx="383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std::thread t([] {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Некоторая работа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t.join();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225200" y="1700825"/>
            <a:ext cx="460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std::jthread jt([]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Некоторая работа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Автоматическое присоединение при выходе из области видимости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-64200" y="3240125"/>
            <a:ext cx="4433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Поддерживает механизм кооперативного прерывания через std::stop_source и std::stop_token.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Передает std::stop_token в лямбду или функцию, позволяя потоку проверять, запрошено ли прерывание.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343400" y="3102275"/>
            <a:ext cx="482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std::jthread jt([](std::stop_token stoken)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while(!stoken.stop_requested())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// Выполнение работы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Прерывание потока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jt.request_stop();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 flipH="1" rot="10800000">
            <a:off x="341650" y="3023050"/>
            <a:ext cx="84276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Мьютексы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std::mutex</a:t>
            </a:r>
            <a:r>
              <a:rPr lang="en">
                <a:solidFill>
                  <a:schemeClr val="dk1"/>
                </a:solidFill>
              </a:rPr>
              <a:t> (мьютекс, от англ. mutual exclusion) — это примитив синхронизации, который позволяет потокам безопасно управлять доступом к общим ресурсам. Он обеспечивает взаимное исключение, гарантируя, что в один момент времени только один поток может захватить мьютекс и получить доступ к </a:t>
            </a:r>
            <a:r>
              <a:rPr lang="en">
                <a:solidFill>
                  <a:schemeClr val="dk1"/>
                </a:solidFill>
              </a:rPr>
              <a:t>защищенному</a:t>
            </a:r>
            <a:r>
              <a:rPr lang="en">
                <a:solidFill>
                  <a:schemeClr val="dk1"/>
                </a:solidFill>
              </a:rPr>
              <a:t> ресурсу.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lock()</a:t>
            </a:r>
            <a:r>
              <a:rPr lang="en">
                <a:solidFill>
                  <a:schemeClr val="dk1"/>
                </a:solidFill>
              </a:rPr>
              <a:t> Захватывает мьютекс, блокируя текущий поток, если мьютекс уже захвачен другим потоком. Если мьютекс свободен, поток захватывает его и продолжает выполнение.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unlock()</a:t>
            </a:r>
            <a:r>
              <a:rPr lang="en">
                <a:solidFill>
                  <a:schemeClr val="dk1"/>
                </a:solidFill>
              </a:rPr>
              <a:t> Освобождает мьютекс, делая его доступным для других потоков.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try_lock()</a:t>
            </a:r>
            <a:r>
              <a:rPr lang="en">
                <a:solidFill>
                  <a:schemeClr val="dk1"/>
                </a:solidFill>
              </a:rPr>
              <a:t> Пытается захватить мьютекс, но не блокирует поток, если мьютекс уже захвачен. Возвращает true, если захват успешен, и false — если мьютекс занят.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81825" y="109050"/>
            <a:ext cx="64812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#include &lt;thread&gt;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#include &lt;mutex&gt;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std::mutex mtx;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void print_thread_id(int id)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mtx.lock(); // Захватываем мьютекс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std::cout &lt;&lt; "Поток #" &lt;&lt; id &lt;&lt; " выполняется\n";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mtx.unlock(); // Освобождаем мьютекс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std::thread t1(print_thread_id, 1);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std::thread t2(print_thread_id, 2);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t1.join();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t2.join();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std::lock_guard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6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std::lock_guard</a:t>
            </a:r>
            <a:r>
              <a:rPr lang="en">
                <a:solidFill>
                  <a:schemeClr val="dk1"/>
                </a:solidFill>
              </a:rPr>
              <a:t> — это обёртка для мьютекса, которая автоматически захватывает мьютекс при создании и освобождает его при выходе из области видимости.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Потокобезопасность повышается за счёт RAII (Resource Acquisition Is Initialization)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136750" y="332150"/>
            <a:ext cx="6160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&lt;thread&gt;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&lt;mutex&gt;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std::mutex mtx;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print_safe(const std::string&amp; message)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std::lock_guard&lt;std::mutex&gt; guard(mtx);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std::cout &lt;&lt; message &lt;&lt; "\n";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std::thread t1(print_safe, "Поток 1");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std::thread t2(print_safe, "Поток 2");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t1.join();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t2.join();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RAII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0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Resource Acquisition Is Initialization (RAII)</a:t>
            </a:r>
            <a:r>
              <a:rPr lang="en" sz="1500">
                <a:solidFill>
                  <a:schemeClr val="dk1"/>
                </a:solidFill>
              </a:rPr>
              <a:t> — это техника программирования в C++, которая связывает жизненный цикл ресурса (например, выделенная память в куче, поток выполнения, открытый сокет, открытый файл, заблокированный мьютекс, дисковое пространство, подключение к базе данных — всё, что существует в ограниченном количестве) с временем жизни объекта.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4572000" y="401400"/>
            <a:ext cx="5107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std::mutex m;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void bad()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m.lock();       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f();              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if (!everything_ok())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return;    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m.unlock();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void good()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std::lock_guard&lt;std::mutex&gt; lk(m);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f();                           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if (!everything_ok())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return;                    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Расширенные мьютексы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0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</a:t>
            </a:r>
            <a:r>
              <a:rPr b="1" lang="en" sz="1600">
                <a:solidFill>
                  <a:schemeClr val="dk1"/>
                </a:solidFill>
              </a:rPr>
              <a:t>td::recursive_mutex</a:t>
            </a:r>
            <a:r>
              <a:rPr lang="en" sz="1600">
                <a:solidFill>
                  <a:schemeClr val="dk1"/>
                </a:solidFill>
              </a:rPr>
              <a:t> Позволяет одному и тому же потоку несколько раз захватывать один и тот же мьютекс без блокировки. Однако каждый вызов lock() должен сопровождаться соответствующим вызовом unlock().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</a:t>
            </a:r>
            <a:r>
              <a:rPr b="1" lang="en" sz="1600">
                <a:solidFill>
                  <a:schemeClr val="dk1"/>
                </a:solidFill>
              </a:rPr>
              <a:t>td::timed_mutex</a:t>
            </a:r>
            <a:r>
              <a:rPr lang="en" sz="1600">
                <a:solidFill>
                  <a:schemeClr val="dk1"/>
                </a:solidFill>
              </a:rPr>
              <a:t> Предоставляет возможность ожидать захвата мьютекса в течение заданного времени с помощью функции try_lock_for или try_lock_until.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4706475" y="1152475"/>
            <a:ext cx="4224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std::recursive_mutex rmtx;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void recursive_function(int depth)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if (depth &lt;= 0) return;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rmtx.lock();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std::cout &lt;&lt; "Глубина: " &lt;&lt; depth &lt;&lt; "\n";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recursive_function(depth - 1);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rmtx.unlock();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