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3238500" cy="5753100"/>
  <p:notesSz cx="6858000" cy="9144000"/>
  <p:embeddedFontLst>
    <p:embeddedFont>
      <p:font typeface="Horizon" charset="0"/>
      <p:regular r:id="rId18"/>
    </p:embeddedFont>
    <p:embeddedFont>
      <p:font typeface="Alice Bold" charset="0"/>
      <p:regular r:id="rId19"/>
    </p:embeddedFont>
    <p:embeddedFont>
      <p:font typeface="Alice" charset="0"/>
      <p:regular r:id="rId20"/>
    </p:embeddedFont>
    <p:embeddedFont>
      <p:font typeface="Arimo Bold" charset="0"/>
      <p:regular r:id="rId21"/>
    </p:embeddedFont>
    <p:embeddedFont>
      <p:font typeface="Alegreya" charset="0"/>
      <p:regular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Open Sans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100" d="100"/>
          <a:sy n="100" d="100"/>
        </p:scale>
        <p:origin x="-252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3.svg"/><Relationship Id="rId3" Type="http://schemas.openxmlformats.org/officeDocument/2006/relationships/image" Target="../media/image1.png"/><Relationship Id="rId12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2.png"/><Relationship Id="rId5" Type="http://schemas.openxmlformats.org/officeDocument/2006/relationships/image" Target="../media/image17.png"/><Relationship Id="rId10" Type="http://schemas.openxmlformats.org/officeDocument/2006/relationships/image" Target="../media/image34.sv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11" Type="http://schemas.openxmlformats.org/officeDocument/2006/relationships/slide" Target="slide2.xml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11" Type="http://schemas.openxmlformats.org/officeDocument/2006/relationships/slide" Target="slide2.xml"/><Relationship Id="rId5" Type="http://schemas.openxmlformats.org/officeDocument/2006/relationships/image" Target="../media/image12.png"/><Relationship Id="rId10" Type="http://schemas.openxmlformats.org/officeDocument/2006/relationships/image" Target="../media/image37.sv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2.png"/><Relationship Id="rId7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2.png"/><Relationship Id="rId7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13.xml"/><Relationship Id="rId18" Type="http://schemas.openxmlformats.org/officeDocument/2006/relationships/image" Target="../media/image18.svg"/><Relationship Id="rId3" Type="http://schemas.openxmlformats.org/officeDocument/2006/relationships/image" Target="../media/image5.png"/><Relationship Id="rId7" Type="http://schemas.openxmlformats.org/officeDocument/2006/relationships/slide" Target="slide4.xml"/><Relationship Id="rId12" Type="http://schemas.openxmlformats.org/officeDocument/2006/relationships/image" Target="../media/image14.sv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slide" Target="slide5.xml"/><Relationship Id="rId4" Type="http://schemas.openxmlformats.org/officeDocument/2006/relationships/image" Target="../media/image6.svg"/><Relationship Id="rId9" Type="http://schemas.openxmlformats.org/officeDocument/2006/relationships/image" Target="../media/image12.sv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3.svg"/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12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3.sv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10" Type="http://schemas.openxmlformats.org/officeDocument/2006/relationships/image" Target="../media/image23.svg"/><Relationship Id="rId4" Type="http://schemas.openxmlformats.org/officeDocument/2006/relationships/image" Target="../media/image4.svg"/><Relationship Id="rId9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svg"/><Relationship Id="rId9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slide" Target="slide2.xml"/><Relationship Id="rId10" Type="http://schemas.openxmlformats.org/officeDocument/2006/relationships/image" Target="../media/image28.svg"/><Relationship Id="rId4" Type="http://schemas.openxmlformats.org/officeDocument/2006/relationships/image" Target="../media/image2.svg"/><Relationship Id="rId9" Type="http://schemas.openxmlformats.org/officeDocument/2006/relationships/image" Target="../media/image14.png"/><Relationship Id="rId14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10" Type="http://schemas.openxmlformats.org/officeDocument/2006/relationships/image" Target="../media/image23.svg"/><Relationship Id="rId4" Type="http://schemas.openxmlformats.org/officeDocument/2006/relationships/image" Target="../media/image2.svg"/><Relationship Id="rId9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450" y="3105150"/>
            <a:ext cx="4343402" cy="4382160"/>
            <a:chOff x="-247588" y="492994"/>
            <a:chExt cx="14112494" cy="14175739"/>
          </a:xfrm>
        </p:grpSpPr>
        <p:sp>
          <p:nvSpPr>
            <p:cNvPr id="3" name="Freeform 3"/>
            <p:cNvSpPr/>
            <p:nvPr/>
          </p:nvSpPr>
          <p:spPr>
            <a:xfrm>
              <a:off x="-247588" y="492994"/>
              <a:ext cx="14112494" cy="14175739"/>
            </a:xfrm>
            <a:custGeom>
              <a:avLst/>
              <a:gdLst/>
              <a:ahLst/>
              <a:cxnLst/>
              <a:rect l="l" t="t" r="r" b="b"/>
              <a:pathLst>
                <a:path w="14112494" h="14175739">
                  <a:moveTo>
                    <a:pt x="7056247" y="0"/>
                  </a:moveTo>
                  <a:cubicBezTo>
                    <a:pt x="10958449" y="17399"/>
                    <a:pt x="14112494" y="3185668"/>
                    <a:pt x="14112494" y="7087870"/>
                  </a:cubicBezTo>
                  <a:cubicBezTo>
                    <a:pt x="14112494" y="10990072"/>
                    <a:pt x="10958449" y="14158340"/>
                    <a:pt x="7056247" y="14175739"/>
                  </a:cubicBezTo>
                  <a:cubicBezTo>
                    <a:pt x="3154045" y="14158340"/>
                    <a:pt x="0" y="10990072"/>
                    <a:pt x="0" y="7087870"/>
                  </a:cubicBezTo>
                  <a:cubicBezTo>
                    <a:pt x="0" y="3185668"/>
                    <a:pt x="3154045" y="17399"/>
                    <a:pt x="7056247" y="0"/>
                  </a:cubicBezTo>
                  <a:close/>
                </a:path>
              </a:pathLst>
            </a:custGeom>
            <a:solidFill>
              <a:srgbClr val="6487B6">
                <a:alpha val="2666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04850" y="3638550"/>
            <a:ext cx="3400260" cy="3415501"/>
            <a:chOff x="0" y="0"/>
            <a:chExt cx="11164592" cy="1121463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164570" cy="11214608"/>
            </a:xfrm>
            <a:custGeom>
              <a:avLst/>
              <a:gdLst/>
              <a:ahLst/>
              <a:cxnLst/>
              <a:rect l="l" t="t" r="r" b="b"/>
              <a:pathLst>
                <a:path w="11164570" h="11214608">
                  <a:moveTo>
                    <a:pt x="5582285" y="0"/>
                  </a:moveTo>
                  <a:cubicBezTo>
                    <a:pt x="8669401" y="13843"/>
                    <a:pt x="11164570" y="2520188"/>
                    <a:pt x="11164570" y="5607304"/>
                  </a:cubicBezTo>
                  <a:cubicBezTo>
                    <a:pt x="11164570" y="8694420"/>
                    <a:pt x="8669401" y="11200765"/>
                    <a:pt x="5582285" y="11214608"/>
                  </a:cubicBezTo>
                  <a:cubicBezTo>
                    <a:pt x="2495296" y="11200765"/>
                    <a:pt x="0" y="8694420"/>
                    <a:pt x="0" y="5607304"/>
                  </a:cubicBezTo>
                  <a:cubicBezTo>
                    <a:pt x="0" y="2520188"/>
                    <a:pt x="2495296" y="13843"/>
                    <a:pt x="5582285" y="0"/>
                  </a:cubicBezTo>
                  <a:close/>
                </a:path>
              </a:pathLst>
            </a:custGeom>
            <a:solidFill>
              <a:srgbClr val="6487B6">
                <a:alpha val="60000"/>
              </a:srgbClr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162050" y="4095750"/>
            <a:ext cx="2355662" cy="238603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2351718" y="-161909"/>
            <a:ext cx="782612" cy="189150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 rot="-4014307">
            <a:off x="-1419325" y="1845181"/>
            <a:ext cx="1876694" cy="1860273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-30604" y="1761667"/>
            <a:ext cx="2593500" cy="210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"/>
              </a:lnSpc>
            </a:pPr>
            <a:r>
              <a:rPr lang="en-US" sz="2134">
                <a:solidFill>
                  <a:srgbClr val="F5FBFF"/>
                </a:solidFill>
                <a:latin typeface="Horizon"/>
              </a:rPr>
              <a:t>ATMOSFER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85850" y="2876550"/>
            <a:ext cx="853440" cy="685800"/>
            <a:chOff x="783" y="0"/>
            <a:chExt cx="806356" cy="675575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pic>
          <p:nvPicPr>
            <p:cNvPr id="15" name="Picture 15">
              <a:hlinkClick r:id="" action="ppaction://hlinkshowjump?jump=nextslide"/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65391" y="0"/>
              <a:ext cx="675575" cy="675575"/>
            </a:xfrm>
            <a:prstGeom prst="rect">
              <a:avLst/>
            </a:prstGeom>
          </p:spPr>
        </p:pic>
        <p:sp>
          <p:nvSpPr>
            <p:cNvPr id="16" name="TextBox 16">
              <a:hlinkClick r:id="" action="ppaction://hlinkshowjump?jump=nextslide"/>
            </p:cNvPr>
            <p:cNvSpPr txBox="1"/>
            <p:nvPr/>
          </p:nvSpPr>
          <p:spPr>
            <a:xfrm>
              <a:off x="783" y="183908"/>
              <a:ext cx="806356" cy="2362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098"/>
                </a:lnSpc>
              </a:pPr>
              <a:r>
                <a:rPr lang="en-US" sz="1200" dirty="0" smtClean="0">
                  <a:solidFill>
                    <a:srgbClr val="FFFFFF"/>
                  </a:solidFill>
                  <a:latin typeface="Alice Bold"/>
                </a:rPr>
                <a:t>START</a:t>
              </a:r>
              <a:endParaRPr lang="en-US" sz="1200" dirty="0">
                <a:solidFill>
                  <a:srgbClr val="FFFFFF"/>
                </a:solidFill>
                <a:latin typeface="Alice Bold"/>
              </a:endParaRPr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 rot="-3044635">
            <a:off x="-632350" y="-806283"/>
            <a:ext cx="1876694" cy="1860273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79798" y="2952760"/>
            <a:ext cx="4349004" cy="4368498"/>
            <a:chOff x="0" y="0"/>
            <a:chExt cx="17411596" cy="174896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411700" cy="17489678"/>
            </a:xfrm>
            <a:custGeom>
              <a:avLst/>
              <a:gdLst/>
              <a:ahLst/>
              <a:cxnLst/>
              <a:rect l="l" t="t" r="r" b="b"/>
              <a:pathLst>
                <a:path w="17411700" h="17489678">
                  <a:moveTo>
                    <a:pt x="8705850" y="0"/>
                  </a:moveTo>
                  <a:cubicBezTo>
                    <a:pt x="13520165" y="21463"/>
                    <a:pt x="17411700" y="3930396"/>
                    <a:pt x="17411700" y="8744839"/>
                  </a:cubicBezTo>
                  <a:cubicBezTo>
                    <a:pt x="17411700" y="13559282"/>
                    <a:pt x="13520293" y="17468089"/>
                    <a:pt x="8705850" y="17489678"/>
                  </a:cubicBezTo>
                  <a:cubicBezTo>
                    <a:pt x="3891407" y="17468087"/>
                    <a:pt x="0" y="13559282"/>
                    <a:pt x="0" y="8744839"/>
                  </a:cubicBezTo>
                  <a:cubicBezTo>
                    <a:pt x="0" y="3930396"/>
                    <a:pt x="3891407" y="21463"/>
                    <a:pt x="8705850" y="0"/>
                  </a:cubicBezTo>
                  <a:close/>
                </a:path>
              </a:pathLst>
            </a:custGeom>
            <a:solidFill>
              <a:srgbClr val="365384">
                <a:alpha val="67451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254829" y="3178738"/>
            <a:ext cx="3899065" cy="3916542"/>
            <a:chOff x="0" y="0"/>
            <a:chExt cx="14818325" cy="148847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818361" cy="14884654"/>
            </a:xfrm>
            <a:custGeom>
              <a:avLst/>
              <a:gdLst/>
              <a:ahLst/>
              <a:cxnLst/>
              <a:rect l="l" t="t" r="r" b="b"/>
              <a:pathLst>
                <a:path w="14818361" h="14884654">
                  <a:moveTo>
                    <a:pt x="7409180" y="0"/>
                  </a:moveTo>
                  <a:cubicBezTo>
                    <a:pt x="11506454" y="18288"/>
                    <a:pt x="14818361" y="3345053"/>
                    <a:pt x="14818361" y="7442327"/>
                  </a:cubicBezTo>
                  <a:cubicBezTo>
                    <a:pt x="14818361" y="11539601"/>
                    <a:pt x="11506455" y="14866367"/>
                    <a:pt x="7409180" y="14884654"/>
                  </a:cubicBezTo>
                  <a:cubicBezTo>
                    <a:pt x="3311906" y="14866365"/>
                    <a:pt x="0" y="11539728"/>
                    <a:pt x="0" y="7442327"/>
                  </a:cubicBezTo>
                  <a:cubicBezTo>
                    <a:pt x="0" y="3344926"/>
                    <a:pt x="3311906" y="18288"/>
                    <a:pt x="7409180" y="0"/>
                  </a:cubicBezTo>
                  <a:close/>
                </a:path>
              </a:pathLst>
            </a:custGeom>
            <a:solidFill>
              <a:srgbClr val="6487B6">
                <a:alpha val="37255"/>
              </a:srgbClr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442169" y="3943994"/>
            <a:ext cx="2355662" cy="238603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5206289"/>
            <a:ext cx="3241501" cy="689085"/>
            <a:chOff x="0" y="0"/>
            <a:chExt cx="13722353" cy="291712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722350" cy="2917175"/>
            </a:xfrm>
            <a:custGeom>
              <a:avLst/>
              <a:gdLst/>
              <a:ahLst/>
              <a:cxnLst/>
              <a:rect l="l" t="t" r="r" b="b"/>
              <a:pathLst>
                <a:path w="13722350" h="2917175">
                  <a:moveTo>
                    <a:pt x="0" y="0"/>
                  </a:moveTo>
                  <a:lnTo>
                    <a:pt x="13722350" y="0"/>
                  </a:lnTo>
                  <a:lnTo>
                    <a:pt x="13722350" y="2917175"/>
                  </a:lnTo>
                  <a:lnTo>
                    <a:pt x="0" y="2917175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67338" y="764215"/>
            <a:ext cx="2748662" cy="1819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8799" lvl="1" indent="-139400" algn="l">
              <a:lnSpc>
                <a:spcPts val="1806"/>
              </a:lnSpc>
              <a:buFont typeface="Arial"/>
              <a:buChar char="•"/>
            </a:pPr>
            <a:r>
              <a:rPr lang="en-US" sz="1291">
                <a:solidFill>
                  <a:srgbClr val="FFFFFF"/>
                </a:solidFill>
                <a:latin typeface="Alegreya"/>
              </a:rPr>
              <a:t>Lapisan pada ketinggian 50 kilometer sampai dengan 75 kilometer di atas permukaan Bumi.</a:t>
            </a:r>
          </a:p>
          <a:p>
            <a:pPr algn="l">
              <a:lnSpc>
                <a:spcPts val="1807"/>
              </a:lnSpc>
            </a:pPr>
            <a:r>
              <a:rPr lang="en-US" sz="1291">
                <a:solidFill>
                  <a:srgbClr val="FFFFFF"/>
                </a:solidFill>
                <a:latin typeface="Alegreya"/>
              </a:rPr>
              <a:t> </a:t>
            </a:r>
          </a:p>
          <a:p>
            <a:pPr marL="278799" lvl="1" indent="-139400" algn="l">
              <a:lnSpc>
                <a:spcPts val="1807"/>
              </a:lnSpc>
              <a:buFont typeface="Arial"/>
              <a:buChar char="•"/>
            </a:pPr>
            <a:r>
              <a:rPr lang="en-US" sz="1291">
                <a:solidFill>
                  <a:srgbClr val="FFFFFF"/>
                </a:solidFill>
                <a:latin typeface="Alegreya"/>
              </a:rPr>
              <a:t>Suhu pada lapisan mesosfer tidak stabil sehingga benda luar angkasa yang hendak masuk ke bumi akan hangus dan bahkan menjadi debu.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332997" y="257325"/>
            <a:ext cx="3130828" cy="34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6"/>
              </a:lnSpc>
            </a:pPr>
            <a:r>
              <a:rPr lang="en-US" sz="1800">
                <a:solidFill>
                  <a:srgbClr val="FFFFFF"/>
                </a:solidFill>
                <a:latin typeface="Arimo Bold"/>
              </a:rPr>
              <a:t>3. Lapisan Mesosfer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 flipH="1">
            <a:off x="324000" y="3055422"/>
            <a:ext cx="518532" cy="552698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 flipH="1">
            <a:off x="2279300" y="3331771"/>
            <a:ext cx="518532" cy="552698"/>
          </a:xfrm>
          <a:prstGeom prst="rect">
            <a:avLst/>
          </a:prstGeom>
        </p:spPr>
      </p:pic>
      <p:grpSp>
        <p:nvGrpSpPr>
          <p:cNvPr id="22" name="Group 11"/>
          <p:cNvGrpSpPr/>
          <p:nvPr/>
        </p:nvGrpSpPr>
        <p:grpSpPr>
          <a:xfrm>
            <a:off x="1748238" y="5304172"/>
            <a:ext cx="1255656" cy="391778"/>
            <a:chOff x="2247220" y="34815"/>
            <a:chExt cx="1674208" cy="522371"/>
          </a:xfrm>
        </p:grpSpPr>
        <p:pic>
          <p:nvPicPr>
            <p:cNvPr id="23" name="Picture 13">
              <a:hlinkClick r:id="" action="ppaction://hlinkshowjump?jump=previousslide"/>
            </p:cNvPr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2247220" y="34815"/>
              <a:ext cx="742388" cy="522371"/>
            </a:xfrm>
            <a:prstGeom prst="rect">
              <a:avLst/>
            </a:prstGeom>
          </p:spPr>
        </p:pic>
        <p:pic>
          <p:nvPicPr>
            <p:cNvPr id="24" name="Picture 14">
              <a:hlinkClick r:id="" action="ppaction://hlinkshowjump?jump=nextslide"/>
            </p:cNvPr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>
              <a:fillRect/>
            </a:stretch>
          </p:blipFill>
          <p:spPr>
            <a:xfrm flipH="1">
              <a:off x="3179040" y="34815"/>
              <a:ext cx="742388" cy="522371"/>
            </a:xfrm>
            <a:prstGeom prst="rect">
              <a:avLst/>
            </a:prstGeom>
          </p:spPr>
        </p:pic>
      </p:grpSp>
      <p:pic>
        <p:nvPicPr>
          <p:cNvPr id="27" name="Picture 33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 rot="5400000">
            <a:off x="135770" y="5198230"/>
            <a:ext cx="452360" cy="5334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4574" y="3071303"/>
            <a:ext cx="4112975" cy="4131412"/>
            <a:chOff x="0" y="0"/>
            <a:chExt cx="17411596" cy="174896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411700" cy="17489678"/>
            </a:xfrm>
            <a:custGeom>
              <a:avLst/>
              <a:gdLst/>
              <a:ahLst/>
              <a:cxnLst/>
              <a:rect l="l" t="t" r="r" b="b"/>
              <a:pathLst>
                <a:path w="17411700" h="17489678">
                  <a:moveTo>
                    <a:pt x="8705850" y="0"/>
                  </a:moveTo>
                  <a:cubicBezTo>
                    <a:pt x="13520165" y="21463"/>
                    <a:pt x="17411700" y="3930396"/>
                    <a:pt x="17411700" y="8744839"/>
                  </a:cubicBezTo>
                  <a:cubicBezTo>
                    <a:pt x="17411700" y="13559282"/>
                    <a:pt x="13520293" y="17468089"/>
                    <a:pt x="8705850" y="17489678"/>
                  </a:cubicBezTo>
                  <a:cubicBezTo>
                    <a:pt x="3891407" y="17468087"/>
                    <a:pt x="0" y="13559282"/>
                    <a:pt x="0" y="8744839"/>
                  </a:cubicBezTo>
                  <a:cubicBezTo>
                    <a:pt x="0" y="3930396"/>
                    <a:pt x="3891407" y="21463"/>
                    <a:pt x="8705850" y="0"/>
                  </a:cubicBezTo>
                  <a:close/>
                </a:path>
              </a:pathLst>
            </a:custGeom>
            <a:solidFill>
              <a:srgbClr val="33479B">
                <a:alpha val="67451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78283" y="3345383"/>
            <a:ext cx="3500392" cy="3516082"/>
            <a:chOff x="0" y="0"/>
            <a:chExt cx="14818325" cy="148847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818361" cy="14884654"/>
            </a:xfrm>
            <a:custGeom>
              <a:avLst/>
              <a:gdLst/>
              <a:ahLst/>
              <a:cxnLst/>
              <a:rect l="l" t="t" r="r" b="b"/>
              <a:pathLst>
                <a:path w="14818361" h="14884654">
                  <a:moveTo>
                    <a:pt x="7409180" y="0"/>
                  </a:moveTo>
                  <a:cubicBezTo>
                    <a:pt x="11506454" y="18288"/>
                    <a:pt x="14818361" y="3345053"/>
                    <a:pt x="14818361" y="7442327"/>
                  </a:cubicBezTo>
                  <a:cubicBezTo>
                    <a:pt x="14818361" y="11539601"/>
                    <a:pt x="11506455" y="14866367"/>
                    <a:pt x="7409180" y="14884654"/>
                  </a:cubicBezTo>
                  <a:cubicBezTo>
                    <a:pt x="3311906" y="14866365"/>
                    <a:pt x="0" y="11539728"/>
                    <a:pt x="0" y="7442327"/>
                  </a:cubicBezTo>
                  <a:cubicBezTo>
                    <a:pt x="0" y="3344926"/>
                    <a:pt x="3311906" y="18288"/>
                    <a:pt x="7409180" y="0"/>
                  </a:cubicBezTo>
                  <a:close/>
                </a:path>
              </a:pathLst>
            </a:custGeom>
            <a:solidFill>
              <a:srgbClr val="6487B6">
                <a:alpha val="37255"/>
              </a:srgbClr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442169" y="3943994"/>
            <a:ext cx="2355662" cy="238603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5206289"/>
            <a:ext cx="3241501" cy="689085"/>
            <a:chOff x="0" y="0"/>
            <a:chExt cx="13722353" cy="291712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722350" cy="2917175"/>
            </a:xfrm>
            <a:custGeom>
              <a:avLst/>
              <a:gdLst/>
              <a:ahLst/>
              <a:cxnLst/>
              <a:rect l="l" t="t" r="r" b="b"/>
              <a:pathLst>
                <a:path w="13722350" h="2917175">
                  <a:moveTo>
                    <a:pt x="0" y="0"/>
                  </a:moveTo>
                  <a:lnTo>
                    <a:pt x="13722350" y="0"/>
                  </a:lnTo>
                  <a:lnTo>
                    <a:pt x="13722350" y="2917175"/>
                  </a:lnTo>
                  <a:lnTo>
                    <a:pt x="0" y="2917175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748238" y="5304172"/>
            <a:ext cx="1255656" cy="391778"/>
            <a:chOff x="2247220" y="34815"/>
            <a:chExt cx="1674208" cy="522371"/>
          </a:xfrm>
        </p:grpSpPr>
        <p:pic>
          <p:nvPicPr>
            <p:cNvPr id="11" name="Picture 11">
              <a:hlinkClick r:id="" action="ppaction://hlinkshowjump?jump=previousslide"/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2247220" y="34815"/>
              <a:ext cx="742388" cy="522371"/>
            </a:xfrm>
            <a:prstGeom prst="rect">
              <a:avLst/>
            </a:prstGeom>
          </p:spPr>
        </p:pic>
        <p:pic>
          <p:nvPicPr>
            <p:cNvPr id="12" name="Picture 12">
              <a:hlinkClick r:id="" action="ppaction://hlinkshowjump?jump=nextslide"/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>
              <a:fillRect/>
            </a:stretch>
          </p:blipFill>
          <p:spPr>
            <a:xfrm flipH="1">
              <a:off x="3179040" y="34815"/>
              <a:ext cx="742388" cy="522371"/>
            </a:xfrm>
            <a:prstGeom prst="rect">
              <a:avLst/>
            </a:prstGeom>
          </p:spPr>
        </p:pic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>
          <a:xfrm>
            <a:off x="1771159" y="2940181"/>
            <a:ext cx="1147214" cy="1003812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-231442" y="249601"/>
            <a:ext cx="3036688" cy="34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6"/>
              </a:lnSpc>
            </a:pPr>
            <a:r>
              <a:rPr lang="en-US" sz="1800">
                <a:solidFill>
                  <a:srgbClr val="FFFFFF"/>
                </a:solidFill>
                <a:latin typeface="Arimo Bold"/>
              </a:rPr>
              <a:t>4. Lapisan Termosfer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2880" y="694078"/>
            <a:ext cx="2873530" cy="2246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5662" lvl="1" indent="-137831" algn="l">
              <a:lnSpc>
                <a:spcPts val="1787"/>
              </a:lnSpc>
              <a:buFont typeface="Arial"/>
              <a:buChar char="•"/>
            </a:pPr>
            <a:r>
              <a:rPr lang="en-US" sz="1276">
                <a:solidFill>
                  <a:srgbClr val="FFFFFF"/>
                </a:solidFill>
                <a:latin typeface="Alegreya"/>
              </a:rPr>
              <a:t>Lapisan dimana terjadinya ionisasi partikel-partikel sehingga akan memberikan efek pada perambatan atau pemantulan gelombang radio.</a:t>
            </a:r>
          </a:p>
          <a:p>
            <a:pPr algn="l">
              <a:lnSpc>
                <a:spcPts val="1787"/>
              </a:lnSpc>
            </a:pPr>
            <a:endParaRPr/>
          </a:p>
          <a:p>
            <a:pPr marL="275662" lvl="1" indent="-137831" algn="l">
              <a:lnSpc>
                <a:spcPts val="1788"/>
              </a:lnSpc>
              <a:buFont typeface="Arial"/>
              <a:buChar char="•"/>
            </a:pPr>
            <a:r>
              <a:rPr lang="en-US" sz="1276">
                <a:solidFill>
                  <a:srgbClr val="FFFFFF"/>
                </a:solidFill>
                <a:latin typeface="Alegreya"/>
              </a:rPr>
              <a:t>Adanya proses ionisasi mengakibatkan terjadinya berbagai reaksi penambahan dan pengurangan elektron yang nantinya akan menghasilkan aurora 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>
          <a:xfrm>
            <a:off x="1416386" y="2816487"/>
            <a:ext cx="1080980" cy="945857"/>
          </a:xfrm>
          <a:prstGeom prst="rect">
            <a:avLst/>
          </a:prstGeom>
        </p:spPr>
      </p:pic>
      <p:pic>
        <p:nvPicPr>
          <p:cNvPr id="20" name="Picture 33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p:blipFill>
        <p:spPr>
          <a:xfrm rot="5400000">
            <a:off x="135770" y="5198230"/>
            <a:ext cx="452360" cy="5334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0564" y="3041077"/>
            <a:ext cx="3954980" cy="3972707"/>
            <a:chOff x="0" y="0"/>
            <a:chExt cx="16742748" cy="168177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742663" cy="16817848"/>
            </a:xfrm>
            <a:custGeom>
              <a:avLst/>
              <a:gdLst/>
              <a:ahLst/>
              <a:cxnLst/>
              <a:rect l="l" t="t" r="r" b="b"/>
              <a:pathLst>
                <a:path w="16742663" h="16817848">
                  <a:moveTo>
                    <a:pt x="8371332" y="0"/>
                  </a:moveTo>
                  <a:cubicBezTo>
                    <a:pt x="13000736" y="20701"/>
                    <a:pt x="16742663" y="3779393"/>
                    <a:pt x="16742663" y="8408924"/>
                  </a:cubicBezTo>
                  <a:cubicBezTo>
                    <a:pt x="16742663" y="13038455"/>
                    <a:pt x="13000735" y="16797147"/>
                    <a:pt x="8371332" y="16817848"/>
                  </a:cubicBezTo>
                  <a:cubicBezTo>
                    <a:pt x="3741928" y="16797147"/>
                    <a:pt x="0" y="13038328"/>
                    <a:pt x="0" y="8408924"/>
                  </a:cubicBezTo>
                  <a:cubicBezTo>
                    <a:pt x="0" y="3779520"/>
                    <a:pt x="3741928" y="20701"/>
                    <a:pt x="8371332" y="0"/>
                  </a:cubicBezTo>
                  <a:close/>
                </a:path>
              </a:pathLst>
            </a:custGeom>
            <a:solidFill>
              <a:srgbClr val="33479B">
                <a:alpha val="37255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442169" y="3943994"/>
            <a:ext cx="2355662" cy="238603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0" y="5206289"/>
            <a:ext cx="3241501" cy="689085"/>
            <a:chOff x="0" y="0"/>
            <a:chExt cx="13722353" cy="29171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722350" cy="2917175"/>
            </a:xfrm>
            <a:custGeom>
              <a:avLst/>
              <a:gdLst/>
              <a:ahLst/>
              <a:cxnLst/>
              <a:rect l="l" t="t" r="r" b="b"/>
              <a:pathLst>
                <a:path w="13722350" h="2917175">
                  <a:moveTo>
                    <a:pt x="0" y="0"/>
                  </a:moveTo>
                  <a:lnTo>
                    <a:pt x="13722350" y="0"/>
                  </a:lnTo>
                  <a:lnTo>
                    <a:pt x="13722350" y="2917175"/>
                  </a:lnTo>
                  <a:lnTo>
                    <a:pt x="0" y="2917175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</p:grpSp>
      <p:pic>
        <p:nvPicPr>
          <p:cNvPr id="9" name="Picture 9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2381250" y="5314950"/>
            <a:ext cx="556791" cy="39177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 rot="3634123">
            <a:off x="341876" y="3052787"/>
            <a:ext cx="909221" cy="106852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-298809" y="257325"/>
            <a:ext cx="2933374" cy="34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6"/>
              </a:lnSpc>
            </a:pPr>
            <a:r>
              <a:rPr lang="en-US" sz="1800">
                <a:solidFill>
                  <a:srgbClr val="FFFFFF"/>
                </a:solidFill>
                <a:latin typeface="Arimo Bold"/>
              </a:rPr>
              <a:t>5. Lapisan Eksosfer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7785" y="682295"/>
            <a:ext cx="2898281" cy="2246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4433" lvl="1" indent="-137216" algn="l">
              <a:lnSpc>
                <a:spcPts val="1779"/>
              </a:lnSpc>
              <a:buFont typeface="Arial"/>
              <a:buChar char="•"/>
            </a:pPr>
            <a:r>
              <a:rPr lang="en-US" sz="1271">
                <a:solidFill>
                  <a:srgbClr val="FFFFFF"/>
                </a:solidFill>
                <a:latin typeface="Alegreya"/>
              </a:rPr>
              <a:t>Lapisan terakhir yang menyelimuti bumi dengan jarak di atas 800 kilometer sampai dengan 3260 kilo meter. </a:t>
            </a:r>
          </a:p>
          <a:p>
            <a:pPr algn="l">
              <a:lnSpc>
                <a:spcPts val="1779"/>
              </a:lnSpc>
            </a:pPr>
            <a:endParaRPr/>
          </a:p>
          <a:p>
            <a:pPr marL="274433" lvl="1" indent="-137216" algn="l">
              <a:lnSpc>
                <a:spcPts val="1779"/>
              </a:lnSpc>
              <a:buFont typeface="Arial"/>
              <a:buChar char="•"/>
            </a:pPr>
            <a:r>
              <a:rPr lang="en-US" sz="1271">
                <a:solidFill>
                  <a:srgbClr val="FFFFFF"/>
                </a:solidFill>
                <a:latin typeface="Alegreya"/>
              </a:rPr>
              <a:t>Lapisan ini sering disebut pula dengan ruang antarplanet dan geostasioner. Lapisan ini sangat berbahaya, karena merupakan tempat terjadi kehancuran meteor dari angkasa luar</a:t>
            </a:r>
          </a:p>
        </p:txBody>
      </p:sp>
      <p:pic>
        <p:nvPicPr>
          <p:cNvPr id="23" name="Picture 33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p:blipFill>
        <p:spPr>
          <a:xfrm rot="5400000">
            <a:off x="135770" y="5198230"/>
            <a:ext cx="452360" cy="5334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7874" y="559001"/>
            <a:ext cx="2136219" cy="393959"/>
            <a:chOff x="0" y="0"/>
            <a:chExt cx="9043327" cy="16677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43289" cy="1667764"/>
            </a:xfrm>
            <a:custGeom>
              <a:avLst/>
              <a:gdLst/>
              <a:ahLst/>
              <a:cxnLst/>
              <a:rect l="l" t="t" r="r" b="b"/>
              <a:pathLst>
                <a:path w="9043289" h="1667764">
                  <a:moveTo>
                    <a:pt x="0" y="0"/>
                  </a:moveTo>
                  <a:lnTo>
                    <a:pt x="9043289" y="0"/>
                  </a:lnTo>
                  <a:lnTo>
                    <a:pt x="9043289" y="1667764"/>
                  </a:lnTo>
                  <a:lnTo>
                    <a:pt x="0" y="1667764"/>
                  </a:lnTo>
                  <a:close/>
                </a:path>
              </a:pathLst>
            </a:custGeom>
            <a:solidFill>
              <a:srgbClr val="719AC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-103549" y="501851"/>
            <a:ext cx="1791894" cy="43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5"/>
              </a:lnSpc>
            </a:pPr>
            <a:r>
              <a:rPr lang="en-US" sz="2489" dirty="0">
                <a:solidFill>
                  <a:srgbClr val="FFFFFF"/>
                </a:solidFill>
                <a:latin typeface="Arimo Bold"/>
              </a:rPr>
              <a:t>Video 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5206289"/>
            <a:ext cx="3241501" cy="689085"/>
            <a:chOff x="0" y="0"/>
            <a:chExt cx="13722353" cy="29171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722350" cy="2917175"/>
            </a:xfrm>
            <a:custGeom>
              <a:avLst/>
              <a:gdLst/>
              <a:ahLst/>
              <a:cxnLst/>
              <a:rect l="l" t="t" r="r" b="b"/>
              <a:pathLst>
                <a:path w="13722350" h="2917175">
                  <a:moveTo>
                    <a:pt x="0" y="0"/>
                  </a:moveTo>
                  <a:lnTo>
                    <a:pt x="13722350" y="0"/>
                  </a:lnTo>
                  <a:lnTo>
                    <a:pt x="13722350" y="2917175"/>
                  </a:lnTo>
                  <a:lnTo>
                    <a:pt x="0" y="2917175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</p:grpSp>
      <p:pic>
        <p:nvPicPr>
          <p:cNvPr id="9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 flipH="1">
            <a:off x="2447103" y="5314950"/>
            <a:ext cx="556791" cy="391778"/>
          </a:xfrm>
          <a:prstGeom prst="rect">
            <a:avLst/>
          </a:prstGeom>
        </p:spPr>
      </p:pic>
      <p:pic>
        <p:nvPicPr>
          <p:cNvPr id="13" name="Picture 33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 rot="5400000">
            <a:off x="135770" y="5198230"/>
            <a:ext cx="452360" cy="5334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7874" y="559001"/>
            <a:ext cx="2136219" cy="393959"/>
            <a:chOff x="0" y="0"/>
            <a:chExt cx="9043327" cy="16677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43289" cy="1667764"/>
            </a:xfrm>
            <a:custGeom>
              <a:avLst/>
              <a:gdLst/>
              <a:ahLst/>
              <a:cxnLst/>
              <a:rect l="l" t="t" r="r" b="b"/>
              <a:pathLst>
                <a:path w="9043289" h="1667764">
                  <a:moveTo>
                    <a:pt x="0" y="0"/>
                  </a:moveTo>
                  <a:lnTo>
                    <a:pt x="9043289" y="0"/>
                  </a:lnTo>
                  <a:lnTo>
                    <a:pt x="9043289" y="1667764"/>
                  </a:lnTo>
                  <a:lnTo>
                    <a:pt x="0" y="1667764"/>
                  </a:lnTo>
                  <a:close/>
                </a:path>
              </a:pathLst>
            </a:custGeom>
            <a:solidFill>
              <a:srgbClr val="719AC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72223" y="569180"/>
            <a:ext cx="1448528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400" b="1" dirty="0" err="1">
                <a:solidFill>
                  <a:srgbClr val="FFFFFF"/>
                </a:solidFill>
                <a:latin typeface="Arimo Bold"/>
              </a:rPr>
              <a:t>Animasi</a:t>
            </a:r>
            <a:r>
              <a:rPr lang="en-US" sz="2400" b="1" dirty="0">
                <a:solidFill>
                  <a:srgbClr val="FFFFFF"/>
                </a:solidFill>
                <a:latin typeface="Arimo Bold"/>
              </a:rPr>
              <a:t>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5206289"/>
            <a:ext cx="3241501" cy="689085"/>
            <a:chOff x="0" y="0"/>
            <a:chExt cx="13722353" cy="29171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722350" cy="2917175"/>
            </a:xfrm>
            <a:custGeom>
              <a:avLst/>
              <a:gdLst/>
              <a:ahLst/>
              <a:cxnLst/>
              <a:rect l="l" t="t" r="r" b="b"/>
              <a:pathLst>
                <a:path w="13722350" h="2917175">
                  <a:moveTo>
                    <a:pt x="0" y="0"/>
                  </a:moveTo>
                  <a:lnTo>
                    <a:pt x="13722350" y="0"/>
                  </a:lnTo>
                  <a:lnTo>
                    <a:pt x="13722350" y="2917175"/>
                  </a:lnTo>
                  <a:lnTo>
                    <a:pt x="0" y="2917175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</p:grpSp>
      <p:pic>
        <p:nvPicPr>
          <p:cNvPr id="9" name="Picture 9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2447103" y="5314950"/>
            <a:ext cx="556791" cy="391778"/>
          </a:xfrm>
          <a:prstGeom prst="rect">
            <a:avLst/>
          </a:prstGeom>
        </p:spPr>
      </p:pic>
      <p:pic>
        <p:nvPicPr>
          <p:cNvPr id="13" name="Picture 33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 rot="5400000">
            <a:off x="135770" y="5198230"/>
            <a:ext cx="452360" cy="5334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924194" y="3761038"/>
            <a:ext cx="1539785" cy="1525028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324150" y="1962150"/>
            <a:ext cx="2742900" cy="1273111"/>
            <a:chOff x="0" y="0"/>
            <a:chExt cx="10841480" cy="48486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841482" cy="4848606"/>
            </a:xfrm>
            <a:custGeom>
              <a:avLst/>
              <a:gdLst/>
              <a:ahLst/>
              <a:cxnLst/>
              <a:rect l="l" t="t" r="r" b="b"/>
              <a:pathLst>
                <a:path w="10841482" h="4848606">
                  <a:moveTo>
                    <a:pt x="245110" y="0"/>
                  </a:moveTo>
                  <a:lnTo>
                    <a:pt x="10596372" y="0"/>
                  </a:lnTo>
                  <a:cubicBezTo>
                    <a:pt x="10731753" y="0"/>
                    <a:pt x="10841482" y="109728"/>
                    <a:pt x="10841482" y="245110"/>
                  </a:cubicBezTo>
                  <a:lnTo>
                    <a:pt x="10841482" y="4603496"/>
                  </a:lnTo>
                  <a:cubicBezTo>
                    <a:pt x="10841482" y="4668520"/>
                    <a:pt x="10815701" y="4730877"/>
                    <a:pt x="10769727" y="4776851"/>
                  </a:cubicBezTo>
                  <a:cubicBezTo>
                    <a:pt x="10723753" y="4822825"/>
                    <a:pt x="10661396" y="4848606"/>
                    <a:pt x="10596372" y="4848606"/>
                  </a:cubicBezTo>
                  <a:lnTo>
                    <a:pt x="245110" y="4848606"/>
                  </a:lnTo>
                  <a:cubicBezTo>
                    <a:pt x="109728" y="4848606"/>
                    <a:pt x="0" y="4738878"/>
                    <a:pt x="0" y="4603496"/>
                  </a:cubicBezTo>
                  <a:lnTo>
                    <a:pt x="0" y="245110"/>
                  </a:lnTo>
                  <a:cubicBezTo>
                    <a:pt x="0" y="180086"/>
                    <a:pt x="25781" y="117729"/>
                    <a:pt x="71755" y="71755"/>
                  </a:cubicBezTo>
                  <a:cubicBezTo>
                    <a:pt x="117729" y="25781"/>
                    <a:pt x="180086" y="0"/>
                    <a:pt x="245110" y="0"/>
                  </a:cubicBezTo>
                  <a:close/>
                </a:path>
              </a:pathLst>
            </a:custGeom>
            <a:solidFill>
              <a:srgbClr val="719AC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447874" y="559001"/>
            <a:ext cx="2136219" cy="393959"/>
            <a:chOff x="0" y="0"/>
            <a:chExt cx="9043327" cy="16677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043289" cy="1667764"/>
            </a:xfrm>
            <a:custGeom>
              <a:avLst/>
              <a:gdLst/>
              <a:ahLst/>
              <a:cxnLst/>
              <a:rect l="l" t="t" r="r" b="b"/>
              <a:pathLst>
                <a:path w="9043289" h="1667764">
                  <a:moveTo>
                    <a:pt x="0" y="0"/>
                  </a:moveTo>
                  <a:lnTo>
                    <a:pt x="9043289" y="0"/>
                  </a:lnTo>
                  <a:lnTo>
                    <a:pt x="9043289" y="1667764"/>
                  </a:lnTo>
                  <a:lnTo>
                    <a:pt x="0" y="1667764"/>
                  </a:lnTo>
                  <a:close/>
                </a:path>
              </a:pathLst>
            </a:custGeom>
            <a:solidFill>
              <a:srgbClr val="719AC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24000" y="572226"/>
            <a:ext cx="949787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7"/>
              </a:lnSpc>
            </a:pPr>
            <a:r>
              <a:rPr lang="en-US" sz="2400" b="1" dirty="0">
                <a:solidFill>
                  <a:srgbClr val="FFFFFF"/>
                </a:solidFill>
                <a:latin typeface="Arimo Bold"/>
              </a:rPr>
              <a:t>Quiz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52450" y="2343150"/>
            <a:ext cx="2180709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20"/>
              </a:lnSpc>
            </a:pPr>
            <a:r>
              <a:rPr lang="en-US" sz="2000" u="sng" spc="-63" dirty="0">
                <a:solidFill>
                  <a:srgbClr val="0000FF"/>
                </a:solidFill>
                <a:latin typeface="Open Sans"/>
              </a:rPr>
              <a:t>https://quizizz.com/join?gc=65554283</a:t>
            </a:r>
            <a:r>
              <a:rPr lang="en-US" sz="2000" spc="-63" dirty="0">
                <a:solidFill>
                  <a:srgbClr val="000000"/>
                </a:solidFill>
                <a:latin typeface="Open Sans"/>
              </a:rPr>
              <a:t>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5206289"/>
            <a:ext cx="3241501" cy="689085"/>
            <a:chOff x="0" y="0"/>
            <a:chExt cx="13722353" cy="29171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722350" cy="2917175"/>
            </a:xfrm>
            <a:custGeom>
              <a:avLst/>
              <a:gdLst/>
              <a:ahLst/>
              <a:cxnLst/>
              <a:rect l="l" t="t" r="r" b="b"/>
              <a:pathLst>
                <a:path w="13722350" h="2917175">
                  <a:moveTo>
                    <a:pt x="0" y="0"/>
                  </a:moveTo>
                  <a:lnTo>
                    <a:pt x="13722350" y="0"/>
                  </a:lnTo>
                  <a:lnTo>
                    <a:pt x="13722350" y="2917175"/>
                  </a:lnTo>
                  <a:lnTo>
                    <a:pt x="0" y="2917175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</p:grpSp>
      <p:pic>
        <p:nvPicPr>
          <p:cNvPr id="15" name="Picture 3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 rot="5400000">
            <a:off x="135770" y="5198230"/>
            <a:ext cx="452360" cy="5334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9363" y="1806503"/>
            <a:ext cx="585637" cy="585473"/>
            <a:chOff x="0" y="0"/>
            <a:chExt cx="2398993" cy="23983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98975" cy="2398268"/>
            </a:xfrm>
            <a:custGeom>
              <a:avLst/>
              <a:gdLst/>
              <a:ahLst/>
              <a:cxnLst/>
              <a:rect l="l" t="t" r="r" b="b"/>
              <a:pathLst>
                <a:path w="2398975" h="2398268">
                  <a:moveTo>
                    <a:pt x="1199488" y="0"/>
                  </a:moveTo>
                  <a:cubicBezTo>
                    <a:pt x="1862779" y="2921"/>
                    <a:pt x="2398975" y="538988"/>
                    <a:pt x="2398975" y="1199134"/>
                  </a:cubicBezTo>
                  <a:cubicBezTo>
                    <a:pt x="2398975" y="1859280"/>
                    <a:pt x="1862779" y="2395347"/>
                    <a:pt x="1199488" y="2398268"/>
                  </a:cubicBezTo>
                  <a:cubicBezTo>
                    <a:pt x="536196" y="2395347"/>
                    <a:pt x="0" y="1859280"/>
                    <a:pt x="0" y="1199134"/>
                  </a:cubicBezTo>
                  <a:cubicBezTo>
                    <a:pt x="0" y="538988"/>
                    <a:pt x="536196" y="2921"/>
                    <a:pt x="1199488" y="0"/>
                  </a:cubicBezTo>
                  <a:close/>
                </a:path>
              </a:pathLst>
            </a:custGeom>
            <a:solidFill>
              <a:srgbClr val="719AC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559363" y="3144184"/>
            <a:ext cx="553693" cy="556174"/>
            <a:chOff x="0" y="0"/>
            <a:chExt cx="2343966" cy="235447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43912" cy="2354580"/>
            </a:xfrm>
            <a:custGeom>
              <a:avLst/>
              <a:gdLst/>
              <a:ahLst/>
              <a:cxnLst/>
              <a:rect l="l" t="t" r="r" b="b"/>
              <a:pathLst>
                <a:path w="2343912" h="2354580">
                  <a:moveTo>
                    <a:pt x="1171956" y="0"/>
                  </a:moveTo>
                  <a:cubicBezTo>
                    <a:pt x="1820037" y="2921"/>
                    <a:pt x="2343912" y="529082"/>
                    <a:pt x="2343912" y="1177290"/>
                  </a:cubicBezTo>
                  <a:cubicBezTo>
                    <a:pt x="2343912" y="1825498"/>
                    <a:pt x="1820037" y="2351659"/>
                    <a:pt x="1171956" y="2354580"/>
                  </a:cubicBezTo>
                  <a:cubicBezTo>
                    <a:pt x="523875" y="2351532"/>
                    <a:pt x="0" y="1825371"/>
                    <a:pt x="0" y="1177290"/>
                  </a:cubicBezTo>
                  <a:cubicBezTo>
                    <a:pt x="0" y="529209"/>
                    <a:pt x="523875" y="2921"/>
                    <a:pt x="1171956" y="0"/>
                  </a:cubicBezTo>
                  <a:close/>
                </a:path>
              </a:pathLst>
            </a:custGeom>
            <a:solidFill>
              <a:srgbClr val="719AC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2028733" y="1788826"/>
            <a:ext cx="600459" cy="603150"/>
            <a:chOff x="0" y="0"/>
            <a:chExt cx="2541942" cy="25533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42032" cy="2553335"/>
            </a:xfrm>
            <a:custGeom>
              <a:avLst/>
              <a:gdLst/>
              <a:ahLst/>
              <a:cxnLst/>
              <a:rect l="l" t="t" r="r" b="b"/>
              <a:pathLst>
                <a:path w="2542032" h="2553335">
                  <a:moveTo>
                    <a:pt x="1271016" y="0"/>
                  </a:moveTo>
                  <a:cubicBezTo>
                    <a:pt x="1973834" y="3175"/>
                    <a:pt x="2542032" y="573786"/>
                    <a:pt x="2542032" y="1276731"/>
                  </a:cubicBezTo>
                  <a:cubicBezTo>
                    <a:pt x="2542032" y="1979676"/>
                    <a:pt x="1973834" y="2550160"/>
                    <a:pt x="1271016" y="2553335"/>
                  </a:cubicBezTo>
                  <a:cubicBezTo>
                    <a:pt x="568071" y="2550160"/>
                    <a:pt x="0" y="1979549"/>
                    <a:pt x="0" y="1276731"/>
                  </a:cubicBezTo>
                  <a:cubicBezTo>
                    <a:pt x="0" y="573913"/>
                    <a:pt x="568071" y="3175"/>
                    <a:pt x="1271016" y="0"/>
                  </a:cubicBezTo>
                  <a:close/>
                </a:path>
              </a:pathLst>
            </a:custGeom>
            <a:solidFill>
              <a:srgbClr val="719AC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305578" y="821495"/>
            <a:ext cx="2610422" cy="609533"/>
            <a:chOff x="0" y="0"/>
            <a:chExt cx="9048680" cy="211286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048624" cy="2112899"/>
            </a:xfrm>
            <a:custGeom>
              <a:avLst/>
              <a:gdLst/>
              <a:ahLst/>
              <a:cxnLst/>
              <a:rect l="l" t="t" r="r" b="b"/>
              <a:pathLst>
                <a:path w="9048624" h="2112899">
                  <a:moveTo>
                    <a:pt x="540131" y="0"/>
                  </a:moveTo>
                  <a:lnTo>
                    <a:pt x="8508492" y="0"/>
                  </a:lnTo>
                  <a:cubicBezTo>
                    <a:pt x="8806815" y="0"/>
                    <a:pt x="9048624" y="241808"/>
                    <a:pt x="9048624" y="540131"/>
                  </a:cubicBezTo>
                  <a:lnTo>
                    <a:pt x="9048624" y="1572641"/>
                  </a:lnTo>
                  <a:cubicBezTo>
                    <a:pt x="9048624" y="1715897"/>
                    <a:pt x="8991727" y="1853311"/>
                    <a:pt x="8890381" y="1954657"/>
                  </a:cubicBezTo>
                  <a:cubicBezTo>
                    <a:pt x="8789036" y="2056003"/>
                    <a:pt x="8651748" y="2112899"/>
                    <a:pt x="8508365" y="2112899"/>
                  </a:cubicBezTo>
                  <a:lnTo>
                    <a:pt x="540131" y="2112899"/>
                  </a:lnTo>
                  <a:cubicBezTo>
                    <a:pt x="241808" y="2112899"/>
                    <a:pt x="0" y="1870964"/>
                    <a:pt x="0" y="1572641"/>
                  </a:cubicBezTo>
                  <a:lnTo>
                    <a:pt x="0" y="540131"/>
                  </a:lnTo>
                  <a:cubicBezTo>
                    <a:pt x="0" y="396875"/>
                    <a:pt x="56896" y="259461"/>
                    <a:pt x="158242" y="158115"/>
                  </a:cubicBezTo>
                  <a:cubicBezTo>
                    <a:pt x="259588" y="56769"/>
                    <a:pt x="396875" y="0"/>
                    <a:pt x="540131" y="0"/>
                  </a:cubicBezTo>
                  <a:close/>
                </a:path>
              </a:pathLst>
            </a:custGeom>
            <a:solidFill>
              <a:srgbClr val="719AC0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2064028" y="3131705"/>
            <a:ext cx="566116" cy="568653"/>
            <a:chOff x="0" y="0"/>
            <a:chExt cx="2396557" cy="240729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96490" cy="2407412"/>
            </a:xfrm>
            <a:custGeom>
              <a:avLst/>
              <a:gdLst/>
              <a:ahLst/>
              <a:cxnLst/>
              <a:rect l="l" t="t" r="r" b="b"/>
              <a:pathLst>
                <a:path w="2396490" h="2407412">
                  <a:moveTo>
                    <a:pt x="1198245" y="0"/>
                  </a:moveTo>
                  <a:cubicBezTo>
                    <a:pt x="1860931" y="2921"/>
                    <a:pt x="2396490" y="541020"/>
                    <a:pt x="2396490" y="1203706"/>
                  </a:cubicBezTo>
                  <a:cubicBezTo>
                    <a:pt x="2396490" y="1866392"/>
                    <a:pt x="1860804" y="2404364"/>
                    <a:pt x="1198245" y="2407412"/>
                  </a:cubicBezTo>
                  <a:cubicBezTo>
                    <a:pt x="535686" y="2404364"/>
                    <a:pt x="0" y="1866265"/>
                    <a:pt x="0" y="1203706"/>
                  </a:cubicBezTo>
                  <a:cubicBezTo>
                    <a:pt x="0" y="541147"/>
                    <a:pt x="535686" y="2921"/>
                    <a:pt x="1198245" y="0"/>
                  </a:cubicBezTo>
                  <a:close/>
                </a:path>
              </a:pathLst>
            </a:custGeom>
            <a:solidFill>
              <a:srgbClr val="719AC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287391" y="3998866"/>
            <a:ext cx="553693" cy="556174"/>
            <a:chOff x="0" y="0"/>
            <a:chExt cx="2343966" cy="235447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43912" cy="2354580"/>
            </a:xfrm>
            <a:custGeom>
              <a:avLst/>
              <a:gdLst/>
              <a:ahLst/>
              <a:cxnLst/>
              <a:rect l="l" t="t" r="r" b="b"/>
              <a:pathLst>
                <a:path w="2343912" h="2354580">
                  <a:moveTo>
                    <a:pt x="1171956" y="0"/>
                  </a:moveTo>
                  <a:cubicBezTo>
                    <a:pt x="1820037" y="2921"/>
                    <a:pt x="2343912" y="529082"/>
                    <a:pt x="2343912" y="1177290"/>
                  </a:cubicBezTo>
                  <a:cubicBezTo>
                    <a:pt x="2343912" y="1825498"/>
                    <a:pt x="1820037" y="2351659"/>
                    <a:pt x="1171956" y="2354580"/>
                  </a:cubicBezTo>
                  <a:cubicBezTo>
                    <a:pt x="523875" y="2351532"/>
                    <a:pt x="0" y="1825371"/>
                    <a:pt x="0" y="1177290"/>
                  </a:cubicBezTo>
                  <a:cubicBezTo>
                    <a:pt x="0" y="529209"/>
                    <a:pt x="523875" y="2921"/>
                    <a:pt x="1171956" y="0"/>
                  </a:cubicBezTo>
                  <a:close/>
                </a:path>
              </a:pathLst>
            </a:custGeom>
            <a:solidFill>
              <a:srgbClr val="719AC0"/>
            </a:solidFill>
          </p:spPr>
        </p:sp>
      </p:grpSp>
      <p:grpSp>
        <p:nvGrpSpPr>
          <p:cNvPr id="14" name="Group 14"/>
          <p:cNvGrpSpPr/>
          <p:nvPr/>
        </p:nvGrpSpPr>
        <p:grpSpPr>
          <a:xfrm rot="10709714">
            <a:off x="-742849" y="4864855"/>
            <a:ext cx="5785430" cy="2298399"/>
            <a:chOff x="0" y="0"/>
            <a:chExt cx="7713907" cy="3064532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 rot="-1634473">
              <a:off x="381405" y="386941"/>
              <a:ext cx="2225106" cy="2205636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 rot="-1634473">
              <a:off x="5107396" y="471955"/>
              <a:ext cx="2225106" cy="2205636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 rot="9400995">
              <a:off x="2844234" y="399584"/>
              <a:ext cx="2225106" cy="2205636"/>
            </a:xfrm>
            <a:prstGeom prst="rect">
              <a:avLst/>
            </a:prstGeom>
          </p:spPr>
        </p:pic>
      </p:grpSp>
      <p:sp>
        <p:nvSpPr>
          <p:cNvPr id="18" name="TextBox 18"/>
          <p:cNvSpPr txBox="1"/>
          <p:nvPr/>
        </p:nvSpPr>
        <p:spPr>
          <a:xfrm>
            <a:off x="-183829" y="855365"/>
            <a:ext cx="3607658" cy="766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3"/>
              </a:lnSpc>
            </a:pPr>
            <a:r>
              <a:rPr lang="en-US" sz="2967">
                <a:solidFill>
                  <a:srgbClr val="FFFFFF"/>
                </a:solidFill>
                <a:latin typeface="Alice"/>
              </a:rPr>
              <a:t>MENU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1139534" y="-1432834"/>
            <a:ext cx="5785430" cy="2298399"/>
            <a:chOff x="0" y="0"/>
            <a:chExt cx="7713907" cy="3064532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 rot="-1634473">
              <a:off x="381405" y="386941"/>
              <a:ext cx="2225106" cy="2205636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 rot="-1634473">
              <a:off x="5107396" y="471955"/>
              <a:ext cx="2225106" cy="2205636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 rot="9400995">
              <a:off x="2844234" y="399584"/>
              <a:ext cx="2225106" cy="2205636"/>
            </a:xfrm>
            <a:prstGeom prst="rect">
              <a:avLst/>
            </a:prstGeom>
          </p:spPr>
        </p:pic>
      </p:grpSp>
      <p:pic>
        <p:nvPicPr>
          <p:cNvPr id="23" name="Picture 23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684342" y="1922561"/>
            <a:ext cx="335680" cy="335680"/>
          </a:xfrm>
          <a:prstGeom prst="rect">
            <a:avLst/>
          </a:prstGeom>
        </p:spPr>
      </p:pic>
      <p:pic>
        <p:nvPicPr>
          <p:cNvPr id="24" name="Picture 2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2181367" y="1891613"/>
            <a:ext cx="289592" cy="368693"/>
          </a:xfrm>
          <a:prstGeom prst="rect">
            <a:avLst/>
          </a:prstGeom>
        </p:spPr>
      </p:pic>
      <p:pic>
        <p:nvPicPr>
          <p:cNvPr id="25" name="Picture 25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p:blipFill>
        <p:spPr>
          <a:xfrm>
            <a:off x="706479" y="3246319"/>
            <a:ext cx="291406" cy="339426"/>
          </a:xfrm>
          <a:prstGeom prst="rect">
            <a:avLst/>
          </a:prstGeom>
        </p:spPr>
      </p:pic>
      <p:pic>
        <p:nvPicPr>
          <p:cNvPr id="26" name="Picture 26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2181592" y="3282653"/>
            <a:ext cx="330987" cy="266757"/>
          </a:xfrm>
          <a:prstGeom prst="rect">
            <a:avLst/>
          </a:prstGeom>
        </p:spPr>
      </p:pic>
      <p:pic>
        <p:nvPicPr>
          <p:cNvPr id="27" name="Picture 27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>
            <a:fillRect/>
          </a:stretch>
        </p:blipFill>
        <p:spPr>
          <a:xfrm>
            <a:off x="1375293" y="4113989"/>
            <a:ext cx="377888" cy="325928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771650" y="2510816"/>
            <a:ext cx="1127250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47"/>
              </a:lnSpc>
            </a:pPr>
            <a:r>
              <a:rPr lang="en-US" sz="1102" dirty="0" err="1">
                <a:solidFill>
                  <a:srgbClr val="FFFFFF"/>
                </a:solidFill>
                <a:latin typeface="Alice Bold"/>
              </a:rPr>
              <a:t>Tujuan</a:t>
            </a:r>
            <a:r>
              <a:rPr lang="en-US" sz="1102" dirty="0">
                <a:solidFill>
                  <a:srgbClr val="FFFFFF"/>
                </a:solidFill>
                <a:latin typeface="Alice Bold"/>
              </a:rPr>
              <a:t> </a:t>
            </a:r>
            <a:r>
              <a:rPr lang="en-US" sz="1102" dirty="0" err="1">
                <a:solidFill>
                  <a:srgbClr val="FFFFFF"/>
                </a:solidFill>
                <a:latin typeface="Alice Bold"/>
              </a:rPr>
              <a:t>Pembelajaran</a:t>
            </a:r>
            <a:endParaRPr lang="en-US" sz="1102" dirty="0">
              <a:solidFill>
                <a:srgbClr val="FFFFFF"/>
              </a:solidFill>
              <a:latin typeface="Alice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383153" y="2539643"/>
            <a:ext cx="1008141" cy="18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8"/>
              </a:lnSpc>
            </a:pPr>
            <a:r>
              <a:rPr lang="en-US" sz="1102">
                <a:solidFill>
                  <a:srgbClr val="FFFFFF"/>
                </a:solidFill>
                <a:latin typeface="Alice Bold"/>
              </a:rPr>
              <a:t>Pengembang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86296" y="3814493"/>
            <a:ext cx="658705" cy="18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2"/>
              </a:lnSpc>
            </a:pPr>
            <a:r>
              <a:rPr lang="en-US" sz="1102">
                <a:solidFill>
                  <a:srgbClr val="FFFFFF"/>
                </a:solidFill>
                <a:latin typeface="Alice Bold"/>
              </a:rPr>
              <a:t>Materi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983474" y="3766839"/>
            <a:ext cx="727223" cy="347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7"/>
              </a:lnSpc>
            </a:pPr>
            <a:r>
              <a:rPr lang="en-US" sz="1102">
                <a:solidFill>
                  <a:srgbClr val="FFFFFF"/>
                </a:solidFill>
                <a:latin typeface="Alice Bold"/>
              </a:rPr>
              <a:t>Video &amp; Animasi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67461" y="4564488"/>
            <a:ext cx="831682" cy="22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1"/>
              </a:lnSpc>
            </a:pPr>
            <a:r>
              <a:rPr lang="en-US" sz="1102">
                <a:solidFill>
                  <a:srgbClr val="FFFFFF"/>
                </a:solidFill>
                <a:latin typeface="Alice Bold"/>
              </a:rPr>
              <a:t>Quiz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924194" y="3761038"/>
            <a:ext cx="1539785" cy="152502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5206289"/>
            <a:ext cx="3241501" cy="679113"/>
            <a:chOff x="0" y="0"/>
            <a:chExt cx="13722353" cy="28749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722350" cy="2874959"/>
            </a:xfrm>
            <a:custGeom>
              <a:avLst/>
              <a:gdLst/>
              <a:ahLst/>
              <a:cxnLst/>
              <a:rect l="l" t="t" r="r" b="b"/>
              <a:pathLst>
                <a:path w="13722350" h="2874959">
                  <a:moveTo>
                    <a:pt x="0" y="0"/>
                  </a:moveTo>
                  <a:lnTo>
                    <a:pt x="13722350" y="0"/>
                  </a:lnTo>
                  <a:lnTo>
                    <a:pt x="13722350" y="2874959"/>
                  </a:lnTo>
                  <a:lnTo>
                    <a:pt x="0" y="2874959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247650" y="1657350"/>
            <a:ext cx="2803628" cy="1754953"/>
            <a:chOff x="0" y="0"/>
            <a:chExt cx="10377025" cy="64955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377004" cy="6495542"/>
            </a:xfrm>
            <a:custGeom>
              <a:avLst/>
              <a:gdLst/>
              <a:ahLst/>
              <a:cxnLst/>
              <a:rect l="l" t="t" r="r" b="b"/>
              <a:pathLst>
                <a:path w="10377004" h="6495542">
                  <a:moveTo>
                    <a:pt x="240580" y="0"/>
                  </a:moveTo>
                  <a:lnTo>
                    <a:pt x="10136424" y="0"/>
                  </a:lnTo>
                  <a:cubicBezTo>
                    <a:pt x="10269315" y="0"/>
                    <a:pt x="10377004" y="82423"/>
                    <a:pt x="10377004" y="184150"/>
                  </a:cubicBezTo>
                  <a:lnTo>
                    <a:pt x="10377004" y="6311392"/>
                  </a:lnTo>
                  <a:cubicBezTo>
                    <a:pt x="10377004" y="6360287"/>
                    <a:pt x="10351686" y="6407023"/>
                    <a:pt x="10306534" y="6441567"/>
                  </a:cubicBezTo>
                  <a:cubicBezTo>
                    <a:pt x="10261381" y="6476111"/>
                    <a:pt x="10200244" y="6495542"/>
                    <a:pt x="10136424" y="6495542"/>
                  </a:cubicBezTo>
                  <a:lnTo>
                    <a:pt x="240580" y="6495542"/>
                  </a:lnTo>
                  <a:cubicBezTo>
                    <a:pt x="107689" y="6495542"/>
                    <a:pt x="0" y="6413119"/>
                    <a:pt x="0" y="6311392"/>
                  </a:cubicBezTo>
                  <a:lnTo>
                    <a:pt x="0" y="184150"/>
                  </a:lnTo>
                  <a:cubicBezTo>
                    <a:pt x="0" y="135382"/>
                    <a:pt x="25318" y="88519"/>
                    <a:pt x="70470" y="53975"/>
                  </a:cubicBezTo>
                  <a:cubicBezTo>
                    <a:pt x="115623" y="19431"/>
                    <a:pt x="176759" y="0"/>
                    <a:pt x="240580" y="0"/>
                  </a:cubicBezTo>
                  <a:close/>
                </a:path>
              </a:pathLst>
            </a:custGeom>
            <a:solidFill>
              <a:srgbClr val="719AC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0" y="846741"/>
            <a:ext cx="2224403" cy="453742"/>
            <a:chOff x="0" y="0"/>
            <a:chExt cx="9043327" cy="184469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043289" cy="1844695"/>
            </a:xfrm>
            <a:custGeom>
              <a:avLst/>
              <a:gdLst/>
              <a:ahLst/>
              <a:cxnLst/>
              <a:rect l="l" t="t" r="r" b="b"/>
              <a:pathLst>
                <a:path w="9043289" h="1844695">
                  <a:moveTo>
                    <a:pt x="0" y="0"/>
                  </a:moveTo>
                  <a:lnTo>
                    <a:pt x="9043289" y="0"/>
                  </a:lnTo>
                  <a:lnTo>
                    <a:pt x="9043289" y="1844695"/>
                  </a:lnTo>
                  <a:lnTo>
                    <a:pt x="0" y="1844695"/>
                  </a:lnTo>
                  <a:close/>
                </a:path>
              </a:pathLst>
            </a:custGeom>
            <a:solidFill>
              <a:srgbClr val="719AC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-44092" y="884657"/>
            <a:ext cx="2312588" cy="308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2"/>
              </a:lnSpc>
            </a:pPr>
            <a:r>
              <a:rPr lang="en-US" b="1" dirty="0" err="1">
                <a:solidFill>
                  <a:srgbClr val="FFFFFF"/>
                </a:solidFill>
                <a:latin typeface="Alice"/>
              </a:rPr>
              <a:t>Profil</a:t>
            </a:r>
            <a:r>
              <a:rPr lang="en-US" b="1" dirty="0">
                <a:solidFill>
                  <a:srgbClr val="FFFFFF"/>
                </a:solidFill>
                <a:latin typeface="Alice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lice"/>
              </a:rPr>
              <a:t>Pengembang</a:t>
            </a:r>
            <a:endParaRPr lang="en-US" b="1" dirty="0">
              <a:solidFill>
                <a:srgbClr val="FFFFFF"/>
              </a:solidFill>
              <a:latin typeface="Alice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47650" y="1962150"/>
            <a:ext cx="2743200" cy="1092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91"/>
              </a:lnSpc>
            </a:pPr>
            <a:r>
              <a:rPr lang="en-US" sz="1600" b="1" spc="12" dirty="0" err="1" smtClean="0">
                <a:solidFill>
                  <a:srgbClr val="FFFFFF"/>
                </a:solidFill>
                <a:latin typeface="Alice" charset="0"/>
              </a:rPr>
              <a:t>Naely</a:t>
            </a:r>
            <a:r>
              <a:rPr lang="en-US" sz="1600" b="1" spc="12" dirty="0" smtClean="0">
                <a:solidFill>
                  <a:srgbClr val="FFFFFF"/>
                </a:solidFill>
                <a:latin typeface="Alice" charset="0"/>
              </a:rPr>
              <a:t> </a:t>
            </a:r>
            <a:r>
              <a:rPr lang="en-US" sz="1600" b="1" spc="12" dirty="0" err="1">
                <a:solidFill>
                  <a:srgbClr val="FFFFFF"/>
                </a:solidFill>
                <a:latin typeface="Alice" charset="0"/>
              </a:rPr>
              <a:t>Zumrotul</a:t>
            </a:r>
            <a:r>
              <a:rPr lang="en-US" sz="1600" b="1" spc="12" dirty="0">
                <a:solidFill>
                  <a:srgbClr val="FFFFFF"/>
                </a:solidFill>
                <a:latin typeface="Alice" charset="0"/>
              </a:rPr>
              <a:t> </a:t>
            </a:r>
            <a:r>
              <a:rPr lang="en-US" sz="1600" b="1" spc="12" dirty="0" err="1">
                <a:solidFill>
                  <a:srgbClr val="FFFFFF"/>
                </a:solidFill>
                <a:latin typeface="Alice" charset="0"/>
              </a:rPr>
              <a:t>Fauziyah</a:t>
            </a:r>
            <a:endParaRPr lang="en-US" sz="1600" b="1" spc="12" dirty="0">
              <a:solidFill>
                <a:srgbClr val="FFFFFF"/>
              </a:solidFill>
              <a:latin typeface="Alice" charset="0"/>
            </a:endParaRPr>
          </a:p>
          <a:p>
            <a:pPr algn="ctr">
              <a:lnSpc>
                <a:spcPts val="1691"/>
              </a:lnSpc>
            </a:pPr>
            <a:r>
              <a:rPr lang="en-US" sz="1600" b="1" spc="12" dirty="0" smtClean="0">
                <a:solidFill>
                  <a:srgbClr val="FFFFFF"/>
                </a:solidFill>
                <a:latin typeface="Alice" charset="0"/>
              </a:rPr>
              <a:t>(21105241034)</a:t>
            </a:r>
          </a:p>
          <a:p>
            <a:pPr algn="ctr">
              <a:lnSpc>
                <a:spcPts val="1691"/>
              </a:lnSpc>
            </a:pPr>
            <a:r>
              <a:rPr lang="en-US" sz="1600" b="1" spc="12" dirty="0" err="1" smtClean="0">
                <a:solidFill>
                  <a:srgbClr val="FFFFFF"/>
                </a:solidFill>
                <a:latin typeface="Alice" charset="0"/>
              </a:rPr>
              <a:t>Teknologi</a:t>
            </a:r>
            <a:r>
              <a:rPr lang="en-US" sz="1600" b="1" spc="12" dirty="0" smtClean="0">
                <a:solidFill>
                  <a:srgbClr val="FFFFFF"/>
                </a:solidFill>
                <a:latin typeface="Alice" charset="0"/>
              </a:rPr>
              <a:t> Pendidikan-S1</a:t>
            </a:r>
          </a:p>
          <a:p>
            <a:pPr algn="ctr">
              <a:lnSpc>
                <a:spcPts val="1691"/>
              </a:lnSpc>
            </a:pPr>
            <a:r>
              <a:rPr lang="en-US" sz="1600" b="1" spc="12" dirty="0" err="1" smtClean="0">
                <a:solidFill>
                  <a:srgbClr val="FFFFFF"/>
                </a:solidFill>
                <a:latin typeface="Alice" charset="0"/>
              </a:rPr>
              <a:t>Universitas</a:t>
            </a:r>
            <a:r>
              <a:rPr lang="en-US" sz="1600" b="1" spc="12" dirty="0" smtClean="0">
                <a:solidFill>
                  <a:srgbClr val="FFFFFF"/>
                </a:solidFill>
                <a:latin typeface="Alice" charset="0"/>
              </a:rPr>
              <a:t> </a:t>
            </a:r>
            <a:r>
              <a:rPr lang="en-US" sz="1600" b="1" spc="12" dirty="0" err="1">
                <a:solidFill>
                  <a:srgbClr val="FFFFFF"/>
                </a:solidFill>
                <a:latin typeface="Alice" charset="0"/>
              </a:rPr>
              <a:t>Negeri</a:t>
            </a:r>
            <a:r>
              <a:rPr lang="en-US" sz="1600" b="1" spc="12" dirty="0">
                <a:solidFill>
                  <a:srgbClr val="FFFFFF"/>
                </a:solidFill>
                <a:latin typeface="Alice" charset="0"/>
              </a:rPr>
              <a:t> </a:t>
            </a:r>
            <a:r>
              <a:rPr lang="en-US" sz="1600" b="1" spc="12" dirty="0" smtClean="0">
                <a:solidFill>
                  <a:srgbClr val="FFFFFF"/>
                </a:solidFill>
                <a:latin typeface="Alice" charset="0"/>
              </a:rPr>
              <a:t>Yogyakarta</a:t>
            </a:r>
            <a:endParaRPr lang="en-US" sz="1600" b="1" spc="12" dirty="0">
              <a:solidFill>
                <a:srgbClr val="FFFFFF"/>
              </a:solidFill>
              <a:latin typeface="Alice" charset="0"/>
            </a:endParaRPr>
          </a:p>
        </p:txBody>
      </p:sp>
      <p:pic>
        <p:nvPicPr>
          <p:cNvPr id="19" name="Picture 3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 rot="5400000">
            <a:off x="135770" y="5198230"/>
            <a:ext cx="452360" cy="5334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619250" y="895350"/>
            <a:ext cx="4242476" cy="429716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93412" y="1699599"/>
            <a:ext cx="2679894" cy="1490825"/>
            <a:chOff x="0" y="0"/>
            <a:chExt cx="10841480" cy="60311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841482" cy="6031103"/>
            </a:xfrm>
            <a:custGeom>
              <a:avLst/>
              <a:gdLst/>
              <a:ahLst/>
              <a:cxnLst/>
              <a:rect l="l" t="t" r="r" b="b"/>
              <a:pathLst>
                <a:path w="10841482" h="6031103">
                  <a:moveTo>
                    <a:pt x="245110" y="0"/>
                  </a:moveTo>
                  <a:lnTo>
                    <a:pt x="10596372" y="0"/>
                  </a:lnTo>
                  <a:cubicBezTo>
                    <a:pt x="10731753" y="0"/>
                    <a:pt x="10841482" y="136525"/>
                    <a:pt x="10841482" y="304927"/>
                  </a:cubicBezTo>
                  <a:lnTo>
                    <a:pt x="10841482" y="5726303"/>
                  </a:lnTo>
                  <a:cubicBezTo>
                    <a:pt x="10841482" y="5807202"/>
                    <a:pt x="10815701" y="5884672"/>
                    <a:pt x="10769727" y="5941822"/>
                  </a:cubicBezTo>
                  <a:cubicBezTo>
                    <a:pt x="10723753" y="5998972"/>
                    <a:pt x="10661396" y="6031103"/>
                    <a:pt x="10596372" y="6031103"/>
                  </a:cubicBezTo>
                  <a:lnTo>
                    <a:pt x="245110" y="6031103"/>
                  </a:lnTo>
                  <a:cubicBezTo>
                    <a:pt x="109728" y="6031103"/>
                    <a:pt x="0" y="5894578"/>
                    <a:pt x="0" y="5726303"/>
                  </a:cubicBezTo>
                  <a:lnTo>
                    <a:pt x="0" y="304927"/>
                  </a:lnTo>
                  <a:cubicBezTo>
                    <a:pt x="0" y="224028"/>
                    <a:pt x="25781" y="146431"/>
                    <a:pt x="71755" y="89281"/>
                  </a:cubicBezTo>
                  <a:cubicBezTo>
                    <a:pt x="117729" y="32131"/>
                    <a:pt x="180086" y="0"/>
                    <a:pt x="245110" y="0"/>
                  </a:cubicBezTo>
                  <a:close/>
                </a:path>
              </a:pathLst>
            </a:custGeom>
            <a:solidFill>
              <a:srgbClr val="719AC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90315" y="559001"/>
            <a:ext cx="2694819" cy="496976"/>
            <a:chOff x="0" y="0"/>
            <a:chExt cx="9043327" cy="16677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043289" cy="1667764"/>
            </a:xfrm>
            <a:custGeom>
              <a:avLst/>
              <a:gdLst/>
              <a:ahLst/>
              <a:cxnLst/>
              <a:rect l="l" t="t" r="r" b="b"/>
              <a:pathLst>
                <a:path w="9043289" h="1667764">
                  <a:moveTo>
                    <a:pt x="0" y="0"/>
                  </a:moveTo>
                  <a:lnTo>
                    <a:pt x="9043289" y="0"/>
                  </a:lnTo>
                  <a:lnTo>
                    <a:pt x="9043289" y="1667764"/>
                  </a:lnTo>
                  <a:lnTo>
                    <a:pt x="0" y="1667764"/>
                  </a:lnTo>
                  <a:close/>
                </a:path>
              </a:pathLst>
            </a:custGeom>
            <a:solidFill>
              <a:srgbClr val="719AC0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95250" y="1809750"/>
            <a:ext cx="2692386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350" lvl="1" indent="-142675" algn="l">
              <a:lnSpc>
                <a:spcPts val="1196"/>
              </a:lnSpc>
              <a:buFont typeface="Arial"/>
              <a:buChar char="•"/>
            </a:pPr>
            <a:r>
              <a:rPr lang="en-US" sz="1200" b="1" dirty="0" err="1" smtClean="0">
                <a:solidFill>
                  <a:srgbClr val="FFFFFF"/>
                </a:solidFill>
                <a:latin typeface="Alice" charset="0"/>
              </a:rPr>
              <a:t>Mampu</a:t>
            </a:r>
            <a:r>
              <a:rPr lang="en-US" sz="1200" b="1" dirty="0" smtClean="0">
                <a:solidFill>
                  <a:srgbClr val="FFFFFF"/>
                </a:solidFill>
                <a:latin typeface="Alice" charset="0"/>
              </a:rPr>
              <a:t> </a:t>
            </a:r>
            <a:r>
              <a:rPr lang="en-US" sz="1200" b="1" dirty="0" err="1" smtClean="0">
                <a:solidFill>
                  <a:srgbClr val="FFFFFF"/>
                </a:solidFill>
                <a:latin typeface="Alice" charset="0"/>
              </a:rPr>
              <a:t>memahami</a:t>
            </a:r>
            <a:r>
              <a:rPr lang="en-US" sz="1200" b="1" dirty="0" smtClean="0">
                <a:solidFill>
                  <a:srgbClr val="FFFFFF"/>
                </a:solidFill>
                <a:latin typeface="Alice" charset="0"/>
              </a:rPr>
              <a:t> </a:t>
            </a:r>
            <a:r>
              <a:rPr lang="en-US" sz="1200" b="1" dirty="0" err="1" smtClean="0">
                <a:solidFill>
                  <a:srgbClr val="FFFFFF"/>
                </a:solidFill>
                <a:latin typeface="Alice" charset="0"/>
              </a:rPr>
              <a:t>pengertian</a:t>
            </a:r>
            <a:r>
              <a:rPr lang="en-US" sz="1200" b="1" dirty="0" smtClean="0">
                <a:solidFill>
                  <a:srgbClr val="FFFFFF"/>
                </a:solidFill>
                <a:latin typeface="Alice" charset="0"/>
              </a:rPr>
              <a:t> </a:t>
            </a:r>
            <a:r>
              <a:rPr lang="en-US" sz="1200" b="1" dirty="0" err="1" smtClean="0">
                <a:solidFill>
                  <a:srgbClr val="FFFFFF"/>
                </a:solidFill>
                <a:latin typeface="Alice" charset="0"/>
              </a:rPr>
              <a:t>atmosfer</a:t>
            </a:r>
            <a:endParaRPr lang="en-US" sz="1200" b="1" dirty="0" smtClean="0">
              <a:solidFill>
                <a:srgbClr val="FFFFFF"/>
              </a:solidFill>
              <a:latin typeface="Alice" charset="0"/>
            </a:endParaRPr>
          </a:p>
          <a:p>
            <a:pPr marL="285350" lvl="1" indent="-142675" algn="l">
              <a:lnSpc>
                <a:spcPts val="1196"/>
              </a:lnSpc>
            </a:pPr>
            <a:endParaRPr lang="en-US" sz="1200" b="1" dirty="0" smtClean="0">
              <a:solidFill>
                <a:srgbClr val="FFFFFF"/>
              </a:solidFill>
              <a:latin typeface="Alice" charset="0"/>
            </a:endParaRPr>
          </a:p>
          <a:p>
            <a:pPr marL="285350" lvl="1" indent="-142675">
              <a:lnSpc>
                <a:spcPts val="1196"/>
              </a:lnSpc>
              <a:buFont typeface="Arial"/>
              <a:buChar char="•"/>
            </a:pPr>
            <a:r>
              <a:rPr lang="en-US" sz="1200" b="1" dirty="0" err="1" smtClean="0">
                <a:solidFill>
                  <a:srgbClr val="FFFFFF"/>
                </a:solidFill>
                <a:latin typeface="Alice" charset="0"/>
              </a:rPr>
              <a:t>Mampu</a:t>
            </a:r>
            <a:r>
              <a:rPr lang="en-US" sz="1200" b="1" dirty="0" smtClean="0">
                <a:solidFill>
                  <a:srgbClr val="FFFFFF"/>
                </a:solidFill>
                <a:latin typeface="Alice" charset="0"/>
              </a:rPr>
              <a:t> </a:t>
            </a:r>
            <a:r>
              <a:rPr lang="en-US" sz="1200" b="1" dirty="0" err="1" smtClean="0">
                <a:solidFill>
                  <a:srgbClr val="FFFFFF"/>
                </a:solidFill>
                <a:latin typeface="Alice" charset="0"/>
              </a:rPr>
              <a:t>memahami</a:t>
            </a:r>
            <a:r>
              <a:rPr lang="en-US" sz="1200" b="1" dirty="0" smtClean="0">
                <a:solidFill>
                  <a:srgbClr val="FFFFFF"/>
                </a:solidFill>
                <a:latin typeface="Alice" charset="0"/>
              </a:rPr>
              <a:t> </a:t>
            </a:r>
            <a:r>
              <a:rPr lang="en-US" sz="1200" b="1" dirty="0" err="1" smtClean="0">
                <a:solidFill>
                  <a:srgbClr val="FFFFFF"/>
                </a:solidFill>
                <a:latin typeface="Alice" charset="0"/>
              </a:rPr>
              <a:t>unsur-unsur</a:t>
            </a:r>
            <a:r>
              <a:rPr lang="en-US" sz="1200" b="1" dirty="0" smtClean="0">
                <a:solidFill>
                  <a:srgbClr val="FFFFFF"/>
                </a:solidFill>
                <a:latin typeface="Alice" charset="0"/>
              </a:rPr>
              <a:t> </a:t>
            </a:r>
            <a:r>
              <a:rPr lang="en-US" sz="1200" b="1" dirty="0" err="1" smtClean="0">
                <a:solidFill>
                  <a:srgbClr val="FFFFFF"/>
                </a:solidFill>
                <a:latin typeface="Alice" charset="0"/>
              </a:rPr>
              <a:t>utama</a:t>
            </a:r>
            <a:r>
              <a:rPr lang="en-US" sz="1200" b="1" dirty="0" smtClean="0">
                <a:solidFill>
                  <a:srgbClr val="FFFFFF"/>
                </a:solidFill>
                <a:latin typeface="Alice" charset="0"/>
              </a:rPr>
              <a:t> gas </a:t>
            </a:r>
            <a:r>
              <a:rPr lang="en-US" sz="1200" b="1" dirty="0" err="1" smtClean="0">
                <a:solidFill>
                  <a:srgbClr val="FFFFFF"/>
                </a:solidFill>
                <a:latin typeface="Alice" charset="0"/>
              </a:rPr>
              <a:t>atmosfer</a:t>
            </a:r>
            <a:endParaRPr lang="en-US" sz="1200" b="1" dirty="0" smtClean="0">
              <a:solidFill>
                <a:srgbClr val="FFFFFF"/>
              </a:solidFill>
              <a:latin typeface="Alice" charset="0"/>
            </a:endParaRPr>
          </a:p>
          <a:p>
            <a:pPr marL="285350" lvl="1" indent="-142675">
              <a:lnSpc>
                <a:spcPts val="1196"/>
              </a:lnSpc>
            </a:pPr>
            <a:endParaRPr lang="en-US" sz="1200" b="1" dirty="0" smtClean="0">
              <a:solidFill>
                <a:srgbClr val="FFFFFF"/>
              </a:solidFill>
              <a:latin typeface="Alice" charset="0"/>
            </a:endParaRPr>
          </a:p>
          <a:p>
            <a:pPr marL="285350" lvl="1" indent="-142675">
              <a:lnSpc>
                <a:spcPts val="1196"/>
              </a:lnSpc>
              <a:buFont typeface="Arial"/>
              <a:buChar char="•"/>
            </a:pPr>
            <a:r>
              <a:rPr lang="en-US" sz="1200" b="1" dirty="0" err="1" smtClean="0">
                <a:solidFill>
                  <a:srgbClr val="FFFFFF"/>
                </a:solidFill>
                <a:latin typeface="Alice" charset="0"/>
              </a:rPr>
              <a:t>Mampu</a:t>
            </a:r>
            <a:r>
              <a:rPr lang="en-US" sz="1200" b="1" dirty="0" smtClean="0">
                <a:solidFill>
                  <a:srgbClr val="FFFFFF"/>
                </a:solidFill>
                <a:latin typeface="Alice" charset="0"/>
              </a:rPr>
              <a:t> </a:t>
            </a:r>
            <a:r>
              <a:rPr lang="en-US" sz="1200" b="1" dirty="0" err="1" smtClean="0">
                <a:solidFill>
                  <a:srgbClr val="FFFFFF"/>
                </a:solidFill>
                <a:latin typeface="Alice" charset="0"/>
              </a:rPr>
              <a:t>memahami</a:t>
            </a:r>
            <a:r>
              <a:rPr lang="en-US" sz="1200" b="1" dirty="0" smtClean="0">
                <a:solidFill>
                  <a:srgbClr val="FFFFFF"/>
                </a:solidFill>
                <a:latin typeface="Alice" charset="0"/>
              </a:rPr>
              <a:t>  </a:t>
            </a:r>
            <a:r>
              <a:rPr lang="en-US" sz="1200" b="1" dirty="0" err="1" smtClean="0">
                <a:solidFill>
                  <a:srgbClr val="FFFFFF"/>
                </a:solidFill>
                <a:latin typeface="Alice" charset="0"/>
              </a:rPr>
              <a:t>lapisan</a:t>
            </a:r>
            <a:r>
              <a:rPr lang="en-US" sz="1200" b="1" dirty="0" smtClean="0">
                <a:solidFill>
                  <a:srgbClr val="FFFFFF"/>
                </a:solidFill>
                <a:latin typeface="Alice" charset="0"/>
              </a:rPr>
              <a:t> </a:t>
            </a:r>
            <a:r>
              <a:rPr lang="en-US" sz="1200" b="1" dirty="0" err="1" smtClean="0">
                <a:solidFill>
                  <a:srgbClr val="FFFFFF"/>
                </a:solidFill>
                <a:latin typeface="Alice" charset="0"/>
              </a:rPr>
              <a:t>atmosfer</a:t>
            </a:r>
            <a:endParaRPr lang="en-US" sz="1200" b="1" dirty="0">
              <a:solidFill>
                <a:srgbClr val="FFFFFF"/>
              </a:solidFill>
              <a:latin typeface="Alice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6504" y="630998"/>
            <a:ext cx="2108628" cy="284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3"/>
              </a:lnSpc>
            </a:pPr>
            <a:r>
              <a:rPr lang="en-US" sz="1694" b="1" dirty="0" err="1">
                <a:solidFill>
                  <a:srgbClr val="FFFFFF"/>
                </a:solidFill>
                <a:latin typeface="Alice" charset="0"/>
              </a:rPr>
              <a:t>Tujuan</a:t>
            </a:r>
            <a:r>
              <a:rPr lang="en-US" sz="1694" b="1" dirty="0">
                <a:solidFill>
                  <a:srgbClr val="FFFFFF"/>
                </a:solidFill>
                <a:latin typeface="Alice" charset="0"/>
              </a:rPr>
              <a:t> </a:t>
            </a:r>
            <a:r>
              <a:rPr lang="en-US" sz="1694" b="1" dirty="0" err="1">
                <a:solidFill>
                  <a:srgbClr val="FFFFFF"/>
                </a:solidFill>
                <a:latin typeface="Alice" charset="0"/>
              </a:rPr>
              <a:t>Pembelajaran</a:t>
            </a:r>
            <a:endParaRPr lang="en-US" sz="1694" b="1" dirty="0">
              <a:solidFill>
                <a:srgbClr val="FFFFFF"/>
              </a:solidFill>
              <a:latin typeface="Alice" charset="0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0" y="5206289"/>
            <a:ext cx="3241501" cy="689085"/>
            <a:chOff x="0" y="0"/>
            <a:chExt cx="13722353" cy="291712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722350" cy="2917175"/>
            </a:xfrm>
            <a:custGeom>
              <a:avLst/>
              <a:gdLst/>
              <a:ahLst/>
              <a:cxnLst/>
              <a:rect l="l" t="t" r="r" b="b"/>
              <a:pathLst>
                <a:path w="13722350" h="2917175">
                  <a:moveTo>
                    <a:pt x="0" y="0"/>
                  </a:moveTo>
                  <a:lnTo>
                    <a:pt x="13722350" y="0"/>
                  </a:lnTo>
                  <a:lnTo>
                    <a:pt x="13722350" y="2917175"/>
                  </a:lnTo>
                  <a:lnTo>
                    <a:pt x="0" y="2917175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</p:grpSp>
      <p:pic>
        <p:nvPicPr>
          <p:cNvPr id="21" name="Picture 3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 rot="5400000">
            <a:off x="135770" y="5198230"/>
            <a:ext cx="452360" cy="5334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26918" y="3024246"/>
            <a:ext cx="3443004" cy="3551353"/>
            <a:chOff x="0" y="0"/>
            <a:chExt cx="14575383" cy="150340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75388" cy="15034058"/>
            </a:xfrm>
            <a:custGeom>
              <a:avLst/>
              <a:gdLst/>
              <a:ahLst/>
              <a:cxnLst/>
              <a:rect l="l" t="t" r="r" b="b"/>
              <a:pathLst>
                <a:path w="14575388" h="15034058">
                  <a:moveTo>
                    <a:pt x="7287694" y="0"/>
                  </a:moveTo>
                  <a:cubicBezTo>
                    <a:pt x="11317890" y="18452"/>
                    <a:pt x="14575388" y="3378555"/>
                    <a:pt x="14575388" y="7517028"/>
                  </a:cubicBezTo>
                  <a:cubicBezTo>
                    <a:pt x="14575388" y="11655502"/>
                    <a:pt x="11317889" y="15015604"/>
                    <a:pt x="7287694" y="15034058"/>
                  </a:cubicBezTo>
                  <a:cubicBezTo>
                    <a:pt x="3257499" y="15015604"/>
                    <a:pt x="0" y="11655503"/>
                    <a:pt x="0" y="7517028"/>
                  </a:cubicBezTo>
                  <a:cubicBezTo>
                    <a:pt x="0" y="3378554"/>
                    <a:pt x="3257499" y="18452"/>
                    <a:pt x="7287694" y="0"/>
                  </a:cubicBezTo>
                  <a:close/>
                </a:path>
              </a:pathLst>
            </a:custGeom>
            <a:solidFill>
              <a:srgbClr val="6487B6">
                <a:alpha val="26667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 b="62"/>
          <a:stretch>
            <a:fillRect/>
          </a:stretch>
        </p:blipFill>
        <p:spPr>
          <a:xfrm rot="7801255">
            <a:off x="2343381" y="5088171"/>
            <a:ext cx="1328306" cy="994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053" y="1510981"/>
            <a:ext cx="1731473" cy="436140"/>
            <a:chOff x="0" y="0"/>
            <a:chExt cx="7329901" cy="18463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329932" cy="1846326"/>
            </a:xfrm>
            <a:custGeom>
              <a:avLst/>
              <a:gdLst/>
              <a:ahLst/>
              <a:cxnLst/>
              <a:rect l="l" t="t" r="r" b="b"/>
              <a:pathLst>
                <a:path w="7329932" h="1846326">
                  <a:moveTo>
                    <a:pt x="666877" y="0"/>
                  </a:moveTo>
                  <a:lnTo>
                    <a:pt x="6663055" y="0"/>
                  </a:lnTo>
                  <a:cubicBezTo>
                    <a:pt x="7031355" y="0"/>
                    <a:pt x="7329932" y="298577"/>
                    <a:pt x="7329932" y="666877"/>
                  </a:cubicBezTo>
                  <a:lnTo>
                    <a:pt x="7329932" y="1179449"/>
                  </a:lnTo>
                  <a:cubicBezTo>
                    <a:pt x="7329932" y="1547749"/>
                    <a:pt x="7031355" y="1846326"/>
                    <a:pt x="6663055" y="1846326"/>
                  </a:cubicBezTo>
                  <a:lnTo>
                    <a:pt x="666877" y="1846326"/>
                  </a:lnTo>
                  <a:cubicBezTo>
                    <a:pt x="298577" y="1846326"/>
                    <a:pt x="0" y="1547749"/>
                    <a:pt x="0" y="1179449"/>
                  </a:cubicBezTo>
                  <a:lnTo>
                    <a:pt x="0" y="666877"/>
                  </a:lnTo>
                  <a:cubicBezTo>
                    <a:pt x="0" y="298577"/>
                    <a:pt x="298577" y="0"/>
                    <a:pt x="666877" y="0"/>
                  </a:cubicBezTo>
                  <a:close/>
                </a:path>
              </a:pathLst>
            </a:custGeom>
            <a:solidFill>
              <a:srgbClr val="719AC0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93080" y="2144288"/>
            <a:ext cx="2655340" cy="114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8"/>
              </a:lnSpc>
            </a:pPr>
            <a:r>
              <a:rPr lang="en-US" sz="1291">
                <a:solidFill>
                  <a:srgbClr val="FFFFFF"/>
                </a:solidFill>
                <a:latin typeface="Alice"/>
              </a:rPr>
              <a:t>Atmosfer merupakan udara yang menyelubungi bumi. Atmosfer terdiri dari lima lapisan yaitu troposfer, stratosfer, mesosfer, termosfer, dan eksosfer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721965" y="3492928"/>
            <a:ext cx="2571138" cy="2613990"/>
            <a:chOff x="0" y="0"/>
            <a:chExt cx="10884486" cy="110658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884540" cy="11065901"/>
            </a:xfrm>
            <a:custGeom>
              <a:avLst/>
              <a:gdLst/>
              <a:ahLst/>
              <a:cxnLst/>
              <a:rect l="l" t="t" r="r" b="b"/>
              <a:pathLst>
                <a:path w="10884540" h="11065901">
                  <a:moveTo>
                    <a:pt x="5442275" y="0"/>
                  </a:moveTo>
                  <a:cubicBezTo>
                    <a:pt x="8451795" y="13684"/>
                    <a:pt x="10884540" y="2486775"/>
                    <a:pt x="10884540" y="5532951"/>
                  </a:cubicBezTo>
                  <a:cubicBezTo>
                    <a:pt x="10884540" y="8579128"/>
                    <a:pt x="8451795" y="11052218"/>
                    <a:pt x="5442275" y="11065901"/>
                  </a:cubicBezTo>
                  <a:cubicBezTo>
                    <a:pt x="2432606" y="11052218"/>
                    <a:pt x="0" y="8579128"/>
                    <a:pt x="0" y="5532951"/>
                  </a:cubicBezTo>
                  <a:cubicBezTo>
                    <a:pt x="0" y="2486775"/>
                    <a:pt x="2432606" y="13684"/>
                    <a:pt x="5442275" y="0"/>
                  </a:cubicBezTo>
                  <a:close/>
                </a:path>
              </a:pathLst>
            </a:custGeom>
            <a:solidFill>
              <a:srgbClr val="6487B6">
                <a:alpha val="60000"/>
              </a:srgbClr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2062169" y="3720888"/>
            <a:ext cx="2355662" cy="238603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-525292" y="1492249"/>
            <a:ext cx="3110164" cy="416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2"/>
              </a:lnSpc>
            </a:pPr>
            <a:r>
              <a:rPr lang="en-US" sz="2379">
                <a:solidFill>
                  <a:srgbClr val="FFFFFF"/>
                </a:solidFill>
                <a:latin typeface="Alice"/>
              </a:rPr>
              <a:t>Pengertian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0" y="5206289"/>
            <a:ext cx="3241501" cy="659168"/>
            <a:chOff x="0" y="0"/>
            <a:chExt cx="13722353" cy="279048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722350" cy="2790529"/>
            </a:xfrm>
            <a:custGeom>
              <a:avLst/>
              <a:gdLst/>
              <a:ahLst/>
              <a:cxnLst/>
              <a:rect l="l" t="t" r="r" b="b"/>
              <a:pathLst>
                <a:path w="13722350" h="2790529">
                  <a:moveTo>
                    <a:pt x="0" y="0"/>
                  </a:moveTo>
                  <a:lnTo>
                    <a:pt x="13722350" y="0"/>
                  </a:lnTo>
                  <a:lnTo>
                    <a:pt x="13722350" y="2790529"/>
                  </a:lnTo>
                  <a:lnTo>
                    <a:pt x="0" y="2790529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-1120469" y="-1303074"/>
            <a:ext cx="5785430" cy="2298399"/>
            <a:chOff x="0" y="0"/>
            <a:chExt cx="7713907" cy="3064532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 rot="-1634473">
              <a:off x="381405" y="386941"/>
              <a:ext cx="2225106" cy="2205636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 rot="-1634473">
              <a:off x="5107396" y="471955"/>
              <a:ext cx="2225106" cy="2205636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 rot="9400995">
              <a:off x="2844234" y="399584"/>
              <a:ext cx="2225106" cy="2205636"/>
            </a:xfrm>
            <a:prstGeom prst="rect">
              <a:avLst/>
            </a:prstGeom>
          </p:spPr>
        </p:pic>
      </p:grpSp>
      <p:pic>
        <p:nvPicPr>
          <p:cNvPr id="21" name="Picture 21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 flipH="1">
            <a:off x="2447103" y="5304172"/>
            <a:ext cx="556791" cy="391778"/>
          </a:xfrm>
          <a:prstGeom prst="rect">
            <a:avLst/>
          </a:prstGeom>
        </p:spPr>
      </p:pic>
      <p:pic>
        <p:nvPicPr>
          <p:cNvPr id="26" name="Picture 33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 rot="5400000">
            <a:off x="211970" y="5198230"/>
            <a:ext cx="452360" cy="5334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711" y="1398280"/>
            <a:ext cx="1843707" cy="1813048"/>
            <a:chOff x="0" y="0"/>
            <a:chExt cx="2458276" cy="2417397"/>
          </a:xfrm>
        </p:grpSpPr>
        <p:grpSp>
          <p:nvGrpSpPr>
            <p:cNvPr id="3" name="Group 3"/>
            <p:cNvGrpSpPr/>
            <p:nvPr/>
          </p:nvGrpSpPr>
          <p:grpSpPr>
            <a:xfrm>
              <a:off x="179767" y="2798"/>
              <a:ext cx="2278509" cy="2414600"/>
              <a:chOff x="0" y="0"/>
              <a:chExt cx="5826306" cy="61743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826379" cy="6174359"/>
              </a:xfrm>
              <a:custGeom>
                <a:avLst/>
                <a:gdLst/>
                <a:ahLst/>
                <a:cxnLst/>
                <a:rect l="l" t="t" r="r" b="b"/>
                <a:pathLst>
                  <a:path w="5826379" h="6174359">
                    <a:moveTo>
                      <a:pt x="2711450" y="0"/>
                    </a:moveTo>
                    <a:cubicBezTo>
                      <a:pt x="4186174" y="0"/>
                      <a:pt x="5433441" y="1090930"/>
                      <a:pt x="5629910" y="2552573"/>
                    </a:cubicBezTo>
                    <a:cubicBezTo>
                      <a:pt x="5826379" y="4014216"/>
                      <a:pt x="4911217" y="5395595"/>
                      <a:pt x="3488817" y="5784977"/>
                    </a:cubicBezTo>
                    <a:cubicBezTo>
                      <a:pt x="2066417" y="6174359"/>
                      <a:pt x="575310" y="5451348"/>
                      <a:pt x="0" y="4093464"/>
                    </a:cubicBezTo>
                    <a:lnTo>
                      <a:pt x="2711450" y="2944749"/>
                    </a:lnTo>
                    <a:close/>
                  </a:path>
                </a:pathLst>
              </a:custGeom>
              <a:solidFill>
                <a:srgbClr val="719AC0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378707"/>
              <a:ext cx="1243014" cy="1283801"/>
              <a:chOff x="0" y="0"/>
              <a:chExt cx="3178472" cy="3282769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178429" cy="3282823"/>
              </a:xfrm>
              <a:custGeom>
                <a:avLst/>
                <a:gdLst/>
                <a:ahLst/>
                <a:cxnLst/>
                <a:rect l="l" t="t" r="r" b="b"/>
                <a:pathLst>
                  <a:path w="3178429" h="3282823">
                    <a:moveTo>
                      <a:pt x="527812" y="3282823"/>
                    </a:moveTo>
                    <a:cubicBezTo>
                      <a:pt x="0" y="2192147"/>
                      <a:pt x="194183" y="889381"/>
                      <a:pt x="1017016" y="0"/>
                    </a:cubicBezTo>
                    <a:lnTo>
                      <a:pt x="3178429" y="1999869"/>
                    </a:lnTo>
                    <a:close/>
                  </a:path>
                </a:pathLst>
              </a:custGeom>
              <a:solidFill>
                <a:srgbClr val="647098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359715" y="69569"/>
              <a:ext cx="883298" cy="1088542"/>
              <a:chOff x="0" y="0"/>
              <a:chExt cx="2258656" cy="278347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258568" cy="2783459"/>
              </a:xfrm>
              <a:custGeom>
                <a:avLst/>
                <a:gdLst/>
                <a:ahLst/>
                <a:cxnLst/>
                <a:rect l="l" t="t" r="r" b="b"/>
                <a:pathLst>
                  <a:path w="2258568" h="2783459">
                    <a:moveTo>
                      <a:pt x="0" y="894080"/>
                    </a:moveTo>
                    <a:cubicBezTo>
                      <a:pt x="343281" y="483743"/>
                      <a:pt x="791845" y="174625"/>
                      <a:pt x="1297559" y="0"/>
                    </a:cubicBezTo>
                    <a:lnTo>
                      <a:pt x="2258568" y="2783459"/>
                    </a:lnTo>
                    <a:close/>
                  </a:path>
                </a:pathLst>
              </a:custGeom>
              <a:solidFill>
                <a:srgbClr val="55486C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806700" y="7463"/>
              <a:ext cx="429776" cy="1144137"/>
              <a:chOff x="0" y="0"/>
              <a:chExt cx="1098967" cy="2925637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098931" cy="2925699"/>
              </a:xfrm>
              <a:custGeom>
                <a:avLst/>
                <a:gdLst/>
                <a:ahLst/>
                <a:cxnLst/>
                <a:rect l="l" t="t" r="r" b="b"/>
                <a:pathLst>
                  <a:path w="1098931" h="2925699">
                    <a:moveTo>
                      <a:pt x="0" y="193675"/>
                    </a:moveTo>
                    <a:cubicBezTo>
                      <a:pt x="244983" y="95123"/>
                      <a:pt x="502031" y="29972"/>
                      <a:pt x="764286" y="0"/>
                    </a:cubicBezTo>
                    <a:lnTo>
                      <a:pt x="1098931" y="2925699"/>
                    </a:lnTo>
                    <a:close/>
                  </a:path>
                </a:pathLst>
              </a:custGeom>
              <a:solidFill>
                <a:srgbClr val="40233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1048562" y="0"/>
              <a:ext cx="187914" cy="1151599"/>
              <a:chOff x="0" y="0"/>
              <a:chExt cx="480509" cy="294472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480441" cy="2944749"/>
              </a:xfrm>
              <a:custGeom>
                <a:avLst/>
                <a:gdLst/>
                <a:ahLst/>
                <a:cxnLst/>
                <a:rect l="l" t="t" r="r" b="b"/>
                <a:pathLst>
                  <a:path w="480441" h="2944749">
                    <a:moveTo>
                      <a:pt x="0" y="39497"/>
                    </a:moveTo>
                    <a:cubicBezTo>
                      <a:pt x="158750" y="13208"/>
                      <a:pt x="319278" y="0"/>
                      <a:pt x="480187" y="0"/>
                    </a:cubicBezTo>
                    <a:lnTo>
                      <a:pt x="480441" y="2944749"/>
                    </a:lnTo>
                    <a:close/>
                  </a:path>
                </a:pathLst>
              </a:custGeom>
              <a:solidFill>
                <a:srgbClr val="260015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896014" y="1851852"/>
            <a:ext cx="70" cy="695603"/>
            <a:chOff x="0" y="0"/>
            <a:chExt cx="294" cy="29447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4" cy="2944749"/>
            </a:xfrm>
            <a:custGeom>
              <a:avLst/>
              <a:gdLst/>
              <a:ahLst/>
              <a:cxnLst/>
              <a:rect l="l" t="t" r="r" b="b"/>
              <a:pathLst>
                <a:path w="254" h="2944749">
                  <a:moveTo>
                    <a:pt x="0" y="0"/>
                  </a:moveTo>
                  <a:cubicBezTo>
                    <a:pt x="127" y="0"/>
                    <a:pt x="254" y="0"/>
                    <a:pt x="254" y="0"/>
                  </a:cubicBezTo>
                  <a:lnTo>
                    <a:pt x="0" y="2944749"/>
                  </a:lnTo>
                  <a:close/>
                </a:path>
              </a:pathLst>
            </a:custGeom>
            <a:solidFill>
              <a:srgbClr val="41253F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-90315" y="559001"/>
            <a:ext cx="2136219" cy="393959"/>
            <a:chOff x="0" y="0"/>
            <a:chExt cx="9043327" cy="166776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043289" cy="1667764"/>
            </a:xfrm>
            <a:custGeom>
              <a:avLst/>
              <a:gdLst/>
              <a:ahLst/>
              <a:cxnLst/>
              <a:rect l="l" t="t" r="r" b="b"/>
              <a:pathLst>
                <a:path w="9043289" h="1667764">
                  <a:moveTo>
                    <a:pt x="0" y="0"/>
                  </a:moveTo>
                  <a:lnTo>
                    <a:pt x="9043289" y="0"/>
                  </a:lnTo>
                  <a:lnTo>
                    <a:pt x="9043289" y="1667764"/>
                  </a:lnTo>
                  <a:lnTo>
                    <a:pt x="0" y="1667764"/>
                  </a:lnTo>
                  <a:close/>
                </a:path>
              </a:pathLst>
            </a:custGeom>
            <a:solidFill>
              <a:srgbClr val="719AC0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128083" y="3295302"/>
            <a:ext cx="1947482" cy="1427090"/>
            <a:chOff x="0" y="0"/>
            <a:chExt cx="2596642" cy="1902786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29969"/>
              <a:ext cx="378226" cy="219677"/>
              <a:chOff x="0" y="0"/>
              <a:chExt cx="1306986" cy="759109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306957" cy="759079"/>
              </a:xfrm>
              <a:custGeom>
                <a:avLst/>
                <a:gdLst/>
                <a:ahLst/>
                <a:cxnLst/>
                <a:rect l="l" t="t" r="r" b="b"/>
                <a:pathLst>
                  <a:path w="1306957" h="759079">
                    <a:moveTo>
                      <a:pt x="0" y="0"/>
                    </a:moveTo>
                    <a:lnTo>
                      <a:pt x="1306957" y="0"/>
                    </a:lnTo>
                    <a:lnTo>
                      <a:pt x="1306957" y="759079"/>
                    </a:lnTo>
                    <a:lnTo>
                      <a:pt x="0" y="759079"/>
                    </a:lnTo>
                    <a:close/>
                  </a:path>
                </a:pathLst>
              </a:custGeom>
              <a:solidFill>
                <a:srgbClr val="719AC0"/>
              </a:solidFill>
            </p:spPr>
          </p:sp>
        </p:grpSp>
        <p:grpSp>
          <p:nvGrpSpPr>
            <p:cNvPr id="20" name="Group 20"/>
            <p:cNvGrpSpPr/>
            <p:nvPr/>
          </p:nvGrpSpPr>
          <p:grpSpPr>
            <a:xfrm>
              <a:off x="12674" y="882137"/>
              <a:ext cx="361760" cy="182034"/>
              <a:chOff x="0" y="0"/>
              <a:chExt cx="1250085" cy="62903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250061" cy="629031"/>
              </a:xfrm>
              <a:custGeom>
                <a:avLst/>
                <a:gdLst/>
                <a:ahLst/>
                <a:cxnLst/>
                <a:rect l="l" t="t" r="r" b="b"/>
                <a:pathLst>
                  <a:path w="1250061" h="629031">
                    <a:moveTo>
                      <a:pt x="0" y="0"/>
                    </a:moveTo>
                    <a:lnTo>
                      <a:pt x="1250061" y="0"/>
                    </a:lnTo>
                    <a:lnTo>
                      <a:pt x="1250061" y="629031"/>
                    </a:lnTo>
                    <a:lnTo>
                      <a:pt x="0" y="629031"/>
                    </a:lnTo>
                    <a:close/>
                  </a:path>
                </a:pathLst>
              </a:custGeom>
              <a:solidFill>
                <a:srgbClr val="5A4870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8882" y="459783"/>
              <a:ext cx="369343" cy="214303"/>
              <a:chOff x="0" y="0"/>
              <a:chExt cx="1276289" cy="740537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276350" cy="740537"/>
              </a:xfrm>
              <a:custGeom>
                <a:avLst/>
                <a:gdLst/>
                <a:ahLst/>
                <a:cxnLst/>
                <a:rect l="l" t="t" r="r" b="b"/>
                <a:pathLst>
                  <a:path w="1276350" h="740537">
                    <a:moveTo>
                      <a:pt x="0" y="0"/>
                    </a:moveTo>
                    <a:lnTo>
                      <a:pt x="1276350" y="0"/>
                    </a:lnTo>
                    <a:lnTo>
                      <a:pt x="1276350" y="740537"/>
                    </a:lnTo>
                    <a:lnTo>
                      <a:pt x="0" y="740537"/>
                    </a:lnTo>
                    <a:close/>
                  </a:path>
                </a:pathLst>
              </a:custGeom>
              <a:solidFill>
                <a:srgbClr val="7379A2"/>
              </a:solidFill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12674" y="1662270"/>
              <a:ext cx="346557" cy="193622"/>
              <a:chOff x="0" y="0"/>
              <a:chExt cx="1197551" cy="669075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197610" cy="669036"/>
              </a:xfrm>
              <a:custGeom>
                <a:avLst/>
                <a:gdLst/>
                <a:ahLst/>
                <a:cxnLst/>
                <a:rect l="l" t="t" r="r" b="b"/>
                <a:pathLst>
                  <a:path w="1197610" h="669036">
                    <a:moveTo>
                      <a:pt x="0" y="0"/>
                    </a:moveTo>
                    <a:lnTo>
                      <a:pt x="1197610" y="0"/>
                    </a:lnTo>
                    <a:lnTo>
                      <a:pt x="1197610" y="669036"/>
                    </a:lnTo>
                    <a:lnTo>
                      <a:pt x="0" y="669036"/>
                    </a:lnTo>
                    <a:close/>
                  </a:path>
                </a:pathLst>
              </a:custGeom>
              <a:solidFill>
                <a:srgbClr val="482349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0" y="1266356"/>
              <a:ext cx="361760" cy="175520"/>
              <a:chOff x="0" y="0"/>
              <a:chExt cx="1250085" cy="60652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250061" cy="606552"/>
              </a:xfrm>
              <a:custGeom>
                <a:avLst/>
                <a:gdLst/>
                <a:ahLst/>
                <a:cxnLst/>
                <a:rect l="l" t="t" r="r" b="b"/>
                <a:pathLst>
                  <a:path w="1250061" h="606552">
                    <a:moveTo>
                      <a:pt x="0" y="0"/>
                    </a:moveTo>
                    <a:lnTo>
                      <a:pt x="1250061" y="0"/>
                    </a:lnTo>
                    <a:lnTo>
                      <a:pt x="1250061" y="606552"/>
                    </a:lnTo>
                    <a:lnTo>
                      <a:pt x="0" y="606552"/>
                    </a:lnTo>
                    <a:close/>
                  </a:path>
                </a:pathLst>
              </a:custGeom>
              <a:solidFill>
                <a:srgbClr val="2B111E"/>
              </a:solidFill>
            </p:spPr>
          </p:sp>
        </p:grpSp>
        <p:sp>
          <p:nvSpPr>
            <p:cNvPr id="28" name="TextBox 28"/>
            <p:cNvSpPr txBox="1"/>
            <p:nvPr/>
          </p:nvSpPr>
          <p:spPr>
            <a:xfrm>
              <a:off x="520000" y="-38100"/>
              <a:ext cx="1471859" cy="2744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36"/>
                </a:lnSpc>
              </a:pPr>
              <a:r>
                <a:rPr lang="en-US" sz="1168">
                  <a:solidFill>
                    <a:srgbClr val="FFFFFF"/>
                  </a:solidFill>
                  <a:latin typeface="Alice"/>
                </a:rPr>
                <a:t>Nitrogen (78%)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520000" y="417088"/>
              <a:ext cx="1471859" cy="2743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48"/>
                </a:lnSpc>
              </a:pPr>
              <a:r>
                <a:rPr lang="en-US" sz="1177">
                  <a:solidFill>
                    <a:srgbClr val="FFFFFF"/>
                  </a:solidFill>
                  <a:latin typeface="Alice"/>
                </a:rPr>
                <a:t>Oksigen (21%) 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554160" y="808087"/>
              <a:ext cx="1248723" cy="277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66"/>
                </a:lnSpc>
              </a:pPr>
              <a:r>
                <a:rPr lang="en-US" sz="1189">
                  <a:solidFill>
                    <a:srgbClr val="FFFFFF"/>
                  </a:solidFill>
                  <a:latin typeface="Alice"/>
                </a:rPr>
                <a:t>Argon (0,93%)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516848" y="1628831"/>
              <a:ext cx="1721494" cy="2739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52"/>
                </a:lnSpc>
              </a:pPr>
              <a:r>
                <a:rPr lang="en-US" sz="1179">
                  <a:solidFill>
                    <a:srgbClr val="FFFFFF"/>
                  </a:solidFill>
                  <a:latin typeface="Alice"/>
                </a:rPr>
                <a:t>Lainnya (0,04%)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520000" y="1201444"/>
              <a:ext cx="2076642" cy="267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02"/>
                </a:lnSpc>
              </a:pPr>
              <a:r>
                <a:rPr lang="en-US" sz="1144">
                  <a:solidFill>
                    <a:srgbClr val="FFFFFF"/>
                  </a:solidFill>
                  <a:latin typeface="Alice"/>
                </a:rPr>
                <a:t>Karbondioksida (0,03%)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4583" y="604195"/>
            <a:ext cx="2087241" cy="265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88"/>
              </a:lnSpc>
            </a:pPr>
            <a:r>
              <a:rPr lang="en-US" sz="1492">
                <a:solidFill>
                  <a:srgbClr val="FFFFFF"/>
                </a:solidFill>
                <a:latin typeface="Alice"/>
              </a:rPr>
              <a:t>Unsur Utama Atmosfer </a:t>
            </a: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342889" y="0"/>
            <a:ext cx="816525" cy="1973475"/>
          </a:xfrm>
          <a:prstGeom prst="rect">
            <a:avLst/>
          </a:prstGeom>
        </p:spPr>
      </p:pic>
      <p:grpSp>
        <p:nvGrpSpPr>
          <p:cNvPr id="35" name="Group 35"/>
          <p:cNvGrpSpPr/>
          <p:nvPr/>
        </p:nvGrpSpPr>
        <p:grpSpPr>
          <a:xfrm>
            <a:off x="0" y="5206289"/>
            <a:ext cx="3241501" cy="679113"/>
            <a:chOff x="0" y="0"/>
            <a:chExt cx="13722353" cy="287491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3722350" cy="2874959"/>
            </a:xfrm>
            <a:custGeom>
              <a:avLst/>
              <a:gdLst/>
              <a:ahLst/>
              <a:cxnLst/>
              <a:rect l="l" t="t" r="r" b="b"/>
              <a:pathLst>
                <a:path w="13722350" h="2874959">
                  <a:moveTo>
                    <a:pt x="0" y="0"/>
                  </a:moveTo>
                  <a:lnTo>
                    <a:pt x="13722350" y="0"/>
                  </a:lnTo>
                  <a:lnTo>
                    <a:pt x="13722350" y="2874959"/>
                  </a:lnTo>
                  <a:lnTo>
                    <a:pt x="0" y="2874959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1748238" y="5304172"/>
            <a:ext cx="1255656" cy="391778"/>
            <a:chOff x="2247220" y="34815"/>
            <a:chExt cx="1674208" cy="522371"/>
          </a:xfrm>
        </p:grpSpPr>
        <p:pic>
          <p:nvPicPr>
            <p:cNvPr id="39" name="Picture 39">
              <a:hlinkClick r:id="" action="ppaction://hlinkshowjump?jump=previousslide"/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2247220" y="34815"/>
              <a:ext cx="742388" cy="522371"/>
            </a:xfrm>
            <a:prstGeom prst="rect">
              <a:avLst/>
            </a:prstGeom>
          </p:spPr>
        </p:pic>
        <p:pic>
          <p:nvPicPr>
            <p:cNvPr id="40" name="Picture 40">
              <a:hlinkClick r:id="" action="ppaction://hlinkshowjump?jump=nextslide"/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>
              <a:fillRect/>
            </a:stretch>
          </p:blipFill>
          <p:spPr>
            <a:xfrm flipH="1">
              <a:off x="3179040" y="34815"/>
              <a:ext cx="742388" cy="522371"/>
            </a:xfrm>
            <a:prstGeom prst="rect">
              <a:avLst/>
            </a:prstGeom>
          </p:spPr>
        </p:pic>
      </p:grpSp>
      <p:pic>
        <p:nvPicPr>
          <p:cNvPr id="46" name="Picture 33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 rot="5400000">
            <a:off x="135770" y="5198230"/>
            <a:ext cx="452360" cy="5334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63206" y="1321590"/>
            <a:ext cx="5367913" cy="5391974"/>
            <a:chOff x="0" y="0"/>
            <a:chExt cx="18650716" cy="187343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650713" cy="18734278"/>
            </a:xfrm>
            <a:custGeom>
              <a:avLst/>
              <a:gdLst/>
              <a:ahLst/>
              <a:cxnLst/>
              <a:rect l="l" t="t" r="r" b="b"/>
              <a:pathLst>
                <a:path w="18650713" h="18734278">
                  <a:moveTo>
                    <a:pt x="9325356" y="0"/>
                  </a:moveTo>
                  <a:cubicBezTo>
                    <a:pt x="14482319" y="23114"/>
                    <a:pt x="18650713" y="4210177"/>
                    <a:pt x="18650713" y="9367139"/>
                  </a:cubicBezTo>
                  <a:cubicBezTo>
                    <a:pt x="18650713" y="14524101"/>
                    <a:pt x="14482319" y="18711165"/>
                    <a:pt x="9325356" y="18734278"/>
                  </a:cubicBezTo>
                  <a:cubicBezTo>
                    <a:pt x="4168394" y="18711290"/>
                    <a:pt x="0" y="14524228"/>
                    <a:pt x="0" y="9367139"/>
                  </a:cubicBezTo>
                  <a:cubicBezTo>
                    <a:pt x="0" y="4210050"/>
                    <a:pt x="4168394" y="23114"/>
                    <a:pt x="9325356" y="0"/>
                  </a:cubicBezTo>
                  <a:close/>
                </a:path>
              </a:pathLst>
            </a:custGeom>
            <a:solidFill>
              <a:srgbClr val="36538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809434" y="1873636"/>
            <a:ext cx="4928031" cy="4950120"/>
            <a:chOff x="0" y="0"/>
            <a:chExt cx="15929463" cy="160008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929611" cy="16000985"/>
            </a:xfrm>
            <a:custGeom>
              <a:avLst/>
              <a:gdLst/>
              <a:ahLst/>
              <a:cxnLst/>
              <a:rect l="l" t="t" r="r" b="b"/>
              <a:pathLst>
                <a:path w="15929611" h="16000985">
                  <a:moveTo>
                    <a:pt x="7964805" y="0"/>
                  </a:moveTo>
                  <a:cubicBezTo>
                    <a:pt x="12369292" y="19685"/>
                    <a:pt x="15929611" y="3595878"/>
                    <a:pt x="15929611" y="8000492"/>
                  </a:cubicBezTo>
                  <a:cubicBezTo>
                    <a:pt x="15929611" y="12405106"/>
                    <a:pt x="12369420" y="15981173"/>
                    <a:pt x="7964805" y="16000985"/>
                  </a:cubicBezTo>
                  <a:cubicBezTo>
                    <a:pt x="3560191" y="15981172"/>
                    <a:pt x="0" y="12404979"/>
                    <a:pt x="0" y="8000492"/>
                  </a:cubicBezTo>
                  <a:cubicBezTo>
                    <a:pt x="0" y="3596005"/>
                    <a:pt x="3560191" y="19685"/>
                    <a:pt x="7964805" y="0"/>
                  </a:cubicBezTo>
                  <a:close/>
                </a:path>
              </a:pathLst>
            </a:custGeom>
            <a:solidFill>
              <a:srgbClr val="41679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652854" y="2498070"/>
            <a:ext cx="4572161" cy="4592659"/>
            <a:chOff x="0" y="0"/>
            <a:chExt cx="12382147" cy="1243765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382119" cy="12437618"/>
            </a:xfrm>
            <a:custGeom>
              <a:avLst/>
              <a:gdLst/>
              <a:ahLst/>
              <a:cxnLst/>
              <a:rect l="l" t="t" r="r" b="b"/>
              <a:pathLst>
                <a:path w="12382119" h="12437618">
                  <a:moveTo>
                    <a:pt x="6191123" y="0"/>
                  </a:moveTo>
                  <a:cubicBezTo>
                    <a:pt x="9614789" y="15367"/>
                    <a:pt x="12382119" y="2795143"/>
                    <a:pt x="12382119" y="6218809"/>
                  </a:cubicBezTo>
                  <a:cubicBezTo>
                    <a:pt x="12382119" y="9642476"/>
                    <a:pt x="9614789" y="12422378"/>
                    <a:pt x="6191123" y="12437618"/>
                  </a:cubicBezTo>
                  <a:cubicBezTo>
                    <a:pt x="2767330" y="12422378"/>
                    <a:pt x="0" y="9642602"/>
                    <a:pt x="0" y="6218809"/>
                  </a:cubicBezTo>
                  <a:cubicBezTo>
                    <a:pt x="0" y="2795016"/>
                    <a:pt x="2767330" y="15367"/>
                    <a:pt x="6191123" y="0"/>
                  </a:cubicBezTo>
                  <a:close/>
                </a:path>
              </a:pathLst>
            </a:custGeom>
            <a:solidFill>
              <a:srgbClr val="6487B6">
                <a:alpha val="53333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454564" y="3080325"/>
            <a:ext cx="4150628" cy="4169233"/>
            <a:chOff x="0" y="0"/>
            <a:chExt cx="9396509" cy="94386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396476" cy="9438640"/>
            </a:xfrm>
            <a:custGeom>
              <a:avLst/>
              <a:gdLst/>
              <a:ahLst/>
              <a:cxnLst/>
              <a:rect l="l" t="t" r="r" b="b"/>
              <a:pathLst>
                <a:path w="9396476" h="9438640">
                  <a:moveTo>
                    <a:pt x="4698238" y="0"/>
                  </a:moveTo>
                  <a:cubicBezTo>
                    <a:pt x="7296404" y="11557"/>
                    <a:pt x="9396476" y="2121154"/>
                    <a:pt x="9396476" y="4719320"/>
                  </a:cubicBezTo>
                  <a:cubicBezTo>
                    <a:pt x="9396476" y="7317486"/>
                    <a:pt x="7296404" y="9426956"/>
                    <a:pt x="4698238" y="9438640"/>
                  </a:cubicBezTo>
                  <a:cubicBezTo>
                    <a:pt x="2100072" y="9426956"/>
                    <a:pt x="0" y="7317486"/>
                    <a:pt x="0" y="4719320"/>
                  </a:cubicBezTo>
                  <a:cubicBezTo>
                    <a:pt x="0" y="2121154"/>
                    <a:pt x="2100072" y="11557"/>
                    <a:pt x="4698238" y="0"/>
                  </a:cubicBezTo>
                  <a:close/>
                </a:path>
              </a:pathLst>
            </a:custGeom>
            <a:solidFill>
              <a:srgbClr val="719AC0">
                <a:alpha val="67451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250" y="3585357"/>
            <a:ext cx="3313665" cy="3328519"/>
            <a:chOff x="0" y="0"/>
            <a:chExt cx="7089866" cy="712164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089902" cy="7121652"/>
            </a:xfrm>
            <a:custGeom>
              <a:avLst/>
              <a:gdLst/>
              <a:ahLst/>
              <a:cxnLst/>
              <a:rect l="l" t="t" r="r" b="b"/>
              <a:pathLst>
                <a:path w="7089902" h="7121652">
                  <a:moveTo>
                    <a:pt x="3544951" y="0"/>
                  </a:moveTo>
                  <a:cubicBezTo>
                    <a:pt x="5505323" y="8763"/>
                    <a:pt x="7089902" y="1600454"/>
                    <a:pt x="7089902" y="3560826"/>
                  </a:cubicBezTo>
                  <a:cubicBezTo>
                    <a:pt x="7089902" y="5521198"/>
                    <a:pt x="5505323" y="7112889"/>
                    <a:pt x="3544951" y="7121652"/>
                  </a:cubicBezTo>
                  <a:cubicBezTo>
                    <a:pt x="1584579" y="7112889"/>
                    <a:pt x="0" y="5521198"/>
                    <a:pt x="0" y="3560826"/>
                  </a:cubicBezTo>
                  <a:cubicBezTo>
                    <a:pt x="0" y="1600454"/>
                    <a:pt x="1584579" y="8763"/>
                    <a:pt x="3544951" y="0"/>
                  </a:cubicBezTo>
                  <a:close/>
                </a:path>
              </a:pathLst>
            </a:custGeom>
            <a:solidFill>
              <a:srgbClr val="86BAE0">
                <a:alpha val="37255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10118" y="3651607"/>
            <a:ext cx="1209465" cy="365971"/>
            <a:chOff x="0" y="0"/>
            <a:chExt cx="3178644" cy="96182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78683" cy="961898"/>
            </a:xfrm>
            <a:custGeom>
              <a:avLst/>
              <a:gdLst/>
              <a:ahLst/>
              <a:cxnLst/>
              <a:rect l="l" t="t" r="r" b="b"/>
              <a:pathLst>
                <a:path w="3178683" h="961898">
                  <a:moveTo>
                    <a:pt x="662686" y="0"/>
                  </a:moveTo>
                  <a:lnTo>
                    <a:pt x="2515997" y="0"/>
                  </a:lnTo>
                  <a:cubicBezTo>
                    <a:pt x="2882011" y="0"/>
                    <a:pt x="3178683" y="215265"/>
                    <a:pt x="3178683" y="480949"/>
                  </a:cubicBezTo>
                  <a:cubicBezTo>
                    <a:pt x="3178683" y="608457"/>
                    <a:pt x="3108833" y="730758"/>
                    <a:pt x="2984627" y="821055"/>
                  </a:cubicBezTo>
                  <a:cubicBezTo>
                    <a:pt x="2860421" y="911352"/>
                    <a:pt x="2691765" y="961898"/>
                    <a:pt x="2515997" y="961898"/>
                  </a:cubicBezTo>
                  <a:lnTo>
                    <a:pt x="662686" y="961898"/>
                  </a:lnTo>
                  <a:cubicBezTo>
                    <a:pt x="486918" y="961898"/>
                    <a:pt x="318389" y="911225"/>
                    <a:pt x="194056" y="821055"/>
                  </a:cubicBezTo>
                  <a:cubicBezTo>
                    <a:pt x="69723" y="730885"/>
                    <a:pt x="0" y="608457"/>
                    <a:pt x="0" y="480949"/>
                  </a:cubicBezTo>
                  <a:cubicBezTo>
                    <a:pt x="0" y="353441"/>
                    <a:pt x="69850" y="231013"/>
                    <a:pt x="194056" y="140843"/>
                  </a:cubicBezTo>
                  <a:cubicBezTo>
                    <a:pt x="318262" y="50673"/>
                    <a:pt x="486918" y="0"/>
                    <a:pt x="662686" y="0"/>
                  </a:cubicBezTo>
                  <a:close/>
                </a:path>
              </a:pathLst>
            </a:custGeom>
            <a:solidFill>
              <a:srgbClr val="7978AC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71529" y="181107"/>
            <a:ext cx="2342166" cy="420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7"/>
              </a:lnSpc>
            </a:pPr>
            <a:r>
              <a:rPr lang="en-US" sz="2073">
                <a:solidFill>
                  <a:srgbClr val="FFFFFF"/>
                </a:solidFill>
                <a:latin typeface="Arimo Bold"/>
              </a:rPr>
              <a:t>Lapisan Atmosfer 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489252" y="4017577"/>
            <a:ext cx="2355662" cy="238603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1010118" y="3112396"/>
            <a:ext cx="1209465" cy="365971"/>
            <a:chOff x="0" y="0"/>
            <a:chExt cx="3178644" cy="96182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178683" cy="961898"/>
            </a:xfrm>
            <a:custGeom>
              <a:avLst/>
              <a:gdLst/>
              <a:ahLst/>
              <a:cxnLst/>
              <a:rect l="l" t="t" r="r" b="b"/>
              <a:pathLst>
                <a:path w="3178683" h="961898">
                  <a:moveTo>
                    <a:pt x="662686" y="0"/>
                  </a:moveTo>
                  <a:lnTo>
                    <a:pt x="2515997" y="0"/>
                  </a:lnTo>
                  <a:cubicBezTo>
                    <a:pt x="2882011" y="0"/>
                    <a:pt x="3178683" y="215265"/>
                    <a:pt x="3178683" y="480949"/>
                  </a:cubicBezTo>
                  <a:cubicBezTo>
                    <a:pt x="3178683" y="608457"/>
                    <a:pt x="3108833" y="730758"/>
                    <a:pt x="2984627" y="821055"/>
                  </a:cubicBezTo>
                  <a:cubicBezTo>
                    <a:pt x="2860421" y="911352"/>
                    <a:pt x="2691765" y="961898"/>
                    <a:pt x="2515997" y="961898"/>
                  </a:cubicBezTo>
                  <a:lnTo>
                    <a:pt x="662686" y="961898"/>
                  </a:lnTo>
                  <a:cubicBezTo>
                    <a:pt x="486918" y="961898"/>
                    <a:pt x="318389" y="911225"/>
                    <a:pt x="194056" y="821055"/>
                  </a:cubicBezTo>
                  <a:cubicBezTo>
                    <a:pt x="69723" y="730885"/>
                    <a:pt x="0" y="608457"/>
                    <a:pt x="0" y="480949"/>
                  </a:cubicBezTo>
                  <a:cubicBezTo>
                    <a:pt x="0" y="353441"/>
                    <a:pt x="69850" y="231013"/>
                    <a:pt x="194056" y="140843"/>
                  </a:cubicBezTo>
                  <a:cubicBezTo>
                    <a:pt x="318262" y="50673"/>
                    <a:pt x="486918" y="0"/>
                    <a:pt x="662686" y="0"/>
                  </a:cubicBezTo>
                  <a:close/>
                </a:path>
              </a:pathLst>
            </a:custGeom>
            <a:solidFill>
              <a:srgbClr val="7978AC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028494" y="2549212"/>
            <a:ext cx="1209465" cy="365971"/>
            <a:chOff x="0" y="0"/>
            <a:chExt cx="3178644" cy="96182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178683" cy="961898"/>
            </a:xfrm>
            <a:custGeom>
              <a:avLst/>
              <a:gdLst/>
              <a:ahLst/>
              <a:cxnLst/>
              <a:rect l="l" t="t" r="r" b="b"/>
              <a:pathLst>
                <a:path w="3178683" h="961898">
                  <a:moveTo>
                    <a:pt x="662686" y="0"/>
                  </a:moveTo>
                  <a:lnTo>
                    <a:pt x="2515997" y="0"/>
                  </a:lnTo>
                  <a:cubicBezTo>
                    <a:pt x="2882011" y="0"/>
                    <a:pt x="3178683" y="215265"/>
                    <a:pt x="3178683" y="480949"/>
                  </a:cubicBezTo>
                  <a:cubicBezTo>
                    <a:pt x="3178683" y="608457"/>
                    <a:pt x="3108833" y="730758"/>
                    <a:pt x="2984627" y="821055"/>
                  </a:cubicBezTo>
                  <a:cubicBezTo>
                    <a:pt x="2860421" y="911352"/>
                    <a:pt x="2691765" y="961898"/>
                    <a:pt x="2515997" y="961898"/>
                  </a:cubicBezTo>
                  <a:lnTo>
                    <a:pt x="662686" y="961898"/>
                  </a:lnTo>
                  <a:cubicBezTo>
                    <a:pt x="486918" y="961898"/>
                    <a:pt x="318389" y="911225"/>
                    <a:pt x="194056" y="821055"/>
                  </a:cubicBezTo>
                  <a:cubicBezTo>
                    <a:pt x="69723" y="730885"/>
                    <a:pt x="0" y="608457"/>
                    <a:pt x="0" y="480949"/>
                  </a:cubicBezTo>
                  <a:cubicBezTo>
                    <a:pt x="0" y="353441"/>
                    <a:pt x="69850" y="231013"/>
                    <a:pt x="194056" y="140843"/>
                  </a:cubicBezTo>
                  <a:cubicBezTo>
                    <a:pt x="318262" y="50673"/>
                    <a:pt x="486918" y="0"/>
                    <a:pt x="662686" y="0"/>
                  </a:cubicBezTo>
                  <a:close/>
                </a:path>
              </a:pathLst>
            </a:custGeom>
            <a:solidFill>
              <a:srgbClr val="7978AC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015267" y="1958099"/>
            <a:ext cx="1209465" cy="365971"/>
            <a:chOff x="0" y="0"/>
            <a:chExt cx="3178644" cy="96182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178683" cy="961898"/>
            </a:xfrm>
            <a:custGeom>
              <a:avLst/>
              <a:gdLst/>
              <a:ahLst/>
              <a:cxnLst/>
              <a:rect l="l" t="t" r="r" b="b"/>
              <a:pathLst>
                <a:path w="3178683" h="961898">
                  <a:moveTo>
                    <a:pt x="662686" y="0"/>
                  </a:moveTo>
                  <a:lnTo>
                    <a:pt x="2515997" y="0"/>
                  </a:lnTo>
                  <a:cubicBezTo>
                    <a:pt x="2882011" y="0"/>
                    <a:pt x="3178683" y="215265"/>
                    <a:pt x="3178683" y="480949"/>
                  </a:cubicBezTo>
                  <a:cubicBezTo>
                    <a:pt x="3178683" y="608457"/>
                    <a:pt x="3108833" y="730758"/>
                    <a:pt x="2984627" y="821055"/>
                  </a:cubicBezTo>
                  <a:cubicBezTo>
                    <a:pt x="2860421" y="911352"/>
                    <a:pt x="2691765" y="961898"/>
                    <a:pt x="2515997" y="961898"/>
                  </a:cubicBezTo>
                  <a:lnTo>
                    <a:pt x="662686" y="961898"/>
                  </a:lnTo>
                  <a:cubicBezTo>
                    <a:pt x="486918" y="961898"/>
                    <a:pt x="318389" y="911225"/>
                    <a:pt x="194056" y="821055"/>
                  </a:cubicBezTo>
                  <a:cubicBezTo>
                    <a:pt x="69723" y="730885"/>
                    <a:pt x="0" y="608457"/>
                    <a:pt x="0" y="480949"/>
                  </a:cubicBezTo>
                  <a:cubicBezTo>
                    <a:pt x="0" y="353441"/>
                    <a:pt x="69850" y="231013"/>
                    <a:pt x="194056" y="140843"/>
                  </a:cubicBezTo>
                  <a:cubicBezTo>
                    <a:pt x="318262" y="50673"/>
                    <a:pt x="486918" y="0"/>
                    <a:pt x="662686" y="0"/>
                  </a:cubicBezTo>
                  <a:close/>
                </a:path>
              </a:pathLst>
            </a:custGeom>
            <a:solidFill>
              <a:srgbClr val="7978AC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028494" y="1342665"/>
            <a:ext cx="1209465" cy="365971"/>
            <a:chOff x="0" y="0"/>
            <a:chExt cx="3178644" cy="96182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178683" cy="961898"/>
            </a:xfrm>
            <a:custGeom>
              <a:avLst/>
              <a:gdLst/>
              <a:ahLst/>
              <a:cxnLst/>
              <a:rect l="l" t="t" r="r" b="b"/>
              <a:pathLst>
                <a:path w="3178683" h="961898">
                  <a:moveTo>
                    <a:pt x="662686" y="0"/>
                  </a:moveTo>
                  <a:lnTo>
                    <a:pt x="2515997" y="0"/>
                  </a:lnTo>
                  <a:cubicBezTo>
                    <a:pt x="2882011" y="0"/>
                    <a:pt x="3178683" y="215265"/>
                    <a:pt x="3178683" y="480949"/>
                  </a:cubicBezTo>
                  <a:cubicBezTo>
                    <a:pt x="3178683" y="608457"/>
                    <a:pt x="3108833" y="730758"/>
                    <a:pt x="2984627" y="821055"/>
                  </a:cubicBezTo>
                  <a:cubicBezTo>
                    <a:pt x="2860421" y="911352"/>
                    <a:pt x="2691765" y="961898"/>
                    <a:pt x="2515997" y="961898"/>
                  </a:cubicBezTo>
                  <a:lnTo>
                    <a:pt x="662686" y="961898"/>
                  </a:lnTo>
                  <a:cubicBezTo>
                    <a:pt x="486918" y="961898"/>
                    <a:pt x="318389" y="911225"/>
                    <a:pt x="194056" y="821055"/>
                  </a:cubicBezTo>
                  <a:cubicBezTo>
                    <a:pt x="69723" y="730885"/>
                    <a:pt x="0" y="608457"/>
                    <a:pt x="0" y="480949"/>
                  </a:cubicBezTo>
                  <a:cubicBezTo>
                    <a:pt x="0" y="353441"/>
                    <a:pt x="69850" y="231013"/>
                    <a:pt x="194056" y="140843"/>
                  </a:cubicBezTo>
                  <a:cubicBezTo>
                    <a:pt x="318262" y="50673"/>
                    <a:pt x="486918" y="0"/>
                    <a:pt x="662686" y="0"/>
                  </a:cubicBezTo>
                  <a:close/>
                </a:path>
              </a:pathLst>
            </a:custGeom>
            <a:solidFill>
              <a:srgbClr val="7978AC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941099" y="3689267"/>
            <a:ext cx="1357802" cy="258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0"/>
              </a:lnSpc>
            </a:pPr>
            <a:r>
              <a:rPr lang="en-US" sz="1464">
                <a:solidFill>
                  <a:srgbClr val="FFFFFF"/>
                </a:solidFill>
                <a:latin typeface="Alice"/>
              </a:rPr>
              <a:t>Troposfer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41099" y="3146975"/>
            <a:ext cx="1357802" cy="258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0"/>
              </a:lnSpc>
            </a:pPr>
            <a:r>
              <a:rPr lang="en-US" sz="1464">
                <a:solidFill>
                  <a:srgbClr val="FFFFFF"/>
                </a:solidFill>
                <a:latin typeface="Alice"/>
              </a:rPr>
              <a:t>Stratosfer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54326" y="2572612"/>
            <a:ext cx="1357802" cy="258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0"/>
              </a:lnSpc>
            </a:pPr>
            <a:r>
              <a:rPr lang="en-US" sz="1464">
                <a:solidFill>
                  <a:srgbClr val="FFFFFF"/>
                </a:solidFill>
                <a:latin typeface="Alice"/>
              </a:rPr>
              <a:t>Mesosfer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88182" y="1992678"/>
            <a:ext cx="1357802" cy="258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0"/>
              </a:lnSpc>
            </a:pPr>
            <a:r>
              <a:rPr lang="en-US" sz="1464">
                <a:solidFill>
                  <a:srgbClr val="FFFFFF"/>
                </a:solidFill>
                <a:latin typeface="Alice"/>
              </a:rPr>
              <a:t>Termosfer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54326" y="1344923"/>
            <a:ext cx="1357802" cy="258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0"/>
              </a:lnSpc>
            </a:pPr>
            <a:r>
              <a:rPr lang="en-US" sz="1464">
                <a:solidFill>
                  <a:srgbClr val="FFFFFF"/>
                </a:solidFill>
                <a:latin typeface="Alice"/>
              </a:rPr>
              <a:t>Eksosfer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0" y="5206289"/>
            <a:ext cx="3241501" cy="549475"/>
            <a:chOff x="0" y="0"/>
            <a:chExt cx="13722353" cy="232611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3722350" cy="2326161"/>
            </a:xfrm>
            <a:custGeom>
              <a:avLst/>
              <a:gdLst/>
              <a:ahLst/>
              <a:cxnLst/>
              <a:rect l="l" t="t" r="r" b="b"/>
              <a:pathLst>
                <a:path w="13722350" h="2326161">
                  <a:moveTo>
                    <a:pt x="0" y="0"/>
                  </a:moveTo>
                  <a:lnTo>
                    <a:pt x="13722350" y="0"/>
                  </a:lnTo>
                  <a:lnTo>
                    <a:pt x="13722350" y="2326161"/>
                  </a:lnTo>
                  <a:lnTo>
                    <a:pt x="0" y="2326161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1748238" y="5304172"/>
            <a:ext cx="1255656" cy="391778"/>
            <a:chOff x="2247220" y="34815"/>
            <a:chExt cx="1674208" cy="522371"/>
          </a:xfrm>
        </p:grpSpPr>
        <p:pic>
          <p:nvPicPr>
            <p:cNvPr id="33" name="Picture 33">
              <a:hlinkClick r:id="" action="ppaction://hlinkshowjump?jump=previousslide"/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2247220" y="34815"/>
              <a:ext cx="742388" cy="522371"/>
            </a:xfrm>
            <a:prstGeom prst="rect">
              <a:avLst/>
            </a:prstGeom>
          </p:spPr>
        </p:pic>
        <p:pic>
          <p:nvPicPr>
            <p:cNvPr id="34" name="Picture 34">
              <a:hlinkClick r:id="" action="ppaction://hlinkshowjump?jump=nextslide"/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>
              <a:fillRect/>
            </a:stretch>
          </p:blipFill>
          <p:spPr>
            <a:xfrm flipH="1">
              <a:off x="3179040" y="34815"/>
              <a:ext cx="742388" cy="522371"/>
            </a:xfrm>
            <a:prstGeom prst="rect">
              <a:avLst/>
            </a:prstGeom>
          </p:spPr>
        </p:pic>
      </p:grpSp>
      <p:pic>
        <p:nvPicPr>
          <p:cNvPr id="40" name="Picture 33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 rot="5400000">
            <a:off x="135770" y="5198230"/>
            <a:ext cx="452360" cy="5334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53933" y="2963527"/>
            <a:ext cx="4149366" cy="4167966"/>
            <a:chOff x="0" y="0"/>
            <a:chExt cx="17411596" cy="174896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411700" cy="17489678"/>
            </a:xfrm>
            <a:custGeom>
              <a:avLst/>
              <a:gdLst/>
              <a:ahLst/>
              <a:cxnLst/>
              <a:rect l="l" t="t" r="r" b="b"/>
              <a:pathLst>
                <a:path w="17411700" h="17489678">
                  <a:moveTo>
                    <a:pt x="8705850" y="0"/>
                  </a:moveTo>
                  <a:cubicBezTo>
                    <a:pt x="13520165" y="21463"/>
                    <a:pt x="17411700" y="3930396"/>
                    <a:pt x="17411700" y="8744839"/>
                  </a:cubicBezTo>
                  <a:cubicBezTo>
                    <a:pt x="17411700" y="13559282"/>
                    <a:pt x="13520293" y="17468089"/>
                    <a:pt x="8705850" y="17489678"/>
                  </a:cubicBezTo>
                  <a:cubicBezTo>
                    <a:pt x="3891407" y="17468087"/>
                    <a:pt x="0" y="13559282"/>
                    <a:pt x="0" y="8744839"/>
                  </a:cubicBezTo>
                  <a:cubicBezTo>
                    <a:pt x="0" y="3930396"/>
                    <a:pt x="3891407" y="21463"/>
                    <a:pt x="8705850" y="0"/>
                  </a:cubicBezTo>
                  <a:close/>
                </a:path>
              </a:pathLst>
            </a:custGeom>
            <a:solidFill>
              <a:srgbClr val="6487B6">
                <a:alpha val="67451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212890" y="3206404"/>
            <a:ext cx="3665780" cy="3682212"/>
            <a:chOff x="0" y="0"/>
            <a:chExt cx="14818325" cy="148847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818361" cy="14884654"/>
            </a:xfrm>
            <a:custGeom>
              <a:avLst/>
              <a:gdLst/>
              <a:ahLst/>
              <a:cxnLst/>
              <a:rect l="l" t="t" r="r" b="b"/>
              <a:pathLst>
                <a:path w="14818361" h="14884654">
                  <a:moveTo>
                    <a:pt x="7409180" y="0"/>
                  </a:moveTo>
                  <a:cubicBezTo>
                    <a:pt x="11506454" y="18288"/>
                    <a:pt x="14818361" y="3345053"/>
                    <a:pt x="14818361" y="7442327"/>
                  </a:cubicBezTo>
                  <a:cubicBezTo>
                    <a:pt x="14818361" y="11539601"/>
                    <a:pt x="11506455" y="14866367"/>
                    <a:pt x="7409180" y="14884654"/>
                  </a:cubicBezTo>
                  <a:cubicBezTo>
                    <a:pt x="3311906" y="14866365"/>
                    <a:pt x="0" y="11539728"/>
                    <a:pt x="0" y="7442327"/>
                  </a:cubicBezTo>
                  <a:cubicBezTo>
                    <a:pt x="0" y="3344926"/>
                    <a:pt x="3311906" y="18288"/>
                    <a:pt x="7409180" y="0"/>
                  </a:cubicBezTo>
                  <a:close/>
                </a:path>
              </a:pathLst>
            </a:custGeom>
            <a:solidFill>
              <a:srgbClr val="719AC0">
                <a:alpha val="37255"/>
              </a:srgbClr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442169" y="3943994"/>
            <a:ext cx="2355662" cy="238603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5206289"/>
            <a:ext cx="3241501" cy="689085"/>
            <a:chOff x="0" y="0"/>
            <a:chExt cx="13722353" cy="291712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722350" cy="2917175"/>
            </a:xfrm>
            <a:custGeom>
              <a:avLst/>
              <a:gdLst/>
              <a:ahLst/>
              <a:cxnLst/>
              <a:rect l="l" t="t" r="r" b="b"/>
              <a:pathLst>
                <a:path w="13722350" h="2917175">
                  <a:moveTo>
                    <a:pt x="0" y="0"/>
                  </a:moveTo>
                  <a:lnTo>
                    <a:pt x="13722350" y="0"/>
                  </a:lnTo>
                  <a:lnTo>
                    <a:pt x="13722350" y="2917175"/>
                  </a:lnTo>
                  <a:lnTo>
                    <a:pt x="0" y="2917175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748238" y="5304172"/>
            <a:ext cx="1255656" cy="391778"/>
            <a:chOff x="2247220" y="34815"/>
            <a:chExt cx="1674208" cy="522371"/>
          </a:xfrm>
        </p:grpSpPr>
        <p:pic>
          <p:nvPicPr>
            <p:cNvPr id="11" name="Picture 11">
              <a:hlinkClick r:id="" action="ppaction://hlinkshowjump?jump=previousslide"/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2247220" y="34815"/>
              <a:ext cx="742388" cy="522371"/>
            </a:xfrm>
            <a:prstGeom prst="rect">
              <a:avLst/>
            </a:prstGeom>
          </p:spPr>
        </p:pic>
        <p:pic>
          <p:nvPicPr>
            <p:cNvPr id="12" name="Picture 12">
              <a:hlinkClick r:id="" action="ppaction://hlinkshowjump?jump=nextslide"/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>
              <a:fillRect/>
            </a:stretch>
          </p:blipFill>
          <p:spPr>
            <a:xfrm flipH="1">
              <a:off x="3179040" y="34815"/>
              <a:ext cx="742388" cy="522371"/>
            </a:xfrm>
            <a:prstGeom prst="rect">
              <a:avLst/>
            </a:prstGeom>
          </p:spPr>
        </p:pic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>
            <a:off x="1285300" y="3206404"/>
            <a:ext cx="670900" cy="342769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p:blipFill>
        <p:spPr>
          <a:xfrm>
            <a:off x="2385319" y="3549173"/>
            <a:ext cx="618576" cy="492611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>
            <a:fillRect/>
          </a:stretch>
        </p:blipFill>
        <p:spPr>
          <a:xfrm>
            <a:off x="188451" y="3686623"/>
            <a:ext cx="608154" cy="385901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88451" y="844645"/>
            <a:ext cx="2539273" cy="1914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2409" lvl="1" indent="-131204" algn="l">
              <a:lnSpc>
                <a:spcPts val="1701"/>
              </a:lnSpc>
              <a:buFont typeface="Arial"/>
              <a:buChar char="•"/>
            </a:pPr>
            <a:r>
              <a:rPr lang="en-US" sz="1215">
                <a:solidFill>
                  <a:srgbClr val="FFFFFF"/>
                </a:solidFill>
                <a:latin typeface="Alegreya"/>
              </a:rPr>
              <a:t>Troposfer merupakan lapisan paling dasar yang dekat dengan bumi </a:t>
            </a:r>
          </a:p>
          <a:p>
            <a:pPr algn="l">
              <a:lnSpc>
                <a:spcPts val="1701"/>
              </a:lnSpc>
            </a:pPr>
            <a:r>
              <a:rPr lang="en-US" sz="1215">
                <a:solidFill>
                  <a:srgbClr val="FFFFFF"/>
                </a:solidFill>
                <a:latin typeface="Alegreya"/>
              </a:rPr>
              <a:t> </a:t>
            </a:r>
          </a:p>
          <a:p>
            <a:pPr marL="262409" lvl="1" indent="-131204" algn="l">
              <a:lnSpc>
                <a:spcPts val="1702"/>
              </a:lnSpc>
              <a:buFont typeface="Arial"/>
              <a:buChar char="•"/>
            </a:pPr>
            <a:r>
              <a:rPr lang="en-US" sz="1215">
                <a:solidFill>
                  <a:srgbClr val="FFFFFF"/>
                </a:solidFill>
                <a:latin typeface="Alegreya"/>
              </a:rPr>
              <a:t>Fenomena alam seperti perubahan cuaca dan iklim terjadi pada lapisan ini. Lapisa troposfer mengandung 2 senyawa kimia, yaitu karbondioksida dan uap air, 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-48119" y="318643"/>
            <a:ext cx="2584273" cy="34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6"/>
              </a:lnSpc>
            </a:pPr>
            <a:r>
              <a:rPr lang="en-US" sz="1800">
                <a:solidFill>
                  <a:srgbClr val="FFFFFF"/>
                </a:solidFill>
                <a:latin typeface="Arimo Bold"/>
              </a:rPr>
              <a:t>1. Lapisan Troposfer </a:t>
            </a:r>
          </a:p>
        </p:txBody>
      </p:sp>
      <p:pic>
        <p:nvPicPr>
          <p:cNvPr id="22" name="Picture 33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>
            <a:fillRect/>
          </a:stretch>
        </p:blipFill>
        <p:spPr>
          <a:xfrm rot="5400000">
            <a:off x="135770" y="5198230"/>
            <a:ext cx="452360" cy="5334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4621" y="2961698"/>
            <a:ext cx="4229243" cy="4248200"/>
            <a:chOff x="0" y="0"/>
            <a:chExt cx="17411596" cy="174896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411700" cy="17489678"/>
            </a:xfrm>
            <a:custGeom>
              <a:avLst/>
              <a:gdLst/>
              <a:ahLst/>
              <a:cxnLst/>
              <a:rect l="l" t="t" r="r" b="b"/>
              <a:pathLst>
                <a:path w="17411700" h="17489678">
                  <a:moveTo>
                    <a:pt x="8705850" y="0"/>
                  </a:moveTo>
                  <a:cubicBezTo>
                    <a:pt x="13520165" y="21463"/>
                    <a:pt x="17411700" y="3930396"/>
                    <a:pt x="17411700" y="8744839"/>
                  </a:cubicBezTo>
                  <a:cubicBezTo>
                    <a:pt x="17411700" y="13559282"/>
                    <a:pt x="13520293" y="17468089"/>
                    <a:pt x="8705850" y="17489678"/>
                  </a:cubicBezTo>
                  <a:cubicBezTo>
                    <a:pt x="3891407" y="17468087"/>
                    <a:pt x="0" y="13559282"/>
                    <a:pt x="0" y="8744839"/>
                  </a:cubicBezTo>
                  <a:cubicBezTo>
                    <a:pt x="0" y="3930396"/>
                    <a:pt x="3891407" y="21463"/>
                    <a:pt x="8705850" y="0"/>
                  </a:cubicBezTo>
                  <a:close/>
                </a:path>
              </a:pathLst>
            </a:custGeom>
            <a:solidFill>
              <a:srgbClr val="41679A">
                <a:alpha val="67451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262255" y="3184956"/>
            <a:ext cx="3784719" cy="3801683"/>
            <a:chOff x="0" y="0"/>
            <a:chExt cx="14818325" cy="148847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818361" cy="14884654"/>
            </a:xfrm>
            <a:custGeom>
              <a:avLst/>
              <a:gdLst/>
              <a:ahLst/>
              <a:cxnLst/>
              <a:rect l="l" t="t" r="r" b="b"/>
              <a:pathLst>
                <a:path w="14818361" h="14884654">
                  <a:moveTo>
                    <a:pt x="7409180" y="0"/>
                  </a:moveTo>
                  <a:cubicBezTo>
                    <a:pt x="11506454" y="18288"/>
                    <a:pt x="14818361" y="3345053"/>
                    <a:pt x="14818361" y="7442327"/>
                  </a:cubicBezTo>
                  <a:cubicBezTo>
                    <a:pt x="14818361" y="11539601"/>
                    <a:pt x="11506455" y="14866367"/>
                    <a:pt x="7409180" y="14884654"/>
                  </a:cubicBezTo>
                  <a:cubicBezTo>
                    <a:pt x="3311906" y="14866365"/>
                    <a:pt x="0" y="11539728"/>
                    <a:pt x="0" y="7442327"/>
                  </a:cubicBezTo>
                  <a:cubicBezTo>
                    <a:pt x="0" y="3344926"/>
                    <a:pt x="3311906" y="18288"/>
                    <a:pt x="7409180" y="0"/>
                  </a:cubicBezTo>
                  <a:close/>
                </a:path>
              </a:pathLst>
            </a:custGeom>
            <a:solidFill>
              <a:srgbClr val="6487B6">
                <a:alpha val="37255"/>
              </a:srgbClr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442169" y="3943994"/>
            <a:ext cx="2355662" cy="238603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494621" y="352266"/>
            <a:ext cx="3493934" cy="34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6"/>
              </a:lnSpc>
            </a:pPr>
            <a:r>
              <a:rPr lang="en-US" sz="1800">
                <a:solidFill>
                  <a:srgbClr val="FFFFFF"/>
                </a:solidFill>
                <a:latin typeface="Arimo Bold"/>
              </a:rPr>
              <a:t>2. Lapisan Stratosfer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5289" y="842947"/>
            <a:ext cx="2694916" cy="182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8880" lvl="1" indent="-139440" algn="l">
              <a:lnSpc>
                <a:spcPts val="1808"/>
              </a:lnSpc>
              <a:buFont typeface="Arial"/>
              <a:buChar char="•"/>
            </a:pPr>
            <a:r>
              <a:rPr lang="en-US" sz="1291">
                <a:solidFill>
                  <a:srgbClr val="FFFFFF"/>
                </a:solidFill>
                <a:latin typeface="Alegreya"/>
              </a:rPr>
              <a:t>Lapisan yang bersuhu dingin dan hanya ditempati oleh ozon.</a:t>
            </a:r>
          </a:p>
          <a:p>
            <a:pPr algn="l">
              <a:lnSpc>
                <a:spcPts val="1808"/>
              </a:lnSpc>
            </a:pPr>
            <a:endParaRPr/>
          </a:p>
          <a:p>
            <a:pPr marL="278880" lvl="1" indent="-139440" algn="l">
              <a:lnSpc>
                <a:spcPts val="1809"/>
              </a:lnSpc>
              <a:buFont typeface="Arial"/>
              <a:buChar char="•"/>
            </a:pPr>
            <a:r>
              <a:rPr lang="en-US" sz="1291">
                <a:solidFill>
                  <a:srgbClr val="FFFFFF"/>
                </a:solidFill>
                <a:latin typeface="Alegreya"/>
              </a:rPr>
              <a:t>Lapisan statosfer berfungsi sebagai pelindung dari gelombang radiasi ultraviolet yang sangat membahayakan jika terkena kulit manusia.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0" y="5206289"/>
            <a:ext cx="3241501" cy="689085"/>
            <a:chOff x="0" y="0"/>
            <a:chExt cx="13722353" cy="291712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722350" cy="2917175"/>
            </a:xfrm>
            <a:custGeom>
              <a:avLst/>
              <a:gdLst/>
              <a:ahLst/>
              <a:cxnLst/>
              <a:rect l="l" t="t" r="r" b="b"/>
              <a:pathLst>
                <a:path w="13722350" h="2917175">
                  <a:moveTo>
                    <a:pt x="0" y="0"/>
                  </a:moveTo>
                  <a:lnTo>
                    <a:pt x="13722350" y="0"/>
                  </a:lnTo>
                  <a:lnTo>
                    <a:pt x="13722350" y="2917175"/>
                  </a:lnTo>
                  <a:lnTo>
                    <a:pt x="0" y="2917175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748238" y="5304172"/>
            <a:ext cx="1255656" cy="391778"/>
            <a:chOff x="2247220" y="34815"/>
            <a:chExt cx="1674208" cy="522371"/>
          </a:xfrm>
        </p:grpSpPr>
        <p:pic>
          <p:nvPicPr>
            <p:cNvPr id="13" name="Picture 13">
              <a:hlinkClick r:id="" action="ppaction://hlinkshowjump?jump=previousslide"/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2247220" y="34815"/>
              <a:ext cx="742388" cy="522371"/>
            </a:xfrm>
            <a:prstGeom prst="rect">
              <a:avLst/>
            </a:prstGeom>
          </p:spPr>
        </p:pic>
        <p:pic>
          <p:nvPicPr>
            <p:cNvPr id="14" name="Picture 14">
              <a:hlinkClick r:id="" action="ppaction://hlinkshowjump?jump=nextslide"/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>
              <a:fillRect/>
            </a:stretch>
          </p:blipFill>
          <p:spPr>
            <a:xfrm flipH="1">
              <a:off x="3179040" y="34815"/>
              <a:ext cx="742388" cy="522371"/>
            </a:xfrm>
            <a:prstGeom prst="rect">
              <a:avLst/>
            </a:prstGeom>
          </p:spPr>
        </p:pic>
      </p:grpSp>
      <p:pic>
        <p:nvPicPr>
          <p:cNvPr id="19" name="Picture 33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 rot="5400000">
            <a:off x="135770" y="5198230"/>
            <a:ext cx="452360" cy="5334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293</Words>
  <Application>Microsoft Office PowerPoint</Application>
  <PresentationFormat>Custom</PresentationFormat>
  <Paragraphs>57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Horizon</vt:lpstr>
      <vt:lpstr>Alice Bold</vt:lpstr>
      <vt:lpstr>Alice</vt:lpstr>
      <vt:lpstr>Arimo Bold</vt:lpstr>
      <vt:lpstr>Alegreya</vt:lpstr>
      <vt:lpstr>Calibri</vt:lpstr>
      <vt:lpstr>Open Sans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pptx_20221220_152249_0000 (1).pptx (9 × 16 cm)</dc:title>
  <cp:lastModifiedBy>USER</cp:lastModifiedBy>
  <cp:revision>7</cp:revision>
  <dcterms:created xsi:type="dcterms:W3CDTF">2006-08-16T00:00:00Z</dcterms:created>
  <dcterms:modified xsi:type="dcterms:W3CDTF">2022-12-22T01:32:16Z</dcterms:modified>
  <dc:identifier>DAFVYFXwbek</dc:identifier>
</cp:coreProperties>
</file>