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5A38-C537-4B36-855F-211F62796425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300B-2BFB-4264-A6DE-863C67F87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84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5A38-C537-4B36-855F-211F62796425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300B-2BFB-4264-A6DE-863C67F87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718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5A38-C537-4B36-855F-211F62796425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300B-2BFB-4264-A6DE-863C67F87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24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5A38-C537-4B36-855F-211F62796425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300B-2BFB-4264-A6DE-863C67F87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20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5A38-C537-4B36-855F-211F62796425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300B-2BFB-4264-A6DE-863C67F87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21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5A38-C537-4B36-855F-211F62796425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300B-2BFB-4264-A6DE-863C67F87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966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5A38-C537-4B36-855F-211F62796425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300B-2BFB-4264-A6DE-863C67F87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7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5A38-C537-4B36-855F-211F62796425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300B-2BFB-4264-A6DE-863C67F87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184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5A38-C537-4B36-855F-211F62796425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300B-2BFB-4264-A6DE-863C67F87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793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5A38-C537-4B36-855F-211F62796425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300B-2BFB-4264-A6DE-863C67F87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197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5A38-C537-4B36-855F-211F62796425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300B-2BFB-4264-A6DE-863C67F87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117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35A38-C537-4B36-855F-211F62796425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9300B-2BFB-4264-A6DE-863C67F87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53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46484"/>
            <a:ext cx="9144000" cy="28734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  <a:ea typeface="+mn-ea"/>
              </a:rPr>
              <a:t>웹 프로그래밍 프로젝트</a:t>
            </a:r>
            <a:r>
              <a:rPr lang="en-US" altLang="ko-KR" dirty="0" smtClean="0">
                <a:latin typeface="+mn-ea"/>
                <a:ea typeface="+mn-ea"/>
              </a:rPr>
              <a:t/>
            </a:r>
            <a:br>
              <a:rPr lang="en-US" altLang="ko-KR" dirty="0" smtClean="0">
                <a:latin typeface="+mn-ea"/>
                <a:ea typeface="+mn-ea"/>
              </a:rPr>
            </a:br>
            <a:r>
              <a:rPr lang="ko-KR" altLang="en-US" dirty="0" smtClean="0">
                <a:latin typeface="+mn-ea"/>
                <a:ea typeface="+mn-ea"/>
              </a:rPr>
              <a:t>일기장 만들기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00727"/>
            <a:ext cx="9144000" cy="1655762"/>
          </a:xfrm>
        </p:spPr>
        <p:txBody>
          <a:bodyPr/>
          <a:lstStyle/>
          <a:p>
            <a:r>
              <a:rPr lang="ko-KR" altLang="en-US" dirty="0" smtClean="0">
                <a:latin typeface="+mn-ea"/>
              </a:rPr>
              <a:t>융합소프트웨어학부 컴퓨터공학과 소속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201611263 </a:t>
            </a:r>
            <a:r>
              <a:rPr lang="ko-KR" altLang="en-US" dirty="0" smtClean="0">
                <a:latin typeface="+mn-ea"/>
              </a:rPr>
              <a:t>박성호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4194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780673" y="1040431"/>
            <a:ext cx="8951495" cy="46224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4800" dirty="0" smtClean="0">
                <a:latin typeface="+mn-ea"/>
              </a:rPr>
              <a:t>활용 라이브러리 소개</a:t>
            </a:r>
            <a:endParaRPr lang="en-US" altLang="ko-KR" sz="4800" dirty="0" smtClean="0">
              <a:latin typeface="+mn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4800" dirty="0" smtClean="0">
                <a:latin typeface="+mn-ea"/>
              </a:rPr>
              <a:t>레이아웃 구성</a:t>
            </a:r>
            <a:endParaRPr lang="en-US" altLang="ko-KR" sz="4800" dirty="0" smtClean="0">
              <a:latin typeface="+mn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4800" dirty="0" smtClean="0">
                <a:latin typeface="+mn-ea"/>
              </a:rPr>
              <a:t>일기장 기능과 구현 방법 설명</a:t>
            </a:r>
            <a:endParaRPr lang="ko-KR" altLang="en-US" sz="4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18484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160294" y="-222886"/>
            <a:ext cx="9031706" cy="72814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4400" dirty="0" smtClean="0">
                <a:latin typeface="+mn-ea"/>
              </a:rPr>
              <a:t>jQuery</a:t>
            </a:r>
            <a:br>
              <a:rPr lang="en-US" altLang="ko-KR" sz="4400" dirty="0" smtClean="0">
                <a:latin typeface="+mn-ea"/>
              </a:rPr>
            </a:br>
            <a:r>
              <a:rPr lang="ko-KR" altLang="en-US" dirty="0" smtClean="0">
                <a:latin typeface="+mn-ea"/>
              </a:rPr>
              <a:t>각종 </a:t>
            </a:r>
            <a:r>
              <a:rPr lang="en-US" altLang="ko-KR" dirty="0" smtClean="0">
                <a:latin typeface="+mn-ea"/>
              </a:rPr>
              <a:t>DOM </a:t>
            </a:r>
            <a:r>
              <a:rPr lang="ko-KR" altLang="en-US" dirty="0" smtClean="0">
                <a:latin typeface="+mn-ea"/>
              </a:rPr>
              <a:t>객체를 다루는데 사용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4400" dirty="0" err="1" smtClean="0">
                <a:latin typeface="+mn-ea"/>
              </a:rPr>
              <a:t>CKEditor</a:t>
            </a:r>
            <a:r>
              <a:rPr lang="en-US" altLang="ko-KR" sz="4400" dirty="0">
                <a:latin typeface="+mn-ea"/>
              </a:rPr>
              <a:t/>
            </a:r>
            <a:br>
              <a:rPr lang="en-US" altLang="ko-KR" sz="4400" dirty="0">
                <a:latin typeface="+mn-ea"/>
              </a:rPr>
            </a:br>
            <a:r>
              <a:rPr lang="en-US" altLang="ko-KR" dirty="0" smtClean="0">
                <a:latin typeface="+mn-ea"/>
              </a:rPr>
              <a:t>text editor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구현하는데 사용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4400" dirty="0" smtClean="0">
                <a:latin typeface="+mn-ea"/>
              </a:rPr>
              <a:t>Firebase</a:t>
            </a:r>
            <a:br>
              <a:rPr lang="en-US" altLang="ko-KR" sz="4400" dirty="0" smtClean="0">
                <a:latin typeface="+mn-ea"/>
              </a:rPr>
            </a:br>
            <a:r>
              <a:rPr lang="en-US" altLang="ko-KR" dirty="0" smtClean="0">
                <a:latin typeface="+mn-ea"/>
              </a:rPr>
              <a:t>Database, File Storage</a:t>
            </a:r>
            <a:r>
              <a:rPr lang="ko-KR" altLang="en-US" dirty="0" smtClean="0">
                <a:latin typeface="+mn-ea"/>
              </a:rPr>
              <a:t>를 제공받고 다루는데 </a:t>
            </a:r>
            <a:r>
              <a:rPr lang="ko-KR" altLang="en-US" dirty="0" smtClean="0">
                <a:latin typeface="+mn-ea"/>
              </a:rPr>
              <a:t>사용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4400" dirty="0" smtClean="0">
                <a:latin typeface="+mn-ea"/>
              </a:rPr>
              <a:t>Bootstrap</a:t>
            </a:r>
            <a:br>
              <a:rPr lang="en-US" altLang="ko-KR" sz="4400" dirty="0" smtClean="0">
                <a:latin typeface="+mn-ea"/>
              </a:rPr>
            </a:br>
            <a:r>
              <a:rPr lang="ko-KR" altLang="en-US" dirty="0" smtClean="0">
                <a:latin typeface="+mn-ea"/>
              </a:rPr>
              <a:t>각종 </a:t>
            </a:r>
            <a:r>
              <a:rPr lang="en-US" altLang="ko-KR" dirty="0" smtClean="0">
                <a:latin typeface="+mn-ea"/>
              </a:rPr>
              <a:t>CSS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Framework</a:t>
            </a:r>
            <a:r>
              <a:rPr lang="ko-KR" altLang="en-US" dirty="0" smtClean="0">
                <a:latin typeface="+mn-ea"/>
              </a:rPr>
              <a:t>으로 페이지 디자인하는데 사용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128335" y="2628601"/>
            <a:ext cx="3031959" cy="11412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 smtClean="0">
                <a:latin typeface="+mn-ea"/>
              </a:rPr>
              <a:t>활용 </a:t>
            </a:r>
            <a:endParaRPr lang="en-US" altLang="ko-KR" dirty="0">
              <a:latin typeface="+mn-ea"/>
            </a:endParaRPr>
          </a:p>
          <a:p>
            <a:pPr marL="0" indent="0" algn="ctr">
              <a:buNone/>
            </a:pPr>
            <a:r>
              <a:rPr lang="ko-KR" altLang="en-US" dirty="0" smtClean="0">
                <a:latin typeface="+mn-ea"/>
              </a:rPr>
              <a:t>라이브러리 소개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0308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-112295" y="126719"/>
            <a:ext cx="6898105" cy="7402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dirty="0" smtClean="0">
                <a:latin typeface="+mn-ea"/>
              </a:rPr>
              <a:t>레이아웃 구성</a:t>
            </a:r>
            <a:r>
              <a:rPr lang="en-US" altLang="ko-KR" sz="4000" dirty="0" smtClean="0">
                <a:latin typeface="+mn-ea"/>
              </a:rPr>
              <a:t>, Intro Page</a:t>
            </a:r>
            <a:endParaRPr lang="ko-KR" altLang="en-US" sz="4000" dirty="0">
              <a:latin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23" y="1257859"/>
            <a:ext cx="11543262" cy="52906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3336758" y="1299411"/>
            <a:ext cx="5502442" cy="3352800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ine Callout 1 (Border and Accent Bar) 5"/>
          <p:cNvSpPr/>
          <p:nvPr/>
        </p:nvSpPr>
        <p:spPr>
          <a:xfrm>
            <a:off x="9252767" y="1462312"/>
            <a:ext cx="1607738" cy="1329015"/>
          </a:xfrm>
          <a:prstGeom prst="accentBorderCallout1">
            <a:avLst>
              <a:gd name="adj1" fmla="val 18750"/>
              <a:gd name="adj2" fmla="val -4670"/>
              <a:gd name="adj3" fmla="val 77061"/>
              <a:gd name="adj4" fmla="val -554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col-md-6 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col-sm-7 </a:t>
            </a:r>
          </a:p>
          <a:p>
            <a:pPr algn="ctr"/>
            <a:r>
              <a:rPr lang="en-US" altLang="ko-KR" dirty="0" smtClean="0"/>
              <a:t>col-xs-10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4835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-192505" y="198725"/>
            <a:ext cx="8999621" cy="7402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dirty="0" smtClean="0">
                <a:latin typeface="+mn-ea"/>
              </a:rPr>
              <a:t>레이아웃 구성</a:t>
            </a:r>
            <a:r>
              <a:rPr lang="en-US" altLang="ko-KR" sz="4000" dirty="0" smtClean="0">
                <a:latin typeface="+mn-ea"/>
              </a:rPr>
              <a:t>, Intro Page, 3 layout</a:t>
            </a:r>
            <a:endParaRPr lang="ko-KR" altLang="en-US" sz="4000" dirty="0">
              <a:latin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80" y="1739122"/>
            <a:ext cx="10609055" cy="48624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300847" y="1138990"/>
            <a:ext cx="5299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Medium devices ( page width &gt;= 992px)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98584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-192505" y="198725"/>
            <a:ext cx="8999621" cy="7402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dirty="0" smtClean="0">
                <a:latin typeface="+mn-ea"/>
              </a:rPr>
              <a:t>레이아웃 구성</a:t>
            </a:r>
            <a:r>
              <a:rPr lang="en-US" altLang="ko-KR" sz="4000" dirty="0" smtClean="0">
                <a:latin typeface="+mn-ea"/>
              </a:rPr>
              <a:t>, Intro Page, 3 layout</a:t>
            </a:r>
            <a:endParaRPr lang="ko-KR" altLang="en-US" sz="40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71984" y="1138990"/>
            <a:ext cx="5956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Small devices ( 992px &gt; page width &gt;= 768px)</a:t>
            </a:r>
            <a:endParaRPr lang="ko-KR" alt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410" y="1739122"/>
            <a:ext cx="7214232" cy="47052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91260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-192505" y="198725"/>
            <a:ext cx="8999621" cy="7402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dirty="0" smtClean="0">
                <a:latin typeface="+mn-ea"/>
              </a:rPr>
              <a:t>레이아웃 구성</a:t>
            </a:r>
            <a:r>
              <a:rPr lang="en-US" altLang="ko-KR" sz="4000" dirty="0" smtClean="0">
                <a:latin typeface="+mn-ea"/>
              </a:rPr>
              <a:t>, Intro Page, 3 layout</a:t>
            </a:r>
            <a:endParaRPr lang="ko-KR" altLang="en-US" sz="40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8426" y="938968"/>
            <a:ext cx="7375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Extra small devices ( 768px &gt; page width)</a:t>
            </a:r>
            <a:endParaRPr lang="ko-KR" alt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402" y="1486706"/>
            <a:ext cx="3551230" cy="50155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22836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4890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81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Theme</vt:lpstr>
      <vt:lpstr>웹 프로그래밍 프로젝트 일기장 만들기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 프로그래밍 프로젝트</dc:title>
  <dc:creator>박성호</dc:creator>
  <cp:lastModifiedBy>박성호</cp:lastModifiedBy>
  <cp:revision>53</cp:revision>
  <dcterms:created xsi:type="dcterms:W3CDTF">2017-06-09T15:46:14Z</dcterms:created>
  <dcterms:modified xsi:type="dcterms:W3CDTF">2017-06-09T16:52:54Z</dcterms:modified>
</cp:coreProperties>
</file>