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5011"/>
            <a:ext cx="9144000" cy="2873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웹 프로그래밍 프로젝트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일기장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727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융합소프트웨어학부 컴퓨터공학과 소속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201611263 </a:t>
            </a:r>
            <a:r>
              <a:rPr lang="ko-KR" altLang="en-US" dirty="0" smtClean="0">
                <a:latin typeface="+mn-ea"/>
              </a:rPr>
              <a:t>박성호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1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20252" y="136127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활용 라이브러리 소개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레이아웃 구성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일기장 기능과 구현 방법 설명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48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609473" y="318536"/>
            <a:ext cx="8422106" cy="6202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jQuery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객체를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err="1" smtClean="0">
                <a:latin typeface="+mn-ea"/>
              </a:rPr>
              <a:t>CKEditor</a:t>
            </a:r>
            <a:r>
              <a:rPr lang="en-US" altLang="ko-KR" sz="4400" dirty="0">
                <a:latin typeface="+mn-ea"/>
              </a:rPr>
              <a:t/>
            </a:r>
            <a:br>
              <a:rPr lang="en-US" altLang="ko-KR" sz="4400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text editor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구현하는데 사용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Firebase</a:t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Database, File Storage</a:t>
            </a:r>
            <a:r>
              <a:rPr lang="ko-KR" altLang="en-US" dirty="0" smtClean="0">
                <a:latin typeface="+mn-ea"/>
              </a:rPr>
              <a:t>를 제공받고 다루는데 사용</a:t>
            </a:r>
            <a:endParaRPr lang="en-US" altLang="ko-KR" sz="4400" dirty="0" smtClean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8757" y="2660685"/>
            <a:ext cx="3031959" cy="1141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활용 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라이브러리 소개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83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웹 프로그래밍 프로젝트 일기장 만들기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프로젝트</dc:title>
  <dc:creator>박성호</dc:creator>
  <cp:lastModifiedBy>박성호</cp:lastModifiedBy>
  <cp:revision>26</cp:revision>
  <dcterms:created xsi:type="dcterms:W3CDTF">2017-06-09T15:46:14Z</dcterms:created>
  <dcterms:modified xsi:type="dcterms:W3CDTF">2017-06-09T16:35:36Z</dcterms:modified>
</cp:coreProperties>
</file>